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 id="2147483667" r:id="rId4"/>
    <p:sldMasterId id="2147483676" r:id="rId5"/>
    <p:sldMasterId id="2147483688" r:id="rId6"/>
  </p:sldMasterIdLst>
  <p:notesMasterIdLst>
    <p:notesMasterId r:id="rId9"/>
  </p:notesMasterIdLst>
  <p:handoutMasterIdLst>
    <p:handoutMasterId r:id="rId84"/>
  </p:handoutMasterIdLst>
  <p:sldIdLst>
    <p:sldId id="256" r:id="rId7"/>
    <p:sldId id="368" r:id="rId8"/>
    <p:sldId id="369" r:id="rId10"/>
    <p:sldId id="370" r:id="rId11"/>
    <p:sldId id="371" r:id="rId12"/>
    <p:sldId id="372" r:id="rId13"/>
    <p:sldId id="374" r:id="rId14"/>
    <p:sldId id="373" r:id="rId15"/>
    <p:sldId id="382" r:id="rId16"/>
    <p:sldId id="383" r:id="rId17"/>
    <p:sldId id="384" r:id="rId18"/>
    <p:sldId id="385" r:id="rId19"/>
    <p:sldId id="386" r:id="rId20"/>
    <p:sldId id="387" r:id="rId21"/>
    <p:sldId id="379" r:id="rId22"/>
    <p:sldId id="395" r:id="rId23"/>
    <p:sldId id="380" r:id="rId24"/>
    <p:sldId id="381" r:id="rId25"/>
    <p:sldId id="388" r:id="rId26"/>
    <p:sldId id="389" r:id="rId27"/>
    <p:sldId id="390" r:id="rId28"/>
    <p:sldId id="391" r:id="rId29"/>
    <p:sldId id="392" r:id="rId30"/>
    <p:sldId id="393" r:id="rId31"/>
    <p:sldId id="394" r:id="rId32"/>
    <p:sldId id="397" r:id="rId33"/>
    <p:sldId id="396" r:id="rId34"/>
    <p:sldId id="398" r:id="rId35"/>
    <p:sldId id="399" r:id="rId36"/>
    <p:sldId id="482" r:id="rId37"/>
    <p:sldId id="477" r:id="rId38"/>
    <p:sldId id="481" r:id="rId39"/>
    <p:sldId id="404" r:id="rId40"/>
    <p:sldId id="405" r:id="rId41"/>
    <p:sldId id="409" r:id="rId42"/>
    <p:sldId id="413" r:id="rId43"/>
    <p:sldId id="411" r:id="rId44"/>
    <p:sldId id="412" r:id="rId45"/>
    <p:sldId id="414" r:id="rId46"/>
    <p:sldId id="415" r:id="rId47"/>
    <p:sldId id="417" r:id="rId48"/>
    <p:sldId id="478" r:id="rId49"/>
    <p:sldId id="418" r:id="rId50"/>
    <p:sldId id="419" r:id="rId51"/>
    <p:sldId id="420" r:id="rId52"/>
    <p:sldId id="421" r:id="rId53"/>
    <p:sldId id="470" r:id="rId54"/>
    <p:sldId id="475" r:id="rId55"/>
    <p:sldId id="422" r:id="rId56"/>
    <p:sldId id="423"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79" r:id="rId81"/>
    <p:sldId id="480" r:id="rId82"/>
    <p:sldId id="355"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Zats" initials="" lastIdx="12" clrIdx="0"/>
  <p:cmAuthor id="1" name="Radhika Mittal" initials="" lastIdx="11" clrIdx="1"/>
  <p:cmAuthor id="2" name="Emily Blem"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769"/>
    <a:srgbClr val="0D4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43" autoAdjust="0"/>
  </p:normalViewPr>
  <p:slideViewPr>
    <p:cSldViewPr snapToGrid="0" snapToObjects="1">
      <p:cViewPr>
        <p:scale>
          <a:sx n="115" d="100"/>
          <a:sy n="115" d="100"/>
        </p:scale>
        <p:origin x="-1648"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8" Type="http://schemas.openxmlformats.org/officeDocument/2006/relationships/commentAuthors" Target="commentAuthors.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handoutMaster" Target="handoutMasters/handoutMaster1.xml"/><Relationship Id="rId83" Type="http://schemas.openxmlformats.org/officeDocument/2006/relationships/slide" Target="slides/slide76.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slide" Target="slides/slide2.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65D0C2-6457-0346-AFF0-D2875978021B}"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222C87-F641-F240-B96E-8748DA1233F4}" type="slidenum">
              <a:rPr lang="en-US" smtClean="0"/>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9B130-F56A-354B-8CEF-901263E7AAAC}"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1691A-0BE3-AD47-9744-C0A743F7AFBB}" type="slidenum">
              <a:rPr lang="en-US" smtClean="0"/>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To set the context, the primary motivation for this work is that datacenter networks need to provide large amounts of bisection bandwidth to support distributed applications; if you consider applications like big data analytics, </a:t>
            </a:r>
            <a:r>
              <a:rPr lang="en-US" baseline="0" dirty="0" err="1" smtClean="0"/>
              <a:t>hPC</a:t>
            </a:r>
            <a:r>
              <a:rPr lang="en-US" baseline="0" dirty="0" smtClean="0"/>
              <a:t>, or web services, they all require significant network IO between components that are spread across 100s or even 1000s of servers.</a:t>
            </a:r>
            <a:endParaRPr lang="en-US" baseline="0" dirty="0" smtClean="0"/>
          </a:p>
          <a:p>
            <a:endParaRPr lang="en-US" baseline="0" dirty="0" smtClean="0"/>
          </a:p>
          <a:p>
            <a:r>
              <a:rPr lang="en-US" baseline="0" dirty="0" smtClean="0"/>
              <a:t>In response to this, in recent years, the single rooted tree topologies that have been used in enterprise networks for decades are being replaced with multi-rooted topologies. These new topologies, also called fat-tree or Leaf-Spine, are great -- they can scale bandwidth arbitrarily by just adding more paths; for example, adding more spine switches in a Leaf-Spine design. </a:t>
            </a:r>
            <a:endParaRPr lang="en-US" baseline="0" dirty="0" smtClean="0"/>
          </a:p>
        </p:txBody>
      </p:sp>
      <p:sp>
        <p:nvSpPr>
          <p:cNvPr id="4" name="Slide Number Placeholder 3"/>
          <p:cNvSpPr>
            <a:spLocks noGrp="1"/>
          </p:cNvSpPr>
          <p:nvPr>
            <p:ph type="sldNum" sz="quarter" idx="10"/>
          </p:nvPr>
        </p:nvSpPr>
        <p:spPr/>
        <p:txBody>
          <a:bodyPr/>
          <a:lstStyle/>
          <a:p>
            <a:fld id="{A5230A9A-2637-4F4B-B8F8-240F39B08293}"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It’s obviously</a:t>
            </a:r>
            <a:r>
              <a:rPr lang="en-GB" baseline="0" dirty="0" smtClean="0"/>
              <a:t> good to use both interfaces, to get reliability. But if you just transmit away full blast, is it unfair to the other users?</a:t>
            </a:r>
            <a:endParaRPr lang="en-GB" baseline="0" dirty="0" smtClean="0"/>
          </a:p>
          <a:p>
            <a:endParaRPr lang="en-GB" baseline="0" dirty="0" smtClean="0"/>
          </a:p>
          <a:p>
            <a:r>
              <a:rPr lang="en-GB" baseline="0" dirty="0" smtClean="0"/>
              <a:t>If you decide not to blast away, how should you balance your traffic, when the paths are so different?</a:t>
            </a:r>
            <a:endParaRPr lang="en-GB" baseline="0"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interested in the congestion control component.</a:t>
            </a:r>
            <a:endParaRPr lang="en-GB" dirty="0" smtClean="0"/>
          </a:p>
          <a:p>
            <a:endParaRPr lang="en-GB" dirty="0" smtClean="0"/>
          </a:p>
          <a:p>
            <a:r>
              <a:rPr lang="en-GB" dirty="0" smtClean="0"/>
              <a:t>What I talk about is generic: if you want multipath </a:t>
            </a:r>
            <a:r>
              <a:rPr lang="en-GB" dirty="0" err="1" smtClean="0"/>
              <a:t>CompoundTCP</a:t>
            </a:r>
            <a:r>
              <a:rPr lang="en-GB" dirty="0" smtClean="0"/>
              <a:t>,</a:t>
            </a:r>
            <a:r>
              <a:rPr lang="en-GB" baseline="0" dirty="0" smtClean="0"/>
              <a:t> or multipath SCTP, or multipath </a:t>
            </a:r>
            <a:r>
              <a:rPr lang="en-GB" baseline="0" dirty="0" err="1" smtClean="0"/>
              <a:t>CubicTCP</a:t>
            </a:r>
            <a:r>
              <a:rPr lang="en-GB" baseline="0" dirty="0" smtClean="0"/>
              <a:t>, you’ll need to face the same design issues. We have made our algorithm fit nicely with TCP, but merely as a starting point.</a:t>
            </a:r>
            <a:endParaRPr lang="en-GB"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interested in the congestion control component.</a:t>
            </a:r>
            <a:endParaRPr lang="en-GB" dirty="0" smtClean="0"/>
          </a:p>
          <a:p>
            <a:endParaRPr lang="en-GB" dirty="0" smtClean="0"/>
          </a:p>
          <a:p>
            <a:r>
              <a:rPr lang="en-GB" dirty="0" smtClean="0"/>
              <a:t>What I talk about is generic: if you want multipath </a:t>
            </a:r>
            <a:r>
              <a:rPr lang="en-GB" dirty="0" err="1" smtClean="0"/>
              <a:t>CompoundTCP</a:t>
            </a:r>
            <a:r>
              <a:rPr lang="en-GB" dirty="0" smtClean="0"/>
              <a:t>,</a:t>
            </a:r>
            <a:r>
              <a:rPr lang="en-GB" baseline="0" dirty="0" smtClean="0"/>
              <a:t> or multipath SCTP, or multipath </a:t>
            </a:r>
            <a:r>
              <a:rPr lang="en-GB" baseline="0" dirty="0" err="1" smtClean="0"/>
              <a:t>CubicTCP</a:t>
            </a:r>
            <a:r>
              <a:rPr lang="en-GB" baseline="0" dirty="0" smtClean="0"/>
              <a:t>, you’ll need to face the same design issues. We have made our algorithm fit nicely with TCP, but merely as a starting point.</a:t>
            </a:r>
            <a:endParaRPr lang="en-GB"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the very first thing that comes to mind with multipath TCP, and</a:t>
            </a:r>
            <a:r>
              <a:rPr lang="en-GB" baseline="0" dirty="0" smtClean="0"/>
              <a:t> it’s something that many other people have solved in different ways.</a:t>
            </a:r>
            <a:endParaRPr lang="en-GB" baseline="0" dirty="0" smtClean="0"/>
          </a:p>
          <a:p>
            <a:endParaRPr lang="en-GB" baseline="0" dirty="0" smtClean="0"/>
          </a:p>
          <a:p>
            <a:r>
              <a:rPr lang="en-GB" baseline="0" dirty="0" smtClean="0"/>
              <a:t>This is just a warm-up... Design Goal 3 is a much “richer” generalization of this goal, which accommodates different topologies, different RTTs. So there’s no point giving an evaluation here.</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thinking</a:t>
            </a:r>
            <a:r>
              <a:rPr lang="en-GB" baseline="0" dirty="0" smtClean="0"/>
              <a:t> of the paths as given. MPTCP has the choice of how to split its traffic over those given paths.</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Let’s get back to fairness.</a:t>
            </a:r>
            <a:r>
              <a:rPr lang="en-GB" baseline="0" dirty="0" smtClean="0"/>
              <a:t> This is a more systematic and general way to think about fairness, than the simple bottleneck idea I started with. </a:t>
            </a:r>
            <a:endParaRPr lang="en-GB" baseline="0" dirty="0" smtClean="0"/>
          </a:p>
          <a:p>
            <a:endParaRPr lang="en-GB" dirty="0" smtClean="0"/>
          </a:p>
          <a:p>
            <a:r>
              <a:rPr lang="en-GB" dirty="0" smtClean="0"/>
              <a:t>If we follow Design Goal 2, we’ll push all our</a:t>
            </a:r>
            <a:r>
              <a:rPr lang="en-GB" baseline="0" dirty="0" smtClean="0"/>
              <a:t> traffic onto the low-loss path, i.e. 3G. But 3G has high RTT, which means that a TCP flow would get low throughput. In order to be fair to TCP, we shouldn’t send very much traffic over 3G. But then the user is suffering because of MPTCP, which is no good.</a:t>
            </a:r>
            <a:endParaRPr lang="en-GB" dirty="0" smtClean="0"/>
          </a:p>
          <a:p>
            <a:endParaRPr lang="en-GB" dirty="0" smtClean="0"/>
          </a:p>
          <a:p>
            <a:r>
              <a:rPr lang="en-GB" baseline="0" dirty="0" smtClean="0"/>
              <a:t>We want the user to have an incentive to use MPTCP, and we want the network to have an incentive to permit MPTCP. Here’s a more precise way to put it.</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“Goal 3. Be fair to TCP” means</a:t>
            </a:r>
            <a:r>
              <a:rPr lang="en-GB" baseline="0" dirty="0" smtClean="0"/>
              <a:t> two things:</a:t>
            </a:r>
            <a:endParaRPr lang="en-GB" baseline="0" dirty="0" smtClean="0"/>
          </a:p>
          <a:p>
            <a:r>
              <a:rPr lang="en-GB" baseline="0" dirty="0" smtClean="0"/>
              <a:t>fair to the user, i.e. user doesn’t suffer by switching from TCP to MPTCP;</a:t>
            </a:r>
            <a:endParaRPr lang="en-GB" baseline="0" dirty="0" smtClean="0"/>
          </a:p>
          <a:p>
            <a:r>
              <a:rPr lang="en-GB" baseline="0" dirty="0" smtClean="0"/>
              <a:t>fair to the network, i.e. network doesn’t suffer when users switch from TCP to MPTCP.</a:t>
            </a:r>
            <a:endParaRPr lang="en-GB" baseline="0" dirty="0" smtClean="0"/>
          </a:p>
          <a:p>
            <a:endParaRPr lang="en-GB" baseline="0" dirty="0" smtClean="0"/>
          </a:p>
          <a:p>
            <a:r>
              <a:rPr lang="en-GB" baseline="0" dirty="0" smtClean="0"/>
              <a:t>It subsumes Goal 1.</a:t>
            </a:r>
            <a:endParaRPr lang="en-GB" baseline="0" dirty="0" smtClean="0"/>
          </a:p>
          <a:p>
            <a:endParaRPr lang="en-GB" baseline="0" dirty="0" smtClean="0"/>
          </a:p>
          <a:p>
            <a:r>
              <a:rPr lang="en-GB" baseline="0" dirty="0" smtClean="0"/>
              <a:t>There are two more goals.</a:t>
            </a:r>
            <a:endParaRPr lang="en-GB" baseline="0" dirty="0" smtClean="0"/>
          </a:p>
          <a:p>
            <a:r>
              <a:rPr lang="en-GB" baseline="0" dirty="0" smtClean="0"/>
              <a:t>Paper discusses Goal 4 at length.</a:t>
            </a:r>
            <a:endParaRPr lang="en-GB" baseline="0" dirty="0" smtClean="0"/>
          </a:p>
          <a:p>
            <a:r>
              <a:rPr lang="en-GB" baseline="0" dirty="0" smtClean="0"/>
              <a:t>Goal 5: we didn’t see any oscillations in our evaluation; theory papers predict no oscillation, for an idealized model.</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So the whole industry is moving in this direction -- of using multi-rooted topologies to build networks with full or near-full bisection </a:t>
            </a:r>
            <a:r>
              <a:rPr lang="en-US" baseline="0" smtClean="0"/>
              <a:t>bandwidth.</a:t>
            </a:r>
            <a:endParaRPr lang="en-US" baseline="0" smtClean="0"/>
          </a:p>
          <a:p>
            <a:endParaRPr lang="en-US" baseline="0" dirty="0" smtClean="0"/>
          </a:p>
          <a:p>
            <a:r>
              <a:rPr lang="en-US" baseline="0" dirty="0" smtClean="0"/>
              <a:t>This is great… but if we take a step back, it’s not </a:t>
            </a:r>
            <a:r>
              <a:rPr lang="en-US" i="1" baseline="0" dirty="0" smtClean="0"/>
              <a:t>really </a:t>
            </a:r>
            <a:r>
              <a:rPr lang="en-US" i="0" baseline="0" dirty="0" smtClean="0"/>
              <a:t>what we want.</a:t>
            </a:r>
            <a:endParaRPr lang="en-US" baseline="0" dirty="0" smtClean="0"/>
          </a:p>
        </p:txBody>
      </p:sp>
      <p:sp>
        <p:nvSpPr>
          <p:cNvPr id="4" name="Slide Number Placeholder 3"/>
          <p:cNvSpPr>
            <a:spLocks noGrp="1"/>
          </p:cNvSpPr>
          <p:nvPr>
            <p:ph type="sldNum" sz="quarter" idx="10"/>
          </p:nvPr>
        </p:nvSpPr>
        <p:spPr/>
        <p:txBody>
          <a:bodyPr/>
          <a:lstStyle/>
          <a:p>
            <a:fld id="{A5230A9A-2637-4F4B-B8F8-240F39B08293}"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solidFill>
                  <a:schemeClr val="bg1"/>
                </a:solidFill>
              </a:rPr>
              <a:t>MPTCP works pretty much like TCP, i.e. window increases and window decreases on each path. The decrease is the same as TCP.</a:t>
            </a:r>
            <a:r>
              <a:rPr lang="en-GB" sz="1200" baseline="0" dirty="0" smtClean="0">
                <a:solidFill>
                  <a:schemeClr val="bg1"/>
                </a:solidFill>
              </a:rPr>
              <a:t> When there is only one path available, this formula reduces to the TCP formula.</a:t>
            </a:r>
            <a:endParaRPr lang="en-GB" sz="1200" dirty="0" smtClean="0">
              <a:solidFill>
                <a:schemeClr val="bg1"/>
              </a:solidFill>
            </a:endParaRPr>
          </a:p>
          <a:p>
            <a:endParaRPr lang="en-GB" sz="1200" dirty="0" smtClean="0">
              <a:solidFill>
                <a:schemeClr val="bg1"/>
              </a:solidFill>
            </a:endParaRPr>
          </a:p>
          <a:p>
            <a:r>
              <a:rPr lang="en-GB" sz="1200" dirty="0" smtClean="0">
                <a:solidFill>
                  <a:schemeClr val="bg1"/>
                </a:solidFill>
              </a:rPr>
              <a:t>We derived</a:t>
            </a:r>
            <a:r>
              <a:rPr lang="en-GB" sz="1200" baseline="0" dirty="0" smtClean="0">
                <a:solidFill>
                  <a:schemeClr val="bg1"/>
                </a:solidFill>
              </a:rPr>
              <a:t> a throughput formula for this congestion control algorithm, and checked that it satisfies the design goals.</a:t>
            </a:r>
            <a:endParaRPr lang="en-GB" sz="1200" dirty="0" smtClean="0">
              <a:solidFill>
                <a:schemeClr val="bg1"/>
              </a:solidFill>
            </a:endParaRPr>
          </a:p>
          <a:p>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very plausible sort of failure!</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solidFill>
                  <a:prstClr val="black"/>
                </a:solidFill>
                <a:latin typeface="Calibri" panose="020F0502020204030204"/>
              </a:rPr>
            </a:fld>
            <a:endParaRPr lang="en-GB">
              <a:solidFill>
                <a:prstClr val="black"/>
              </a:solidFill>
              <a:latin typeface="Calibri" panose="020F050202020403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let’s see how Presto works at high level. </a:t>
            </a:r>
            <a:endParaRPr lang="en-US" baseline="0" dirty="0" smtClean="0"/>
          </a:p>
          <a:p>
            <a:r>
              <a:rPr lang="en-US" baseline="0" dirty="0" smtClean="0"/>
              <a:t>First Presto load balances on near uniform-sized small data units.</a:t>
            </a:r>
            <a:endParaRPr lang="en-US" baseline="0"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near uniform-sized data units are proactively distributed evenly over the symmetric network by the virtual switches on the hosts.</a:t>
            </a:r>
            <a:endParaRPr lang="en-US" baseline="0" dirty="0" smtClean="0"/>
          </a:p>
          <a:p>
            <a:r>
              <a:rPr lang="en-US" baseline="0" dirty="0" smtClean="0"/>
              <a:t>Please note that today’s data center networks are commonly constructed by symmetric Clos networks.</a:t>
            </a:r>
            <a:endParaRPr lang="en-US" baseline="0"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illustrates how the uniform-sized data units are distributed evenly over the symmetric network.</a:t>
            </a:r>
            <a:endParaRPr lang="en-US" baseline="0"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kind of fine-grained load balancing scheme can cause packet reordering at the receiver side, therefore, at the receiver side, </a:t>
            </a:r>
            <a:endParaRPr lang="en-US" baseline="0" dirty="0" smtClean="0"/>
          </a:p>
          <a:p>
            <a:r>
              <a:rPr lang="en-US" baseline="0" dirty="0" smtClean="0"/>
              <a:t>Presto masks packet reordering due to </a:t>
            </a:r>
            <a:r>
              <a:rPr lang="en-US" baseline="0" dirty="0" err="1" smtClean="0"/>
              <a:t>multipathing</a:t>
            </a:r>
            <a:r>
              <a:rPr lang="en-US" baseline="0" dirty="0" smtClean="0"/>
              <a:t> below the transport layer. </a:t>
            </a:r>
            <a:endParaRPr lang="en-US" baseline="0"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Presto load balances on </a:t>
            </a:r>
            <a:r>
              <a:rPr lang="en-US" dirty="0" err="1" smtClean="0"/>
              <a:t>flowcells</a:t>
            </a:r>
            <a:r>
              <a:rPr lang="en-US" dirty="0" smtClean="0"/>
              <a:t>.</a:t>
            </a:r>
            <a:endParaRPr lang="en-US" dirty="0" smtClean="0"/>
          </a:p>
          <a:p>
            <a:r>
              <a:rPr lang="en-US" dirty="0" err="1" smtClean="0"/>
              <a:t>Flowcell</a:t>
            </a:r>
            <a:r>
              <a:rPr lang="en-US" baseline="0" dirty="0" smtClean="0"/>
              <a:t> essentially is a set of TCP segments with bounded byte count. The bound is the maximal TCP Segmentation Offload (TSO) size </a:t>
            </a:r>
            <a:endParaRPr lang="en-US" baseline="0" dirty="0" smtClean="0"/>
          </a:p>
          <a:p>
            <a:r>
              <a:rPr lang="en-US" baseline="0" dirty="0" smtClean="0"/>
              <a:t>because we want to maximize the benefit of TSO for high speed.</a:t>
            </a:r>
            <a:endParaRPr lang="en-US" baseline="0" dirty="0" smtClean="0"/>
          </a:p>
          <a:p>
            <a:r>
              <a:rPr lang="en-US" baseline="0" dirty="0" smtClean="0"/>
              <a:t>It was 64KB in our implementation.</a:t>
            </a:r>
            <a:endParaRPr lang="en-US" baseline="0" dirty="0" smtClean="0"/>
          </a:p>
          <a:p>
            <a:endParaRPr lang="en-US" dirty="0" smtClean="0"/>
          </a:p>
          <a:p>
            <a:r>
              <a:rPr lang="en-US" dirty="0" smtClean="0"/>
              <a:t>So, what’s TSO? When a system needs to send large chunks</a:t>
            </a:r>
            <a:r>
              <a:rPr lang="en-US" baseline="0" dirty="0" smtClean="0"/>
              <a:t> of data, TCP/IP stack operates on large segments and passes</a:t>
            </a:r>
            <a:endParaRPr lang="en-US" baseline="0" dirty="0" smtClean="0"/>
          </a:p>
          <a:p>
            <a:r>
              <a:rPr lang="en-US" baseline="0" dirty="0" smtClean="0"/>
              <a:t>those large segments down to the NIC. Then NIC TSO helps perform segmentation and </a:t>
            </a:r>
            <a:r>
              <a:rPr lang="en-US" baseline="0" dirty="0" err="1" smtClean="0"/>
              <a:t>checksumming</a:t>
            </a:r>
            <a:r>
              <a:rPr lang="en-US" baseline="0" dirty="0" smtClean="0"/>
              <a:t>.</a:t>
            </a:r>
            <a:endParaRPr lang="en-US" baseline="0" dirty="0" smtClean="0"/>
          </a:p>
          <a:p>
            <a:r>
              <a:rPr lang="en-US" baseline="0" dirty="0" smtClean="0"/>
              <a:t>TSO technique can help reduce processing overhead of the end host stack.</a:t>
            </a:r>
            <a:endParaRPr lang="en-US" dirty="0" smtClean="0"/>
          </a:p>
          <a:p>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better understand</a:t>
            </a:r>
            <a:r>
              <a:rPr lang="en-US" baseline="0" dirty="0" smtClean="0"/>
              <a:t> the concept of </a:t>
            </a:r>
            <a:r>
              <a:rPr lang="en-US" baseline="0" dirty="0" err="1" smtClean="0"/>
              <a:t>flowcell</a:t>
            </a:r>
            <a:r>
              <a:rPr lang="en-US" baseline="0" dirty="0" smtClean="0"/>
              <a:t>, here we show a few examples.</a:t>
            </a:r>
            <a:endParaRPr lang="en-US" baseline="0" dirty="0" smtClean="0"/>
          </a:p>
          <a:p>
            <a:r>
              <a:rPr lang="en-US" baseline="0" dirty="0" smtClean="0"/>
              <a:t>The first example, we show the first three segments of a TCP flow, whose size is 25KB, 30KB and 30KB respectively.</a:t>
            </a:r>
            <a:endParaRPr lang="en-US" dirty="0" smtClean="0"/>
          </a:p>
          <a:p>
            <a:r>
              <a:rPr lang="en-US" dirty="0" smtClean="0"/>
              <a:t>In this case,</a:t>
            </a:r>
            <a:r>
              <a:rPr lang="en-US" baseline="0" dirty="0" smtClean="0"/>
              <a:t> the first two TCP segments belong to 1 </a:t>
            </a:r>
            <a:r>
              <a:rPr lang="en-US" baseline="0" dirty="0" err="1" smtClean="0"/>
              <a:t>flowcell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need to introduce a technique called Generic Receiver Offload, or GRO.</a:t>
            </a:r>
            <a:endParaRPr lang="en-US" baseline="0" dirty="0" smtClean="0"/>
          </a:p>
          <a:p>
            <a:r>
              <a:rPr lang="en-US" baseline="0" dirty="0" smtClean="0"/>
              <a:t>GRO is the reverse process of TSO.</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 logic is located</a:t>
            </a:r>
            <a:r>
              <a:rPr lang="en-US" baseline="0" dirty="0" smtClean="0"/>
              <a:t> below the TCP/IP stack in the OS and above the NIC.</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 multi-rooted topology is not the “ideal” datacenter network. </a:t>
            </a:r>
            <a:endParaRPr lang="en-US" baseline="0" dirty="0" smtClean="0"/>
          </a:p>
          <a:p>
            <a:endParaRPr lang="en-US" baseline="0" dirty="0" smtClean="0"/>
          </a:p>
          <a:p>
            <a:r>
              <a:rPr lang="en-US" baseline="0" dirty="0" smtClean="0"/>
              <a:t>What is the ideal network? The ideal network would be a big switch – or more precisely a big output-queued switch. That’s a switch that whenever…</a:t>
            </a:r>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5230A9A-2637-4F4B-B8F8-240F39B08293}"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how GRO logic works.</a:t>
            </a:r>
            <a:endParaRPr lang="en-US" dirty="0" smtClean="0"/>
          </a:p>
          <a:p>
            <a:r>
              <a:rPr lang="en-US" dirty="0" smtClean="0"/>
              <a:t>Let’s say</a:t>
            </a:r>
            <a:r>
              <a:rPr lang="en-US" baseline="0" dirty="0" smtClean="0"/>
              <a:t> a bunch of MTU-sized small packets arrive at the NIC’s queue.</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GRO logic tries to merge those</a:t>
            </a:r>
            <a:r>
              <a:rPr lang="en-US" baseline="0" dirty="0" smtClean="0"/>
              <a:t> MTU-sized packet into large TCP segments.</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merged large TCP segments are pushed-up to</a:t>
            </a:r>
            <a:r>
              <a:rPr lang="en-US" baseline="0" dirty="0" smtClean="0"/>
              <a:t> TCP/IP at the end of a batched IO event, or a polling event.</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basic idea behind is GRO is that </a:t>
            </a:r>
            <a:r>
              <a:rPr lang="en-US" dirty="0" smtClean="0"/>
              <a:t>spending a few cycles to aggregate packets </a:t>
            </a:r>
            <a:endParaRPr lang="en-US" dirty="0" smtClean="0"/>
          </a:p>
          <a:p>
            <a:r>
              <a:rPr lang="en-US" dirty="0" smtClean="0"/>
              <a:t>within GRO creates less segments for TCP and prevents </a:t>
            </a:r>
            <a:endParaRPr lang="en-US" dirty="0" smtClean="0"/>
          </a:p>
          <a:p>
            <a:r>
              <a:rPr lang="en-US" dirty="0" smtClean="0"/>
              <a:t>having to use substantially more cycles at higher layers in the networking stack. </a:t>
            </a:r>
            <a:endParaRPr lang="en-US" dirty="0" smtClean="0"/>
          </a:p>
          <a:p>
            <a:r>
              <a:rPr lang="en-US" dirty="0" smtClean="0"/>
              <a:t>If GRO is disabled, we can only get ~6Gbps</a:t>
            </a:r>
            <a:r>
              <a:rPr lang="en-US" baseline="0" dirty="0" smtClean="0"/>
              <a:t> throughput with 100% CPU usage of one core.</a:t>
            </a:r>
            <a:endParaRPr lang="en-US"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show “how GRO</a:t>
            </a:r>
            <a:r>
              <a:rPr lang="en-US" baseline="0" dirty="0" smtClean="0"/>
              <a:t> logic is broken in face of massive packet reordering”.</a:t>
            </a:r>
            <a:endParaRPr lang="en-US" baseline="0" dirty="0" smtClean="0"/>
          </a:p>
          <a:p>
            <a:r>
              <a:rPr lang="en-US" baseline="0" dirty="0" smtClean="0"/>
              <a:t>Here we show an example that packets arrive at the NIC our of order.</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 still tries to merge</a:t>
            </a:r>
            <a:r>
              <a:rPr lang="en-US" baseline="0" dirty="0" smtClean="0"/>
              <a:t> packets into segments.</a:t>
            </a:r>
            <a:endParaRPr lang="en-US" baseline="0" dirty="0" smtClean="0"/>
          </a:p>
          <a:p>
            <a:r>
              <a:rPr lang="en-US" baseline="0" dirty="0" smtClean="0"/>
              <a:t>It first process P1.</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 circuit-switched network, there is a dedicated channel for each flow. It’s rigid and inflexible: when one flow is silent, the other flow can’t fill in. Packet switching gives you much more flexibility (whether you use it for ATM virtual circuits, or for full-blown IP). </a:t>
            </a:r>
            <a:endParaRPr lang="en-US" baseline="0" dirty="0" smtClean="0"/>
          </a:p>
          <a:p>
            <a:endParaRPr lang="en-US" baseline="0" dirty="0" smtClean="0"/>
          </a:p>
          <a:p>
            <a:r>
              <a:rPr lang="en-US" baseline="0" dirty="0" smtClean="0"/>
              <a:t>Multipath brings flexibility of the same sort. </a:t>
            </a:r>
            <a:r>
              <a:rPr lang="en-US" baseline="0" dirty="0" err="1" smtClean="0"/>
              <a:t>Pic</a:t>
            </a:r>
            <a:r>
              <a:rPr lang="en-US" baseline="0" dirty="0" smtClean="0"/>
              <a:t> 3 is rigid and inflexible, </a:t>
            </a:r>
            <a:r>
              <a:rPr lang="en-US" baseline="0" dirty="0" err="1" smtClean="0"/>
              <a:t>Pic</a:t>
            </a:r>
            <a:r>
              <a:rPr lang="en-US" baseline="0" dirty="0" smtClean="0"/>
              <a:t> 4 is flexible.</a:t>
            </a:r>
            <a:endParaRPr lang="en-US" baseline="0" dirty="0" smtClean="0"/>
          </a:p>
          <a:p>
            <a:endParaRPr lang="en-US" baseline="0" dirty="0" smtClean="0"/>
          </a:p>
          <a:p>
            <a:r>
              <a:rPr lang="en-US" baseline="0" dirty="0" smtClean="0"/>
              <a:t>In the case of packet switching, you need to be careful about how the flows share the link. </a:t>
            </a:r>
            <a:r>
              <a:rPr lang="en-US" baseline="0" dirty="0" err="1" smtClean="0"/>
              <a:t>Pic</a:t>
            </a:r>
            <a:r>
              <a:rPr lang="en-US" baseline="0" dirty="0" smtClean="0"/>
              <a:t> 1 circuits made it easy – they give strict isolation between flows. But with </a:t>
            </a:r>
            <a:r>
              <a:rPr lang="en-US" baseline="0" dirty="0" err="1" smtClean="0"/>
              <a:t>Pic</a:t>
            </a:r>
            <a:r>
              <a:rPr lang="en-US" baseline="0" dirty="0" smtClean="0"/>
              <a:t> 2 packet switching, you need a control plane. It could be with ATM and admission control. Or it could be TCP congestion control, which says how end-systems should adapt their rates so that the network shares its capacity fairly.</a:t>
            </a:r>
            <a:endParaRPr lang="en-US" baseline="0" dirty="0" smtClean="0"/>
          </a:p>
          <a:p>
            <a:endParaRPr lang="en-US" baseline="0" dirty="0" smtClean="0"/>
          </a:p>
          <a:p>
            <a:r>
              <a:rPr lang="en-US" baseline="0" dirty="0" smtClean="0"/>
              <a:t>What sort of control plane do we need, to ensure that a multipath network works well?</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solidFill>
                  <a:prstClr val="black"/>
                </a:solidFill>
                <a:latin typeface="Calibri" panose="020F0502020204030204"/>
              </a:rPr>
            </a:fld>
            <a:endParaRPr lang="en-GB">
              <a:solidFill>
                <a:prstClr val="black"/>
              </a:solidFill>
              <a:latin typeface="Calibri" panose="020F0502020204030204"/>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P2 is merged with P1.</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P3 is merged into the</a:t>
            </a:r>
            <a:r>
              <a:rPr lang="en-US" baseline="0" dirty="0" smtClean="0"/>
              <a:t> existing segment too.</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GRO processes P6, we meet</a:t>
            </a:r>
            <a:r>
              <a:rPr lang="en-US" baseline="0" dirty="0" smtClean="0"/>
              <a:t> an issue – </a:t>
            </a:r>
            <a:endParaRPr lang="en-US" baseline="0" dirty="0" smtClean="0"/>
          </a:p>
          <a:p>
            <a:r>
              <a:rPr lang="en-US" baseline="0" dirty="0" smtClean="0"/>
              <a:t>GRO logic is designed to be fast and simple; it pushes-up the existing segment immediately when </a:t>
            </a:r>
            <a:endParaRPr lang="en-US" baseline="0" dirty="0" smtClean="0"/>
          </a:p>
          <a:p>
            <a:r>
              <a:rPr lang="en-US" baseline="0" dirty="0" smtClean="0"/>
              <a:t>1)There is a gap in TCP sequence number, or 2)Maximum Segment Size is reached or 3)timeout is fired.</a:t>
            </a:r>
            <a:endParaRPr lang="en-US" baseline="0" dirty="0" smtClean="0"/>
          </a:p>
          <a:p>
            <a:r>
              <a:rPr lang="en-US" baseline="0" dirty="0" smtClean="0"/>
              <a:t>In this case, there is a TCP sequence number gap between “P1-P3” and “P6”.</a:t>
            </a:r>
            <a:endParaRPr lang="en-US" baseline="0"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“P1-P3” is pushed-up immediately and P6 becomes the existing segment.</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GRO processes P4, it meets similar problem – there is a sequence number gap.</a:t>
            </a:r>
            <a:endParaRPr lang="en-US" baseline="0" dirty="0" smtClean="0"/>
          </a:p>
          <a:p>
            <a:r>
              <a:rPr lang="en-US" baseline="0" dirty="0" smtClean="0"/>
              <a:t>Therefore, P6 is pushed-up and P4 becomes the existing segment.</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continues…</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dirty="0" smtClean="0"/>
              <a:t>This process continues…</a:t>
            </a:r>
            <a:endParaRPr lang="en-US" dirty="0" smtClean="0"/>
          </a:p>
          <a:p>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en-US" dirty="0" smtClean="0"/>
              <a:t>This process continues…</a:t>
            </a:r>
            <a:endParaRPr lang="en-US" dirty="0" smtClean="0"/>
          </a:p>
          <a:p>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P9</a:t>
            </a:r>
            <a:r>
              <a:rPr lang="en-US" baseline="0" dirty="0" smtClean="0"/>
              <a:t> can be merged with P8.</a:t>
            </a:r>
            <a:endParaRPr lang="en-US" dirty="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all the packets are pushed-up to TCP/IP.</a:t>
            </a:r>
            <a:endParaRPr lang="en-US" baseline="0"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Web server, dual-homed. ... This is, ideally, what should happen.</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that, in case of massive packet </a:t>
            </a:r>
            <a:r>
              <a:rPr lang="en-US" dirty="0" err="1" smtClean="0"/>
              <a:t>oredering</a:t>
            </a:r>
            <a:r>
              <a:rPr lang="en-US" dirty="0" smtClean="0"/>
              <a:t>, GRO is effectively disabled.</a:t>
            </a:r>
            <a:endParaRPr lang="en-US" dirty="0" smtClean="0"/>
          </a:p>
          <a:p>
            <a:r>
              <a:rPr lang="en-US" dirty="0" smtClean="0"/>
              <a:t>Lots</a:t>
            </a:r>
            <a:r>
              <a:rPr lang="en-US" baseline="0" dirty="0" smtClean="0"/>
              <a:t> of small packets are pushed-up to TCP/IP.</a:t>
            </a:r>
            <a:endParaRPr lang="en-US" baseline="0" dirty="0" smtClean="0"/>
          </a:p>
          <a:p>
            <a:r>
              <a:rPr lang="en-US" baseline="0" dirty="0" smtClean="0"/>
              <a:t>This has two unfortunate consequences:1) There is huge CPU processing overhead on the end-host because</a:t>
            </a:r>
            <a:endParaRPr lang="en-US" baseline="0" dirty="0" smtClean="0"/>
          </a:p>
          <a:p>
            <a:r>
              <a:rPr lang="en-US" baseline="0" dirty="0" smtClean="0"/>
              <a:t>the networking stack needs to process those small packets 2)TCP performance is poor due to massive packet reordering.</a:t>
            </a:r>
            <a:endParaRPr lang="en-US" baseline="0" dirty="0" smtClean="0"/>
          </a:p>
        </p:txBody>
      </p:sp>
      <p:sp>
        <p:nvSpPr>
          <p:cNvPr id="4" name="Slide Number Placeholder 3"/>
          <p:cNvSpPr>
            <a:spLocks noGrp="1"/>
          </p:cNvSpPr>
          <p:nvPr>
            <p:ph type="sldNum" sz="quarter" idx="10"/>
          </p:nvPr>
        </p:nvSpPr>
        <p:spPr/>
        <p:txBody>
          <a:bodyPr/>
          <a:lstStyle/>
          <a:p>
            <a:fld id="{5A657E9F-9994-7145-B513-424B47D8EE87}"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a:t>
            </a:r>
            <a:r>
              <a:rPr lang="en-GB" baseline="0" dirty="0" smtClean="0"/>
              <a:t> this point, the total access capacity is shared evenly between all the flows.</a:t>
            </a:r>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3C84340-2C5C-49CD-9344-8D8C6E4223F8}"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2DEC0-F29B-984E-9A32-2CFE86BFBDB4}"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54B8F44-EE72-C942-AAA7-B1E35DF94AC7}"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3CFAF88-E32B-1449-A211-B3743B2A5CC4}"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panose="020F0502020204030204"/>
              </a:rPr>
            </a:fld>
            <a:endParaRPr lang="en-GB">
              <a:solidFill>
                <a:srgbClr val="D8D8D8">
                  <a:lumMod val="75000"/>
                </a:srgbClr>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opup">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774730" y="1412776"/>
            <a:ext cx="7594540" cy="4941168"/>
          </a:xfrm>
          <a:solidFill>
            <a:schemeClr val="tx1"/>
          </a:solidFill>
          <a:ln>
            <a:solidFill>
              <a:schemeClr val="tx2">
                <a:lumMod val="50000"/>
              </a:schemeClr>
            </a:solidFill>
          </a:ln>
          <a:effectLst>
            <a:outerShdw blurRad="50800" dist="63500" dir="2700000" algn="tl" rotWithShape="0">
              <a:prstClr val="black">
                <a:alpha val="40000"/>
              </a:prstClr>
            </a:out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latin typeface="Calibri" panose="020F0502020204030204"/>
              </a:rPr>
            </a:fld>
            <a:endParaRPr lang="en-GB">
              <a:solidFill>
                <a:prstClr val="white">
                  <a:tint val="75000"/>
                </a:prstClr>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panose="020F0502020204030204"/>
              </a:rPr>
            </a:fld>
            <a:endParaRPr lang="en-GB">
              <a:solidFill>
                <a:srgbClr val="D8D8D8">
                  <a:lumMod val="75000"/>
                </a:srgbClr>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panose="020F0502020204030204"/>
              </a:rPr>
            </a:fld>
            <a:endParaRPr lang="en-GB">
              <a:solidFill>
                <a:srgbClr val="D8D8D8">
                  <a:lumMod val="75000"/>
                </a:srgbClr>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panose="020F0502020204030204"/>
              </a:rPr>
            </a:fld>
            <a:endParaRPr lang="en-GB">
              <a:solidFill>
                <a:srgbClr val="D8D8D8">
                  <a:lumMod val="75000"/>
                </a:srgbClr>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panose="020F0502020204030204"/>
              </a:rPr>
            </a:fld>
            <a:endParaRPr lang="en-GB">
              <a:solidFill>
                <a:srgbClr val="D8D8D8">
                  <a:lumMod val="75000"/>
                </a:srgbClr>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CFB251-700D-1548-8B1C-B53516CA227C}"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popup">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0" y="5229200"/>
            <a:ext cx="9144000" cy="1628800"/>
          </a:xfrm>
          <a:noFill/>
          <a:ln>
            <a:noFill/>
          </a:ln>
          <a:effectLst/>
        </p:spPr>
        <p:txBody>
          <a:bodyPr anchor="b">
            <a:no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latin typeface="Calibri" panose="020F0502020204030204"/>
              </a:rPr>
            </a:fld>
            <a:endParaRPr lang="en-GB">
              <a:solidFill>
                <a:prstClr val="white">
                  <a:tint val="75000"/>
                </a:prstClr>
              </a:solidFill>
              <a:latin typeface="Calibri" panose="020F0502020204030204"/>
            </a:endParaRPr>
          </a:p>
        </p:txBody>
      </p:sp>
      <p:sp>
        <p:nvSpPr>
          <p:cNvPr id="5" name="Rectangle 4"/>
          <p:cNvSpPr/>
          <p:nvPr userDrawn="1"/>
        </p:nvSpPr>
        <p:spPr>
          <a:xfrm>
            <a:off x="755576" y="1052736"/>
            <a:ext cx="7632848" cy="3888432"/>
          </a:xfrm>
          <a:prstGeom prst="rect">
            <a:avLst/>
          </a:prstGeom>
          <a:solidFill>
            <a:schemeClr val="tx1"/>
          </a:solidFill>
          <a:ln w="6350">
            <a:solidFill>
              <a:schemeClr val="bg2">
                <a:lumMod val="75000"/>
                <a:lumOff val="2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a:endParaRPr lang="en-GB" dirty="0">
              <a:solidFill>
                <a:prstClr val="black"/>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popup">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0" y="5805264"/>
            <a:ext cx="9144000" cy="1052736"/>
          </a:xfrm>
          <a:noFill/>
          <a:ln>
            <a:noFill/>
          </a:ln>
          <a:effectLst/>
        </p:spPr>
        <p:txBody>
          <a:bodyPr anchor="b">
            <a:no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latin typeface="Calibri" panose="020F0502020204030204"/>
              </a:rPr>
            </a:fld>
            <a:endParaRPr lang="en-GB">
              <a:solidFill>
                <a:prstClr val="white">
                  <a:tint val="75000"/>
                </a:prstClr>
              </a:solidFill>
              <a:latin typeface="Calibri" panose="020F0502020204030204"/>
            </a:endParaRPr>
          </a:p>
        </p:txBody>
      </p:sp>
      <p:sp>
        <p:nvSpPr>
          <p:cNvPr id="5" name="Rectangle 4"/>
          <p:cNvSpPr/>
          <p:nvPr userDrawn="1"/>
        </p:nvSpPr>
        <p:spPr>
          <a:xfrm>
            <a:off x="755576" y="1556792"/>
            <a:ext cx="7632848" cy="3888432"/>
          </a:xfrm>
          <a:prstGeom prst="rect">
            <a:avLst/>
          </a:prstGeom>
          <a:solidFill>
            <a:schemeClr val="tx1"/>
          </a:solidFill>
          <a:ln w="6350">
            <a:solidFill>
              <a:schemeClr val="bg2">
                <a:lumMod val="75000"/>
                <a:lumOff val="2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a:endParaRPr lang="en-GB" dirty="0">
              <a:solidFill>
                <a:prstClr val="black"/>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pup blank">
    <p:bg>
      <p:bgPr>
        <a:solidFill>
          <a:schemeClr val="tx1">
            <a:lumMod val="7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1D75E-D6CE-401B-B8F6-FCC738B84794}" type="slidenum">
              <a:rPr lang="en-GB" smtClean="0">
                <a:solidFill>
                  <a:prstClr val="white">
                    <a:tint val="75000"/>
                  </a:prstClr>
                </a:solidFill>
                <a:latin typeface="Calibri" panose="020F0502020204030204"/>
              </a:rPr>
            </a:fld>
            <a:endParaRPr lang="en-GB">
              <a:solidFill>
                <a:prstClr val="white">
                  <a:tint val="75000"/>
                </a:prstClr>
              </a:solidFill>
              <a:latin typeface="Calibri" panose="020F0502020204030204"/>
            </a:endParaRPr>
          </a:p>
        </p:txBody>
      </p:sp>
      <p:sp>
        <p:nvSpPr>
          <p:cNvPr id="5" name="Rectangle 4"/>
          <p:cNvSpPr/>
          <p:nvPr userDrawn="1"/>
        </p:nvSpPr>
        <p:spPr>
          <a:xfrm>
            <a:off x="755576" y="620688"/>
            <a:ext cx="7632848" cy="4680520"/>
          </a:xfrm>
          <a:prstGeom prst="rect">
            <a:avLst/>
          </a:prstGeom>
          <a:solidFill>
            <a:schemeClr val="tx1"/>
          </a:solidFill>
          <a:ln w="6350">
            <a:solidFill>
              <a:schemeClr val="bg2">
                <a:lumMod val="75000"/>
                <a:lumOff val="2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914400"/>
            <a:endParaRPr lang="en-GB" dirty="0">
              <a:solidFill>
                <a:prstClr val="black"/>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panose="020F0502020204030204"/>
              </a:rPr>
            </a:fld>
            <a:endParaRPr lang="en-GB">
              <a:solidFill>
                <a:srgbClr val="D8D8D8">
                  <a:lumMod val="75000"/>
                </a:srgbClr>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panose="020F0502020204030204"/>
              </a:rPr>
            </a:fld>
            <a:endParaRPr lang="en-GB">
              <a:solidFill>
                <a:srgbClr val="D8D8D8">
                  <a:lumMod val="75000"/>
                </a:srgbClr>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lumMod val="75000"/>
                  </a:schemeClr>
                </a:solidFill>
              </a:defRPr>
            </a:lvl1pPr>
          </a:lstStyle>
          <a:p>
            <a:fld id="{C521D75E-D6CE-401B-B8F6-FCC738B84794}" type="slidenum">
              <a:rPr lang="en-GB" smtClean="0">
                <a:solidFill>
                  <a:srgbClr val="D8D8D8">
                    <a:lumMod val="75000"/>
                  </a:srgbClr>
                </a:solidFill>
                <a:latin typeface="Calibri" panose="020F0502020204030204"/>
              </a:rPr>
            </a:fld>
            <a:endParaRPr lang="en-GB">
              <a:solidFill>
                <a:srgbClr val="D8D8D8">
                  <a:lumMod val="75000"/>
                </a:srgbClr>
              </a:solidFill>
              <a:latin typeface="Calibri" panose="020F0502020204030204"/>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2DEC0-F29B-984E-9A32-2CFE86BFBDB4}"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CFB251-700D-1548-8B1C-B53516CA227C}"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EF554E2-EFDD-1F42-BF67-B9D1CCBD8C60}"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28382DF-171A-0849-819F-BC8978A00752}"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EF554E2-EFDD-1F42-BF67-B9D1CCBD8C60}"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B795F977-2E26-1D4E-BD40-FE8AE29E132D}"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05B49-0711-664B-80B4-13B31CE7EDE8}"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9317B-7FD0-854B-9374-65404920B218}"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B10D7A-93BB-E640-AE73-FCB359B680C4}"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2B30C45-427C-7841-BFA0-CB37FBFD4030}"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54B8F44-EE72-C942-AAA7-B1E35DF94AC7}"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3CFAF88-E32B-1449-A211-B3743B2A5CC4}"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2DEC0-F29B-984E-9A32-2CFE86BFBDB4}"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CFB251-700D-1548-8B1C-B53516CA227C}"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EF554E2-EFDD-1F42-BF67-B9D1CCBD8C60}"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28382DF-171A-0849-819F-BC8978A00752}"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28382DF-171A-0849-819F-BC8978A00752}"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B795F977-2E26-1D4E-BD40-FE8AE29E132D}"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05B49-0711-664B-80B4-13B31CE7EDE8}"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9317B-7FD0-854B-9374-65404920B218}"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B10D7A-93BB-E640-AE73-FCB359B680C4}"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2B30C45-427C-7841-BFA0-CB37FBFD4030}"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54B8F44-EE72-C942-AAA7-B1E35DF94AC7}"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3CFAF88-E32B-1449-A211-B3743B2A5CC4}"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B795F977-2E26-1D4E-BD40-FE8AE29E132D}"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05B49-0711-664B-80B4-13B31CE7EDE8}"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9317B-7FD0-854B-9374-65404920B218}"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B10D7A-93BB-E640-AE73-FCB359B680C4}"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2B30C45-427C-7841-BFA0-CB37FBFD4030}"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2" Type="http://schemas.openxmlformats.org/officeDocument/2006/relationships/theme" Target="../theme/theme4.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2" Type="http://schemas.openxmlformats.org/officeDocument/2006/relationships/theme" Target="../theme/theme5.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a:defRPr>
            </a:lvl1pPr>
          </a:lstStyle>
          <a:p>
            <a:fld id="{3BA6B21B-622C-0941-840D-742673E83CDA}" type="datetime1">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a:defRPr>
            </a:lvl1pPr>
          </a:lstStyle>
          <a:p>
            <a:fld id="{AC913800-9833-F549-80FC-C3497A40B0B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rgbClr val="0D49E1"/>
          </a:solidFill>
          <a:latin typeface="+mn-lt"/>
          <a:ea typeface="+mj-ea"/>
          <a:cs typeface="Arial" panose="020B0604020202020204"/>
        </a:defRPr>
      </a:lvl1pPr>
    </p:titleStyle>
    <p:bodyStyle>
      <a:lvl1pPr marL="0" indent="0" algn="l" defTabSz="457200" rtl="0" eaLnBrk="1" latinLnBrk="0" hangingPunct="1">
        <a:spcBef>
          <a:spcPct val="20000"/>
        </a:spcBef>
        <a:buFont typeface="Arial" panose="020B0604020202020204"/>
        <a:buNone/>
        <a:defRPr sz="3200" kern="1200">
          <a:solidFill>
            <a:schemeClr val="tx1"/>
          </a:solidFill>
          <a:latin typeface="+mn-lt"/>
          <a:ea typeface="+mn-ea"/>
          <a:cs typeface="Arial" panose="020B0604020202020204"/>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Arial" panose="020B0604020202020204"/>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Arial" panose="020B0604020202020204"/>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Arial" panose="020B0604020202020204"/>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908720"/>
            <a:ext cx="9144000" cy="5949280"/>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solidFill>
              </a:defRPr>
            </a:lvl1pPr>
          </a:lstStyle>
          <a:p>
            <a:pPr defTabSz="914400"/>
            <a:fld id="{C521D75E-D6CE-401B-B8F6-FCC738B84794}" type="slidenum">
              <a:rPr lang="en-GB" smtClean="0">
                <a:solidFill>
                  <a:srgbClr val="D8D8D8"/>
                </a:solidFill>
                <a:latin typeface="Calibri" panose="020F0502020204030204"/>
              </a:rPr>
            </a:fld>
            <a:endParaRPr lang="en-GB">
              <a:solidFill>
                <a:srgbClr val="D8D8D8"/>
              </a:solidFill>
              <a:latin typeface="Calibri" panose="020F0502020204030204"/>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l" defTabSz="914400" rtl="0" eaLnBrk="1" latinLnBrk="0" hangingPunct="1">
        <a:spcBef>
          <a:spcPct val="0"/>
        </a:spcBef>
        <a:buNone/>
        <a:defRPr sz="4400" b="0" i="0" kern="1200">
          <a:solidFill>
            <a:schemeClr val="tx1">
              <a:lumMod val="65000"/>
            </a:schemeClr>
          </a:solidFill>
          <a:latin typeface="+mj-lt"/>
          <a:ea typeface="+mj-ea"/>
          <a:cs typeface="+mj-cs"/>
        </a:defRPr>
      </a:lvl1pPr>
    </p:titleStyle>
    <p:bodyStyle>
      <a:lvl1pPr marL="6350" indent="-635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908720"/>
            <a:ext cx="9144000" cy="5949280"/>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GB" dirty="0"/>
          </a:p>
        </p:txBody>
      </p:sp>
      <p:sp>
        <p:nvSpPr>
          <p:cNvPr id="4" name="Slide Number Placeholder 3"/>
          <p:cNvSpPr>
            <a:spLocks noGrp="1"/>
          </p:cNvSpPr>
          <p:nvPr>
            <p:ph type="sldNum" sz="quarter" idx="4"/>
          </p:nvPr>
        </p:nvSpPr>
        <p:spPr>
          <a:xfrm>
            <a:off x="8388424" y="0"/>
            <a:ext cx="755576" cy="365125"/>
          </a:xfrm>
          <a:prstGeom prst="rect">
            <a:avLst/>
          </a:prstGeom>
        </p:spPr>
        <p:txBody>
          <a:bodyPr vert="horz" lIns="91440" tIns="45720" rIns="91440" bIns="45720" rtlCol="0" anchor="ctr"/>
          <a:lstStyle>
            <a:lvl1pPr algn="r">
              <a:defRPr sz="1200">
                <a:solidFill>
                  <a:schemeClr val="tx2"/>
                </a:solidFill>
              </a:defRPr>
            </a:lvl1pPr>
          </a:lstStyle>
          <a:p>
            <a:pPr defTabSz="914400"/>
            <a:fld id="{C521D75E-D6CE-401B-B8F6-FCC738B84794}" type="slidenum">
              <a:rPr lang="en-GB" smtClean="0">
                <a:solidFill>
                  <a:srgbClr val="D8D8D8"/>
                </a:solidFill>
                <a:latin typeface="Calibri" panose="020F0502020204030204"/>
              </a:rPr>
            </a:fld>
            <a:endParaRPr lang="en-GB">
              <a:solidFill>
                <a:srgbClr val="D8D8D8"/>
              </a:solidFill>
              <a:latin typeface="Calibri" panose="020F0502020204030204"/>
            </a:endParaRPr>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iming>
    <p:tnLst>
      <p:par>
        <p:cTn id="1" dur="indefinite" restart="never" nodeType="tmRoot"/>
      </p:par>
    </p:tnLst>
  </p:timing>
  <p:hf hdr="0" ftr="0" dt="0"/>
  <p:txStyles>
    <p:titleStyle>
      <a:lvl1pPr algn="l" defTabSz="914400" rtl="0" eaLnBrk="1" latinLnBrk="0" hangingPunct="1">
        <a:spcBef>
          <a:spcPct val="0"/>
        </a:spcBef>
        <a:buNone/>
        <a:defRPr sz="4400" b="0" i="0" kern="1200">
          <a:solidFill>
            <a:schemeClr val="tx1">
              <a:lumMod val="65000"/>
            </a:schemeClr>
          </a:solidFill>
          <a:latin typeface="+mj-lt"/>
          <a:ea typeface="+mj-ea"/>
          <a:cs typeface="+mj-cs"/>
        </a:defRPr>
      </a:lvl1pPr>
    </p:titleStyle>
    <p:bodyStyle>
      <a:lvl1pPr marL="6350" indent="-635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a:defRPr>
            </a:lvl1pPr>
          </a:lstStyle>
          <a:p>
            <a:fld id="{3BA6B21B-622C-0941-840D-742673E83CDA}"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a:defRPr>
            </a:lvl1p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a:defRPr>
            </a:lvl1p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457200" rtl="0" eaLnBrk="1" latinLnBrk="0" hangingPunct="1">
        <a:spcBef>
          <a:spcPct val="0"/>
        </a:spcBef>
        <a:buNone/>
        <a:defRPr sz="4400" kern="1200">
          <a:solidFill>
            <a:srgbClr val="0D49E1"/>
          </a:solidFill>
          <a:latin typeface="+mn-lt"/>
          <a:ea typeface="+mj-ea"/>
          <a:cs typeface="Arial" panose="020B0604020202020204"/>
        </a:defRPr>
      </a:lvl1pPr>
    </p:titleStyle>
    <p:bodyStyle>
      <a:lvl1pPr marL="0" indent="0" algn="l" defTabSz="457200" rtl="0" eaLnBrk="1" latinLnBrk="0" hangingPunct="1">
        <a:spcBef>
          <a:spcPct val="20000"/>
        </a:spcBef>
        <a:buFont typeface="Arial" panose="020B0604020202020204"/>
        <a:buNone/>
        <a:defRPr sz="3200" kern="1200">
          <a:solidFill>
            <a:schemeClr val="tx1"/>
          </a:solidFill>
          <a:latin typeface="+mn-lt"/>
          <a:ea typeface="+mn-ea"/>
          <a:cs typeface="Arial" panose="020B0604020202020204"/>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Arial" panose="020B0604020202020204"/>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Arial" panose="020B0604020202020204"/>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Arial" panose="020B0604020202020204"/>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a:defRPr>
            </a:lvl1pPr>
          </a:lstStyle>
          <a:p>
            <a:fld id="{3BA6B21B-622C-0941-840D-742673E83CDA}" type="datetime1">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a:defRPr>
            </a:lvl1pPr>
          </a:lstStyle>
          <a:p>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a:defRPr>
            </a:lvl1p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457200" rtl="0" eaLnBrk="1" latinLnBrk="0" hangingPunct="1">
        <a:spcBef>
          <a:spcPct val="0"/>
        </a:spcBef>
        <a:buNone/>
        <a:defRPr sz="4400" kern="1200">
          <a:solidFill>
            <a:srgbClr val="0D49E1"/>
          </a:solidFill>
          <a:latin typeface="+mn-lt"/>
          <a:ea typeface="+mj-ea"/>
          <a:cs typeface="Arial" panose="020B0604020202020204"/>
        </a:defRPr>
      </a:lvl1pPr>
    </p:titleStyle>
    <p:bodyStyle>
      <a:lvl1pPr marL="0" indent="0" algn="l" defTabSz="457200" rtl="0" eaLnBrk="1" latinLnBrk="0" hangingPunct="1">
        <a:spcBef>
          <a:spcPct val="20000"/>
        </a:spcBef>
        <a:buFont typeface="Arial" panose="020B0604020202020204"/>
        <a:buNone/>
        <a:defRPr sz="3200" kern="1200">
          <a:solidFill>
            <a:schemeClr val="tx1"/>
          </a:solidFill>
          <a:latin typeface="+mn-lt"/>
          <a:ea typeface="+mn-ea"/>
          <a:cs typeface="Arial" panose="020B0604020202020204"/>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Arial" panose="020B0604020202020204"/>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Arial" panose="020B0604020202020204"/>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Arial" panose="020B0604020202020204"/>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Arial" panose="020B0604020202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6.xml"/><Relationship Id="rId2" Type="http://schemas.openxmlformats.org/officeDocument/2006/relationships/image" Target="../media/image6.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package" Target="../embeddings/Document1.docx"/></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7.xml"/><Relationship Id="rId2" Type="http://schemas.openxmlformats.org/officeDocument/2006/relationships/image" Target="../media/image19.png"/><Relationship Id="rId1" Type="http://schemas.openxmlformats.org/officeDocument/2006/relationships/image" Target="../media/image18.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7.xml"/><Relationship Id="rId2" Type="http://schemas.openxmlformats.org/officeDocument/2006/relationships/image" Target="../media/image19.png"/><Relationship Id="rId1" Type="http://schemas.openxmlformats.org/officeDocument/2006/relationships/image" Target="../media/image18.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7.xml"/><Relationship Id="rId2" Type="http://schemas.openxmlformats.org/officeDocument/2006/relationships/image" Target="../media/image19.png"/><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7.xml"/><Relationship Id="rId2" Type="http://schemas.openxmlformats.org/officeDocument/2006/relationships/image" Target="../media/image19.png"/><Relationship Id="rId1"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tags" Target="../tags/tag5.xml"/><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image" Target="../media/image3.png"/></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6.xml"/><Relationship Id="rId2" Type="http://schemas.openxmlformats.org/officeDocument/2006/relationships/image" Target="../media/image2.jpeg"/><Relationship Id="rId1"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609" y="1273939"/>
            <a:ext cx="9011478" cy="2171626"/>
          </a:xfrm>
        </p:spPr>
        <p:txBody>
          <a:bodyPr>
            <a:normAutofit/>
          </a:bodyPr>
          <a:lstStyle/>
          <a:p>
            <a:pPr algn="ctr"/>
            <a:r>
              <a:rPr lang="en-US" dirty="0" smtClean="0"/>
              <a:t>6.888:</a:t>
            </a:r>
            <a:br>
              <a:rPr lang="en-US" dirty="0" smtClean="0"/>
            </a:br>
            <a:r>
              <a:rPr lang="en-US" dirty="0" smtClean="0"/>
              <a:t> Lecture </a:t>
            </a:r>
            <a:r>
              <a:rPr lang="en-US" dirty="0" smtClean="0"/>
              <a:t>4</a:t>
            </a:r>
            <a:br>
              <a:rPr lang="en-US" dirty="0" smtClean="0"/>
            </a:br>
            <a:r>
              <a:rPr lang="en-US" dirty="0" smtClean="0"/>
              <a:t>Data Center </a:t>
            </a:r>
            <a:r>
              <a:rPr lang="en-US" dirty="0" smtClean="0"/>
              <a:t>Load Balancing</a:t>
            </a:r>
            <a:endParaRPr lang="en-US" dirty="0"/>
          </a:p>
        </p:txBody>
      </p:sp>
      <p:sp>
        <p:nvSpPr>
          <p:cNvPr id="4" name="Subtitle 3"/>
          <p:cNvSpPr>
            <a:spLocks noGrp="1"/>
          </p:cNvSpPr>
          <p:nvPr>
            <p:ph type="subTitle" idx="1"/>
          </p:nvPr>
        </p:nvSpPr>
        <p:spPr>
          <a:xfrm>
            <a:off x="1371600" y="3114265"/>
            <a:ext cx="6400800" cy="3125303"/>
          </a:xfrm>
        </p:spPr>
        <p:txBody>
          <a:bodyPr>
            <a:normAutofit/>
          </a:bodyPr>
          <a:lstStyle/>
          <a:p>
            <a:endParaRPr lang="en-US" sz="1000" dirty="0" smtClean="0"/>
          </a:p>
          <a:p>
            <a:endParaRPr lang="en-US" dirty="0"/>
          </a:p>
          <a:p>
            <a:r>
              <a:rPr lang="en-US" sz="2800" dirty="0" smtClean="0"/>
              <a:t>Mohammad Alizadeh</a:t>
            </a:r>
            <a:endParaRPr lang="en-US" sz="2800" dirty="0" smtClean="0"/>
          </a:p>
          <a:p>
            <a:endParaRPr lang="en-US" sz="2400" dirty="0" smtClean="0"/>
          </a:p>
          <a:p>
            <a:r>
              <a:rPr lang="en-US" sz="2600" dirty="0" smtClean="0"/>
              <a:t>Spring 2016</a:t>
            </a:r>
            <a:endParaRPr lang="en-US" sz="2600" dirty="0"/>
          </a:p>
        </p:txBody>
      </p:sp>
      <p:pic>
        <p:nvPicPr>
          <p:cNvPr id="5" name="Picture 4"/>
          <p:cNvPicPr>
            <a:picLocks noChangeAspect="1"/>
          </p:cNvPicPr>
          <p:nvPr/>
        </p:nvPicPr>
        <p:blipFill>
          <a:blip r:embed="rId1"/>
          <a:stretch>
            <a:fillRect/>
          </a:stretch>
        </p:blipFill>
        <p:spPr>
          <a:xfrm>
            <a:off x="403592" y="402826"/>
            <a:ext cx="1149121" cy="594095"/>
          </a:xfrm>
          <a:prstGeom prst="rect">
            <a:avLst/>
          </a:prstGeom>
        </p:spPr>
      </p:pic>
      <p:sp>
        <p:nvSpPr>
          <p:cNvPr id="3" name="Slide Number Placeholder 2"/>
          <p:cNvSpPr>
            <a:spLocks noGrp="1"/>
          </p:cNvSpPr>
          <p:nvPr>
            <p:ph type="sldNum" sz="quarter" idx="12"/>
          </p:nvPr>
        </p:nvSpPr>
        <p:spPr/>
        <p:txBody>
          <a:bodyPr/>
          <a:lstStyle/>
          <a:p>
            <a:fld id="{AC913800-9833-F549-80FC-C3497A40B0B4}" type="slidenum">
              <a:rPr lang="en-US" smtClean="0"/>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p:spPr>
        <p:txBody>
          <a:bodyPr>
            <a:normAutofit/>
          </a:bodyPr>
          <a:lstStyle/>
          <a:p>
            <a:r>
              <a:rPr lang="en-US" dirty="0"/>
              <a:t>Application: </a:t>
            </a:r>
            <a:r>
              <a:rPr lang="en-US" dirty="0" err="1"/>
              <a:t>Multihomed</a:t>
            </a:r>
            <a:r>
              <a:rPr lang="en-US" dirty="0"/>
              <a:t> web server</a:t>
            </a:r>
            <a:endParaRPr lang="en-GB" dirty="0">
              <a:solidFill>
                <a:schemeClr val="tx2">
                  <a:lumMod val="90000"/>
                </a:schemeClr>
              </a:solidFill>
            </a:endParaRPr>
          </a:p>
        </p:txBody>
      </p:sp>
      <p:sp>
        <p:nvSpPr>
          <p:cNvPr id="7" name="Slide Number Placeholder 6"/>
          <p:cNvSpPr>
            <a:spLocks noGrp="1"/>
          </p:cNvSpPr>
          <p:nvPr>
            <p:ph type="sldNum" sz="quarter" idx="4"/>
          </p:nvPr>
        </p:nvSpPr>
        <p:spPr/>
        <p:txBody>
          <a:bodyPr/>
          <a:lstStyle/>
          <a:p>
            <a:fld id="{C521D75E-D6CE-401B-B8F6-FCC738B84794}" type="slidenum">
              <a:rPr lang="en-GB" smtClean="0"/>
            </a:fld>
            <a:endParaRPr lang="en-GB"/>
          </a:p>
        </p:txBody>
      </p:sp>
      <p:pic>
        <p:nvPicPr>
          <p:cNvPr id="9" name="Picture 8" descr="web1.png"/>
          <p:cNvPicPr>
            <a:picLocks noChangeAspect="1"/>
          </p:cNvPicPr>
          <p:nvPr/>
        </p:nvPicPr>
        <p:blipFill>
          <a:blip r:embed="rId1" cstate="print"/>
          <a:stretch>
            <a:fillRect/>
          </a:stretch>
        </p:blipFill>
        <p:spPr>
          <a:xfrm>
            <a:off x="1115617" y="1484784"/>
            <a:ext cx="3384375"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2"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33Mb/s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1 MPTCP </a:t>
            </a:r>
            <a:br>
              <a:rPr lang="en-GB" dirty="0" smtClean="0">
                <a:solidFill>
                  <a:schemeClr val="accent6">
                    <a:lumMod val="60000"/>
                    <a:lumOff val="40000"/>
                  </a:schemeClr>
                </a:solidFill>
              </a:rPr>
            </a:br>
            <a:r>
              <a:rPr lang="en-GB" dirty="0" smtClean="0">
                <a:solidFill>
                  <a:schemeClr val="accent6">
                    <a:lumMod val="60000"/>
                    <a:lumOff val="40000"/>
                  </a:schemeClr>
                </a:solidFill>
              </a:rPr>
              <a:t>@ 33Mb/s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25Mb/s</a:t>
            </a:r>
            <a:endParaRPr lang="en-GB" dirty="0">
              <a:solidFill>
                <a:schemeClr val="accent4">
                  <a:lumMod val="40000"/>
                  <a:lumOff val="6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C521D75E-D6CE-401B-B8F6-FCC738B84794}" type="slidenum">
              <a:rPr lang="en-GB" smtClean="0"/>
            </a:fld>
            <a:endParaRPr lang="en-GB"/>
          </a:p>
        </p:txBody>
      </p:sp>
      <p:pic>
        <p:nvPicPr>
          <p:cNvPr id="9" name="Picture 8" descr="web1.png"/>
          <p:cNvPicPr>
            <a:picLocks noChangeAspect="1"/>
          </p:cNvPicPr>
          <p:nvPr/>
        </p:nvPicPr>
        <p:blipFill>
          <a:blip r:embed="rId1" cstate="print"/>
          <a:stretch>
            <a:fillRect/>
          </a:stretch>
        </p:blipFill>
        <p:spPr>
          <a:xfrm>
            <a:off x="1115617" y="1484784"/>
            <a:ext cx="3384375"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2"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25Mb/s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2 MPTCPs </a:t>
            </a:r>
            <a:br>
              <a:rPr lang="en-GB" dirty="0" smtClean="0">
                <a:solidFill>
                  <a:schemeClr val="accent6">
                    <a:lumMod val="60000"/>
                    <a:lumOff val="40000"/>
                  </a:schemeClr>
                </a:solidFill>
              </a:rPr>
            </a:br>
            <a:r>
              <a:rPr lang="en-GB" dirty="0" smtClean="0">
                <a:solidFill>
                  <a:schemeClr val="accent6">
                    <a:lumMod val="60000"/>
                    <a:lumOff val="40000"/>
                  </a:schemeClr>
                </a:solidFill>
              </a:rPr>
              <a:t>@ 25Mb/s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25Mb/s</a:t>
            </a:r>
            <a:endParaRPr lang="en-GB" dirty="0">
              <a:solidFill>
                <a:schemeClr val="accent4">
                  <a:lumMod val="40000"/>
                  <a:lumOff val="60000"/>
                </a:schemeClr>
              </a:solidFill>
            </a:endParaRPr>
          </a:p>
        </p:txBody>
      </p:sp>
      <p:sp>
        <p:nvSpPr>
          <p:cNvPr id="12" name="Content Placeholder 7"/>
          <p:cNvSpPr>
            <a:spLocks noGrp="1"/>
          </p:cNvSpPr>
          <p:nvPr>
            <p:ph idx="1"/>
          </p:nvPr>
        </p:nvSpPr>
        <p:spPr>
          <a:xfrm>
            <a:off x="0" y="4725144"/>
            <a:ext cx="5580112" cy="2132856"/>
          </a:xfrm>
        </p:spPr>
        <p:txBody>
          <a:bodyPr>
            <a:noAutofit/>
          </a:bodyPr>
          <a:lstStyle/>
          <a:p>
            <a:r>
              <a:rPr lang="en-GB" sz="2400" dirty="0" smtClean="0"/>
              <a:t>The total capacity, 200Mb/s, is shared out evenly between all 8 flows.</a:t>
            </a:r>
            <a:endParaRPr lang="en-GB" sz="2400" dirty="0" smtClean="0"/>
          </a:p>
          <a:p>
            <a:endParaRPr lang="en-GB" sz="1100" dirty="0" smtClean="0"/>
          </a:p>
        </p:txBody>
      </p:sp>
      <p:sp>
        <p:nvSpPr>
          <p:cNvPr id="18" name="Title 4"/>
          <p:cNvSpPr txBox="1"/>
          <p:nvPr/>
        </p:nvSpPr>
        <p:spPr>
          <a:xfrm>
            <a:off x="0" y="0"/>
            <a:ext cx="9144000" cy="112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i="0" kern="1200">
                <a:solidFill>
                  <a:schemeClr val="tx1"/>
                </a:solidFill>
                <a:latin typeface="+mj-lt"/>
                <a:ea typeface="+mj-ea"/>
                <a:cs typeface="+mj-cs"/>
              </a:defRPr>
            </a:lvl1pPr>
          </a:lstStyle>
          <a:p>
            <a:r>
              <a:rPr lang="en-US" dirty="0" smtClean="0"/>
              <a:t>Application: </a:t>
            </a:r>
            <a:r>
              <a:rPr lang="en-US" dirty="0" err="1" smtClean="0"/>
              <a:t>Multihomed</a:t>
            </a:r>
            <a:r>
              <a:rPr lang="en-US" dirty="0" smtClean="0"/>
              <a:t> web server</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C521D75E-D6CE-401B-B8F6-FCC738B84794}" type="slidenum">
              <a:rPr lang="en-GB" smtClean="0"/>
            </a:fld>
            <a:endParaRPr lang="en-GB"/>
          </a:p>
        </p:txBody>
      </p:sp>
      <p:pic>
        <p:nvPicPr>
          <p:cNvPr id="9" name="Picture 8" descr="web1.png"/>
          <p:cNvPicPr>
            <a:picLocks noChangeAspect="1"/>
          </p:cNvPicPr>
          <p:nvPr/>
        </p:nvPicPr>
        <p:blipFill>
          <a:blip r:embed="rId1" cstate="print"/>
          <a:stretch>
            <a:fillRect/>
          </a:stretch>
        </p:blipFill>
        <p:spPr>
          <a:xfrm>
            <a:off x="1115617" y="1484784"/>
            <a:ext cx="3384374"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2"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22Mb/s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3 MPTCPs </a:t>
            </a:r>
            <a:br>
              <a:rPr lang="en-GB" dirty="0" smtClean="0">
                <a:solidFill>
                  <a:schemeClr val="accent6">
                    <a:lumMod val="60000"/>
                    <a:lumOff val="40000"/>
                  </a:schemeClr>
                </a:solidFill>
              </a:rPr>
            </a:br>
            <a:r>
              <a:rPr lang="en-GB" dirty="0" smtClean="0">
                <a:solidFill>
                  <a:schemeClr val="accent6">
                    <a:lumMod val="60000"/>
                    <a:lumOff val="40000"/>
                  </a:schemeClr>
                </a:solidFill>
              </a:rPr>
              <a:t>@ 22Mb/s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22Mb/s</a:t>
            </a:r>
            <a:endParaRPr lang="en-GB" dirty="0">
              <a:solidFill>
                <a:schemeClr val="accent4">
                  <a:lumMod val="40000"/>
                  <a:lumOff val="60000"/>
                </a:schemeClr>
              </a:solidFill>
            </a:endParaRPr>
          </a:p>
        </p:txBody>
      </p:sp>
      <p:sp>
        <p:nvSpPr>
          <p:cNvPr id="19" name="Content Placeholder 7"/>
          <p:cNvSpPr txBox="1"/>
          <p:nvPr/>
        </p:nvSpPr>
        <p:spPr>
          <a:xfrm>
            <a:off x="0" y="4725144"/>
            <a:ext cx="5580112" cy="2132856"/>
          </a:xfrm>
          <a:prstGeom prst="rect">
            <a:avLst/>
          </a:prstGeom>
        </p:spPr>
        <p:txBody>
          <a:bodyPr vert="horz" lIns="91440" tIns="45720" rIns="91440" bIns="45720" rtlCol="0">
            <a:noAutofit/>
          </a:bodyPr>
          <a:lstStyle/>
          <a:p>
            <a:pPr marL="6350" marR="0" lvl="0" indent="-635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total capacity, 200Mb/s, is shared out evenly between all 9 flows.</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6350" marR="0" lvl="0" indent="-635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GB" sz="1100" b="0" i="0" u="none" strike="noStrike" kern="1200" cap="none" spc="0" normalizeH="0" baseline="0" noProof="0" dirty="0" smtClean="0">
              <a:ln>
                <a:noFill/>
              </a:ln>
              <a:solidFill>
                <a:schemeClr val="tx1"/>
              </a:solidFill>
              <a:effectLst/>
              <a:uLnTx/>
              <a:uFillTx/>
              <a:latin typeface="+mn-lt"/>
              <a:ea typeface="+mn-ea"/>
              <a:cs typeface="+mn-cs"/>
            </a:endParaRPr>
          </a:p>
          <a:p>
            <a:pPr marL="6350" marR="0" lvl="0" indent="-635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It’s as if they were all sharing a single 200Mb/s link. The two links can be said to form a 200Mb/s pool.</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itle 4"/>
          <p:cNvSpPr>
            <a:spLocks noGrp="1"/>
          </p:cNvSpPr>
          <p:nvPr>
            <p:ph type="title"/>
          </p:nvPr>
        </p:nvSpPr>
        <p:spPr>
          <a:xfrm>
            <a:off x="0" y="0"/>
            <a:ext cx="9144000" cy="1124744"/>
          </a:xfrm>
        </p:spPr>
        <p:txBody>
          <a:bodyPr>
            <a:normAutofit/>
          </a:bodyPr>
          <a:lstStyle/>
          <a:p>
            <a:r>
              <a:rPr lang="en-US" dirty="0" smtClean="0"/>
              <a:t>Application: </a:t>
            </a:r>
            <a:r>
              <a:rPr lang="en-US" dirty="0" err="1" smtClean="0"/>
              <a:t>M</a:t>
            </a:r>
            <a:r>
              <a:rPr lang="en-US" dirty="0" err="1" smtClean="0"/>
              <a:t>ultihomed</a:t>
            </a:r>
            <a:r>
              <a:rPr lang="en-US" dirty="0" smtClean="0"/>
              <a:t> web server</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C521D75E-D6CE-401B-B8F6-FCC738B84794}" type="slidenum">
              <a:rPr lang="en-GB" smtClean="0"/>
            </a:fld>
            <a:endParaRPr lang="en-GB"/>
          </a:p>
        </p:txBody>
      </p:sp>
      <p:pic>
        <p:nvPicPr>
          <p:cNvPr id="9" name="Picture 8" descr="web1.png"/>
          <p:cNvPicPr>
            <a:picLocks noChangeAspect="1"/>
          </p:cNvPicPr>
          <p:nvPr/>
        </p:nvPicPr>
        <p:blipFill>
          <a:blip r:embed="rId1" cstate="print"/>
          <a:stretch>
            <a:fillRect/>
          </a:stretch>
        </p:blipFill>
        <p:spPr>
          <a:xfrm>
            <a:off x="1115617" y="1484784"/>
            <a:ext cx="3384374"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2"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20Mb/s</a:t>
            </a:r>
            <a:endParaRPr lang="en-GB" dirty="0">
              <a:solidFill>
                <a:schemeClr val="accent1">
                  <a:lumMod val="60000"/>
                  <a:lumOff val="40000"/>
                </a:schemeClr>
              </a:solidFill>
            </a:endParaRPr>
          </a:p>
        </p:txBody>
      </p:sp>
      <p:sp>
        <p:nvSpPr>
          <p:cNvPr id="10" name="TextBox 9"/>
          <p:cNvSpPr txBox="1"/>
          <p:nvPr/>
        </p:nvSpPr>
        <p:spPr>
          <a:xfrm>
            <a:off x="-36512" y="2564904"/>
            <a:ext cx="1512168" cy="646331"/>
          </a:xfrm>
          <a:prstGeom prst="rect">
            <a:avLst/>
          </a:prstGeom>
          <a:noFill/>
        </p:spPr>
        <p:txBody>
          <a:bodyPr wrap="square" rtlCol="0">
            <a:spAutoFit/>
          </a:bodyPr>
          <a:lstStyle/>
          <a:p>
            <a:r>
              <a:rPr lang="en-GB" dirty="0" smtClean="0">
                <a:solidFill>
                  <a:schemeClr val="accent6">
                    <a:lumMod val="60000"/>
                    <a:lumOff val="40000"/>
                  </a:schemeClr>
                </a:solidFill>
              </a:rPr>
              <a:t>4 MPTCPs </a:t>
            </a:r>
            <a:br>
              <a:rPr lang="en-GB" dirty="0" smtClean="0">
                <a:solidFill>
                  <a:schemeClr val="accent6">
                    <a:lumMod val="60000"/>
                    <a:lumOff val="40000"/>
                  </a:schemeClr>
                </a:solidFill>
              </a:rPr>
            </a:br>
            <a:r>
              <a:rPr lang="en-GB" dirty="0" smtClean="0">
                <a:solidFill>
                  <a:schemeClr val="accent6">
                    <a:lumMod val="60000"/>
                    <a:lumOff val="40000"/>
                  </a:schemeClr>
                </a:solidFill>
              </a:rPr>
              <a:t>@ 20Mb/s</a:t>
            </a:r>
            <a:endParaRPr lang="en-GB" dirty="0">
              <a:solidFill>
                <a:schemeClr val="accent6">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20Mb/s</a:t>
            </a:r>
            <a:endParaRPr lang="en-GB" dirty="0">
              <a:solidFill>
                <a:schemeClr val="accent4">
                  <a:lumMod val="40000"/>
                  <a:lumOff val="60000"/>
                </a:schemeClr>
              </a:solidFill>
            </a:endParaRPr>
          </a:p>
        </p:txBody>
      </p:sp>
      <p:sp>
        <p:nvSpPr>
          <p:cNvPr id="12" name="Content Placeholder 7"/>
          <p:cNvSpPr txBox="1"/>
          <p:nvPr/>
        </p:nvSpPr>
        <p:spPr>
          <a:xfrm>
            <a:off x="0" y="4725144"/>
            <a:ext cx="5580112" cy="2132856"/>
          </a:xfrm>
          <a:prstGeom prst="rect">
            <a:avLst/>
          </a:prstGeom>
        </p:spPr>
        <p:txBody>
          <a:bodyPr vert="horz" lIns="91440" tIns="45720" rIns="91440" bIns="45720" rtlCol="0">
            <a:noAutofit/>
          </a:bodyPr>
          <a:lstStyle/>
          <a:p>
            <a:pPr marL="6350" marR="0" lvl="0" indent="-635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total capacity, 200Mb/s, is shared out evenly between all 10 flows.</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6350" marR="0" lvl="0" indent="-635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GB" sz="1100" b="0" i="0" u="none" strike="noStrike" kern="1200" cap="none" spc="0" normalizeH="0" baseline="0" noProof="0" dirty="0" smtClean="0">
              <a:ln>
                <a:noFill/>
              </a:ln>
              <a:solidFill>
                <a:schemeClr val="tx1"/>
              </a:solidFill>
              <a:effectLst/>
              <a:uLnTx/>
              <a:uFillTx/>
              <a:latin typeface="+mn-lt"/>
              <a:ea typeface="+mn-ea"/>
              <a:cs typeface="+mn-cs"/>
            </a:endParaRPr>
          </a:p>
          <a:p>
            <a:pPr marL="6350" marR="0" lvl="0" indent="-635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It’s as if they were all sharing a single 200Mb/s link. The two links can be said to form a 200Mb/s pool.</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itle 4"/>
          <p:cNvSpPr txBox="1"/>
          <p:nvPr/>
        </p:nvSpPr>
        <p:spPr>
          <a:xfrm>
            <a:off x="0" y="0"/>
            <a:ext cx="9144000" cy="112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i="0" kern="1200">
                <a:solidFill>
                  <a:schemeClr val="tx1"/>
                </a:solidFill>
                <a:latin typeface="+mj-lt"/>
                <a:ea typeface="+mj-ea"/>
                <a:cs typeface="+mj-cs"/>
              </a:defRPr>
            </a:lvl1pPr>
          </a:lstStyle>
          <a:p>
            <a:r>
              <a:rPr lang="en-US" dirty="0" smtClean="0"/>
              <a:t>Application: </a:t>
            </a:r>
            <a:r>
              <a:rPr lang="en-US" dirty="0" err="1" smtClean="0"/>
              <a:t>Multihomed</a:t>
            </a:r>
            <a:r>
              <a:rPr lang="en-US" dirty="0" smtClean="0"/>
              <a:t> web server</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4944"/>
          </a:xfrm>
        </p:spPr>
        <p:txBody>
          <a:bodyPr>
            <a:noAutofit/>
          </a:bodyPr>
          <a:lstStyle/>
          <a:p>
            <a:r>
              <a:rPr lang="en-US" sz="4000" dirty="0" smtClean="0">
                <a:solidFill>
                  <a:srgbClr val="FFFFFF"/>
                </a:solidFill>
              </a:rPr>
              <a:t>Application: WIFI </a:t>
            </a:r>
            <a:r>
              <a:rPr lang="en-US" sz="4000" dirty="0" smtClean="0">
                <a:solidFill>
                  <a:srgbClr val="FFFFFF"/>
                </a:solidFill>
              </a:rPr>
              <a:t>&amp; cellular together</a:t>
            </a:r>
            <a:br>
              <a:rPr lang="en-US" sz="4000" dirty="0" smtClean="0">
                <a:solidFill>
                  <a:srgbClr val="FFFFFF"/>
                </a:solidFill>
              </a:rPr>
            </a:br>
            <a:br>
              <a:rPr lang="en-US" sz="4000" dirty="0">
                <a:solidFill>
                  <a:srgbClr val="FFFFFF"/>
                </a:solidFill>
              </a:rPr>
            </a:br>
            <a:br>
              <a:rPr lang="en-US" sz="1800" dirty="0" smtClean="0">
                <a:solidFill>
                  <a:schemeClr val="tx2"/>
                </a:solidFill>
              </a:rPr>
            </a:br>
            <a:r>
              <a:rPr lang="en-US" sz="3600" dirty="0" smtClean="0">
                <a:solidFill>
                  <a:schemeClr val="tx2"/>
                </a:solidFill>
              </a:rPr>
              <a:t>How should </a:t>
            </a:r>
            <a:r>
              <a:rPr lang="en-US" sz="3600" dirty="0" smtClean="0">
                <a:solidFill>
                  <a:schemeClr val="tx2"/>
                </a:solidFill>
              </a:rPr>
              <a:t>your phone </a:t>
            </a:r>
            <a:r>
              <a:rPr lang="en-US" sz="3600" dirty="0" smtClean="0">
                <a:solidFill>
                  <a:schemeClr val="tx2"/>
                </a:solidFill>
              </a:rPr>
              <a:t>balance </a:t>
            </a:r>
            <a:r>
              <a:rPr lang="en-US" sz="3600" dirty="0" smtClean="0">
                <a:solidFill>
                  <a:schemeClr val="tx2"/>
                </a:solidFill>
              </a:rPr>
              <a:t>its </a:t>
            </a:r>
            <a:r>
              <a:rPr lang="en-US" sz="3600" dirty="0" smtClean="0">
                <a:solidFill>
                  <a:schemeClr val="tx2"/>
                </a:solidFill>
              </a:rPr>
              <a:t>traffic across very different paths?</a:t>
            </a:r>
            <a:endParaRPr lang="en-GB" sz="3600" dirty="0">
              <a:solidFill>
                <a:schemeClr val="tx2"/>
              </a:solidFill>
            </a:endParaRPr>
          </a:p>
        </p:txBody>
      </p:sp>
      <p:sp>
        <p:nvSpPr>
          <p:cNvPr id="16" name="Slide Number Placeholder 15"/>
          <p:cNvSpPr>
            <a:spLocks noGrp="1"/>
          </p:cNvSpPr>
          <p:nvPr>
            <p:ph type="sldNum" sz="quarter" idx="4"/>
          </p:nvPr>
        </p:nvSpPr>
        <p:spPr/>
        <p:txBody>
          <a:bodyPr/>
          <a:lstStyle/>
          <a:p>
            <a:fld id="{C521D75E-D6CE-401B-B8F6-FCC738B84794}" type="slidenum">
              <a:rPr lang="en-GB" smtClean="0"/>
            </a:fld>
            <a:endParaRPr lang="en-GB"/>
          </a:p>
        </p:txBody>
      </p:sp>
      <p:grpSp>
        <p:nvGrpSpPr>
          <p:cNvPr id="18" name="Group 17"/>
          <p:cNvGrpSpPr/>
          <p:nvPr/>
        </p:nvGrpSpPr>
        <p:grpSpPr>
          <a:xfrm>
            <a:off x="2771800" y="3356991"/>
            <a:ext cx="5976664" cy="2444309"/>
            <a:chOff x="2555776" y="3656855"/>
            <a:chExt cx="5274782" cy="2157258"/>
          </a:xfrm>
        </p:grpSpPr>
        <p:sp>
          <p:nvSpPr>
            <p:cNvPr id="7" name="Freeform 6"/>
            <p:cNvSpPr>
              <a:spLocks noChangeArrowheads="1"/>
            </p:cNvSpPr>
            <p:nvPr/>
          </p:nvSpPr>
          <p:spPr bwMode="auto">
            <a:xfrm flipV="1">
              <a:off x="2555776" y="5156888"/>
              <a:ext cx="2935288" cy="657225"/>
            </a:xfrm>
            <a:custGeom>
              <a:avLst/>
              <a:gdLst>
                <a:gd name="T0" fmla="*/ 0 w 2284006"/>
                <a:gd name="T1" fmla="*/ 386502 h 388664"/>
                <a:gd name="T2" fmla="*/ 322890 w 2284006"/>
                <a:gd name="T3" fmla="*/ 339663 h 388664"/>
                <a:gd name="T4" fmla="*/ 678924 w 2284006"/>
                <a:gd name="T5" fmla="*/ 48524 h 388664"/>
                <a:gd name="T6" fmla="*/ 1604613 w 2284006"/>
                <a:gd name="T7" fmla="*/ 48523 h 388664"/>
                <a:gd name="T8" fmla="*/ 1889441 w 2284006"/>
                <a:gd name="T9" fmla="*/ 339663 h 388664"/>
                <a:gd name="T10" fmla="*/ 2276616 w 2284006"/>
                <a:gd name="T11" fmla="*/ 370135 h 388664"/>
                <a:gd name="T12" fmla="*/ 2276616 w 2284006"/>
                <a:gd name="T13" fmla="*/ 370135 h 388664"/>
                <a:gd name="T14" fmla="*/ 0 60000 65536"/>
                <a:gd name="T15" fmla="*/ 0 60000 65536"/>
                <a:gd name="T16" fmla="*/ 0 60000 65536"/>
                <a:gd name="T17" fmla="*/ 0 60000 65536"/>
                <a:gd name="T18" fmla="*/ 0 60000 65536"/>
                <a:gd name="T19" fmla="*/ 0 60000 65536"/>
                <a:gd name="T20" fmla="*/ 0 60000 65536"/>
                <a:gd name="T21" fmla="*/ 0 w 2284006"/>
                <a:gd name="T22" fmla="*/ 0 h 388664"/>
                <a:gd name="T23" fmla="*/ 2284006 w 2284006"/>
                <a:gd name="T24" fmla="*/ 388664 h 388664"/>
                <a:gd name="connsiteX0" fmla="*/ 0 w 2141626"/>
                <a:gd name="connsiteY0" fmla="*/ 379349 h 388664"/>
                <a:gd name="connsiteX1" fmla="*/ 323938 w 2141626"/>
                <a:gd name="connsiteY1" fmla="*/ 333377 h 388664"/>
                <a:gd name="connsiteX2" fmla="*/ 681128 w 2141626"/>
                <a:gd name="connsiteY2" fmla="*/ 47626 h 388664"/>
                <a:gd name="connsiteX3" fmla="*/ 1609822 w 2141626"/>
                <a:gd name="connsiteY3" fmla="*/ 47625 h 388664"/>
                <a:gd name="connsiteX4" fmla="*/ 1895574 w 2141626"/>
                <a:gd name="connsiteY4" fmla="*/ 333377 h 388664"/>
                <a:gd name="connsiteX5" fmla="*/ 2141626 w 2141626"/>
                <a:gd name="connsiteY5" fmla="*/ 370322 h 388664"/>
                <a:gd name="connsiteX0-1" fmla="*/ 0 w 2141626"/>
                <a:gd name="connsiteY0-2" fmla="*/ 379349 h 388664"/>
                <a:gd name="connsiteX1-3" fmla="*/ 323938 w 2141626"/>
                <a:gd name="connsiteY1-4" fmla="*/ 333377 h 388664"/>
                <a:gd name="connsiteX2-5" fmla="*/ 681128 w 2141626"/>
                <a:gd name="connsiteY2-6" fmla="*/ 47626 h 388664"/>
                <a:gd name="connsiteX3-7" fmla="*/ 1609822 w 2141626"/>
                <a:gd name="connsiteY3-8" fmla="*/ 47625 h 388664"/>
                <a:gd name="connsiteX4-9" fmla="*/ 1895574 w 2141626"/>
                <a:gd name="connsiteY4-10" fmla="*/ 333377 h 388664"/>
                <a:gd name="connsiteX5-11" fmla="*/ 2141626 w 2141626"/>
                <a:gd name="connsiteY5-12" fmla="*/ 370322 h 388664"/>
                <a:gd name="connsiteX0-13" fmla="*/ 0 w 2137311"/>
                <a:gd name="connsiteY0-14" fmla="*/ 379349 h 388664"/>
                <a:gd name="connsiteX1-15" fmla="*/ 323938 w 2137311"/>
                <a:gd name="connsiteY1-16" fmla="*/ 333377 h 388664"/>
                <a:gd name="connsiteX2-17" fmla="*/ 681128 w 2137311"/>
                <a:gd name="connsiteY2-18" fmla="*/ 47626 h 388664"/>
                <a:gd name="connsiteX3-19" fmla="*/ 1609822 w 2137311"/>
                <a:gd name="connsiteY3-20" fmla="*/ 47625 h 388664"/>
                <a:gd name="connsiteX4-21" fmla="*/ 1895574 w 2137311"/>
                <a:gd name="connsiteY4-22" fmla="*/ 333377 h 388664"/>
                <a:gd name="connsiteX5-23" fmla="*/ 2137311 w 2137311"/>
                <a:gd name="connsiteY5-24" fmla="*/ 373840 h 388664"/>
                <a:gd name="connsiteX0-25" fmla="*/ 0 w 2132996"/>
                <a:gd name="connsiteY0-26" fmla="*/ 379349 h 389505"/>
                <a:gd name="connsiteX1-27" fmla="*/ 323938 w 2132996"/>
                <a:gd name="connsiteY1-28" fmla="*/ 333377 h 389505"/>
                <a:gd name="connsiteX2-29" fmla="*/ 681128 w 2132996"/>
                <a:gd name="connsiteY2-30" fmla="*/ 47626 h 389505"/>
                <a:gd name="connsiteX3-31" fmla="*/ 1609822 w 2132996"/>
                <a:gd name="connsiteY3-32" fmla="*/ 47625 h 389505"/>
                <a:gd name="connsiteX4-33" fmla="*/ 1895574 w 2132996"/>
                <a:gd name="connsiteY4-34" fmla="*/ 333377 h 389505"/>
                <a:gd name="connsiteX5-35" fmla="*/ 2132996 w 2132996"/>
                <a:gd name="connsiteY5-36" fmla="*/ 384396 h 3895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32996" h="389505">
                  <a:moveTo>
                    <a:pt x="0" y="379349"/>
                  </a:moveTo>
                  <a:cubicBezTo>
                    <a:pt x="61410" y="379681"/>
                    <a:pt x="210417" y="388664"/>
                    <a:pt x="323938" y="333377"/>
                  </a:cubicBezTo>
                  <a:cubicBezTo>
                    <a:pt x="437459" y="278090"/>
                    <a:pt x="466814" y="95251"/>
                    <a:pt x="681128" y="47626"/>
                  </a:cubicBezTo>
                  <a:cubicBezTo>
                    <a:pt x="895442" y="1"/>
                    <a:pt x="1407414" y="0"/>
                    <a:pt x="1609822" y="47625"/>
                  </a:cubicBezTo>
                  <a:cubicBezTo>
                    <a:pt x="1812230" y="95250"/>
                    <a:pt x="1808379" y="277249"/>
                    <a:pt x="1895574" y="333377"/>
                  </a:cubicBezTo>
                  <a:cubicBezTo>
                    <a:pt x="1982769" y="389505"/>
                    <a:pt x="2038055" y="386448"/>
                    <a:pt x="2132996" y="384396"/>
                  </a:cubicBezTo>
                </a:path>
              </a:pathLst>
            </a:custGeom>
            <a:noFill/>
            <a:ln w="76200">
              <a:solidFill>
                <a:schemeClr val="tx1"/>
              </a:solidFill>
              <a:miter lim="800000"/>
              <a:tailEnd type="none" w="sm" len="sm"/>
            </a:ln>
          </p:spPr>
          <p:txBody>
            <a:bodyPr rot="10800000" anchor="ctr"/>
            <a:lstStyle/>
            <a:p>
              <a:pPr algn="ctr" fontAlgn="auto">
                <a:spcBef>
                  <a:spcPts val="0"/>
                </a:spcBef>
                <a:spcAft>
                  <a:spcPts val="0"/>
                </a:spcAft>
                <a:defRPr/>
              </a:pPr>
              <a:endParaRPr lang="en-GB" sz="1800">
                <a:latin typeface="+mn-lt"/>
                <a:ea typeface="+mn-ea"/>
                <a:cs typeface="+mn-cs"/>
              </a:endParaRPr>
            </a:p>
          </p:txBody>
        </p:sp>
        <p:sp>
          <p:nvSpPr>
            <p:cNvPr id="8" name="Freeform 7"/>
            <p:cNvSpPr/>
            <p:nvPr/>
          </p:nvSpPr>
          <p:spPr bwMode="auto">
            <a:xfrm>
              <a:off x="2573239" y="4542525"/>
              <a:ext cx="3108325" cy="655638"/>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1" fmla="*/ 0 w 2328530"/>
                <a:gd name="connsiteY0-2" fmla="*/ 411125 h 517451"/>
                <a:gd name="connsiteX1-3" fmla="*/ 511338 w 2328530"/>
                <a:gd name="connsiteY1-4" fmla="*/ 413116 h 517451"/>
                <a:gd name="connsiteX2-5" fmla="*/ 659219 w 2328530"/>
                <a:gd name="connsiteY2-6" fmla="*/ 92149 h 517451"/>
                <a:gd name="connsiteX3-7" fmla="*/ 1690577 w 2328530"/>
                <a:gd name="connsiteY3-8" fmla="*/ 60251 h 517451"/>
                <a:gd name="connsiteX4-9" fmla="*/ 1977656 w 2328530"/>
                <a:gd name="connsiteY4-10" fmla="*/ 453656 h 517451"/>
                <a:gd name="connsiteX5-11" fmla="*/ 2328530 w 2328530"/>
                <a:gd name="connsiteY5-12" fmla="*/ 443023 h 517451"/>
                <a:gd name="connsiteX6-13" fmla="*/ 2328530 w 2328530"/>
                <a:gd name="connsiteY6-14" fmla="*/ 443023 h 517451"/>
                <a:gd name="connsiteX0-15" fmla="*/ 0 w 2328530"/>
                <a:gd name="connsiteY0-16" fmla="*/ 405256 h 511582"/>
                <a:gd name="connsiteX1-17" fmla="*/ 511338 w 2328530"/>
                <a:gd name="connsiteY1-18" fmla="*/ 407247 h 511582"/>
                <a:gd name="connsiteX2-19" fmla="*/ 725652 w 2328530"/>
                <a:gd name="connsiteY2-20" fmla="*/ 121495 h 511582"/>
                <a:gd name="connsiteX3-21" fmla="*/ 1690577 w 2328530"/>
                <a:gd name="connsiteY3-22" fmla="*/ 54382 h 511582"/>
                <a:gd name="connsiteX4-23" fmla="*/ 1977656 w 2328530"/>
                <a:gd name="connsiteY4-24" fmla="*/ 447787 h 511582"/>
                <a:gd name="connsiteX5-25" fmla="*/ 2328530 w 2328530"/>
                <a:gd name="connsiteY5-26" fmla="*/ 437154 h 511582"/>
                <a:gd name="connsiteX6-27" fmla="*/ 2328530 w 2328530"/>
                <a:gd name="connsiteY6-28" fmla="*/ 437154 h 511582"/>
                <a:gd name="connsiteX0-29" fmla="*/ 0 w 2328530"/>
                <a:gd name="connsiteY0-30" fmla="*/ 405256 h 511582"/>
                <a:gd name="connsiteX1-31" fmla="*/ 368462 w 2328530"/>
                <a:gd name="connsiteY1-32" fmla="*/ 407246 h 511582"/>
                <a:gd name="connsiteX2-33" fmla="*/ 725652 w 2328530"/>
                <a:gd name="connsiteY2-34" fmla="*/ 121495 h 511582"/>
                <a:gd name="connsiteX3-35" fmla="*/ 1690577 w 2328530"/>
                <a:gd name="connsiteY3-36" fmla="*/ 54382 h 511582"/>
                <a:gd name="connsiteX4-37" fmla="*/ 1977656 w 2328530"/>
                <a:gd name="connsiteY4-38" fmla="*/ 447787 h 511582"/>
                <a:gd name="connsiteX5-39" fmla="*/ 2328530 w 2328530"/>
                <a:gd name="connsiteY5-40" fmla="*/ 437154 h 511582"/>
                <a:gd name="connsiteX6-41" fmla="*/ 2328530 w 2328530"/>
                <a:gd name="connsiteY6-42" fmla="*/ 437154 h 511582"/>
                <a:gd name="connsiteX0-43" fmla="*/ 0 w 2328530"/>
                <a:gd name="connsiteY0-44" fmla="*/ 405256 h 511582"/>
                <a:gd name="connsiteX1-45" fmla="*/ 368462 w 2328530"/>
                <a:gd name="connsiteY1-46" fmla="*/ 407246 h 511582"/>
                <a:gd name="connsiteX2-47" fmla="*/ 725652 w 2328530"/>
                <a:gd name="connsiteY2-48" fmla="*/ 121495 h 511582"/>
                <a:gd name="connsiteX3-49" fmla="*/ 1690577 w 2328530"/>
                <a:gd name="connsiteY3-50" fmla="*/ 54382 h 511582"/>
                <a:gd name="connsiteX4-51" fmla="*/ 1977656 w 2328530"/>
                <a:gd name="connsiteY4-52" fmla="*/ 447787 h 511582"/>
                <a:gd name="connsiteX5-53" fmla="*/ 2328530 w 2328530"/>
                <a:gd name="connsiteY5-54" fmla="*/ 437154 h 511582"/>
                <a:gd name="connsiteX6-55" fmla="*/ 2328530 w 2328530"/>
                <a:gd name="connsiteY6-56" fmla="*/ 437154 h 511582"/>
                <a:gd name="connsiteX0-57" fmla="*/ 0 w 2328530"/>
                <a:gd name="connsiteY0-58" fmla="*/ 398499 h 464284"/>
                <a:gd name="connsiteX1-59" fmla="*/ 368462 w 2328530"/>
                <a:gd name="connsiteY1-60" fmla="*/ 400489 h 464284"/>
                <a:gd name="connsiteX2-61" fmla="*/ 725652 w 2328530"/>
                <a:gd name="connsiteY2-62" fmla="*/ 114738 h 464284"/>
                <a:gd name="connsiteX3-63" fmla="*/ 1690577 w 2328530"/>
                <a:gd name="connsiteY3-64" fmla="*/ 47625 h 464284"/>
                <a:gd name="connsiteX4-65" fmla="*/ 1940098 w 2328530"/>
                <a:gd name="connsiteY4-66" fmla="*/ 400489 h 464284"/>
                <a:gd name="connsiteX5-67" fmla="*/ 2328530 w 2328530"/>
                <a:gd name="connsiteY5-68" fmla="*/ 430397 h 464284"/>
                <a:gd name="connsiteX6-69" fmla="*/ 2328530 w 2328530"/>
                <a:gd name="connsiteY6-70" fmla="*/ 430397 h 464284"/>
                <a:gd name="connsiteX0-71" fmla="*/ 0 w 2328530"/>
                <a:gd name="connsiteY0-72" fmla="*/ 331387 h 385987"/>
                <a:gd name="connsiteX1-73" fmla="*/ 368462 w 2328530"/>
                <a:gd name="connsiteY1-74" fmla="*/ 333377 h 385987"/>
                <a:gd name="connsiteX2-75" fmla="*/ 725652 w 2328530"/>
                <a:gd name="connsiteY2-76" fmla="*/ 47626 h 385987"/>
                <a:gd name="connsiteX3-77" fmla="*/ 1654346 w 2328530"/>
                <a:gd name="connsiteY3-78" fmla="*/ 47625 h 385987"/>
                <a:gd name="connsiteX4-79" fmla="*/ 1940098 w 2328530"/>
                <a:gd name="connsiteY4-80" fmla="*/ 333377 h 385987"/>
                <a:gd name="connsiteX5-81" fmla="*/ 2328530 w 2328530"/>
                <a:gd name="connsiteY5-82" fmla="*/ 363285 h 385987"/>
                <a:gd name="connsiteX6-83" fmla="*/ 2328530 w 2328530"/>
                <a:gd name="connsiteY6-84" fmla="*/ 363285 h 385987"/>
                <a:gd name="connsiteX0-85" fmla="*/ 0 w 2328530"/>
                <a:gd name="connsiteY0-86" fmla="*/ 331387 h 389771"/>
                <a:gd name="connsiteX1-87" fmla="*/ 71438 w 2328530"/>
                <a:gd name="connsiteY1-88" fmla="*/ 385987 h 389771"/>
                <a:gd name="connsiteX2-89" fmla="*/ 368462 w 2328530"/>
                <a:gd name="connsiteY2-90" fmla="*/ 333377 h 389771"/>
                <a:gd name="connsiteX3-91" fmla="*/ 725652 w 2328530"/>
                <a:gd name="connsiteY3-92" fmla="*/ 47626 h 389771"/>
                <a:gd name="connsiteX4-93" fmla="*/ 1654346 w 2328530"/>
                <a:gd name="connsiteY4-94" fmla="*/ 47625 h 389771"/>
                <a:gd name="connsiteX5-95" fmla="*/ 1940098 w 2328530"/>
                <a:gd name="connsiteY5-96" fmla="*/ 333377 h 389771"/>
                <a:gd name="connsiteX6-97" fmla="*/ 2328530 w 2328530"/>
                <a:gd name="connsiteY6-98" fmla="*/ 363285 h 389771"/>
                <a:gd name="connsiteX7" fmla="*/ 2328530 w 2328530"/>
                <a:gd name="connsiteY7" fmla="*/ 363285 h 389771"/>
                <a:gd name="connsiteX0-99" fmla="*/ 0 w 2257092"/>
                <a:gd name="connsiteY0-100" fmla="*/ 385987 h 389771"/>
                <a:gd name="connsiteX1-101" fmla="*/ 297024 w 2257092"/>
                <a:gd name="connsiteY1-102" fmla="*/ 333377 h 389771"/>
                <a:gd name="connsiteX2-103" fmla="*/ 654214 w 2257092"/>
                <a:gd name="connsiteY2-104" fmla="*/ 47626 h 389771"/>
                <a:gd name="connsiteX3-105" fmla="*/ 1582908 w 2257092"/>
                <a:gd name="connsiteY3-106" fmla="*/ 47625 h 389771"/>
                <a:gd name="connsiteX4-107" fmla="*/ 1868660 w 2257092"/>
                <a:gd name="connsiteY4-108" fmla="*/ 333377 h 389771"/>
                <a:gd name="connsiteX5-109" fmla="*/ 2257092 w 2257092"/>
                <a:gd name="connsiteY5-110" fmla="*/ 363285 h 389771"/>
                <a:gd name="connsiteX6-111" fmla="*/ 2257092 w 2257092"/>
                <a:gd name="connsiteY6-112" fmla="*/ 363285 h 3897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57092"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56296" y="280767"/>
                    <a:pt x="1868660" y="333377"/>
                  </a:cubicBezTo>
                  <a:cubicBezTo>
                    <a:pt x="1981024" y="385987"/>
                    <a:pt x="2192353" y="358300"/>
                    <a:pt x="2257092" y="363285"/>
                  </a:cubicBezTo>
                  <a:lnTo>
                    <a:pt x="2257092" y="363285"/>
                  </a:ln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34" name="TextBox 33"/>
            <p:cNvSpPr txBox="1"/>
            <p:nvPr/>
          </p:nvSpPr>
          <p:spPr>
            <a:xfrm>
              <a:off x="3318395" y="3656855"/>
              <a:ext cx="4512163" cy="842060"/>
            </a:xfrm>
            <a:prstGeom prst="rect">
              <a:avLst/>
            </a:prstGeom>
            <a:noFill/>
          </p:spPr>
          <p:txBody>
            <a:bodyPr wrap="square" rtlCol="0">
              <a:spAutoFit/>
            </a:bodyPr>
            <a:lstStyle/>
            <a:p>
              <a:r>
                <a:rPr lang="en-US" sz="3200" dirty="0" err="1" smtClean="0"/>
                <a:t>wifi</a:t>
              </a:r>
              <a:r>
                <a:rPr lang="en-US" sz="3200" dirty="0" smtClean="0"/>
                <a:t> path: </a:t>
              </a:r>
              <a:br>
                <a:rPr lang="en-US" sz="2400" dirty="0" smtClean="0"/>
              </a:br>
              <a:r>
                <a:rPr lang="en-US" sz="2400" dirty="0" smtClean="0"/>
                <a:t>high loss, small RTT</a:t>
              </a:r>
              <a:endParaRPr lang="en-GB" sz="2400" dirty="0"/>
            </a:p>
          </p:txBody>
        </p:sp>
      </p:grpSp>
      <p:sp>
        <p:nvSpPr>
          <p:cNvPr id="35" name="TextBox 34"/>
          <p:cNvSpPr txBox="1"/>
          <p:nvPr/>
        </p:nvSpPr>
        <p:spPr>
          <a:xfrm>
            <a:off x="3707904" y="5733256"/>
            <a:ext cx="3066900" cy="954107"/>
          </a:xfrm>
          <a:prstGeom prst="rect">
            <a:avLst/>
          </a:prstGeom>
          <a:noFill/>
        </p:spPr>
        <p:txBody>
          <a:bodyPr wrap="square" rtlCol="0">
            <a:spAutoFit/>
          </a:bodyPr>
          <a:lstStyle/>
          <a:p>
            <a:r>
              <a:rPr lang="en-US" sz="3200" dirty="0" smtClean="0"/>
              <a:t>3G path: </a:t>
            </a:r>
            <a:br>
              <a:rPr lang="en-US" sz="2400" dirty="0" smtClean="0"/>
            </a:br>
            <a:r>
              <a:rPr lang="en-US" sz="2400" dirty="0" smtClean="0"/>
              <a:t>low loss, high RTT</a:t>
            </a:r>
            <a:endParaRPr lang="en-GB" sz="2400" dirty="0" smtClean="0"/>
          </a:p>
        </p:txBody>
      </p:sp>
      <p:pic>
        <p:nvPicPr>
          <p:cNvPr id="19" name="Picture 18" descr="nexuss.png"/>
          <p:cNvPicPr>
            <a:picLocks noChangeAspect="1"/>
          </p:cNvPicPr>
          <p:nvPr/>
        </p:nvPicPr>
        <p:blipFill>
          <a:blip r:embed="rId1" cstate="print"/>
          <a:stretch>
            <a:fillRect/>
          </a:stretch>
        </p:blipFill>
        <p:spPr>
          <a:xfrm>
            <a:off x="1115616" y="3573016"/>
            <a:ext cx="1411227" cy="3048006"/>
          </a:xfrm>
          <a:prstGeom prst="rect">
            <a:avLst/>
          </a:prstGeom>
          <a:effectLst>
            <a:outerShdw blurRad="101600" dist="76200" dir="6660000" algn="tl" rotWithShape="0">
              <a:schemeClr val="tx2">
                <a:lumMod val="75000"/>
                <a:alpha val="40000"/>
              </a:schemeClr>
            </a:outerShdw>
          </a:effectLst>
        </p:spPr>
      </p:pic>
      <p:pic>
        <p:nvPicPr>
          <p:cNvPr id="20" name="Picture 19" descr="webicon.png"/>
          <p:cNvPicPr>
            <a:picLocks noChangeAspect="1"/>
          </p:cNvPicPr>
          <p:nvPr/>
        </p:nvPicPr>
        <p:blipFill>
          <a:blip r:embed="rId2" cstate="print"/>
          <a:stretch>
            <a:fillRect/>
          </a:stretch>
        </p:blipFill>
        <p:spPr>
          <a:xfrm>
            <a:off x="6372200" y="4509120"/>
            <a:ext cx="1008112" cy="1008112"/>
          </a:xfrm>
          <a:prstGeom prst="rect">
            <a:avLst/>
          </a:prstGeom>
          <a:effectLst>
            <a:outerShdw blurRad="50800" dist="76200" dir="8100000" algn="tr" rotWithShape="0">
              <a:schemeClr val="bg1">
                <a:lumMod val="50000"/>
                <a:lumOff val="50000"/>
                <a:alpha val="40000"/>
              </a:scheme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06"/>
          <p:cNvSpPr>
            <a:spLocks noGrp="1"/>
          </p:cNvSpPr>
          <p:nvPr>
            <p:ph type="title"/>
          </p:nvPr>
        </p:nvSpPr>
        <p:spPr>
          <a:xfrm>
            <a:off x="0" y="0"/>
            <a:ext cx="9144000" cy="1340768"/>
          </a:xfrm>
        </p:spPr>
        <p:txBody>
          <a:bodyPr>
            <a:normAutofit/>
          </a:bodyPr>
          <a:lstStyle/>
          <a:p>
            <a:r>
              <a:rPr lang="en-US" dirty="0"/>
              <a:t>Application: </a:t>
            </a:r>
            <a:r>
              <a:rPr lang="en-US" dirty="0" smtClean="0"/>
              <a:t>Datacenters</a:t>
            </a:r>
            <a:endParaRPr lang="en-GB" dirty="0"/>
          </a:p>
        </p:txBody>
      </p:sp>
      <p:sp>
        <p:nvSpPr>
          <p:cNvPr id="115" name="Content Placeholder 114"/>
          <p:cNvSpPr>
            <a:spLocks noGrp="1"/>
          </p:cNvSpPr>
          <p:nvPr>
            <p:ph idx="1"/>
          </p:nvPr>
        </p:nvSpPr>
        <p:spPr>
          <a:xfrm>
            <a:off x="0" y="4483653"/>
            <a:ext cx="9144000" cy="1678609"/>
          </a:xfrm>
        </p:spPr>
        <p:txBody>
          <a:bodyPr anchor="b">
            <a:normAutofit/>
          </a:bodyPr>
          <a:lstStyle/>
          <a:p>
            <a:pPr>
              <a:lnSpc>
                <a:spcPct val="120000"/>
              </a:lnSpc>
              <a:spcBef>
                <a:spcPts val="1600"/>
              </a:spcBef>
            </a:pPr>
            <a:r>
              <a:rPr lang="en-US" dirty="0" smtClean="0"/>
              <a:t>Can we </a:t>
            </a:r>
            <a:r>
              <a:rPr lang="en-US" dirty="0" smtClean="0"/>
              <a:t>make the network behave like a large pool of capacity? </a:t>
            </a:r>
            <a:endParaRPr lang="en-GB" dirty="0" smtClean="0"/>
          </a:p>
        </p:txBody>
      </p:sp>
      <p:sp>
        <p:nvSpPr>
          <p:cNvPr id="114" name="Slide Number Placeholder 113"/>
          <p:cNvSpPr>
            <a:spLocks noGrp="1"/>
          </p:cNvSpPr>
          <p:nvPr>
            <p:ph type="sldNum" sz="quarter" idx="4"/>
          </p:nvPr>
        </p:nvSpPr>
        <p:spPr/>
        <p:txBody>
          <a:bodyPr/>
          <a:lstStyle/>
          <a:p>
            <a:fld id="{C521D75E-D6CE-401B-B8F6-FCC738B84794}" type="slidenum">
              <a:rPr lang="en-GB" smtClean="0"/>
            </a:fld>
            <a:endParaRPr lang="en-GB"/>
          </a:p>
        </p:txBody>
      </p:sp>
      <p:grpSp>
        <p:nvGrpSpPr>
          <p:cNvPr id="112" name="Group 111"/>
          <p:cNvGrpSpPr/>
          <p:nvPr/>
        </p:nvGrpSpPr>
        <p:grpSpPr>
          <a:xfrm>
            <a:off x="107504" y="2420888"/>
            <a:ext cx="4104456" cy="1728192"/>
            <a:chOff x="107504" y="2420888"/>
            <a:chExt cx="4104456" cy="1728192"/>
          </a:xfrm>
        </p:grpSpPr>
        <p:grpSp>
          <p:nvGrpSpPr>
            <p:cNvPr id="2" name="Group 115"/>
            <p:cNvGrpSpPr/>
            <p:nvPr/>
          </p:nvGrpSpPr>
          <p:grpSpPr>
            <a:xfrm>
              <a:off x="107504" y="3319004"/>
              <a:ext cx="4104456" cy="830076"/>
              <a:chOff x="971600" y="2420888"/>
              <a:chExt cx="4175125" cy="865187"/>
            </a:xfrm>
            <a:solidFill>
              <a:srgbClr val="254061">
                <a:alpha val="60000"/>
              </a:srgbClr>
            </a:solidFill>
          </p:grpSpPr>
          <p:sp>
            <p:nvSpPr>
              <p:cNvPr id="117" name="Rounded Rectangle 116"/>
              <p:cNvSpPr/>
              <p:nvPr/>
            </p:nvSpPr>
            <p:spPr bwMode="auto">
              <a:xfrm>
                <a:off x="971600" y="2420888"/>
                <a:ext cx="935038"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8" name="Rounded Rectangle 117"/>
              <p:cNvSpPr/>
              <p:nvPr/>
            </p:nvSpPr>
            <p:spPr bwMode="auto">
              <a:xfrm>
                <a:off x="20511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19" name="Rounded Rectangle 118"/>
              <p:cNvSpPr/>
              <p:nvPr/>
            </p:nvSpPr>
            <p:spPr bwMode="auto">
              <a:xfrm>
                <a:off x="3130600" y="2420888"/>
                <a:ext cx="936625"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20" name="Rounded Rectangle 119"/>
              <p:cNvSpPr/>
              <p:nvPr/>
            </p:nvSpPr>
            <p:spPr bwMode="auto">
              <a:xfrm>
                <a:off x="4211688" y="2420888"/>
                <a:ext cx="935037" cy="8651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3" name="Group 120"/>
            <p:cNvGrpSpPr/>
            <p:nvPr/>
          </p:nvGrpSpPr>
          <p:grpSpPr>
            <a:xfrm>
              <a:off x="247960" y="2512700"/>
              <a:ext cx="3823543" cy="1475529"/>
              <a:chOff x="1114475" y="1724496"/>
              <a:chExt cx="3889375" cy="1537942"/>
            </a:xfrm>
          </p:grpSpPr>
          <p:cxnSp>
            <p:nvCxnSpPr>
              <p:cNvPr id="122" name="Straight Connector 121"/>
              <p:cNvCxnSpPr>
                <a:stCxn id="185" idx="0"/>
                <a:endCxn id="155" idx="4"/>
              </p:cNvCxnSpPr>
              <p:nvPr/>
            </p:nvCxnSpPr>
            <p:spPr bwMode="auto">
              <a:xfrm rot="5400000" flipH="1" flipV="1">
                <a:off x="1117651" y="2850655"/>
                <a:ext cx="317500" cy="3238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auto">
              <a:xfrm rot="16200000" flipV="1">
                <a:off x="1348631" y="2938724"/>
                <a:ext cx="287337" cy="1079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86" idx="0"/>
                <a:endCxn id="157" idx="4"/>
              </p:cNvCxnSpPr>
              <p:nvPr/>
            </p:nvCxnSpPr>
            <p:spPr bwMode="auto">
              <a:xfrm rot="5400000" flipH="1" flipV="1">
                <a:off x="3278239" y="2850655"/>
                <a:ext cx="317500" cy="32385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auto">
              <a:xfrm rot="16200000" flipV="1">
                <a:off x="3509219" y="2938724"/>
                <a:ext cx="287337" cy="1079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85" idx="2"/>
                <a:endCxn id="160" idx="0"/>
              </p:cNvCxnSpPr>
              <p:nvPr/>
            </p:nvCxnSpPr>
            <p:spPr bwMode="auto">
              <a:xfrm rot="5400000" flipH="1" flipV="1">
                <a:off x="511579" y="2327393"/>
                <a:ext cx="1530970" cy="32517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70" idx="2"/>
                <a:endCxn id="162" idx="0"/>
              </p:cNvCxnSpPr>
              <p:nvPr/>
            </p:nvCxnSpPr>
            <p:spPr bwMode="auto">
              <a:xfrm rot="5400000" flipH="1" flipV="1">
                <a:off x="1812267" y="1467354"/>
                <a:ext cx="1530483" cy="204476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86" idx="2"/>
                <a:endCxn id="160" idx="0"/>
              </p:cNvCxnSpPr>
              <p:nvPr/>
            </p:nvCxnSpPr>
            <p:spPr bwMode="auto">
              <a:xfrm rot="5400000" flipH="1">
                <a:off x="1591873" y="1572277"/>
                <a:ext cx="1530970" cy="183541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84" idx="2"/>
                <a:endCxn id="162" idx="0"/>
              </p:cNvCxnSpPr>
              <p:nvPr/>
            </p:nvCxnSpPr>
            <p:spPr bwMode="auto">
              <a:xfrm rot="5400000" flipH="1">
                <a:off x="2890260" y="2434129"/>
                <a:ext cx="1530483" cy="11121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73" idx="0"/>
                <a:endCxn id="155" idx="4"/>
              </p:cNvCxnSpPr>
              <p:nvPr/>
            </p:nvCxnSpPr>
            <p:spPr bwMode="auto">
              <a:xfrm rot="5400000" flipH="1" flipV="1">
                <a:off x="1225998" y="2959002"/>
                <a:ext cx="317500" cy="10715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74" idx="0"/>
                <a:endCxn id="155" idx="4"/>
              </p:cNvCxnSpPr>
              <p:nvPr/>
            </p:nvCxnSpPr>
            <p:spPr bwMode="auto">
              <a:xfrm rot="16200000" flipV="1">
                <a:off x="1441898" y="2850258"/>
                <a:ext cx="317500" cy="3246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75" idx="0"/>
                <a:endCxn id="156" idx="4"/>
              </p:cNvCxnSpPr>
              <p:nvPr/>
            </p:nvCxnSpPr>
            <p:spPr bwMode="auto">
              <a:xfrm rot="5400000" flipH="1" flipV="1">
                <a:off x="2198343" y="2850258"/>
                <a:ext cx="317500" cy="32464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76" idx="0"/>
                <a:endCxn id="156" idx="4"/>
              </p:cNvCxnSpPr>
              <p:nvPr/>
            </p:nvCxnSpPr>
            <p:spPr bwMode="auto">
              <a:xfrm rot="5400000" flipH="1" flipV="1">
                <a:off x="2306690" y="2958605"/>
                <a:ext cx="317500" cy="10795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77" idx="0"/>
                <a:endCxn id="156" idx="4"/>
              </p:cNvCxnSpPr>
              <p:nvPr/>
            </p:nvCxnSpPr>
            <p:spPr bwMode="auto">
              <a:xfrm rot="16200000" flipV="1">
                <a:off x="2414640" y="2958605"/>
                <a:ext cx="317500" cy="107948"/>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78" idx="0"/>
                <a:endCxn id="156" idx="4"/>
              </p:cNvCxnSpPr>
              <p:nvPr/>
            </p:nvCxnSpPr>
            <p:spPr bwMode="auto">
              <a:xfrm rot="16200000" flipV="1">
                <a:off x="2522590" y="2850655"/>
                <a:ext cx="317500" cy="32384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79" idx="0"/>
                <a:endCxn id="157" idx="4"/>
              </p:cNvCxnSpPr>
              <p:nvPr/>
            </p:nvCxnSpPr>
            <p:spPr bwMode="auto">
              <a:xfrm rot="5400000" flipH="1" flipV="1">
                <a:off x="3386190" y="2958605"/>
                <a:ext cx="317500" cy="10795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80" idx="0"/>
                <a:endCxn id="157" idx="4"/>
              </p:cNvCxnSpPr>
              <p:nvPr/>
            </p:nvCxnSpPr>
            <p:spPr bwMode="auto">
              <a:xfrm rot="16200000" flipV="1">
                <a:off x="3602487" y="2850258"/>
                <a:ext cx="317500" cy="3246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81" idx="0"/>
                <a:endCxn id="158" idx="4"/>
              </p:cNvCxnSpPr>
              <p:nvPr/>
            </p:nvCxnSpPr>
            <p:spPr bwMode="auto">
              <a:xfrm rot="5400000" flipH="1" flipV="1">
                <a:off x="4358929" y="2850258"/>
                <a:ext cx="317500" cy="3246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82" idx="0"/>
                <a:endCxn id="158" idx="4"/>
              </p:cNvCxnSpPr>
              <p:nvPr/>
            </p:nvCxnSpPr>
            <p:spPr bwMode="auto">
              <a:xfrm rot="5400000" flipH="1" flipV="1">
                <a:off x="4466880" y="2958208"/>
                <a:ext cx="317500" cy="1087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87" idx="0"/>
                <a:endCxn id="158" idx="4"/>
              </p:cNvCxnSpPr>
              <p:nvPr/>
            </p:nvCxnSpPr>
            <p:spPr bwMode="auto">
              <a:xfrm rot="16200000" flipV="1">
                <a:off x="4574897" y="2958934"/>
                <a:ext cx="324471" cy="11426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83" idx="0"/>
                <a:endCxn id="158" idx="4"/>
              </p:cNvCxnSpPr>
              <p:nvPr/>
            </p:nvCxnSpPr>
            <p:spPr bwMode="auto">
              <a:xfrm rot="16200000" flipV="1">
                <a:off x="4683176" y="2850655"/>
                <a:ext cx="317500" cy="32384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73" idx="2"/>
                <a:endCxn id="161" idx="0"/>
              </p:cNvCxnSpPr>
              <p:nvPr/>
            </p:nvCxnSpPr>
            <p:spPr bwMode="auto">
              <a:xfrm rot="5400000" flipH="1" flipV="1">
                <a:off x="1159986" y="1895681"/>
                <a:ext cx="1530970" cy="1188602"/>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4" idx="2"/>
                <a:endCxn id="163" idx="0"/>
              </p:cNvCxnSpPr>
              <p:nvPr/>
            </p:nvCxnSpPr>
            <p:spPr bwMode="auto">
              <a:xfrm rot="5400000" flipH="1" flipV="1">
                <a:off x="2456006" y="1031460"/>
                <a:ext cx="1530970" cy="2917043"/>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75" idx="2"/>
                <a:endCxn id="160" idx="0"/>
              </p:cNvCxnSpPr>
              <p:nvPr/>
            </p:nvCxnSpPr>
            <p:spPr bwMode="auto">
              <a:xfrm rot="5400000" flipH="1">
                <a:off x="1051726" y="2112423"/>
                <a:ext cx="1530970" cy="75511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76" idx="2"/>
                <a:endCxn id="161" idx="0"/>
              </p:cNvCxnSpPr>
              <p:nvPr/>
            </p:nvCxnSpPr>
            <p:spPr bwMode="auto">
              <a:xfrm rot="5400000" flipH="1" flipV="1">
                <a:off x="1700133" y="2435827"/>
                <a:ext cx="1530970" cy="108308"/>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77" idx="2"/>
                <a:endCxn id="162" idx="0"/>
              </p:cNvCxnSpPr>
              <p:nvPr/>
            </p:nvCxnSpPr>
            <p:spPr bwMode="auto">
              <a:xfrm rot="5400000" flipH="1" flipV="1">
                <a:off x="2348143" y="2003717"/>
                <a:ext cx="1530970" cy="972529"/>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78" idx="2"/>
                <a:endCxn id="163" idx="0"/>
              </p:cNvCxnSpPr>
              <p:nvPr/>
            </p:nvCxnSpPr>
            <p:spPr bwMode="auto">
              <a:xfrm rot="5400000" flipH="1" flipV="1">
                <a:off x="2996153" y="1571607"/>
                <a:ext cx="1530970" cy="183675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79" idx="2"/>
                <a:endCxn id="161" idx="0"/>
              </p:cNvCxnSpPr>
              <p:nvPr/>
            </p:nvCxnSpPr>
            <p:spPr bwMode="auto">
              <a:xfrm rot="5400000" flipH="1">
                <a:off x="2239883" y="2004386"/>
                <a:ext cx="1530970" cy="971191"/>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80" idx="2"/>
                <a:endCxn id="163" idx="0"/>
              </p:cNvCxnSpPr>
              <p:nvPr/>
            </p:nvCxnSpPr>
            <p:spPr bwMode="auto">
              <a:xfrm rot="5400000" flipH="1" flipV="1">
                <a:off x="3536299" y="2111754"/>
                <a:ext cx="1530970" cy="756456"/>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81" idx="2"/>
                <a:endCxn id="160" idx="0"/>
              </p:cNvCxnSpPr>
              <p:nvPr/>
            </p:nvCxnSpPr>
            <p:spPr bwMode="auto">
              <a:xfrm rot="5400000" flipH="1">
                <a:off x="2132020" y="1032130"/>
                <a:ext cx="1530970" cy="291570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82" idx="2"/>
                <a:endCxn id="161" idx="0"/>
              </p:cNvCxnSpPr>
              <p:nvPr/>
            </p:nvCxnSpPr>
            <p:spPr bwMode="auto">
              <a:xfrm rot="5400000" flipH="1">
                <a:off x="2780030" y="1464240"/>
                <a:ext cx="1530970" cy="2051485"/>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87" idx="2"/>
                <a:endCxn id="162" idx="0"/>
              </p:cNvCxnSpPr>
              <p:nvPr/>
            </p:nvCxnSpPr>
            <p:spPr bwMode="auto">
              <a:xfrm rot="5400000" flipH="1">
                <a:off x="3428106" y="1896283"/>
                <a:ext cx="1537941" cy="1194370"/>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83" idx="2"/>
                <a:endCxn id="163" idx="0"/>
              </p:cNvCxnSpPr>
              <p:nvPr/>
            </p:nvCxnSpPr>
            <p:spPr bwMode="auto">
              <a:xfrm rot="5400000" flipH="1">
                <a:off x="4076447" y="2328064"/>
                <a:ext cx="1530970" cy="323837"/>
              </a:xfrm>
              <a:prstGeom prst="line">
                <a:avLst/>
              </a:prstGeom>
              <a:ln w="12700">
                <a:solidFill>
                  <a:schemeClr val="tx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100"/>
            <p:cNvGrpSpPr/>
            <p:nvPr/>
          </p:nvGrpSpPr>
          <p:grpSpPr bwMode="auto">
            <a:xfrm>
              <a:off x="460207" y="3389065"/>
              <a:ext cx="3399051" cy="207139"/>
              <a:chOff x="1835696" y="1556792"/>
              <a:chExt cx="3456384" cy="216024"/>
            </a:xfrm>
          </p:grpSpPr>
          <p:sp>
            <p:nvSpPr>
              <p:cNvPr id="155" name="Oval 154"/>
              <p:cNvSpPr/>
              <p:nvPr/>
            </p:nvSpPr>
            <p:spPr>
              <a:xfrm>
                <a:off x="1835696"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56" name="Oval 155"/>
              <p:cNvSpPr/>
              <p:nvPr/>
            </p:nvSpPr>
            <p:spPr>
              <a:xfrm>
                <a:off x="2916412"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57" name="Oval 156"/>
              <p:cNvSpPr/>
              <p:nvPr/>
            </p:nvSpPr>
            <p:spPr>
              <a:xfrm>
                <a:off x="3995540"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58" name="Oval 157"/>
              <p:cNvSpPr/>
              <p:nvPr/>
            </p:nvSpPr>
            <p:spPr>
              <a:xfrm>
                <a:off x="5076254" y="1556792"/>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5" name="Group 101"/>
            <p:cNvGrpSpPr/>
            <p:nvPr/>
          </p:nvGrpSpPr>
          <p:grpSpPr>
            <a:xfrm>
              <a:off x="461450" y="2512701"/>
              <a:ext cx="3397881" cy="207258"/>
              <a:chOff x="1835696" y="2852936"/>
              <a:chExt cx="3456384" cy="216024"/>
            </a:xfrm>
            <a:noFill/>
          </p:grpSpPr>
          <p:sp>
            <p:nvSpPr>
              <p:cNvPr id="160" name="Oval 159"/>
              <p:cNvSpPr/>
              <p:nvPr/>
            </p:nvSpPr>
            <p:spPr>
              <a:xfrm>
                <a:off x="183569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1" name="Oval 160"/>
              <p:cNvSpPr/>
              <p:nvPr/>
            </p:nvSpPr>
            <p:spPr>
              <a:xfrm>
                <a:off x="291581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2" name="Oval 161"/>
              <p:cNvSpPr/>
              <p:nvPr/>
            </p:nvSpPr>
            <p:spPr>
              <a:xfrm>
                <a:off x="399593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3" name="Oval 162"/>
              <p:cNvSpPr/>
              <p:nvPr/>
            </p:nvSpPr>
            <p:spPr>
              <a:xfrm>
                <a:off x="5076056" y="285293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6" name="Group 104"/>
            <p:cNvGrpSpPr/>
            <p:nvPr/>
          </p:nvGrpSpPr>
          <p:grpSpPr bwMode="auto">
            <a:xfrm>
              <a:off x="461450" y="2420888"/>
              <a:ext cx="3399051" cy="207139"/>
              <a:chOff x="1835696" y="2852936"/>
              <a:chExt cx="3456384" cy="216024"/>
            </a:xfrm>
          </p:grpSpPr>
          <p:sp>
            <p:nvSpPr>
              <p:cNvPr id="165" name="Oval 164"/>
              <p:cNvSpPr/>
              <p:nvPr/>
            </p:nvSpPr>
            <p:spPr>
              <a:xfrm>
                <a:off x="1835696"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6" name="Oval 165"/>
              <p:cNvSpPr/>
              <p:nvPr/>
            </p:nvSpPr>
            <p:spPr>
              <a:xfrm>
                <a:off x="2916412"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7" name="Oval 166"/>
              <p:cNvSpPr/>
              <p:nvPr/>
            </p:nvSpPr>
            <p:spPr>
              <a:xfrm>
                <a:off x="3995540"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68" name="Oval 167"/>
              <p:cNvSpPr/>
              <p:nvPr/>
            </p:nvSpPr>
            <p:spPr>
              <a:xfrm>
                <a:off x="5076254" y="2852936"/>
                <a:ext cx="215826"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70" name="Rectangle 169"/>
            <p:cNvSpPr/>
            <p:nvPr/>
          </p:nvSpPr>
          <p:spPr>
            <a:xfrm>
              <a:off x="639016" y="3900350"/>
              <a:ext cx="84274" cy="80724"/>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7" name="Group 171"/>
            <p:cNvGrpSpPr/>
            <p:nvPr/>
          </p:nvGrpSpPr>
          <p:grpSpPr>
            <a:xfrm>
              <a:off x="207385" y="3900350"/>
              <a:ext cx="3904695" cy="81191"/>
              <a:chOff x="233412" y="3539772"/>
              <a:chExt cx="4922203" cy="104872"/>
            </a:xfrm>
            <a:solidFill>
              <a:schemeClr val="tx2">
                <a:lumMod val="75000"/>
              </a:schemeClr>
            </a:solidFill>
          </p:grpSpPr>
          <p:sp>
            <p:nvSpPr>
              <p:cNvPr id="173" name="Rectangle 172"/>
              <p:cNvSpPr/>
              <p:nvPr/>
            </p:nvSpPr>
            <p:spPr bwMode="auto">
              <a:xfrm>
                <a:off x="500966"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4" name="Rectangle 173"/>
              <p:cNvSpPr/>
              <p:nvPr/>
            </p:nvSpPr>
            <p:spPr bwMode="auto">
              <a:xfrm>
                <a:off x="1036073"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5" name="Rectangle 174"/>
              <p:cNvSpPr/>
              <p:nvPr/>
            </p:nvSpPr>
            <p:spPr bwMode="auto">
              <a:xfrm>
                <a:off x="1571181" y="3540377"/>
                <a:ext cx="104268"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6" name="Rectangle 175"/>
              <p:cNvSpPr/>
              <p:nvPr/>
            </p:nvSpPr>
            <p:spPr bwMode="auto">
              <a:xfrm>
                <a:off x="1840703"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7" name="Rectangle 176"/>
              <p:cNvSpPr/>
              <p:nvPr/>
            </p:nvSpPr>
            <p:spPr bwMode="auto">
              <a:xfrm>
                <a:off x="2108256"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8" name="Rectangle 177"/>
              <p:cNvSpPr/>
              <p:nvPr/>
            </p:nvSpPr>
            <p:spPr bwMode="auto">
              <a:xfrm>
                <a:off x="2375810"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79" name="Rectangle 178"/>
              <p:cNvSpPr/>
              <p:nvPr/>
            </p:nvSpPr>
            <p:spPr bwMode="auto">
              <a:xfrm>
                <a:off x="317847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0" name="Rectangle 179"/>
              <p:cNvSpPr/>
              <p:nvPr/>
            </p:nvSpPr>
            <p:spPr bwMode="auto">
              <a:xfrm>
                <a:off x="3713579"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1" name="Rectangle 180"/>
              <p:cNvSpPr/>
              <p:nvPr/>
            </p:nvSpPr>
            <p:spPr bwMode="auto">
              <a:xfrm>
                <a:off x="4248687"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2" name="Rectangle 181"/>
              <p:cNvSpPr/>
              <p:nvPr/>
            </p:nvSpPr>
            <p:spPr bwMode="auto">
              <a:xfrm>
                <a:off x="4516241" y="3540377"/>
                <a:ext cx="104267"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3" name="Rectangle 182"/>
              <p:cNvSpPr/>
              <p:nvPr/>
            </p:nvSpPr>
            <p:spPr bwMode="auto">
              <a:xfrm>
                <a:off x="5053315"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4" name="Rectangle 183"/>
              <p:cNvSpPr/>
              <p:nvPr/>
            </p:nvSpPr>
            <p:spPr>
              <a:xfrm>
                <a:off x="3449321" y="3539772"/>
                <a:ext cx="106234" cy="104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5" name="Rectangle 184"/>
              <p:cNvSpPr/>
              <p:nvPr/>
            </p:nvSpPr>
            <p:spPr bwMode="auto">
              <a:xfrm>
                <a:off x="233412"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186" name="Rectangle 185"/>
              <p:cNvSpPr/>
              <p:nvPr/>
            </p:nvSpPr>
            <p:spPr bwMode="auto">
              <a:xfrm>
                <a:off x="2910918" y="3540377"/>
                <a:ext cx="102300" cy="104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187" name="Rectangle 186"/>
            <p:cNvSpPr/>
            <p:nvPr/>
          </p:nvSpPr>
          <p:spPr bwMode="auto">
            <a:xfrm>
              <a:off x="3824106" y="3907507"/>
              <a:ext cx="82713" cy="80723"/>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grpSp>
        <p:nvGrpSpPr>
          <p:cNvPr id="116" name="Group 115"/>
          <p:cNvGrpSpPr/>
          <p:nvPr/>
        </p:nvGrpSpPr>
        <p:grpSpPr>
          <a:xfrm>
            <a:off x="5635857" y="2487699"/>
            <a:ext cx="2464535" cy="1526081"/>
            <a:chOff x="5635857" y="2487699"/>
            <a:chExt cx="2464535" cy="1526081"/>
          </a:xfrm>
        </p:grpSpPr>
        <p:grpSp>
          <p:nvGrpSpPr>
            <p:cNvPr id="8" name="Group 96"/>
            <p:cNvGrpSpPr/>
            <p:nvPr/>
          </p:nvGrpSpPr>
          <p:grpSpPr>
            <a:xfrm>
              <a:off x="5635857" y="3933056"/>
              <a:ext cx="2464535" cy="80724"/>
              <a:chOff x="5635857" y="3933056"/>
              <a:chExt cx="2464535" cy="80724"/>
            </a:xfrm>
          </p:grpSpPr>
          <p:sp>
            <p:nvSpPr>
              <p:cNvPr id="78" name="Rectangle 77"/>
              <p:cNvSpPr/>
              <p:nvPr/>
            </p:nvSpPr>
            <p:spPr bwMode="auto">
              <a:xfrm>
                <a:off x="5793605"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79" name="Rectangle 78"/>
              <p:cNvSpPr/>
              <p:nvPr/>
            </p:nvSpPr>
            <p:spPr bwMode="auto">
              <a:xfrm>
                <a:off x="6429279"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0" name="Rectangle 79"/>
              <p:cNvSpPr/>
              <p:nvPr/>
            </p:nvSpPr>
            <p:spPr bwMode="auto">
              <a:xfrm>
                <a:off x="6749457" y="3933057"/>
                <a:ext cx="8271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1" name="Rectangle 80"/>
              <p:cNvSpPr/>
              <p:nvPr/>
            </p:nvSpPr>
            <p:spPr bwMode="auto">
              <a:xfrm>
                <a:off x="7068074"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2" name="Rectangle 81"/>
              <p:cNvSpPr/>
              <p:nvPr/>
            </p:nvSpPr>
            <p:spPr bwMode="auto">
              <a:xfrm>
                <a:off x="7385130"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3" name="Rectangle 82"/>
              <p:cNvSpPr/>
              <p:nvPr/>
            </p:nvSpPr>
            <p:spPr bwMode="auto">
              <a:xfrm>
                <a:off x="7702186"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4" name="Rectangle 83"/>
              <p:cNvSpPr/>
              <p:nvPr/>
            </p:nvSpPr>
            <p:spPr bwMode="auto">
              <a:xfrm>
                <a:off x="6271531"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5" name="Rectangle 84"/>
              <p:cNvSpPr/>
              <p:nvPr/>
            </p:nvSpPr>
            <p:spPr bwMode="auto">
              <a:xfrm>
                <a:off x="6908766"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6" name="Rectangle 85"/>
              <p:cNvSpPr/>
              <p:nvPr/>
            </p:nvSpPr>
            <p:spPr bwMode="auto">
              <a:xfrm>
                <a:off x="7225822"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7" name="Rectangle 86"/>
              <p:cNvSpPr/>
              <p:nvPr/>
            </p:nvSpPr>
            <p:spPr bwMode="auto">
              <a:xfrm>
                <a:off x="7542878" y="3933057"/>
                <a:ext cx="8271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8" name="Rectangle 87"/>
              <p:cNvSpPr/>
              <p:nvPr/>
            </p:nvSpPr>
            <p:spPr bwMode="auto">
              <a:xfrm>
                <a:off x="8019239"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89" name="Rectangle 88"/>
              <p:cNvSpPr/>
              <p:nvPr/>
            </p:nvSpPr>
            <p:spPr>
              <a:xfrm>
                <a:off x="6588588" y="3933057"/>
                <a:ext cx="84274"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0" name="Rectangle 89"/>
              <p:cNvSpPr/>
              <p:nvPr/>
            </p:nvSpPr>
            <p:spPr bwMode="auto">
              <a:xfrm>
                <a:off x="5635857"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1" name="Rectangle 90"/>
              <p:cNvSpPr/>
              <p:nvPr/>
            </p:nvSpPr>
            <p:spPr bwMode="auto">
              <a:xfrm>
                <a:off x="5952914" y="3933057"/>
                <a:ext cx="81153" cy="807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5" name="Rectangle 94"/>
              <p:cNvSpPr/>
              <p:nvPr/>
            </p:nvSpPr>
            <p:spPr>
              <a:xfrm>
                <a:off x="6110662" y="3933056"/>
                <a:ext cx="84274" cy="80724"/>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96" name="Rectangle 95"/>
              <p:cNvSpPr/>
              <p:nvPr/>
            </p:nvSpPr>
            <p:spPr bwMode="auto">
              <a:xfrm>
                <a:off x="7859934" y="3933057"/>
                <a:ext cx="82713" cy="80723"/>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98" name="Oval 97"/>
            <p:cNvSpPr/>
            <p:nvPr/>
          </p:nvSpPr>
          <p:spPr bwMode="auto">
            <a:xfrm>
              <a:off x="6804248" y="2839076"/>
              <a:ext cx="144016" cy="14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nvGrpSpPr>
            <p:cNvPr id="9" name="Group 197"/>
            <p:cNvGrpSpPr/>
            <p:nvPr/>
          </p:nvGrpSpPr>
          <p:grpSpPr>
            <a:xfrm>
              <a:off x="5676433" y="2852936"/>
              <a:ext cx="2383384" cy="1080122"/>
              <a:chOff x="5676433" y="2852936"/>
              <a:chExt cx="2383384" cy="1080122"/>
            </a:xfrm>
          </p:grpSpPr>
          <p:cxnSp>
            <p:nvCxnSpPr>
              <p:cNvPr id="100" name="Straight Connector 99"/>
              <p:cNvCxnSpPr>
                <a:stCxn id="90" idx="0"/>
                <a:endCxn id="98" idx="3"/>
              </p:cNvCxnSpPr>
              <p:nvPr/>
            </p:nvCxnSpPr>
            <p:spPr>
              <a:xfrm rot="5400000" flipH="1" flipV="1">
                <a:off x="5763879" y="2871598"/>
                <a:ext cx="974014" cy="114890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78" idx="0"/>
                <a:endCxn id="98" idx="3"/>
              </p:cNvCxnSpPr>
              <p:nvPr/>
            </p:nvCxnSpPr>
            <p:spPr>
              <a:xfrm rot="5400000" flipH="1" flipV="1">
                <a:off x="5843143" y="2950862"/>
                <a:ext cx="974014" cy="990377"/>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1" idx="0"/>
                <a:endCxn id="98" idx="3"/>
              </p:cNvCxnSpPr>
              <p:nvPr/>
            </p:nvCxnSpPr>
            <p:spPr>
              <a:xfrm rot="5400000" flipH="1" flipV="1">
                <a:off x="5922408" y="3030126"/>
                <a:ext cx="974014" cy="831848"/>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5" idx="0"/>
                <a:endCxn id="98" idx="3"/>
              </p:cNvCxnSpPr>
              <p:nvPr/>
            </p:nvCxnSpPr>
            <p:spPr>
              <a:xfrm rot="5400000" flipH="1" flipV="1">
                <a:off x="6002063" y="3109780"/>
                <a:ext cx="974013" cy="672540"/>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84" idx="0"/>
                <a:endCxn id="98" idx="3"/>
              </p:cNvCxnSpPr>
              <p:nvPr/>
            </p:nvCxnSpPr>
            <p:spPr>
              <a:xfrm rot="5400000" flipH="1" flipV="1">
                <a:off x="6081716" y="3189435"/>
                <a:ext cx="974014" cy="513231"/>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79" idx="0"/>
                <a:endCxn id="98" idx="3"/>
              </p:cNvCxnSpPr>
              <p:nvPr/>
            </p:nvCxnSpPr>
            <p:spPr>
              <a:xfrm rot="5400000" flipH="1" flipV="1">
                <a:off x="6160980" y="3268699"/>
                <a:ext cx="974014" cy="35470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89" idx="0"/>
                <a:endCxn id="98" idx="3"/>
              </p:cNvCxnSpPr>
              <p:nvPr/>
            </p:nvCxnSpPr>
            <p:spPr>
              <a:xfrm rot="5400000" flipH="1" flipV="1">
                <a:off x="6241025" y="3348743"/>
                <a:ext cx="974014" cy="194614"/>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80" idx="0"/>
                <a:endCxn id="98" idx="2"/>
              </p:cNvCxnSpPr>
              <p:nvPr/>
            </p:nvCxnSpPr>
            <p:spPr>
              <a:xfrm rot="5400000" flipH="1" flipV="1">
                <a:off x="6285678" y="3414487"/>
                <a:ext cx="1023706" cy="13434"/>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85" idx="0"/>
                <a:endCxn id="98" idx="2"/>
              </p:cNvCxnSpPr>
              <p:nvPr/>
            </p:nvCxnSpPr>
            <p:spPr>
              <a:xfrm rot="16200000" flipV="1">
                <a:off x="6365333" y="3348266"/>
                <a:ext cx="1023706" cy="14587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81" idx="0"/>
              </p:cNvCxnSpPr>
              <p:nvPr/>
            </p:nvCxnSpPr>
            <p:spPr>
              <a:xfrm rot="16200000" flipV="1">
                <a:off x="6416390" y="3240795"/>
                <a:ext cx="1080121" cy="30440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86" idx="0"/>
                <a:endCxn id="98" idx="4"/>
              </p:cNvCxnSpPr>
              <p:nvPr/>
            </p:nvCxnSpPr>
            <p:spPr>
              <a:xfrm rot="16200000" flipV="1">
                <a:off x="6595003" y="3260880"/>
                <a:ext cx="953431" cy="390923"/>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82" idx="0"/>
                <a:endCxn id="98" idx="4"/>
              </p:cNvCxnSpPr>
              <p:nvPr/>
            </p:nvCxnSpPr>
            <p:spPr>
              <a:xfrm rot="16200000" flipV="1">
                <a:off x="6674267" y="3181616"/>
                <a:ext cx="953431" cy="549451"/>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87" idx="0"/>
                <a:endCxn id="98" idx="4"/>
              </p:cNvCxnSpPr>
              <p:nvPr/>
            </p:nvCxnSpPr>
            <p:spPr>
              <a:xfrm rot="16200000" flipV="1">
                <a:off x="6753531" y="3102352"/>
                <a:ext cx="953431" cy="707979"/>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83" idx="0"/>
                <a:endCxn id="98" idx="4"/>
              </p:cNvCxnSpPr>
              <p:nvPr/>
            </p:nvCxnSpPr>
            <p:spPr>
              <a:xfrm rot="16200000" flipV="1">
                <a:off x="6832795" y="3023088"/>
                <a:ext cx="953431" cy="866507"/>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96" idx="0"/>
                <a:endCxn id="98" idx="4"/>
              </p:cNvCxnSpPr>
              <p:nvPr/>
            </p:nvCxnSpPr>
            <p:spPr>
              <a:xfrm rot="16200000" flipV="1">
                <a:off x="6912059" y="2943824"/>
                <a:ext cx="953431" cy="1025035"/>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88" idx="0"/>
                <a:endCxn id="98" idx="4"/>
              </p:cNvCxnSpPr>
              <p:nvPr/>
            </p:nvCxnSpPr>
            <p:spPr>
              <a:xfrm rot="16200000" flipV="1">
                <a:off x="6991321" y="2864562"/>
                <a:ext cx="953431" cy="1183560"/>
              </a:xfrm>
              <a:prstGeom prst="line">
                <a:avLst/>
              </a:prstGeom>
              <a:ln>
                <a:solidFill>
                  <a:schemeClr val="bg2">
                    <a:lumMod val="10000"/>
                    <a:lumOff val="90000"/>
                  </a:schemeClr>
                </a:solidFill>
              </a:ln>
            </p:spPr>
            <p:style>
              <a:lnRef idx="1">
                <a:schemeClr val="accent1"/>
              </a:lnRef>
              <a:fillRef idx="0">
                <a:schemeClr val="accent1"/>
              </a:fillRef>
              <a:effectRef idx="0">
                <a:schemeClr val="accent1"/>
              </a:effectRef>
              <a:fontRef idx="minor">
                <a:schemeClr val="tx1"/>
              </a:fontRef>
            </p:style>
          </p:cxnSp>
        </p:grpSp>
        <p:sp>
          <p:nvSpPr>
            <p:cNvPr id="76" name="Oval 75"/>
            <p:cNvSpPr/>
            <p:nvPr/>
          </p:nvSpPr>
          <p:spPr bwMode="auto">
            <a:xfrm>
              <a:off x="6444208" y="2487699"/>
              <a:ext cx="864096" cy="843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51652"/>
            <a:ext cx="9144000" cy="4406348"/>
          </a:xfrm>
        </p:spPr>
        <p:txBody>
          <a:bodyPr>
            <a:normAutofit/>
          </a:bodyPr>
          <a:lstStyle/>
          <a:p>
            <a:pPr algn="ctr"/>
            <a:r>
              <a:rPr lang="en-US" sz="4000" dirty="0" smtClean="0"/>
              <a:t>MPTCP </a:t>
            </a:r>
            <a:r>
              <a:rPr lang="en-US" sz="4000" dirty="0" smtClean="0"/>
              <a:t>is a </a:t>
            </a:r>
            <a:r>
              <a:rPr lang="en-US" sz="4000" dirty="0" smtClean="0"/>
              <a:t>general</a:t>
            </a:r>
            <a:r>
              <a:rPr lang="en-US" sz="4000" dirty="0" smtClean="0"/>
              <a:t>-purpose multipath replacement for TCP.</a:t>
            </a:r>
            <a:endParaRPr lang="en-US" sz="4000" dirty="0" smtClean="0"/>
          </a:p>
          <a:p>
            <a:pPr algn="ctr"/>
            <a:endParaRPr lang="en-US" sz="4000" dirty="0" smtClean="0"/>
          </a:p>
        </p:txBody>
      </p:sp>
      <p:sp>
        <p:nvSpPr>
          <p:cNvPr id="4" name="Slide Number Placeholder 3"/>
          <p:cNvSpPr>
            <a:spLocks noGrp="1"/>
          </p:cNvSpPr>
          <p:nvPr>
            <p:ph type="sldNum" sz="quarter" idx="4"/>
          </p:nvPr>
        </p:nvSpPr>
        <p:spPr/>
        <p:txBody>
          <a:bodyPr/>
          <a:lstStyle/>
          <a:p>
            <a:fld id="{C521D75E-D6CE-401B-B8F6-FCC738B84794}" type="slidenum">
              <a:rPr lang="en-GB" smtClean="0"/>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0" y="0"/>
            <a:ext cx="9144000" cy="1628800"/>
          </a:xfrm>
        </p:spPr>
        <p:txBody>
          <a:bodyPr tIns="0" anchor="t">
            <a:normAutofit fontScale="90000"/>
          </a:bodyPr>
          <a:lstStyle/>
          <a:p>
            <a:r>
              <a:rPr lang="en-GB" dirty="0" smtClean="0">
                <a:solidFill>
                  <a:schemeClr val="tx2">
                    <a:lumMod val="90000"/>
                  </a:schemeClr>
                </a:solidFill>
              </a:rPr>
              <a:t>What is the </a:t>
            </a:r>
            <a:r>
              <a:rPr lang="en-GB" dirty="0" smtClean="0">
                <a:solidFill>
                  <a:schemeClr val="tx2">
                    <a:lumMod val="90000"/>
                  </a:schemeClr>
                </a:solidFill>
              </a:rPr>
              <a:t>MPTCP </a:t>
            </a:r>
            <a:r>
              <a:rPr lang="en-GB" dirty="0" smtClean="0">
                <a:solidFill>
                  <a:schemeClr val="tx2">
                    <a:lumMod val="90000"/>
                  </a:schemeClr>
                </a:solidFill>
              </a:rPr>
              <a:t>protocol?</a:t>
            </a:r>
            <a:br>
              <a:rPr lang="en-GB" dirty="0" smtClean="0"/>
            </a:br>
            <a:r>
              <a:rPr lang="en-GB" sz="3600" dirty="0" smtClean="0"/>
              <a:t>MPTCP </a:t>
            </a:r>
            <a:r>
              <a:rPr lang="en-GB" sz="3600" dirty="0" smtClean="0"/>
              <a:t>is a replacement for TCP which lets you use multiple paths simultaneously.</a:t>
            </a:r>
            <a:endParaRPr lang="en-GB" dirty="0"/>
          </a:p>
        </p:txBody>
      </p:sp>
      <p:sp>
        <p:nvSpPr>
          <p:cNvPr id="23" name="Slide Number Placeholder 22"/>
          <p:cNvSpPr>
            <a:spLocks noGrp="1"/>
          </p:cNvSpPr>
          <p:nvPr>
            <p:ph type="sldNum" sz="quarter" idx="4"/>
          </p:nvPr>
        </p:nvSpPr>
        <p:spPr/>
        <p:txBody>
          <a:bodyPr/>
          <a:lstStyle/>
          <a:p>
            <a:fld id="{C521D75E-D6CE-401B-B8F6-FCC738B84794}" type="slidenum">
              <a:rPr lang="en-GB" smtClean="0"/>
            </a:fld>
            <a:endParaRPr lang="en-GB"/>
          </a:p>
        </p:txBody>
      </p:sp>
      <p:sp>
        <p:nvSpPr>
          <p:cNvPr id="5" name="Rounded Rectangle 4"/>
          <p:cNvSpPr/>
          <p:nvPr/>
        </p:nvSpPr>
        <p:spPr>
          <a:xfrm>
            <a:off x="2131186" y="3484565"/>
            <a:ext cx="1622731" cy="721214"/>
          </a:xfrm>
          <a:prstGeom prst="roundRect">
            <a:avLst/>
          </a:prstGeom>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TCP</a:t>
            </a:r>
            <a:endParaRPr lang="en-GB" sz="2400" dirty="0"/>
          </a:p>
        </p:txBody>
      </p:sp>
      <p:sp>
        <p:nvSpPr>
          <p:cNvPr id="9" name="Rounded Rectangle 8"/>
          <p:cNvSpPr/>
          <p:nvPr/>
        </p:nvSpPr>
        <p:spPr>
          <a:xfrm>
            <a:off x="2033183" y="4386083"/>
            <a:ext cx="1818738" cy="901518"/>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smtClean="0"/>
              <a:t>IP</a:t>
            </a:r>
            <a:endParaRPr lang="en-GB" sz="2400" dirty="0"/>
          </a:p>
        </p:txBody>
      </p:sp>
      <p:sp>
        <p:nvSpPr>
          <p:cNvPr id="11" name="Rounded Rectangle 10"/>
          <p:cNvSpPr/>
          <p:nvPr/>
        </p:nvSpPr>
        <p:spPr>
          <a:xfrm>
            <a:off x="2033183" y="2402744"/>
            <a:ext cx="1818738" cy="901518"/>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dirty="0" smtClean="0"/>
              <a:t>user space</a:t>
            </a:r>
            <a:endParaRPr lang="en-GB" sz="2400" dirty="0"/>
          </a:p>
        </p:txBody>
      </p:sp>
      <p:sp>
        <p:nvSpPr>
          <p:cNvPr id="6" name="TextBox 5"/>
          <p:cNvSpPr txBox="1"/>
          <p:nvPr/>
        </p:nvSpPr>
        <p:spPr>
          <a:xfrm>
            <a:off x="2045090" y="3145004"/>
            <a:ext cx="1734822" cy="463438"/>
          </a:xfrm>
          <a:prstGeom prst="rect">
            <a:avLst/>
          </a:prstGeom>
          <a:noFill/>
        </p:spPr>
        <p:txBody>
          <a:bodyPr wrap="square" rtlCol="0">
            <a:spAutoFit/>
          </a:bodyPr>
          <a:lstStyle/>
          <a:p>
            <a:pPr algn="ctr"/>
            <a:r>
              <a:rPr lang="en-GB" sz="2400" dirty="0" smtClean="0"/>
              <a:t>socket API</a:t>
            </a:r>
            <a:endParaRPr lang="en-GB" sz="2400" dirty="0"/>
          </a:p>
        </p:txBody>
      </p:sp>
      <p:sp>
        <p:nvSpPr>
          <p:cNvPr id="13" name="Rounded Rectangle 12"/>
          <p:cNvSpPr/>
          <p:nvPr/>
        </p:nvSpPr>
        <p:spPr>
          <a:xfrm>
            <a:off x="2033183" y="3484565"/>
            <a:ext cx="1818738" cy="721214"/>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MPTCP</a:t>
            </a:r>
            <a:endParaRPr lang="en-GB" sz="2400" dirty="0"/>
          </a:p>
        </p:txBody>
      </p:sp>
      <p:grpSp>
        <p:nvGrpSpPr>
          <p:cNvPr id="55" name="Group 54"/>
          <p:cNvGrpSpPr/>
          <p:nvPr/>
        </p:nvGrpSpPr>
        <p:grpSpPr>
          <a:xfrm>
            <a:off x="5220073" y="2402744"/>
            <a:ext cx="1852928" cy="2884856"/>
            <a:chOff x="5364088" y="2060848"/>
            <a:chExt cx="1944216" cy="3456384"/>
          </a:xfrm>
        </p:grpSpPr>
        <p:sp>
          <p:nvSpPr>
            <p:cNvPr id="39" name="Rounded Rectangle 38"/>
            <p:cNvSpPr/>
            <p:nvPr/>
          </p:nvSpPr>
          <p:spPr>
            <a:xfrm>
              <a:off x="5364088" y="3356992"/>
              <a:ext cx="1944216" cy="864096"/>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MPTCP</a:t>
              </a:r>
              <a:endParaRPr lang="en-GB" sz="2400" dirty="0"/>
            </a:p>
          </p:txBody>
        </p:sp>
        <p:sp>
          <p:nvSpPr>
            <p:cNvPr id="31" name="Rounded Rectangle 30"/>
            <p:cNvSpPr/>
            <p:nvPr/>
          </p:nvSpPr>
          <p:spPr>
            <a:xfrm>
              <a:off x="5364088" y="4437112"/>
              <a:ext cx="1944216" cy="108012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dirty="0"/>
            </a:p>
          </p:txBody>
        </p:sp>
        <p:sp>
          <p:nvSpPr>
            <p:cNvPr id="34" name="Rounded Rectangle 33"/>
            <p:cNvSpPr/>
            <p:nvPr/>
          </p:nvSpPr>
          <p:spPr>
            <a:xfrm>
              <a:off x="5364088" y="2060848"/>
              <a:ext cx="1944216" cy="108012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dirty="0"/>
            </a:p>
          </p:txBody>
        </p:sp>
      </p:grpSp>
      <p:sp>
        <p:nvSpPr>
          <p:cNvPr id="40" name="Rectangle 39"/>
          <p:cNvSpPr/>
          <p:nvPr/>
        </p:nvSpPr>
        <p:spPr>
          <a:xfrm>
            <a:off x="5364088" y="4987094"/>
            <a:ext cx="733775" cy="439986"/>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addr</a:t>
            </a:r>
            <a:r>
              <a:rPr lang="en-US" b="1" baseline="-25000" dirty="0" smtClean="0">
                <a:solidFill>
                  <a:schemeClr val="bg1"/>
                </a:solidFill>
              </a:rPr>
              <a:t>1</a:t>
            </a:r>
            <a:endParaRPr lang="en-GB" b="1" baseline="-25000" dirty="0">
              <a:solidFill>
                <a:schemeClr val="bg1"/>
              </a:solidFill>
            </a:endParaRPr>
          </a:p>
        </p:txBody>
      </p:sp>
      <p:sp>
        <p:nvSpPr>
          <p:cNvPr id="41" name="Rectangle 40"/>
          <p:cNvSpPr/>
          <p:nvPr/>
        </p:nvSpPr>
        <p:spPr>
          <a:xfrm>
            <a:off x="6218065" y="4987094"/>
            <a:ext cx="730199" cy="367978"/>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addr</a:t>
            </a:r>
            <a:r>
              <a:rPr lang="en-US" b="1" baseline="-25000" dirty="0" smtClean="0">
                <a:solidFill>
                  <a:schemeClr val="bg1"/>
                </a:solidFill>
              </a:rPr>
              <a:t>2</a:t>
            </a:r>
            <a:endParaRPr lang="en-GB" b="1" baseline="-25000" dirty="0">
              <a:solidFill>
                <a:schemeClr val="bg1"/>
              </a:solidFill>
            </a:endParaRPr>
          </a:p>
        </p:txBody>
      </p:sp>
      <p:sp>
        <p:nvSpPr>
          <p:cNvPr id="42" name="Rectangle 41"/>
          <p:cNvSpPr/>
          <p:nvPr/>
        </p:nvSpPr>
        <p:spPr>
          <a:xfrm>
            <a:off x="2537241" y="4946319"/>
            <a:ext cx="810624" cy="442158"/>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addr</a:t>
            </a:r>
            <a:endParaRPr lang="en-GB" b="1" baseline="-25000" dirty="0">
              <a:solidFill>
                <a:schemeClr val="bg1"/>
              </a:solidFill>
            </a:endParaRPr>
          </a:p>
        </p:txBody>
      </p:sp>
      <p:grpSp>
        <p:nvGrpSpPr>
          <p:cNvPr id="51" name="Group 50"/>
          <p:cNvGrpSpPr/>
          <p:nvPr/>
        </p:nvGrpSpPr>
        <p:grpSpPr>
          <a:xfrm>
            <a:off x="2426005" y="5255773"/>
            <a:ext cx="4234227" cy="981539"/>
            <a:chOff x="1040295" y="5493026"/>
            <a:chExt cx="6790084" cy="1262269"/>
          </a:xfrm>
        </p:grpSpPr>
        <p:sp>
          <p:nvSpPr>
            <p:cNvPr id="49" name="Freeform 48"/>
            <p:cNvSpPr/>
            <p:nvPr/>
          </p:nvSpPr>
          <p:spPr>
            <a:xfrm>
              <a:off x="1040295" y="5493026"/>
              <a:ext cx="6556514" cy="853109"/>
            </a:xfrm>
            <a:custGeom>
              <a:avLst/>
              <a:gdLst>
                <a:gd name="connsiteX0" fmla="*/ 838201 w 6556514"/>
                <a:gd name="connsiteY0" fmla="*/ 102704 h 853109"/>
                <a:gd name="connsiteX1" fmla="*/ 818322 w 6556514"/>
                <a:gd name="connsiteY1" fmla="*/ 748748 h 853109"/>
                <a:gd name="connsiteX2" fmla="*/ 5748131 w 6556514"/>
                <a:gd name="connsiteY2" fmla="*/ 728870 h 853109"/>
                <a:gd name="connsiteX3" fmla="*/ 5668618 w 6556514"/>
                <a:gd name="connsiteY3" fmla="*/ 102704 h 853109"/>
                <a:gd name="connsiteX4" fmla="*/ 5678557 w 6556514"/>
                <a:gd name="connsiteY4" fmla="*/ 112644 h 853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14" h="853109">
                  <a:moveTo>
                    <a:pt x="838201" y="102704"/>
                  </a:moveTo>
                  <a:cubicBezTo>
                    <a:pt x="419100" y="373545"/>
                    <a:pt x="0" y="644387"/>
                    <a:pt x="818322" y="748748"/>
                  </a:cubicBezTo>
                  <a:cubicBezTo>
                    <a:pt x="1636644" y="853109"/>
                    <a:pt x="4939748" y="836544"/>
                    <a:pt x="5748131" y="728870"/>
                  </a:cubicBezTo>
                  <a:cubicBezTo>
                    <a:pt x="6556514" y="621196"/>
                    <a:pt x="5680214" y="205408"/>
                    <a:pt x="5668618" y="102704"/>
                  </a:cubicBezTo>
                  <a:cubicBezTo>
                    <a:pt x="5657022" y="0"/>
                    <a:pt x="5676901" y="110987"/>
                    <a:pt x="5678557" y="112644"/>
                  </a:cubicBezTo>
                </a:path>
              </a:pathLst>
            </a:custGeom>
            <a:ln w="1016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1928191" y="5615609"/>
              <a:ext cx="5902188" cy="1139686"/>
            </a:xfrm>
            <a:custGeom>
              <a:avLst/>
              <a:gdLst>
                <a:gd name="connsiteX0" fmla="*/ 0 w 5902188"/>
                <a:gd name="connsiteY0" fmla="*/ 646043 h 1139686"/>
                <a:gd name="connsiteX1" fmla="*/ 2166731 w 5902188"/>
                <a:gd name="connsiteY1" fmla="*/ 1113182 h 1139686"/>
                <a:gd name="connsiteX2" fmla="*/ 5357192 w 5902188"/>
                <a:gd name="connsiteY2" fmla="*/ 805069 h 1139686"/>
                <a:gd name="connsiteX3" fmla="*/ 5436705 w 5902188"/>
                <a:gd name="connsiteY3" fmla="*/ 0 h 1139686"/>
              </a:gdLst>
              <a:ahLst/>
              <a:cxnLst>
                <a:cxn ang="0">
                  <a:pos x="connsiteX0" y="connsiteY0"/>
                </a:cxn>
                <a:cxn ang="0">
                  <a:pos x="connsiteX1" y="connsiteY1"/>
                </a:cxn>
                <a:cxn ang="0">
                  <a:pos x="connsiteX2" y="connsiteY2"/>
                </a:cxn>
                <a:cxn ang="0">
                  <a:pos x="connsiteX3" y="connsiteY3"/>
                </a:cxn>
              </a:cxnLst>
              <a:rect l="l" t="t" r="r" b="b"/>
              <a:pathLst>
                <a:path w="5902188" h="1139686">
                  <a:moveTo>
                    <a:pt x="0" y="646043"/>
                  </a:moveTo>
                  <a:cubicBezTo>
                    <a:pt x="636933" y="866360"/>
                    <a:pt x="1273866" y="1086678"/>
                    <a:pt x="2166731" y="1113182"/>
                  </a:cubicBezTo>
                  <a:cubicBezTo>
                    <a:pt x="3059596" y="1139686"/>
                    <a:pt x="4812196" y="990599"/>
                    <a:pt x="5357192" y="805069"/>
                  </a:cubicBezTo>
                  <a:cubicBezTo>
                    <a:pt x="5902188" y="619539"/>
                    <a:pt x="5423453" y="135835"/>
                    <a:pt x="5436705" y="0"/>
                  </a:cubicBezTo>
                </a:path>
              </a:pathLst>
            </a:cu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2" name="TextBox 51"/>
          <p:cNvSpPr txBox="1"/>
          <p:nvPr/>
        </p:nvSpPr>
        <p:spPr>
          <a:xfrm>
            <a:off x="611560" y="3384233"/>
            <a:ext cx="1418047" cy="1200329"/>
          </a:xfrm>
          <a:prstGeom prst="rect">
            <a:avLst/>
          </a:prstGeom>
          <a:noFill/>
        </p:spPr>
        <p:txBody>
          <a:bodyPr wrap="square" rtlCol="0">
            <a:spAutoFit/>
          </a:bodyPr>
          <a:lstStyle/>
          <a:p>
            <a:r>
              <a:rPr lang="en-US" dirty="0" smtClean="0">
                <a:solidFill>
                  <a:schemeClr val="accent4">
                    <a:lumMod val="60000"/>
                    <a:lumOff val="40000"/>
                  </a:schemeClr>
                </a:solidFill>
              </a:rPr>
              <a:t>The sender stripes packets across paths</a:t>
            </a:r>
            <a:endParaRPr lang="en-GB" dirty="0">
              <a:solidFill>
                <a:schemeClr val="accent4">
                  <a:lumMod val="60000"/>
                  <a:lumOff val="40000"/>
                </a:schemeClr>
              </a:solidFill>
            </a:endParaRPr>
          </a:p>
        </p:txBody>
      </p:sp>
      <p:sp>
        <p:nvSpPr>
          <p:cNvPr id="53" name="TextBox 52"/>
          <p:cNvSpPr txBox="1"/>
          <p:nvPr/>
        </p:nvSpPr>
        <p:spPr>
          <a:xfrm>
            <a:off x="7258409" y="3364363"/>
            <a:ext cx="1418047" cy="1477328"/>
          </a:xfrm>
          <a:prstGeom prst="rect">
            <a:avLst/>
          </a:prstGeom>
          <a:noFill/>
        </p:spPr>
        <p:txBody>
          <a:bodyPr wrap="square" rtlCol="0">
            <a:spAutoFit/>
          </a:bodyPr>
          <a:lstStyle/>
          <a:p>
            <a:r>
              <a:rPr lang="en-US" dirty="0" smtClean="0">
                <a:solidFill>
                  <a:schemeClr val="accent4">
                    <a:lumMod val="60000"/>
                    <a:lumOff val="40000"/>
                  </a:schemeClr>
                </a:solidFill>
              </a:rPr>
              <a:t>The receiver puts the packets in the correct order</a:t>
            </a:r>
            <a:endParaRPr lang="en-GB"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0" y="0"/>
            <a:ext cx="9144000" cy="1628800"/>
          </a:xfrm>
        </p:spPr>
        <p:txBody>
          <a:bodyPr tIns="0" anchor="t">
            <a:normAutofit fontScale="90000"/>
          </a:bodyPr>
          <a:lstStyle/>
          <a:p>
            <a:r>
              <a:rPr lang="en-GB" dirty="0" smtClean="0">
                <a:solidFill>
                  <a:schemeClr val="tx2">
                    <a:lumMod val="90000"/>
                  </a:schemeClr>
                </a:solidFill>
              </a:rPr>
              <a:t>What is the MPTCP protocol?</a:t>
            </a:r>
            <a:br>
              <a:rPr lang="en-GB" dirty="0" smtClean="0"/>
            </a:br>
            <a:r>
              <a:rPr lang="en-GB" sz="3600" dirty="0" smtClean="0"/>
              <a:t>MPTCP is a replacement for TCP which lets you use multiple paths simultaneously.</a:t>
            </a:r>
            <a:endParaRPr lang="en-GB" dirty="0"/>
          </a:p>
        </p:txBody>
      </p:sp>
      <p:sp>
        <p:nvSpPr>
          <p:cNvPr id="23" name="Slide Number Placeholder 22"/>
          <p:cNvSpPr>
            <a:spLocks noGrp="1"/>
          </p:cNvSpPr>
          <p:nvPr>
            <p:ph type="sldNum" sz="quarter" idx="4"/>
          </p:nvPr>
        </p:nvSpPr>
        <p:spPr/>
        <p:txBody>
          <a:bodyPr/>
          <a:lstStyle/>
          <a:p>
            <a:fld id="{C521D75E-D6CE-401B-B8F6-FCC738B84794}" type="slidenum">
              <a:rPr lang="en-GB" smtClean="0"/>
            </a:fld>
            <a:endParaRPr lang="en-GB"/>
          </a:p>
        </p:txBody>
      </p:sp>
      <p:sp>
        <p:nvSpPr>
          <p:cNvPr id="5" name="Rounded Rectangle 4"/>
          <p:cNvSpPr/>
          <p:nvPr/>
        </p:nvSpPr>
        <p:spPr>
          <a:xfrm>
            <a:off x="2131186" y="3484565"/>
            <a:ext cx="1622731" cy="721214"/>
          </a:xfrm>
          <a:prstGeom prst="roundRect">
            <a:avLst/>
          </a:prstGeom>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TCP</a:t>
            </a:r>
            <a:endParaRPr lang="en-GB" sz="2400" dirty="0"/>
          </a:p>
        </p:txBody>
      </p:sp>
      <p:sp>
        <p:nvSpPr>
          <p:cNvPr id="9" name="Rounded Rectangle 8"/>
          <p:cNvSpPr/>
          <p:nvPr/>
        </p:nvSpPr>
        <p:spPr>
          <a:xfrm>
            <a:off x="2033183" y="4386083"/>
            <a:ext cx="1818738" cy="901518"/>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smtClean="0"/>
              <a:t>IP</a:t>
            </a:r>
            <a:endParaRPr lang="en-GB" sz="2400" dirty="0"/>
          </a:p>
        </p:txBody>
      </p:sp>
      <p:sp>
        <p:nvSpPr>
          <p:cNvPr id="11" name="Rounded Rectangle 10"/>
          <p:cNvSpPr/>
          <p:nvPr/>
        </p:nvSpPr>
        <p:spPr>
          <a:xfrm>
            <a:off x="2033183" y="2402744"/>
            <a:ext cx="1818738" cy="901518"/>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400" dirty="0" smtClean="0"/>
              <a:t>user space</a:t>
            </a:r>
            <a:endParaRPr lang="en-GB" sz="2400" dirty="0"/>
          </a:p>
        </p:txBody>
      </p:sp>
      <p:sp>
        <p:nvSpPr>
          <p:cNvPr id="6" name="TextBox 5"/>
          <p:cNvSpPr txBox="1"/>
          <p:nvPr/>
        </p:nvSpPr>
        <p:spPr>
          <a:xfrm>
            <a:off x="2045090" y="3145004"/>
            <a:ext cx="1734822" cy="463438"/>
          </a:xfrm>
          <a:prstGeom prst="rect">
            <a:avLst/>
          </a:prstGeom>
          <a:noFill/>
        </p:spPr>
        <p:txBody>
          <a:bodyPr wrap="square" rtlCol="0">
            <a:spAutoFit/>
          </a:bodyPr>
          <a:lstStyle/>
          <a:p>
            <a:pPr algn="ctr"/>
            <a:r>
              <a:rPr lang="en-GB" sz="2400" dirty="0" smtClean="0"/>
              <a:t>socket API</a:t>
            </a:r>
            <a:endParaRPr lang="en-GB" sz="2400" dirty="0"/>
          </a:p>
        </p:txBody>
      </p:sp>
      <p:sp>
        <p:nvSpPr>
          <p:cNvPr id="13" name="Rounded Rectangle 12"/>
          <p:cNvSpPr/>
          <p:nvPr/>
        </p:nvSpPr>
        <p:spPr>
          <a:xfrm>
            <a:off x="2033183" y="3484565"/>
            <a:ext cx="1818738" cy="721214"/>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MPTCP</a:t>
            </a:r>
            <a:endParaRPr lang="en-GB" sz="2400" dirty="0"/>
          </a:p>
        </p:txBody>
      </p:sp>
      <p:grpSp>
        <p:nvGrpSpPr>
          <p:cNvPr id="2" name="Group 54"/>
          <p:cNvGrpSpPr/>
          <p:nvPr/>
        </p:nvGrpSpPr>
        <p:grpSpPr>
          <a:xfrm>
            <a:off x="5220073" y="2402744"/>
            <a:ext cx="1852928" cy="2884856"/>
            <a:chOff x="5364088" y="2060848"/>
            <a:chExt cx="1944216" cy="3456384"/>
          </a:xfrm>
        </p:grpSpPr>
        <p:sp>
          <p:nvSpPr>
            <p:cNvPr id="39" name="Rounded Rectangle 38"/>
            <p:cNvSpPr/>
            <p:nvPr/>
          </p:nvSpPr>
          <p:spPr>
            <a:xfrm>
              <a:off x="5364088" y="3356992"/>
              <a:ext cx="1944216" cy="864096"/>
            </a:xfrm>
            <a:prstGeom prst="roundRect">
              <a:avLst/>
            </a:prstGeom>
            <a:solidFill>
              <a:schemeClr val="accent4">
                <a:lumMod val="75000"/>
              </a:schemeClr>
            </a:soli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MPTCP</a:t>
              </a:r>
              <a:endParaRPr lang="en-GB" sz="2400" dirty="0"/>
            </a:p>
          </p:txBody>
        </p:sp>
        <p:sp>
          <p:nvSpPr>
            <p:cNvPr id="31" name="Rounded Rectangle 30"/>
            <p:cNvSpPr/>
            <p:nvPr/>
          </p:nvSpPr>
          <p:spPr>
            <a:xfrm>
              <a:off x="5364088" y="4437112"/>
              <a:ext cx="1944216" cy="1080120"/>
            </a:xfrm>
            <a:prstGeom prst="roundRect">
              <a:avLst/>
            </a:prstGeom>
            <a:gradFill flip="none" rotWithShape="1">
              <a:gsLst>
                <a:gs pos="0">
                  <a:schemeClr val="accent2">
                    <a:alpha val="0"/>
                  </a:schemeClr>
                </a:gs>
                <a:gs pos="10000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dirty="0"/>
            </a:p>
          </p:txBody>
        </p:sp>
        <p:sp>
          <p:nvSpPr>
            <p:cNvPr id="34" name="Rounded Rectangle 33"/>
            <p:cNvSpPr/>
            <p:nvPr/>
          </p:nvSpPr>
          <p:spPr>
            <a:xfrm>
              <a:off x="5364088" y="2060848"/>
              <a:ext cx="1944216" cy="1080120"/>
            </a:xfrm>
            <a:prstGeom prst="roundRect">
              <a:avLst/>
            </a:prstGeom>
            <a:gradFill flip="none" rotWithShape="1">
              <a:gsLst>
                <a:gs pos="100000">
                  <a:schemeClr val="accent2">
                    <a:alpha val="0"/>
                  </a:schemeClr>
                </a:gs>
                <a:gs pos="0">
                  <a:schemeClr val="accent1"/>
                </a:gs>
              </a:gsLst>
              <a:lin ang="16200000" scaled="0"/>
              <a:tileRect/>
            </a:gradFill>
            <a:ln>
              <a:noFill/>
            </a:ln>
            <a:effectLst>
              <a:outerShdw blurRad="50800" dist="76200" dir="2700000" algn="t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sz="2400" dirty="0"/>
            </a:p>
          </p:txBody>
        </p:sp>
      </p:grpSp>
      <p:sp>
        <p:nvSpPr>
          <p:cNvPr id="40" name="Rectangle 39"/>
          <p:cNvSpPr/>
          <p:nvPr/>
        </p:nvSpPr>
        <p:spPr>
          <a:xfrm>
            <a:off x="5782441" y="4987094"/>
            <a:ext cx="733775" cy="439986"/>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addr</a:t>
            </a:r>
            <a:endParaRPr lang="en-GB" b="1" baseline="-25000" dirty="0">
              <a:solidFill>
                <a:schemeClr val="bg1"/>
              </a:solidFill>
            </a:endParaRPr>
          </a:p>
        </p:txBody>
      </p:sp>
      <p:sp>
        <p:nvSpPr>
          <p:cNvPr id="42" name="Rectangle 41"/>
          <p:cNvSpPr/>
          <p:nvPr/>
        </p:nvSpPr>
        <p:spPr>
          <a:xfrm>
            <a:off x="2537241" y="4946319"/>
            <a:ext cx="810624" cy="442158"/>
          </a:xfrm>
          <a:prstGeom prst="rect">
            <a:avLst/>
          </a:prstGeom>
          <a:solidFill>
            <a:schemeClr val="bg2">
              <a:lumMod val="50000"/>
              <a:lumOff val="50000"/>
            </a:schemeClr>
          </a:solidFill>
          <a:ln>
            <a:noFill/>
          </a:ln>
          <a:effectLst>
            <a:outerShdw blurRad="50800" dist="381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addr</a:t>
            </a:r>
            <a:endParaRPr lang="en-GB" b="1" baseline="-25000" dirty="0">
              <a:solidFill>
                <a:schemeClr val="bg1"/>
              </a:solidFill>
            </a:endParaRPr>
          </a:p>
        </p:txBody>
      </p:sp>
      <p:grpSp>
        <p:nvGrpSpPr>
          <p:cNvPr id="3" name="Group 50"/>
          <p:cNvGrpSpPr/>
          <p:nvPr/>
        </p:nvGrpSpPr>
        <p:grpSpPr>
          <a:xfrm>
            <a:off x="2426005" y="5255774"/>
            <a:ext cx="4088575" cy="981540"/>
            <a:chOff x="1040295" y="5493025"/>
            <a:chExt cx="6556514" cy="1262270"/>
          </a:xfrm>
        </p:grpSpPr>
        <p:sp>
          <p:nvSpPr>
            <p:cNvPr id="49" name="Freeform 48"/>
            <p:cNvSpPr/>
            <p:nvPr/>
          </p:nvSpPr>
          <p:spPr>
            <a:xfrm>
              <a:off x="1040295" y="5493025"/>
              <a:ext cx="6556514" cy="853109"/>
            </a:xfrm>
            <a:custGeom>
              <a:avLst/>
              <a:gdLst>
                <a:gd name="connsiteX0" fmla="*/ 838201 w 6556514"/>
                <a:gd name="connsiteY0" fmla="*/ 102704 h 853109"/>
                <a:gd name="connsiteX1" fmla="*/ 818322 w 6556514"/>
                <a:gd name="connsiteY1" fmla="*/ 748748 h 853109"/>
                <a:gd name="connsiteX2" fmla="*/ 5748131 w 6556514"/>
                <a:gd name="connsiteY2" fmla="*/ 728870 h 853109"/>
                <a:gd name="connsiteX3" fmla="*/ 5668618 w 6556514"/>
                <a:gd name="connsiteY3" fmla="*/ 102704 h 853109"/>
                <a:gd name="connsiteX4" fmla="*/ 5678557 w 6556514"/>
                <a:gd name="connsiteY4" fmla="*/ 112644 h 853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14" h="853109">
                  <a:moveTo>
                    <a:pt x="838201" y="102704"/>
                  </a:moveTo>
                  <a:cubicBezTo>
                    <a:pt x="419100" y="373545"/>
                    <a:pt x="0" y="644387"/>
                    <a:pt x="818322" y="748748"/>
                  </a:cubicBezTo>
                  <a:cubicBezTo>
                    <a:pt x="1636644" y="853109"/>
                    <a:pt x="4939748" y="836544"/>
                    <a:pt x="5748131" y="728870"/>
                  </a:cubicBezTo>
                  <a:cubicBezTo>
                    <a:pt x="6556514" y="621196"/>
                    <a:pt x="5680214" y="205408"/>
                    <a:pt x="5668618" y="102704"/>
                  </a:cubicBezTo>
                  <a:cubicBezTo>
                    <a:pt x="5657022" y="0"/>
                    <a:pt x="5676901" y="110987"/>
                    <a:pt x="5678557" y="112644"/>
                  </a:cubicBezTo>
                </a:path>
              </a:pathLst>
            </a:custGeom>
            <a:ln w="1016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2749552" y="5736662"/>
              <a:ext cx="4618934" cy="1018633"/>
            </a:xfrm>
            <a:custGeom>
              <a:avLst/>
              <a:gdLst>
                <a:gd name="connsiteX0" fmla="*/ 0 w 5902188"/>
                <a:gd name="connsiteY0" fmla="*/ 646043 h 1139686"/>
                <a:gd name="connsiteX1" fmla="*/ 2166731 w 5902188"/>
                <a:gd name="connsiteY1" fmla="*/ 1113182 h 1139686"/>
                <a:gd name="connsiteX2" fmla="*/ 5357192 w 5902188"/>
                <a:gd name="connsiteY2" fmla="*/ 805069 h 1139686"/>
                <a:gd name="connsiteX3" fmla="*/ 5436705 w 5902188"/>
                <a:gd name="connsiteY3" fmla="*/ 0 h 1139686"/>
              </a:gdLst>
              <a:ahLst/>
              <a:cxnLst>
                <a:cxn ang="0">
                  <a:pos x="connsiteX0" y="connsiteY0"/>
                </a:cxn>
                <a:cxn ang="0">
                  <a:pos x="connsiteX1" y="connsiteY1"/>
                </a:cxn>
                <a:cxn ang="0">
                  <a:pos x="connsiteX2" y="connsiteY2"/>
                </a:cxn>
                <a:cxn ang="0">
                  <a:pos x="connsiteX3" y="connsiteY3"/>
                </a:cxn>
              </a:cxnLst>
              <a:rect l="l" t="t" r="r" b="b"/>
              <a:pathLst>
                <a:path w="5902188" h="1139686">
                  <a:moveTo>
                    <a:pt x="0" y="646043"/>
                  </a:moveTo>
                  <a:cubicBezTo>
                    <a:pt x="636933" y="866360"/>
                    <a:pt x="1273866" y="1086678"/>
                    <a:pt x="2166731" y="1113182"/>
                  </a:cubicBezTo>
                  <a:cubicBezTo>
                    <a:pt x="3059596" y="1139686"/>
                    <a:pt x="4812196" y="990599"/>
                    <a:pt x="5357192" y="805069"/>
                  </a:cubicBezTo>
                  <a:cubicBezTo>
                    <a:pt x="5902188" y="619539"/>
                    <a:pt x="5423453" y="135835"/>
                    <a:pt x="5436705" y="0"/>
                  </a:cubicBezTo>
                </a:path>
              </a:pathLst>
            </a:cu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52" name="TextBox 51"/>
          <p:cNvSpPr txBox="1"/>
          <p:nvPr/>
        </p:nvSpPr>
        <p:spPr>
          <a:xfrm>
            <a:off x="611560" y="3384233"/>
            <a:ext cx="1418047" cy="1200329"/>
          </a:xfrm>
          <a:prstGeom prst="rect">
            <a:avLst/>
          </a:prstGeom>
          <a:noFill/>
        </p:spPr>
        <p:txBody>
          <a:bodyPr wrap="square" rtlCol="0">
            <a:spAutoFit/>
          </a:bodyPr>
          <a:lstStyle/>
          <a:p>
            <a:r>
              <a:rPr lang="en-US" dirty="0" smtClean="0">
                <a:solidFill>
                  <a:schemeClr val="accent4">
                    <a:lumMod val="60000"/>
                    <a:lumOff val="40000"/>
                  </a:schemeClr>
                </a:solidFill>
              </a:rPr>
              <a:t>The sender stripes packets across paths</a:t>
            </a:r>
            <a:endParaRPr lang="en-GB" dirty="0">
              <a:solidFill>
                <a:schemeClr val="accent4">
                  <a:lumMod val="60000"/>
                  <a:lumOff val="40000"/>
                </a:schemeClr>
              </a:solidFill>
            </a:endParaRPr>
          </a:p>
        </p:txBody>
      </p:sp>
      <p:sp>
        <p:nvSpPr>
          <p:cNvPr id="53" name="TextBox 52"/>
          <p:cNvSpPr txBox="1"/>
          <p:nvPr/>
        </p:nvSpPr>
        <p:spPr>
          <a:xfrm>
            <a:off x="7258409" y="3364363"/>
            <a:ext cx="1418047" cy="1477328"/>
          </a:xfrm>
          <a:prstGeom prst="rect">
            <a:avLst/>
          </a:prstGeom>
          <a:noFill/>
        </p:spPr>
        <p:txBody>
          <a:bodyPr wrap="square" rtlCol="0">
            <a:spAutoFit/>
          </a:bodyPr>
          <a:lstStyle/>
          <a:p>
            <a:r>
              <a:rPr lang="en-US" dirty="0" smtClean="0">
                <a:solidFill>
                  <a:schemeClr val="accent4">
                    <a:lumMod val="60000"/>
                    <a:lumOff val="40000"/>
                  </a:schemeClr>
                </a:solidFill>
              </a:rPr>
              <a:t>The receiver puts the packets in the correct order</a:t>
            </a:r>
            <a:endParaRPr lang="en-GB" dirty="0">
              <a:solidFill>
                <a:schemeClr val="accent4">
                  <a:lumMod val="60000"/>
                  <a:lumOff val="40000"/>
                </a:schemeClr>
              </a:solidFill>
            </a:endParaRPr>
          </a:p>
        </p:txBody>
      </p:sp>
      <p:sp>
        <p:nvSpPr>
          <p:cNvPr id="21" name="TextBox 20"/>
          <p:cNvSpPr txBox="1"/>
          <p:nvPr/>
        </p:nvSpPr>
        <p:spPr>
          <a:xfrm>
            <a:off x="4162065" y="5507940"/>
            <a:ext cx="1418047" cy="369332"/>
          </a:xfrm>
          <a:prstGeom prst="rect">
            <a:avLst/>
          </a:prstGeom>
          <a:noFill/>
        </p:spPr>
        <p:txBody>
          <a:bodyPr wrap="square" rtlCol="0">
            <a:spAutoFit/>
          </a:bodyPr>
          <a:lstStyle/>
          <a:p>
            <a:r>
              <a:rPr lang="en-US" dirty="0" smtClean="0"/>
              <a:t>port p</a:t>
            </a:r>
            <a:r>
              <a:rPr lang="en-US" baseline="-25000" dirty="0" smtClean="0"/>
              <a:t>1</a:t>
            </a:r>
            <a:endParaRPr lang="en-GB" baseline="-25000" dirty="0"/>
          </a:p>
        </p:txBody>
      </p:sp>
      <p:sp>
        <p:nvSpPr>
          <p:cNvPr id="24" name="TextBox 23"/>
          <p:cNvSpPr txBox="1"/>
          <p:nvPr/>
        </p:nvSpPr>
        <p:spPr>
          <a:xfrm>
            <a:off x="4162065" y="6165304"/>
            <a:ext cx="1418047" cy="369332"/>
          </a:xfrm>
          <a:prstGeom prst="rect">
            <a:avLst/>
          </a:prstGeom>
          <a:noFill/>
        </p:spPr>
        <p:txBody>
          <a:bodyPr wrap="square" rtlCol="0">
            <a:spAutoFit/>
          </a:bodyPr>
          <a:lstStyle/>
          <a:p>
            <a:r>
              <a:rPr lang="en-US" dirty="0" smtClean="0"/>
              <a:t>port p</a:t>
            </a:r>
            <a:r>
              <a:rPr lang="en-US" baseline="-25000" dirty="0" smtClean="0"/>
              <a:t>2</a:t>
            </a:r>
            <a:endParaRPr lang="en-GB" baseline="-25000" dirty="0"/>
          </a:p>
        </p:txBody>
      </p:sp>
      <p:sp>
        <p:nvSpPr>
          <p:cNvPr id="25" name="Oval 24"/>
          <p:cNvSpPr/>
          <p:nvPr/>
        </p:nvSpPr>
        <p:spPr>
          <a:xfrm>
            <a:off x="3434112" y="5750840"/>
            <a:ext cx="288032" cy="288032"/>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5" idx="1"/>
            <a:endCxn id="25" idx="5"/>
          </p:cNvCxnSpPr>
          <p:nvPr/>
        </p:nvCxnSpPr>
        <p:spPr>
          <a:xfrm rot="16200000" flipH="1">
            <a:off x="3476293" y="5793021"/>
            <a:ext cx="203670" cy="203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7"/>
            <a:endCxn id="25" idx="3"/>
          </p:cNvCxnSpPr>
          <p:nvPr/>
        </p:nvCxnSpPr>
        <p:spPr>
          <a:xfrm rot="16200000" flipH="1" flipV="1">
            <a:off x="3476293" y="5793021"/>
            <a:ext cx="203670" cy="203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83768" y="6005445"/>
            <a:ext cx="1440160" cy="923330"/>
          </a:xfrm>
          <a:prstGeom prst="rect">
            <a:avLst/>
          </a:prstGeom>
          <a:noFill/>
        </p:spPr>
        <p:txBody>
          <a:bodyPr wrap="square" rtlCol="0">
            <a:spAutoFit/>
          </a:bodyPr>
          <a:lstStyle/>
          <a:p>
            <a:r>
              <a:rPr lang="en-US" dirty="0" smtClean="0"/>
              <a:t>a switch with port-based routing</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noAutofit/>
          </a:bodyPr>
          <a:lstStyle/>
          <a:p>
            <a:r>
              <a:rPr lang="en-US" sz="2800" dirty="0" smtClean="0">
                <a:solidFill>
                  <a:schemeClr val="tx2">
                    <a:lumMod val="50000"/>
                  </a:schemeClr>
                </a:solidFill>
              </a:rPr>
              <a:t>Design goal 1:</a:t>
            </a:r>
            <a:br>
              <a:rPr lang="en-US" sz="3600" dirty="0" smtClean="0"/>
            </a:br>
            <a:r>
              <a:rPr lang="en-US" sz="3600" dirty="0" smtClean="0"/>
              <a:t>Multipath TCP should be fair to regular TCP at shared bottlenecks</a:t>
            </a:r>
            <a:endParaRPr lang="en-GB" sz="3600" dirty="0"/>
          </a:p>
        </p:txBody>
      </p:sp>
      <p:sp>
        <p:nvSpPr>
          <p:cNvPr id="5" name="Content Placeholder 4"/>
          <p:cNvSpPr>
            <a:spLocks noGrp="1"/>
          </p:cNvSpPr>
          <p:nvPr>
            <p:ph idx="1"/>
          </p:nvPr>
        </p:nvSpPr>
        <p:spPr>
          <a:xfrm>
            <a:off x="683568" y="1844824"/>
            <a:ext cx="7776864" cy="3528392"/>
          </a:xfrm>
        </p:spPr>
        <p:txBody>
          <a:bodyPr anchor="b">
            <a:normAutofit/>
          </a:bodyPr>
          <a:lstStyle/>
          <a:p>
            <a:r>
              <a:rPr lang="en-US" sz="2400" i="1" dirty="0" smtClean="0"/>
              <a:t>To be fair, Multipath TCP should take as much capacity as TCP at a bottleneck link, no matter how many paths it is using.</a:t>
            </a:r>
            <a:endParaRPr lang="en-GB" sz="2400" i="1" dirty="0"/>
          </a:p>
        </p:txBody>
      </p:sp>
      <p:grpSp>
        <p:nvGrpSpPr>
          <p:cNvPr id="15" name="Group 14"/>
          <p:cNvGrpSpPr/>
          <p:nvPr/>
        </p:nvGrpSpPr>
        <p:grpSpPr>
          <a:xfrm>
            <a:off x="2674714" y="2276872"/>
            <a:ext cx="4273550" cy="1511300"/>
            <a:chOff x="2259807" y="2492896"/>
            <a:chExt cx="4273550" cy="1511300"/>
          </a:xfrm>
        </p:grpSpPr>
        <p:sp>
          <p:nvSpPr>
            <p:cNvPr id="6" name="Oval 18"/>
            <p:cNvSpPr>
              <a:spLocks noChangeArrowheads="1"/>
            </p:cNvSpPr>
            <p:nvPr/>
          </p:nvSpPr>
          <p:spPr bwMode="auto">
            <a:xfrm rot="16200000" flipV="1">
              <a:off x="3440113" y="2874690"/>
              <a:ext cx="987425" cy="347663"/>
            </a:xfrm>
            <a:prstGeom prst="ellipse">
              <a:avLst/>
            </a:prstGeom>
            <a:solidFill>
              <a:schemeClr val="accent1">
                <a:lumMod val="75000"/>
              </a:schemeClr>
            </a:solidFill>
            <a:ln w="19050">
              <a:solidFill>
                <a:schemeClr val="accent1">
                  <a:lumMod val="60000"/>
                  <a:lumOff val="40000"/>
                </a:schemeClr>
              </a:solidFill>
              <a:round/>
            </a:ln>
          </p:spPr>
          <p:txBody>
            <a:bodyPr wrap="none" anchor="ctr"/>
            <a:lstStyle/>
            <a:p>
              <a:pPr fontAlgn="auto">
                <a:spcBef>
                  <a:spcPts val="0"/>
                </a:spcBef>
                <a:spcAft>
                  <a:spcPts val="0"/>
                </a:spcAft>
                <a:defRPr/>
              </a:pPr>
              <a:endParaRPr lang="en-GB" sz="1800">
                <a:latin typeface="+mn-lt"/>
                <a:ea typeface="+mn-ea"/>
                <a:cs typeface="+mn-cs"/>
              </a:endParaRPr>
            </a:p>
          </p:txBody>
        </p:sp>
        <p:sp>
          <p:nvSpPr>
            <p:cNvPr id="7" name="Freeform 6"/>
            <p:cNvSpPr/>
            <p:nvPr/>
          </p:nvSpPr>
          <p:spPr bwMode="auto">
            <a:xfrm flipV="1">
              <a:off x="2259807" y="2834209"/>
              <a:ext cx="3998912" cy="506412"/>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1" fmla="*/ 0 w 2328530"/>
                <a:gd name="connsiteY0-2" fmla="*/ 411125 h 517451"/>
                <a:gd name="connsiteX1-3" fmla="*/ 511338 w 2328530"/>
                <a:gd name="connsiteY1-4" fmla="*/ 413116 h 517451"/>
                <a:gd name="connsiteX2-5" fmla="*/ 659219 w 2328530"/>
                <a:gd name="connsiteY2-6" fmla="*/ 92149 h 517451"/>
                <a:gd name="connsiteX3-7" fmla="*/ 1690577 w 2328530"/>
                <a:gd name="connsiteY3-8" fmla="*/ 60251 h 517451"/>
                <a:gd name="connsiteX4-9" fmla="*/ 1977656 w 2328530"/>
                <a:gd name="connsiteY4-10" fmla="*/ 453656 h 517451"/>
                <a:gd name="connsiteX5-11" fmla="*/ 2328530 w 2328530"/>
                <a:gd name="connsiteY5-12" fmla="*/ 443023 h 517451"/>
                <a:gd name="connsiteX6-13" fmla="*/ 2328530 w 2328530"/>
                <a:gd name="connsiteY6-14" fmla="*/ 443023 h 517451"/>
                <a:gd name="connsiteX0-15" fmla="*/ 0 w 2328530"/>
                <a:gd name="connsiteY0-16" fmla="*/ 405256 h 511582"/>
                <a:gd name="connsiteX1-17" fmla="*/ 511338 w 2328530"/>
                <a:gd name="connsiteY1-18" fmla="*/ 407247 h 511582"/>
                <a:gd name="connsiteX2-19" fmla="*/ 725652 w 2328530"/>
                <a:gd name="connsiteY2-20" fmla="*/ 121495 h 511582"/>
                <a:gd name="connsiteX3-21" fmla="*/ 1690577 w 2328530"/>
                <a:gd name="connsiteY3-22" fmla="*/ 54382 h 511582"/>
                <a:gd name="connsiteX4-23" fmla="*/ 1977656 w 2328530"/>
                <a:gd name="connsiteY4-24" fmla="*/ 447787 h 511582"/>
                <a:gd name="connsiteX5-25" fmla="*/ 2328530 w 2328530"/>
                <a:gd name="connsiteY5-26" fmla="*/ 437154 h 511582"/>
                <a:gd name="connsiteX6-27" fmla="*/ 2328530 w 2328530"/>
                <a:gd name="connsiteY6-28" fmla="*/ 437154 h 511582"/>
                <a:gd name="connsiteX0-29" fmla="*/ 0 w 2328530"/>
                <a:gd name="connsiteY0-30" fmla="*/ 405256 h 511582"/>
                <a:gd name="connsiteX1-31" fmla="*/ 368462 w 2328530"/>
                <a:gd name="connsiteY1-32" fmla="*/ 407246 h 511582"/>
                <a:gd name="connsiteX2-33" fmla="*/ 725652 w 2328530"/>
                <a:gd name="connsiteY2-34" fmla="*/ 121495 h 511582"/>
                <a:gd name="connsiteX3-35" fmla="*/ 1690577 w 2328530"/>
                <a:gd name="connsiteY3-36" fmla="*/ 54382 h 511582"/>
                <a:gd name="connsiteX4-37" fmla="*/ 1977656 w 2328530"/>
                <a:gd name="connsiteY4-38" fmla="*/ 447787 h 511582"/>
                <a:gd name="connsiteX5-39" fmla="*/ 2328530 w 2328530"/>
                <a:gd name="connsiteY5-40" fmla="*/ 437154 h 511582"/>
                <a:gd name="connsiteX6-41" fmla="*/ 2328530 w 2328530"/>
                <a:gd name="connsiteY6-42" fmla="*/ 437154 h 511582"/>
                <a:gd name="connsiteX0-43" fmla="*/ 0 w 2328530"/>
                <a:gd name="connsiteY0-44" fmla="*/ 405256 h 511582"/>
                <a:gd name="connsiteX1-45" fmla="*/ 368462 w 2328530"/>
                <a:gd name="connsiteY1-46" fmla="*/ 407246 h 511582"/>
                <a:gd name="connsiteX2-47" fmla="*/ 725652 w 2328530"/>
                <a:gd name="connsiteY2-48" fmla="*/ 121495 h 511582"/>
                <a:gd name="connsiteX3-49" fmla="*/ 1690577 w 2328530"/>
                <a:gd name="connsiteY3-50" fmla="*/ 54382 h 511582"/>
                <a:gd name="connsiteX4-51" fmla="*/ 1977656 w 2328530"/>
                <a:gd name="connsiteY4-52" fmla="*/ 447787 h 511582"/>
                <a:gd name="connsiteX5-53" fmla="*/ 2328530 w 2328530"/>
                <a:gd name="connsiteY5-54" fmla="*/ 437154 h 511582"/>
                <a:gd name="connsiteX6-55" fmla="*/ 2328530 w 2328530"/>
                <a:gd name="connsiteY6-56" fmla="*/ 437154 h 511582"/>
                <a:gd name="connsiteX0-57" fmla="*/ 0 w 2328530"/>
                <a:gd name="connsiteY0-58" fmla="*/ 398499 h 464284"/>
                <a:gd name="connsiteX1-59" fmla="*/ 368462 w 2328530"/>
                <a:gd name="connsiteY1-60" fmla="*/ 400489 h 464284"/>
                <a:gd name="connsiteX2-61" fmla="*/ 725652 w 2328530"/>
                <a:gd name="connsiteY2-62" fmla="*/ 114738 h 464284"/>
                <a:gd name="connsiteX3-63" fmla="*/ 1690577 w 2328530"/>
                <a:gd name="connsiteY3-64" fmla="*/ 47625 h 464284"/>
                <a:gd name="connsiteX4-65" fmla="*/ 1940098 w 2328530"/>
                <a:gd name="connsiteY4-66" fmla="*/ 400489 h 464284"/>
                <a:gd name="connsiteX5-67" fmla="*/ 2328530 w 2328530"/>
                <a:gd name="connsiteY5-68" fmla="*/ 430397 h 464284"/>
                <a:gd name="connsiteX6-69" fmla="*/ 2328530 w 2328530"/>
                <a:gd name="connsiteY6-70" fmla="*/ 430397 h 464284"/>
                <a:gd name="connsiteX0-71" fmla="*/ 0 w 2328530"/>
                <a:gd name="connsiteY0-72" fmla="*/ 331387 h 385987"/>
                <a:gd name="connsiteX1-73" fmla="*/ 368462 w 2328530"/>
                <a:gd name="connsiteY1-74" fmla="*/ 333377 h 385987"/>
                <a:gd name="connsiteX2-75" fmla="*/ 725652 w 2328530"/>
                <a:gd name="connsiteY2-76" fmla="*/ 47626 h 385987"/>
                <a:gd name="connsiteX3-77" fmla="*/ 1654346 w 2328530"/>
                <a:gd name="connsiteY3-78" fmla="*/ 47625 h 385987"/>
                <a:gd name="connsiteX4-79" fmla="*/ 1940098 w 2328530"/>
                <a:gd name="connsiteY4-80" fmla="*/ 333377 h 385987"/>
                <a:gd name="connsiteX5-81" fmla="*/ 2328530 w 2328530"/>
                <a:gd name="connsiteY5-82" fmla="*/ 363285 h 385987"/>
                <a:gd name="connsiteX6-83" fmla="*/ 2328530 w 2328530"/>
                <a:gd name="connsiteY6-84" fmla="*/ 363285 h 385987"/>
                <a:gd name="connsiteX0-85" fmla="*/ 50138 w 2378668"/>
                <a:gd name="connsiteY0-86" fmla="*/ 331387 h 405148"/>
                <a:gd name="connsiteX1-87" fmla="*/ 61410 w 2378668"/>
                <a:gd name="connsiteY1-88" fmla="*/ 404816 h 405148"/>
                <a:gd name="connsiteX2-89" fmla="*/ 418600 w 2378668"/>
                <a:gd name="connsiteY2-90" fmla="*/ 333377 h 405148"/>
                <a:gd name="connsiteX3-91" fmla="*/ 775790 w 2378668"/>
                <a:gd name="connsiteY3-92" fmla="*/ 47626 h 405148"/>
                <a:gd name="connsiteX4-93" fmla="*/ 1704484 w 2378668"/>
                <a:gd name="connsiteY4-94" fmla="*/ 47625 h 405148"/>
                <a:gd name="connsiteX5-95" fmla="*/ 1990236 w 2378668"/>
                <a:gd name="connsiteY5-96" fmla="*/ 333377 h 405148"/>
                <a:gd name="connsiteX6-97" fmla="*/ 2378668 w 2378668"/>
                <a:gd name="connsiteY6-98" fmla="*/ 363285 h 405148"/>
                <a:gd name="connsiteX7" fmla="*/ 2378668 w 2378668"/>
                <a:gd name="connsiteY7" fmla="*/ 363285 h 405148"/>
                <a:gd name="connsiteX0-99" fmla="*/ 0 w 2317258"/>
                <a:gd name="connsiteY0-100" fmla="*/ 404816 h 405148"/>
                <a:gd name="connsiteX1-101" fmla="*/ 357190 w 2317258"/>
                <a:gd name="connsiteY1-102" fmla="*/ 333377 h 405148"/>
                <a:gd name="connsiteX2-103" fmla="*/ 714380 w 2317258"/>
                <a:gd name="connsiteY2-104" fmla="*/ 47626 h 405148"/>
                <a:gd name="connsiteX3-105" fmla="*/ 1643074 w 2317258"/>
                <a:gd name="connsiteY3-106" fmla="*/ 47625 h 405148"/>
                <a:gd name="connsiteX4-107" fmla="*/ 1928826 w 2317258"/>
                <a:gd name="connsiteY4-108" fmla="*/ 333377 h 405148"/>
                <a:gd name="connsiteX5-109" fmla="*/ 2317258 w 2317258"/>
                <a:gd name="connsiteY5-110" fmla="*/ 363285 h 405148"/>
                <a:gd name="connsiteX6-111" fmla="*/ 2317258 w 2317258"/>
                <a:gd name="connsiteY6-112" fmla="*/ 363285 h 405148"/>
                <a:gd name="connsiteX0-113" fmla="*/ 0 w 2284006"/>
                <a:gd name="connsiteY0-114" fmla="*/ 379349 h 388664"/>
                <a:gd name="connsiteX1-115" fmla="*/ 323938 w 2284006"/>
                <a:gd name="connsiteY1-116" fmla="*/ 333377 h 388664"/>
                <a:gd name="connsiteX2-117" fmla="*/ 681128 w 2284006"/>
                <a:gd name="connsiteY2-118" fmla="*/ 47626 h 388664"/>
                <a:gd name="connsiteX3-119" fmla="*/ 1609822 w 2284006"/>
                <a:gd name="connsiteY3-120" fmla="*/ 47625 h 388664"/>
                <a:gd name="connsiteX4-121" fmla="*/ 1895574 w 2284006"/>
                <a:gd name="connsiteY4-122" fmla="*/ 333377 h 388664"/>
                <a:gd name="connsiteX5-123" fmla="*/ 2284006 w 2284006"/>
                <a:gd name="connsiteY5-124" fmla="*/ 363285 h 388664"/>
                <a:gd name="connsiteX6-125" fmla="*/ 2284006 w 2284006"/>
                <a:gd name="connsiteY6-126" fmla="*/ 363285 h 388664"/>
                <a:gd name="connsiteX0-127" fmla="*/ 0 w 6434934"/>
                <a:gd name="connsiteY0-128" fmla="*/ 379349 h 388664"/>
                <a:gd name="connsiteX1-129" fmla="*/ 323938 w 6434934"/>
                <a:gd name="connsiteY1-130" fmla="*/ 333377 h 388664"/>
                <a:gd name="connsiteX2-131" fmla="*/ 681128 w 6434934"/>
                <a:gd name="connsiteY2-132" fmla="*/ 47626 h 388664"/>
                <a:gd name="connsiteX3-133" fmla="*/ 1609822 w 6434934"/>
                <a:gd name="connsiteY3-134" fmla="*/ 47625 h 388664"/>
                <a:gd name="connsiteX4-135" fmla="*/ 1895574 w 6434934"/>
                <a:gd name="connsiteY4-136" fmla="*/ 333377 h 388664"/>
                <a:gd name="connsiteX5-137" fmla="*/ 2284006 w 6434934"/>
                <a:gd name="connsiteY5-138" fmla="*/ 363285 h 388664"/>
                <a:gd name="connsiteX6-139" fmla="*/ 6434934 w 6434934"/>
                <a:gd name="connsiteY6-140" fmla="*/ 317754 h 388664"/>
                <a:gd name="connsiteX0-141" fmla="*/ 0 w 6434934"/>
                <a:gd name="connsiteY0-142" fmla="*/ 379348 h 388663"/>
                <a:gd name="connsiteX1-143" fmla="*/ 323938 w 6434934"/>
                <a:gd name="connsiteY1-144" fmla="*/ 333376 h 388663"/>
                <a:gd name="connsiteX2-145" fmla="*/ 681128 w 6434934"/>
                <a:gd name="connsiteY2-146" fmla="*/ 47625 h 388663"/>
                <a:gd name="connsiteX3-147" fmla="*/ 1609822 w 6434934"/>
                <a:gd name="connsiteY3-148" fmla="*/ 47624 h 388663"/>
                <a:gd name="connsiteX4-149" fmla="*/ 1930479 w 6434934"/>
                <a:gd name="connsiteY4-150" fmla="*/ 254202 h 388663"/>
                <a:gd name="connsiteX5-151" fmla="*/ 2284006 w 6434934"/>
                <a:gd name="connsiteY5-152" fmla="*/ 363284 h 388663"/>
                <a:gd name="connsiteX6-153" fmla="*/ 6434934 w 6434934"/>
                <a:gd name="connsiteY6-154" fmla="*/ 317753 h 388663"/>
                <a:gd name="connsiteX0-155" fmla="*/ 0 w 6434934"/>
                <a:gd name="connsiteY0-156" fmla="*/ 379348 h 388663"/>
                <a:gd name="connsiteX1-157" fmla="*/ 323938 w 6434934"/>
                <a:gd name="connsiteY1-158" fmla="*/ 333376 h 388663"/>
                <a:gd name="connsiteX2-159" fmla="*/ 681128 w 6434934"/>
                <a:gd name="connsiteY2-160" fmla="*/ 47625 h 388663"/>
                <a:gd name="connsiteX3-161" fmla="*/ 1609822 w 6434934"/>
                <a:gd name="connsiteY3-162" fmla="*/ 47624 h 388663"/>
                <a:gd name="connsiteX4-163" fmla="*/ 1930479 w 6434934"/>
                <a:gd name="connsiteY4-164" fmla="*/ 254202 h 388663"/>
                <a:gd name="connsiteX5-165" fmla="*/ 2298189 w 6434934"/>
                <a:gd name="connsiteY5-166" fmla="*/ 254201 h 388663"/>
                <a:gd name="connsiteX6-167" fmla="*/ 6434934 w 6434934"/>
                <a:gd name="connsiteY6-168" fmla="*/ 317753 h 388663"/>
                <a:gd name="connsiteX0-169" fmla="*/ 0 w 6434934"/>
                <a:gd name="connsiteY0-170" fmla="*/ 379348 h 388663"/>
                <a:gd name="connsiteX1-171" fmla="*/ 323938 w 6434934"/>
                <a:gd name="connsiteY1-172" fmla="*/ 333376 h 388663"/>
                <a:gd name="connsiteX2-173" fmla="*/ 681128 w 6434934"/>
                <a:gd name="connsiteY2-174" fmla="*/ 47625 h 388663"/>
                <a:gd name="connsiteX3-175" fmla="*/ 1609822 w 6434934"/>
                <a:gd name="connsiteY3-176" fmla="*/ 47624 h 388663"/>
                <a:gd name="connsiteX4-177" fmla="*/ 1930479 w 6434934"/>
                <a:gd name="connsiteY4-178" fmla="*/ 254202 h 388663"/>
                <a:gd name="connsiteX5-179" fmla="*/ 2298189 w 6434934"/>
                <a:gd name="connsiteY5-180" fmla="*/ 317752 h 388663"/>
                <a:gd name="connsiteX6-181" fmla="*/ 6434934 w 6434934"/>
                <a:gd name="connsiteY6-182" fmla="*/ 317753 h 388663"/>
                <a:gd name="connsiteX0-183" fmla="*/ 0 w 6434934"/>
                <a:gd name="connsiteY0-184" fmla="*/ 379348 h 388663"/>
                <a:gd name="connsiteX1-185" fmla="*/ 323938 w 6434934"/>
                <a:gd name="connsiteY1-186" fmla="*/ 333376 h 388663"/>
                <a:gd name="connsiteX2-187" fmla="*/ 681128 w 6434934"/>
                <a:gd name="connsiteY2-188" fmla="*/ 47625 h 388663"/>
                <a:gd name="connsiteX3-189" fmla="*/ 1609822 w 6434934"/>
                <a:gd name="connsiteY3-190" fmla="*/ 47624 h 388663"/>
                <a:gd name="connsiteX4-191" fmla="*/ 1930479 w 6434934"/>
                <a:gd name="connsiteY4-192" fmla="*/ 254202 h 388663"/>
                <a:gd name="connsiteX5-193" fmla="*/ 2298189 w 6434934"/>
                <a:gd name="connsiteY5-194" fmla="*/ 317752 h 388663"/>
                <a:gd name="connsiteX6-195" fmla="*/ 5483670 w 6434934"/>
                <a:gd name="connsiteY6-196" fmla="*/ 326716 h 388663"/>
                <a:gd name="connsiteX7-197" fmla="*/ 6434934 w 6434934"/>
                <a:gd name="connsiteY7-198" fmla="*/ 317753 h 388663"/>
                <a:gd name="connsiteX0-199" fmla="*/ 0 w 6434934"/>
                <a:gd name="connsiteY0-200" fmla="*/ 379348 h 445163"/>
                <a:gd name="connsiteX1-201" fmla="*/ 323938 w 6434934"/>
                <a:gd name="connsiteY1-202" fmla="*/ 333376 h 445163"/>
                <a:gd name="connsiteX2-203" fmla="*/ 681128 w 6434934"/>
                <a:gd name="connsiteY2-204" fmla="*/ 47625 h 445163"/>
                <a:gd name="connsiteX3-205" fmla="*/ 1609822 w 6434934"/>
                <a:gd name="connsiteY3-206" fmla="*/ 47624 h 445163"/>
                <a:gd name="connsiteX4-207" fmla="*/ 1930479 w 6434934"/>
                <a:gd name="connsiteY4-208" fmla="*/ 254202 h 445163"/>
                <a:gd name="connsiteX5-209" fmla="*/ 2298189 w 6434934"/>
                <a:gd name="connsiteY5-210" fmla="*/ 317752 h 445163"/>
                <a:gd name="connsiteX6-211" fmla="*/ 5483670 w 6434934"/>
                <a:gd name="connsiteY6-212" fmla="*/ 326716 h 445163"/>
                <a:gd name="connsiteX7-213" fmla="*/ 6434934 w 6434934"/>
                <a:gd name="connsiteY7-214" fmla="*/ 317753 h 445163"/>
                <a:gd name="connsiteX0-215" fmla="*/ 0 w 6322175"/>
                <a:gd name="connsiteY0-216" fmla="*/ 379348 h 445163"/>
                <a:gd name="connsiteX1-217" fmla="*/ 323938 w 6322175"/>
                <a:gd name="connsiteY1-218" fmla="*/ 333376 h 445163"/>
                <a:gd name="connsiteX2-219" fmla="*/ 681128 w 6322175"/>
                <a:gd name="connsiteY2-220" fmla="*/ 47625 h 445163"/>
                <a:gd name="connsiteX3-221" fmla="*/ 1609822 w 6322175"/>
                <a:gd name="connsiteY3-222" fmla="*/ 47624 h 445163"/>
                <a:gd name="connsiteX4-223" fmla="*/ 1930479 w 6322175"/>
                <a:gd name="connsiteY4-224" fmla="*/ 254202 h 445163"/>
                <a:gd name="connsiteX5-225" fmla="*/ 2298189 w 6322175"/>
                <a:gd name="connsiteY5-226" fmla="*/ 317752 h 445163"/>
                <a:gd name="connsiteX6-227" fmla="*/ 5483670 w 6322175"/>
                <a:gd name="connsiteY6-228" fmla="*/ 326716 h 445163"/>
                <a:gd name="connsiteX7-229" fmla="*/ 6322175 w 6322175"/>
                <a:gd name="connsiteY7-230" fmla="*/ 433933 h 445163"/>
                <a:gd name="connsiteX0-231" fmla="*/ 0 w 6322175"/>
                <a:gd name="connsiteY0-232" fmla="*/ 379348 h 436921"/>
                <a:gd name="connsiteX1-233" fmla="*/ 323938 w 6322175"/>
                <a:gd name="connsiteY1-234" fmla="*/ 333376 h 436921"/>
                <a:gd name="connsiteX2-235" fmla="*/ 681128 w 6322175"/>
                <a:gd name="connsiteY2-236" fmla="*/ 47625 h 436921"/>
                <a:gd name="connsiteX3-237" fmla="*/ 1609822 w 6322175"/>
                <a:gd name="connsiteY3-238" fmla="*/ 47624 h 436921"/>
                <a:gd name="connsiteX4-239" fmla="*/ 1930479 w 6322175"/>
                <a:gd name="connsiteY4-240" fmla="*/ 254202 h 436921"/>
                <a:gd name="connsiteX5-241" fmla="*/ 2298189 w 6322175"/>
                <a:gd name="connsiteY5-242" fmla="*/ 317752 h 436921"/>
                <a:gd name="connsiteX6-243" fmla="*/ 5483670 w 6322175"/>
                <a:gd name="connsiteY6-244" fmla="*/ 326716 h 436921"/>
                <a:gd name="connsiteX7-245" fmla="*/ 6322175 w 6322175"/>
                <a:gd name="connsiteY7-246" fmla="*/ 433933 h 436921"/>
                <a:gd name="connsiteX0-247" fmla="*/ 0 w 6322175"/>
                <a:gd name="connsiteY0-248" fmla="*/ 379348 h 451286"/>
                <a:gd name="connsiteX1-249" fmla="*/ 323938 w 6322175"/>
                <a:gd name="connsiteY1-250" fmla="*/ 333376 h 451286"/>
                <a:gd name="connsiteX2-251" fmla="*/ 681128 w 6322175"/>
                <a:gd name="connsiteY2-252" fmla="*/ 47625 h 451286"/>
                <a:gd name="connsiteX3-253" fmla="*/ 1609822 w 6322175"/>
                <a:gd name="connsiteY3-254" fmla="*/ 47624 h 451286"/>
                <a:gd name="connsiteX4-255" fmla="*/ 1930479 w 6322175"/>
                <a:gd name="connsiteY4-256" fmla="*/ 254202 h 451286"/>
                <a:gd name="connsiteX5-257" fmla="*/ 2298189 w 6322175"/>
                <a:gd name="connsiteY5-258" fmla="*/ 317752 h 451286"/>
                <a:gd name="connsiteX6-259" fmla="*/ 5483670 w 6322175"/>
                <a:gd name="connsiteY6-260" fmla="*/ 326716 h 451286"/>
                <a:gd name="connsiteX7-261" fmla="*/ 6322175 w 6322175"/>
                <a:gd name="connsiteY7-262" fmla="*/ 433933 h 451286"/>
                <a:gd name="connsiteX0-263" fmla="*/ 0 w 6322175"/>
                <a:gd name="connsiteY0-264" fmla="*/ 379348 h 451286"/>
                <a:gd name="connsiteX1-265" fmla="*/ 323938 w 6322175"/>
                <a:gd name="connsiteY1-266" fmla="*/ 333376 h 451286"/>
                <a:gd name="connsiteX2-267" fmla="*/ 681128 w 6322175"/>
                <a:gd name="connsiteY2-268" fmla="*/ 47625 h 451286"/>
                <a:gd name="connsiteX3-269" fmla="*/ 1609822 w 6322175"/>
                <a:gd name="connsiteY3-270" fmla="*/ 47624 h 451286"/>
                <a:gd name="connsiteX4-271" fmla="*/ 1930479 w 6322175"/>
                <a:gd name="connsiteY4-272" fmla="*/ 254202 h 451286"/>
                <a:gd name="connsiteX5-273" fmla="*/ 2298189 w 6322175"/>
                <a:gd name="connsiteY5-274" fmla="*/ 317752 h 451286"/>
                <a:gd name="connsiteX6-275" fmla="*/ 5483670 w 6322175"/>
                <a:gd name="connsiteY6-276" fmla="*/ 326716 h 451286"/>
                <a:gd name="connsiteX7-277" fmla="*/ 6322175 w 6322175"/>
                <a:gd name="connsiteY7-278" fmla="*/ 433933 h 451286"/>
                <a:gd name="connsiteX0-279" fmla="*/ 0 w 6210342"/>
                <a:gd name="connsiteY0-280" fmla="*/ 379348 h 451287"/>
                <a:gd name="connsiteX1-281" fmla="*/ 323938 w 6210342"/>
                <a:gd name="connsiteY1-282" fmla="*/ 333376 h 451287"/>
                <a:gd name="connsiteX2-283" fmla="*/ 681128 w 6210342"/>
                <a:gd name="connsiteY2-284" fmla="*/ 47625 h 451287"/>
                <a:gd name="connsiteX3-285" fmla="*/ 1609822 w 6210342"/>
                <a:gd name="connsiteY3-286" fmla="*/ 47624 h 451287"/>
                <a:gd name="connsiteX4-287" fmla="*/ 1930479 w 6210342"/>
                <a:gd name="connsiteY4-288" fmla="*/ 254202 h 451287"/>
                <a:gd name="connsiteX5-289" fmla="*/ 2298189 w 6210342"/>
                <a:gd name="connsiteY5-290" fmla="*/ 317752 h 451287"/>
                <a:gd name="connsiteX6-291" fmla="*/ 5483670 w 6210342"/>
                <a:gd name="connsiteY6-292" fmla="*/ 326716 h 451287"/>
                <a:gd name="connsiteX7-293" fmla="*/ 6210342 w 6210342"/>
                <a:gd name="connsiteY7-294" fmla="*/ 433934 h 4512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97" y="connsiteY7-198"/>
                </a:cxn>
              </a:cxnLst>
              <a:rect l="l" t="t" r="r" b="b"/>
              <a:pathLst>
                <a:path w="6210342" h="451287">
                  <a:moveTo>
                    <a:pt x="0" y="379348"/>
                  </a:moveTo>
                  <a:cubicBezTo>
                    <a:pt x="61410" y="379680"/>
                    <a:pt x="210417" y="388663"/>
                    <a:pt x="323938" y="333376"/>
                  </a:cubicBezTo>
                  <a:cubicBezTo>
                    <a:pt x="437459" y="278089"/>
                    <a:pt x="466814" y="95250"/>
                    <a:pt x="681128" y="47625"/>
                  </a:cubicBezTo>
                  <a:cubicBezTo>
                    <a:pt x="895442" y="0"/>
                    <a:pt x="1401597" y="13195"/>
                    <a:pt x="1609822" y="47624"/>
                  </a:cubicBezTo>
                  <a:cubicBezTo>
                    <a:pt x="1818047" y="82054"/>
                    <a:pt x="1815751" y="209181"/>
                    <a:pt x="1930479" y="254202"/>
                  </a:cubicBezTo>
                  <a:cubicBezTo>
                    <a:pt x="2045207" y="299223"/>
                    <a:pt x="2132876" y="316090"/>
                    <a:pt x="2298189" y="317752"/>
                  </a:cubicBezTo>
                  <a:lnTo>
                    <a:pt x="5483670" y="326716"/>
                  </a:lnTo>
                  <a:cubicBezTo>
                    <a:pt x="5869146" y="327373"/>
                    <a:pt x="5583901" y="451287"/>
                    <a:pt x="6210342" y="433934"/>
                  </a:cubicBezTo>
                </a:path>
              </a:pathLst>
            </a:custGeom>
            <a:ln w="10160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8" name="Freeform 7"/>
            <p:cNvSpPr/>
            <p:nvPr/>
          </p:nvSpPr>
          <p:spPr bwMode="auto">
            <a:xfrm>
              <a:off x="2267744" y="2492896"/>
              <a:ext cx="4135438" cy="438150"/>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1" fmla="*/ 0 w 2328530"/>
                <a:gd name="connsiteY0-2" fmla="*/ 411125 h 517451"/>
                <a:gd name="connsiteX1-3" fmla="*/ 511338 w 2328530"/>
                <a:gd name="connsiteY1-4" fmla="*/ 413116 h 517451"/>
                <a:gd name="connsiteX2-5" fmla="*/ 659219 w 2328530"/>
                <a:gd name="connsiteY2-6" fmla="*/ 92149 h 517451"/>
                <a:gd name="connsiteX3-7" fmla="*/ 1690577 w 2328530"/>
                <a:gd name="connsiteY3-8" fmla="*/ 60251 h 517451"/>
                <a:gd name="connsiteX4-9" fmla="*/ 1977656 w 2328530"/>
                <a:gd name="connsiteY4-10" fmla="*/ 453656 h 517451"/>
                <a:gd name="connsiteX5-11" fmla="*/ 2328530 w 2328530"/>
                <a:gd name="connsiteY5-12" fmla="*/ 443023 h 517451"/>
                <a:gd name="connsiteX6-13" fmla="*/ 2328530 w 2328530"/>
                <a:gd name="connsiteY6-14" fmla="*/ 443023 h 517451"/>
                <a:gd name="connsiteX0-15" fmla="*/ 0 w 2328530"/>
                <a:gd name="connsiteY0-16" fmla="*/ 405256 h 511582"/>
                <a:gd name="connsiteX1-17" fmla="*/ 511338 w 2328530"/>
                <a:gd name="connsiteY1-18" fmla="*/ 407247 h 511582"/>
                <a:gd name="connsiteX2-19" fmla="*/ 725652 w 2328530"/>
                <a:gd name="connsiteY2-20" fmla="*/ 121495 h 511582"/>
                <a:gd name="connsiteX3-21" fmla="*/ 1690577 w 2328530"/>
                <a:gd name="connsiteY3-22" fmla="*/ 54382 h 511582"/>
                <a:gd name="connsiteX4-23" fmla="*/ 1977656 w 2328530"/>
                <a:gd name="connsiteY4-24" fmla="*/ 447787 h 511582"/>
                <a:gd name="connsiteX5-25" fmla="*/ 2328530 w 2328530"/>
                <a:gd name="connsiteY5-26" fmla="*/ 437154 h 511582"/>
                <a:gd name="connsiteX6-27" fmla="*/ 2328530 w 2328530"/>
                <a:gd name="connsiteY6-28" fmla="*/ 437154 h 511582"/>
                <a:gd name="connsiteX0-29" fmla="*/ 0 w 2328530"/>
                <a:gd name="connsiteY0-30" fmla="*/ 405256 h 511582"/>
                <a:gd name="connsiteX1-31" fmla="*/ 368462 w 2328530"/>
                <a:gd name="connsiteY1-32" fmla="*/ 407246 h 511582"/>
                <a:gd name="connsiteX2-33" fmla="*/ 725652 w 2328530"/>
                <a:gd name="connsiteY2-34" fmla="*/ 121495 h 511582"/>
                <a:gd name="connsiteX3-35" fmla="*/ 1690577 w 2328530"/>
                <a:gd name="connsiteY3-36" fmla="*/ 54382 h 511582"/>
                <a:gd name="connsiteX4-37" fmla="*/ 1977656 w 2328530"/>
                <a:gd name="connsiteY4-38" fmla="*/ 447787 h 511582"/>
                <a:gd name="connsiteX5-39" fmla="*/ 2328530 w 2328530"/>
                <a:gd name="connsiteY5-40" fmla="*/ 437154 h 511582"/>
                <a:gd name="connsiteX6-41" fmla="*/ 2328530 w 2328530"/>
                <a:gd name="connsiteY6-42" fmla="*/ 437154 h 511582"/>
                <a:gd name="connsiteX0-43" fmla="*/ 0 w 2328530"/>
                <a:gd name="connsiteY0-44" fmla="*/ 405256 h 511582"/>
                <a:gd name="connsiteX1-45" fmla="*/ 368462 w 2328530"/>
                <a:gd name="connsiteY1-46" fmla="*/ 407246 h 511582"/>
                <a:gd name="connsiteX2-47" fmla="*/ 725652 w 2328530"/>
                <a:gd name="connsiteY2-48" fmla="*/ 121495 h 511582"/>
                <a:gd name="connsiteX3-49" fmla="*/ 1690577 w 2328530"/>
                <a:gd name="connsiteY3-50" fmla="*/ 54382 h 511582"/>
                <a:gd name="connsiteX4-51" fmla="*/ 1977656 w 2328530"/>
                <a:gd name="connsiteY4-52" fmla="*/ 447787 h 511582"/>
                <a:gd name="connsiteX5-53" fmla="*/ 2328530 w 2328530"/>
                <a:gd name="connsiteY5-54" fmla="*/ 437154 h 511582"/>
                <a:gd name="connsiteX6-55" fmla="*/ 2328530 w 2328530"/>
                <a:gd name="connsiteY6-56" fmla="*/ 437154 h 511582"/>
                <a:gd name="connsiteX0-57" fmla="*/ 0 w 2328530"/>
                <a:gd name="connsiteY0-58" fmla="*/ 398499 h 464284"/>
                <a:gd name="connsiteX1-59" fmla="*/ 368462 w 2328530"/>
                <a:gd name="connsiteY1-60" fmla="*/ 400489 h 464284"/>
                <a:gd name="connsiteX2-61" fmla="*/ 725652 w 2328530"/>
                <a:gd name="connsiteY2-62" fmla="*/ 114738 h 464284"/>
                <a:gd name="connsiteX3-63" fmla="*/ 1690577 w 2328530"/>
                <a:gd name="connsiteY3-64" fmla="*/ 47625 h 464284"/>
                <a:gd name="connsiteX4-65" fmla="*/ 1940098 w 2328530"/>
                <a:gd name="connsiteY4-66" fmla="*/ 400489 h 464284"/>
                <a:gd name="connsiteX5-67" fmla="*/ 2328530 w 2328530"/>
                <a:gd name="connsiteY5-68" fmla="*/ 430397 h 464284"/>
                <a:gd name="connsiteX6-69" fmla="*/ 2328530 w 2328530"/>
                <a:gd name="connsiteY6-70" fmla="*/ 430397 h 464284"/>
                <a:gd name="connsiteX0-71" fmla="*/ 0 w 2328530"/>
                <a:gd name="connsiteY0-72" fmla="*/ 331387 h 385987"/>
                <a:gd name="connsiteX1-73" fmla="*/ 368462 w 2328530"/>
                <a:gd name="connsiteY1-74" fmla="*/ 333377 h 385987"/>
                <a:gd name="connsiteX2-75" fmla="*/ 725652 w 2328530"/>
                <a:gd name="connsiteY2-76" fmla="*/ 47626 h 385987"/>
                <a:gd name="connsiteX3-77" fmla="*/ 1654346 w 2328530"/>
                <a:gd name="connsiteY3-78" fmla="*/ 47625 h 385987"/>
                <a:gd name="connsiteX4-79" fmla="*/ 1940098 w 2328530"/>
                <a:gd name="connsiteY4-80" fmla="*/ 333377 h 385987"/>
                <a:gd name="connsiteX5-81" fmla="*/ 2328530 w 2328530"/>
                <a:gd name="connsiteY5-82" fmla="*/ 363285 h 385987"/>
                <a:gd name="connsiteX6-83" fmla="*/ 2328530 w 2328530"/>
                <a:gd name="connsiteY6-84" fmla="*/ 363285 h 385987"/>
                <a:gd name="connsiteX0-85" fmla="*/ 0 w 2328530"/>
                <a:gd name="connsiteY0-86" fmla="*/ 331387 h 389771"/>
                <a:gd name="connsiteX1-87" fmla="*/ 71438 w 2328530"/>
                <a:gd name="connsiteY1-88" fmla="*/ 385987 h 389771"/>
                <a:gd name="connsiteX2-89" fmla="*/ 368462 w 2328530"/>
                <a:gd name="connsiteY2-90" fmla="*/ 333377 h 389771"/>
                <a:gd name="connsiteX3-91" fmla="*/ 725652 w 2328530"/>
                <a:gd name="connsiteY3-92" fmla="*/ 47626 h 389771"/>
                <a:gd name="connsiteX4-93" fmla="*/ 1654346 w 2328530"/>
                <a:gd name="connsiteY4-94" fmla="*/ 47625 h 389771"/>
                <a:gd name="connsiteX5-95" fmla="*/ 1940098 w 2328530"/>
                <a:gd name="connsiteY5-96" fmla="*/ 333377 h 389771"/>
                <a:gd name="connsiteX6-97" fmla="*/ 2328530 w 2328530"/>
                <a:gd name="connsiteY6-98" fmla="*/ 363285 h 389771"/>
                <a:gd name="connsiteX7" fmla="*/ 2328530 w 2328530"/>
                <a:gd name="connsiteY7" fmla="*/ 363285 h 389771"/>
                <a:gd name="connsiteX0-99" fmla="*/ 0 w 2257092"/>
                <a:gd name="connsiteY0-100" fmla="*/ 385987 h 389771"/>
                <a:gd name="connsiteX1-101" fmla="*/ 297024 w 2257092"/>
                <a:gd name="connsiteY1-102" fmla="*/ 333377 h 389771"/>
                <a:gd name="connsiteX2-103" fmla="*/ 654214 w 2257092"/>
                <a:gd name="connsiteY2-104" fmla="*/ 47626 h 389771"/>
                <a:gd name="connsiteX3-105" fmla="*/ 1582908 w 2257092"/>
                <a:gd name="connsiteY3-106" fmla="*/ 47625 h 389771"/>
                <a:gd name="connsiteX4-107" fmla="*/ 1868660 w 2257092"/>
                <a:gd name="connsiteY4-108" fmla="*/ 333377 h 389771"/>
                <a:gd name="connsiteX5-109" fmla="*/ 2257092 w 2257092"/>
                <a:gd name="connsiteY5-110" fmla="*/ 363285 h 389771"/>
                <a:gd name="connsiteX6-111" fmla="*/ 2257092 w 2257092"/>
                <a:gd name="connsiteY6-112" fmla="*/ 363285 h 389771"/>
                <a:gd name="connsiteX0-113" fmla="*/ 0 w 6421916"/>
                <a:gd name="connsiteY0-114" fmla="*/ 385987 h 389771"/>
                <a:gd name="connsiteX1-115" fmla="*/ 297024 w 6421916"/>
                <a:gd name="connsiteY1-116" fmla="*/ 333377 h 389771"/>
                <a:gd name="connsiteX2-117" fmla="*/ 654214 w 6421916"/>
                <a:gd name="connsiteY2-118" fmla="*/ 47626 h 389771"/>
                <a:gd name="connsiteX3-119" fmla="*/ 1582908 w 6421916"/>
                <a:gd name="connsiteY3-120" fmla="*/ 47625 h 389771"/>
                <a:gd name="connsiteX4-121" fmla="*/ 1868660 w 6421916"/>
                <a:gd name="connsiteY4-122" fmla="*/ 333377 h 389771"/>
                <a:gd name="connsiteX5-123" fmla="*/ 2257092 w 6421916"/>
                <a:gd name="connsiteY5-124" fmla="*/ 363285 h 389771"/>
                <a:gd name="connsiteX6-125" fmla="*/ 6421916 w 6421916"/>
                <a:gd name="connsiteY6-126" fmla="*/ 309610 h 389771"/>
                <a:gd name="connsiteX0-127" fmla="*/ 0 w 6421916"/>
                <a:gd name="connsiteY0-128" fmla="*/ 385987 h 389771"/>
                <a:gd name="connsiteX1-129" fmla="*/ 297024 w 6421916"/>
                <a:gd name="connsiteY1-130" fmla="*/ 333377 h 389771"/>
                <a:gd name="connsiteX2-131" fmla="*/ 654214 w 6421916"/>
                <a:gd name="connsiteY2-132" fmla="*/ 47626 h 389771"/>
                <a:gd name="connsiteX3-133" fmla="*/ 1582908 w 6421916"/>
                <a:gd name="connsiteY3-134" fmla="*/ 47625 h 389771"/>
                <a:gd name="connsiteX4-135" fmla="*/ 1868660 w 6421916"/>
                <a:gd name="connsiteY4-136" fmla="*/ 333377 h 389771"/>
                <a:gd name="connsiteX5-137" fmla="*/ 2192971 w 6421916"/>
                <a:gd name="connsiteY5-138" fmla="*/ 309610 h 389771"/>
                <a:gd name="connsiteX6-139" fmla="*/ 6421916 w 6421916"/>
                <a:gd name="connsiteY6-140" fmla="*/ 309610 h 389771"/>
                <a:gd name="connsiteX0-141" fmla="*/ 0 w 6421916"/>
                <a:gd name="connsiteY0-142" fmla="*/ 385986 h 389770"/>
                <a:gd name="connsiteX1-143" fmla="*/ 297024 w 6421916"/>
                <a:gd name="connsiteY1-144" fmla="*/ 333376 h 389770"/>
                <a:gd name="connsiteX2-145" fmla="*/ 654214 w 6421916"/>
                <a:gd name="connsiteY2-146" fmla="*/ 47625 h 389770"/>
                <a:gd name="connsiteX3-147" fmla="*/ 1582908 w 6421916"/>
                <a:gd name="connsiteY3-148" fmla="*/ 47624 h 389770"/>
                <a:gd name="connsiteX4-149" fmla="*/ 1825237 w 6421916"/>
                <a:gd name="connsiteY4-150" fmla="*/ 309609 h 389770"/>
                <a:gd name="connsiteX5-151" fmla="*/ 2192971 w 6421916"/>
                <a:gd name="connsiteY5-152" fmla="*/ 309609 h 389770"/>
                <a:gd name="connsiteX6-153" fmla="*/ 6421916 w 6421916"/>
                <a:gd name="connsiteY6-154" fmla="*/ 309609 h 389770"/>
                <a:gd name="connsiteX0-155" fmla="*/ 0 w 6421916"/>
                <a:gd name="connsiteY0-156" fmla="*/ 385986 h 389770"/>
                <a:gd name="connsiteX1-157" fmla="*/ 297024 w 6421916"/>
                <a:gd name="connsiteY1-158" fmla="*/ 333376 h 389770"/>
                <a:gd name="connsiteX2-159" fmla="*/ 654214 w 6421916"/>
                <a:gd name="connsiteY2-160" fmla="*/ 47625 h 389770"/>
                <a:gd name="connsiteX3-161" fmla="*/ 1582908 w 6421916"/>
                <a:gd name="connsiteY3-162" fmla="*/ 47624 h 389770"/>
                <a:gd name="connsiteX4-163" fmla="*/ 1825237 w 6421916"/>
                <a:gd name="connsiteY4-164" fmla="*/ 245974 h 389770"/>
                <a:gd name="connsiteX5-165" fmla="*/ 2192971 w 6421916"/>
                <a:gd name="connsiteY5-166" fmla="*/ 309609 h 389770"/>
                <a:gd name="connsiteX6-167" fmla="*/ 6421916 w 6421916"/>
                <a:gd name="connsiteY6-168" fmla="*/ 309609 h 3897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421916" h="389770">
                  <a:moveTo>
                    <a:pt x="0" y="385986"/>
                  </a:moveTo>
                  <a:cubicBezTo>
                    <a:pt x="61410" y="386318"/>
                    <a:pt x="187988" y="389770"/>
                    <a:pt x="297024" y="333376"/>
                  </a:cubicBezTo>
                  <a:cubicBezTo>
                    <a:pt x="406060" y="276983"/>
                    <a:pt x="439900" y="95250"/>
                    <a:pt x="654214" y="47625"/>
                  </a:cubicBezTo>
                  <a:cubicBezTo>
                    <a:pt x="868528" y="0"/>
                    <a:pt x="1387738" y="14566"/>
                    <a:pt x="1582908" y="47624"/>
                  </a:cubicBezTo>
                  <a:cubicBezTo>
                    <a:pt x="1778079" y="80682"/>
                    <a:pt x="1723560" y="202310"/>
                    <a:pt x="1825237" y="245974"/>
                  </a:cubicBezTo>
                  <a:cubicBezTo>
                    <a:pt x="1926914" y="289638"/>
                    <a:pt x="2128232" y="304624"/>
                    <a:pt x="2192971" y="309609"/>
                  </a:cubicBezTo>
                  <a:lnTo>
                    <a:pt x="6421916" y="309609"/>
                  </a:lnTo>
                </a:path>
              </a:pathLst>
            </a:custGeom>
            <a:ln w="1016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9" name="Freeform 8"/>
            <p:cNvSpPr/>
            <p:nvPr/>
          </p:nvSpPr>
          <p:spPr bwMode="auto">
            <a:xfrm>
              <a:off x="2616994" y="3197746"/>
              <a:ext cx="3590925" cy="806450"/>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1" fmla="*/ 0 w 2328530"/>
                <a:gd name="connsiteY0-2" fmla="*/ 411125 h 517451"/>
                <a:gd name="connsiteX1-3" fmla="*/ 511338 w 2328530"/>
                <a:gd name="connsiteY1-4" fmla="*/ 413116 h 517451"/>
                <a:gd name="connsiteX2-5" fmla="*/ 659219 w 2328530"/>
                <a:gd name="connsiteY2-6" fmla="*/ 92149 h 517451"/>
                <a:gd name="connsiteX3-7" fmla="*/ 1690577 w 2328530"/>
                <a:gd name="connsiteY3-8" fmla="*/ 60251 h 517451"/>
                <a:gd name="connsiteX4-9" fmla="*/ 1977656 w 2328530"/>
                <a:gd name="connsiteY4-10" fmla="*/ 453656 h 517451"/>
                <a:gd name="connsiteX5-11" fmla="*/ 2328530 w 2328530"/>
                <a:gd name="connsiteY5-12" fmla="*/ 443023 h 517451"/>
                <a:gd name="connsiteX6-13" fmla="*/ 2328530 w 2328530"/>
                <a:gd name="connsiteY6-14" fmla="*/ 443023 h 517451"/>
                <a:gd name="connsiteX0-15" fmla="*/ 0 w 2328530"/>
                <a:gd name="connsiteY0-16" fmla="*/ 405256 h 511582"/>
                <a:gd name="connsiteX1-17" fmla="*/ 511338 w 2328530"/>
                <a:gd name="connsiteY1-18" fmla="*/ 407247 h 511582"/>
                <a:gd name="connsiteX2-19" fmla="*/ 725652 w 2328530"/>
                <a:gd name="connsiteY2-20" fmla="*/ 121495 h 511582"/>
                <a:gd name="connsiteX3-21" fmla="*/ 1690577 w 2328530"/>
                <a:gd name="connsiteY3-22" fmla="*/ 54382 h 511582"/>
                <a:gd name="connsiteX4-23" fmla="*/ 1977656 w 2328530"/>
                <a:gd name="connsiteY4-24" fmla="*/ 447787 h 511582"/>
                <a:gd name="connsiteX5-25" fmla="*/ 2328530 w 2328530"/>
                <a:gd name="connsiteY5-26" fmla="*/ 437154 h 511582"/>
                <a:gd name="connsiteX6-27" fmla="*/ 2328530 w 2328530"/>
                <a:gd name="connsiteY6-28" fmla="*/ 437154 h 511582"/>
                <a:gd name="connsiteX0-29" fmla="*/ 0 w 2328530"/>
                <a:gd name="connsiteY0-30" fmla="*/ 405256 h 511582"/>
                <a:gd name="connsiteX1-31" fmla="*/ 368462 w 2328530"/>
                <a:gd name="connsiteY1-32" fmla="*/ 407246 h 511582"/>
                <a:gd name="connsiteX2-33" fmla="*/ 725652 w 2328530"/>
                <a:gd name="connsiteY2-34" fmla="*/ 121495 h 511582"/>
                <a:gd name="connsiteX3-35" fmla="*/ 1690577 w 2328530"/>
                <a:gd name="connsiteY3-36" fmla="*/ 54382 h 511582"/>
                <a:gd name="connsiteX4-37" fmla="*/ 1977656 w 2328530"/>
                <a:gd name="connsiteY4-38" fmla="*/ 447787 h 511582"/>
                <a:gd name="connsiteX5-39" fmla="*/ 2328530 w 2328530"/>
                <a:gd name="connsiteY5-40" fmla="*/ 437154 h 511582"/>
                <a:gd name="connsiteX6-41" fmla="*/ 2328530 w 2328530"/>
                <a:gd name="connsiteY6-42" fmla="*/ 437154 h 511582"/>
                <a:gd name="connsiteX0-43" fmla="*/ 0 w 2328530"/>
                <a:gd name="connsiteY0-44" fmla="*/ 405256 h 511582"/>
                <a:gd name="connsiteX1-45" fmla="*/ 368462 w 2328530"/>
                <a:gd name="connsiteY1-46" fmla="*/ 407246 h 511582"/>
                <a:gd name="connsiteX2-47" fmla="*/ 725652 w 2328530"/>
                <a:gd name="connsiteY2-48" fmla="*/ 121495 h 511582"/>
                <a:gd name="connsiteX3-49" fmla="*/ 1690577 w 2328530"/>
                <a:gd name="connsiteY3-50" fmla="*/ 54382 h 511582"/>
                <a:gd name="connsiteX4-51" fmla="*/ 1977656 w 2328530"/>
                <a:gd name="connsiteY4-52" fmla="*/ 447787 h 511582"/>
                <a:gd name="connsiteX5-53" fmla="*/ 2328530 w 2328530"/>
                <a:gd name="connsiteY5-54" fmla="*/ 437154 h 511582"/>
                <a:gd name="connsiteX6-55" fmla="*/ 2328530 w 2328530"/>
                <a:gd name="connsiteY6-56" fmla="*/ 437154 h 511582"/>
                <a:gd name="connsiteX0-57" fmla="*/ 0 w 2328530"/>
                <a:gd name="connsiteY0-58" fmla="*/ 398499 h 464284"/>
                <a:gd name="connsiteX1-59" fmla="*/ 368462 w 2328530"/>
                <a:gd name="connsiteY1-60" fmla="*/ 400489 h 464284"/>
                <a:gd name="connsiteX2-61" fmla="*/ 725652 w 2328530"/>
                <a:gd name="connsiteY2-62" fmla="*/ 114738 h 464284"/>
                <a:gd name="connsiteX3-63" fmla="*/ 1690577 w 2328530"/>
                <a:gd name="connsiteY3-64" fmla="*/ 47625 h 464284"/>
                <a:gd name="connsiteX4-65" fmla="*/ 1940098 w 2328530"/>
                <a:gd name="connsiteY4-66" fmla="*/ 400489 h 464284"/>
                <a:gd name="connsiteX5-67" fmla="*/ 2328530 w 2328530"/>
                <a:gd name="connsiteY5-68" fmla="*/ 430397 h 464284"/>
                <a:gd name="connsiteX6-69" fmla="*/ 2328530 w 2328530"/>
                <a:gd name="connsiteY6-70" fmla="*/ 430397 h 464284"/>
                <a:gd name="connsiteX0-71" fmla="*/ 0 w 2328530"/>
                <a:gd name="connsiteY0-72" fmla="*/ 331387 h 385987"/>
                <a:gd name="connsiteX1-73" fmla="*/ 368462 w 2328530"/>
                <a:gd name="connsiteY1-74" fmla="*/ 333377 h 385987"/>
                <a:gd name="connsiteX2-75" fmla="*/ 725652 w 2328530"/>
                <a:gd name="connsiteY2-76" fmla="*/ 47626 h 385987"/>
                <a:gd name="connsiteX3-77" fmla="*/ 1654346 w 2328530"/>
                <a:gd name="connsiteY3-78" fmla="*/ 47625 h 385987"/>
                <a:gd name="connsiteX4-79" fmla="*/ 1940098 w 2328530"/>
                <a:gd name="connsiteY4-80" fmla="*/ 333377 h 385987"/>
                <a:gd name="connsiteX5-81" fmla="*/ 2328530 w 2328530"/>
                <a:gd name="connsiteY5-82" fmla="*/ 363285 h 385987"/>
                <a:gd name="connsiteX6-83" fmla="*/ 2328530 w 2328530"/>
                <a:gd name="connsiteY6-84" fmla="*/ 363285 h 385987"/>
                <a:gd name="connsiteX0-85" fmla="*/ 0 w 2328530"/>
                <a:gd name="connsiteY0-86" fmla="*/ 331387 h 389771"/>
                <a:gd name="connsiteX1-87" fmla="*/ 71438 w 2328530"/>
                <a:gd name="connsiteY1-88" fmla="*/ 385987 h 389771"/>
                <a:gd name="connsiteX2-89" fmla="*/ 368462 w 2328530"/>
                <a:gd name="connsiteY2-90" fmla="*/ 333377 h 389771"/>
                <a:gd name="connsiteX3-91" fmla="*/ 725652 w 2328530"/>
                <a:gd name="connsiteY3-92" fmla="*/ 47626 h 389771"/>
                <a:gd name="connsiteX4-93" fmla="*/ 1654346 w 2328530"/>
                <a:gd name="connsiteY4-94" fmla="*/ 47625 h 389771"/>
                <a:gd name="connsiteX5-95" fmla="*/ 1940098 w 2328530"/>
                <a:gd name="connsiteY5-96" fmla="*/ 333377 h 389771"/>
                <a:gd name="connsiteX6-97" fmla="*/ 2328530 w 2328530"/>
                <a:gd name="connsiteY6-98" fmla="*/ 363285 h 389771"/>
                <a:gd name="connsiteX7" fmla="*/ 2328530 w 2328530"/>
                <a:gd name="connsiteY7" fmla="*/ 363285 h 389771"/>
                <a:gd name="connsiteX0-99" fmla="*/ 0 w 2257092"/>
                <a:gd name="connsiteY0-100" fmla="*/ 385987 h 389771"/>
                <a:gd name="connsiteX1-101" fmla="*/ 297024 w 2257092"/>
                <a:gd name="connsiteY1-102" fmla="*/ 333377 h 389771"/>
                <a:gd name="connsiteX2-103" fmla="*/ 654214 w 2257092"/>
                <a:gd name="connsiteY2-104" fmla="*/ 47626 h 389771"/>
                <a:gd name="connsiteX3-105" fmla="*/ 1582908 w 2257092"/>
                <a:gd name="connsiteY3-106" fmla="*/ 47625 h 389771"/>
                <a:gd name="connsiteX4-107" fmla="*/ 1868660 w 2257092"/>
                <a:gd name="connsiteY4-108" fmla="*/ 333377 h 389771"/>
                <a:gd name="connsiteX5-109" fmla="*/ 2257092 w 2257092"/>
                <a:gd name="connsiteY5-110" fmla="*/ 363285 h 389771"/>
                <a:gd name="connsiteX6-111" fmla="*/ 2257092 w 2257092"/>
                <a:gd name="connsiteY6-112" fmla="*/ 363285 h 389771"/>
                <a:gd name="connsiteX0-113" fmla="*/ 0 w 2257092"/>
                <a:gd name="connsiteY0-114" fmla="*/ 385987 h 389771"/>
                <a:gd name="connsiteX1-115" fmla="*/ 297024 w 2257092"/>
                <a:gd name="connsiteY1-116" fmla="*/ 333377 h 389771"/>
                <a:gd name="connsiteX2-117" fmla="*/ 654214 w 2257092"/>
                <a:gd name="connsiteY2-118" fmla="*/ 47626 h 389771"/>
                <a:gd name="connsiteX3-119" fmla="*/ 1582908 w 2257092"/>
                <a:gd name="connsiteY3-120" fmla="*/ 47625 h 389771"/>
                <a:gd name="connsiteX4-121" fmla="*/ 1868660 w 2257092"/>
                <a:gd name="connsiteY4-122" fmla="*/ 333377 h 389771"/>
                <a:gd name="connsiteX5-123" fmla="*/ 2257092 w 2257092"/>
                <a:gd name="connsiteY5-124" fmla="*/ 363285 h 389771"/>
                <a:gd name="connsiteX6-125" fmla="*/ 2071841 w 2257092"/>
                <a:gd name="connsiteY6-126" fmla="*/ 370094 h 389771"/>
                <a:gd name="connsiteX0-127" fmla="*/ 0 w 2257092"/>
                <a:gd name="connsiteY0-128" fmla="*/ 385987 h 389771"/>
                <a:gd name="connsiteX1-129" fmla="*/ 297024 w 2257092"/>
                <a:gd name="connsiteY1-130" fmla="*/ 333377 h 389771"/>
                <a:gd name="connsiteX2-131" fmla="*/ 654214 w 2257092"/>
                <a:gd name="connsiteY2-132" fmla="*/ 47626 h 389771"/>
                <a:gd name="connsiteX3-133" fmla="*/ 1582908 w 2257092"/>
                <a:gd name="connsiteY3-134" fmla="*/ 47625 h 389771"/>
                <a:gd name="connsiteX4-135" fmla="*/ 1868660 w 2257092"/>
                <a:gd name="connsiteY4-136" fmla="*/ 333377 h 389771"/>
                <a:gd name="connsiteX5-137" fmla="*/ 2257092 w 2257092"/>
                <a:gd name="connsiteY5-138" fmla="*/ 363285 h 389771"/>
                <a:gd name="connsiteX0-139" fmla="*/ 0 w 2154763"/>
                <a:gd name="connsiteY0-140" fmla="*/ 385987 h 435030"/>
                <a:gd name="connsiteX1-141" fmla="*/ 297024 w 2154763"/>
                <a:gd name="connsiteY1-142" fmla="*/ 333377 h 435030"/>
                <a:gd name="connsiteX2-143" fmla="*/ 654214 w 2154763"/>
                <a:gd name="connsiteY2-144" fmla="*/ 47626 h 435030"/>
                <a:gd name="connsiteX3-145" fmla="*/ 1582908 w 2154763"/>
                <a:gd name="connsiteY3-146" fmla="*/ 47625 h 435030"/>
                <a:gd name="connsiteX4-147" fmla="*/ 1868660 w 2154763"/>
                <a:gd name="connsiteY4-148" fmla="*/ 333377 h 435030"/>
                <a:gd name="connsiteX5-149" fmla="*/ 2154763 w 2154763"/>
                <a:gd name="connsiteY5-150" fmla="*/ 435030 h 435030"/>
                <a:gd name="connsiteX0-151" fmla="*/ 0 w 2130886"/>
                <a:gd name="connsiteY0-152" fmla="*/ 385987 h 389771"/>
                <a:gd name="connsiteX1-153" fmla="*/ 297024 w 2130886"/>
                <a:gd name="connsiteY1-154" fmla="*/ 333377 h 389771"/>
                <a:gd name="connsiteX2-155" fmla="*/ 654214 w 2130886"/>
                <a:gd name="connsiteY2-156" fmla="*/ 47626 h 389771"/>
                <a:gd name="connsiteX3-157" fmla="*/ 1582908 w 2130886"/>
                <a:gd name="connsiteY3-158" fmla="*/ 47625 h 389771"/>
                <a:gd name="connsiteX4-159" fmla="*/ 1868660 w 2130886"/>
                <a:gd name="connsiteY4-160" fmla="*/ 333377 h 389771"/>
                <a:gd name="connsiteX5-161" fmla="*/ 2130886 w 2130886"/>
                <a:gd name="connsiteY5-162" fmla="*/ 374765 h 389771"/>
                <a:gd name="connsiteX0-163" fmla="*/ 0 w 2062667"/>
                <a:gd name="connsiteY0-164" fmla="*/ 385987 h 389771"/>
                <a:gd name="connsiteX1-165" fmla="*/ 297024 w 2062667"/>
                <a:gd name="connsiteY1-166" fmla="*/ 333377 h 389771"/>
                <a:gd name="connsiteX2-167" fmla="*/ 654214 w 2062667"/>
                <a:gd name="connsiteY2-168" fmla="*/ 47626 h 389771"/>
                <a:gd name="connsiteX3-169" fmla="*/ 1582908 w 2062667"/>
                <a:gd name="connsiteY3-170" fmla="*/ 47625 h 389771"/>
                <a:gd name="connsiteX4-171" fmla="*/ 1868660 w 2062667"/>
                <a:gd name="connsiteY4-172" fmla="*/ 333377 h 389771"/>
                <a:gd name="connsiteX5-173" fmla="*/ 2062667 w 2062667"/>
                <a:gd name="connsiteY5-174" fmla="*/ 374765 h 389771"/>
                <a:gd name="connsiteX0-175" fmla="*/ 0 w 2062667"/>
                <a:gd name="connsiteY0-176" fmla="*/ 385987 h 389771"/>
                <a:gd name="connsiteX1-177" fmla="*/ 297024 w 2062667"/>
                <a:gd name="connsiteY1-178" fmla="*/ 333377 h 389771"/>
                <a:gd name="connsiteX2-179" fmla="*/ 654214 w 2062667"/>
                <a:gd name="connsiteY2-180" fmla="*/ 47626 h 389771"/>
                <a:gd name="connsiteX3-181" fmla="*/ 1582908 w 2062667"/>
                <a:gd name="connsiteY3-182" fmla="*/ 47625 h 389771"/>
                <a:gd name="connsiteX4-183" fmla="*/ 1868660 w 2062667"/>
                <a:gd name="connsiteY4-184" fmla="*/ 333377 h 389771"/>
                <a:gd name="connsiteX5-185" fmla="*/ 2062667 w 2062667"/>
                <a:gd name="connsiteY5-186" fmla="*/ 366156 h 3897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62667"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88700" y="280289"/>
                    <a:pt x="1868660" y="333377"/>
                  </a:cubicBezTo>
                  <a:cubicBezTo>
                    <a:pt x="1948620" y="386465"/>
                    <a:pt x="1997928" y="361171"/>
                    <a:pt x="2062667" y="366156"/>
                  </a:cubicBezTo>
                </a:path>
              </a:pathLst>
            </a:custGeom>
            <a:ln w="241300">
              <a:solidFill>
                <a:schemeClr val="accent3">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10" name="Freeform 9"/>
            <p:cNvSpPr/>
            <p:nvPr/>
          </p:nvSpPr>
          <p:spPr bwMode="auto">
            <a:xfrm flipV="1">
              <a:off x="3955257" y="2554809"/>
              <a:ext cx="1662112" cy="98425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accent1">
                <a:lumMod val="40000"/>
                <a:lumOff val="60000"/>
                <a:alpha val="58824"/>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cxnSp>
          <p:nvCxnSpPr>
            <p:cNvPr id="11" name="Straight Connector 10"/>
            <p:cNvCxnSpPr>
              <a:stCxn id="9" idx="5"/>
            </p:cNvCxnSpPr>
            <p:nvPr/>
          </p:nvCxnSpPr>
          <p:spPr>
            <a:xfrm>
              <a:off x="6207919" y="3954984"/>
              <a:ext cx="325438" cy="4762"/>
            </a:xfrm>
            <a:prstGeom prst="line">
              <a:avLst/>
            </a:prstGeom>
            <a:ln w="1016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Title 1"/>
          <p:cNvSpPr txBox="1"/>
          <p:nvPr/>
        </p:nvSpPr>
        <p:spPr>
          <a:xfrm>
            <a:off x="0" y="5733256"/>
            <a:ext cx="9144000" cy="112474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sz="2800" b="0" i="0" u="none" strike="noStrike" kern="1200" cap="none" spc="0" normalizeH="0" baseline="0" noProof="0" dirty="0" err="1" smtClean="0">
                <a:ln>
                  <a:noFill/>
                </a:ln>
                <a:solidFill>
                  <a:schemeClr val="tx2">
                    <a:lumMod val="50000"/>
                  </a:schemeClr>
                </a:solidFill>
                <a:effectLst/>
                <a:uLnTx/>
                <a:uFillTx/>
                <a:latin typeface="+mj-lt"/>
                <a:ea typeface="+mj-ea"/>
                <a:cs typeface="+mj-cs"/>
              </a:rPr>
              <a:t>Strawman</a:t>
            </a:r>
            <a:r>
              <a:rPr kumimoji="0" lang="en-US" sz="2800" b="0" i="0" u="none" strike="noStrike" kern="1200" cap="none" spc="0" normalizeH="0" baseline="0" noProof="0" dirty="0" smtClean="0">
                <a:ln>
                  <a:noFill/>
                </a:ln>
                <a:solidFill>
                  <a:schemeClr val="tx2">
                    <a:lumMod val="50000"/>
                  </a:schemeClr>
                </a:solidFill>
                <a:effectLst/>
                <a:uLnTx/>
                <a:uFillTx/>
                <a:latin typeface="+mj-lt"/>
                <a:ea typeface="+mj-ea"/>
                <a:cs typeface="+mj-cs"/>
              </a:rPr>
              <a:t> solution:</a:t>
            </a:r>
            <a:br>
              <a:rPr kumimoji="0" lang="en-US" sz="3600" b="0" i="0" u="none" strike="noStrike" kern="1200" cap="none" spc="0" normalizeH="0" baseline="0" noProof="0" dirty="0" smtClean="0">
                <a:ln>
                  <a:noFill/>
                </a:ln>
                <a:solidFill>
                  <a:schemeClr val="bg1"/>
                </a:solidFill>
                <a:effectLst/>
                <a:uLnTx/>
                <a:uFillTx/>
                <a:latin typeface="+mj-lt"/>
                <a:ea typeface="+mj-ea"/>
                <a:cs typeface="+mj-cs"/>
              </a:rPr>
            </a:br>
            <a:r>
              <a:rPr kumimoji="0" lang="en-US" sz="3600" b="0" i="0" u="none" strike="noStrike" kern="1200" cap="none" spc="0" normalizeH="0" baseline="0" noProof="0" dirty="0" smtClean="0">
                <a:ln>
                  <a:noFill/>
                </a:ln>
                <a:solidFill>
                  <a:schemeClr val="bg1"/>
                </a:solidFill>
                <a:effectLst/>
                <a:uLnTx/>
                <a:uFillTx/>
                <a:latin typeface="+mj-lt"/>
                <a:ea typeface="+mj-ea"/>
                <a:cs typeface="+mj-cs"/>
              </a:rPr>
              <a:t>Run “½ TCP” on each path</a:t>
            </a:r>
            <a:endParaRPr kumimoji="0" lang="en-GB"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12" name="TextBox 11"/>
          <p:cNvSpPr txBox="1"/>
          <p:nvPr/>
        </p:nvSpPr>
        <p:spPr>
          <a:xfrm>
            <a:off x="1115616" y="2217638"/>
            <a:ext cx="1512168" cy="923330"/>
          </a:xfrm>
          <a:prstGeom prst="rect">
            <a:avLst/>
          </a:prstGeom>
          <a:noFill/>
        </p:spPr>
        <p:txBody>
          <a:bodyPr wrap="square" rtlCol="0">
            <a:spAutoFit/>
          </a:bodyPr>
          <a:lstStyle/>
          <a:p>
            <a:r>
              <a:rPr lang="en-GB" dirty="0" smtClean="0">
                <a:solidFill>
                  <a:schemeClr val="bg1"/>
                </a:solidFill>
              </a:rPr>
              <a:t>A multipath TCP flow with two subflows</a:t>
            </a:r>
            <a:endParaRPr lang="en-GB" dirty="0">
              <a:solidFill>
                <a:schemeClr val="bg1"/>
              </a:solidFill>
            </a:endParaRPr>
          </a:p>
        </p:txBody>
      </p:sp>
      <p:sp>
        <p:nvSpPr>
          <p:cNvPr id="13" name="TextBox 12"/>
          <p:cNvSpPr txBox="1"/>
          <p:nvPr/>
        </p:nvSpPr>
        <p:spPr>
          <a:xfrm>
            <a:off x="1115616" y="3635732"/>
            <a:ext cx="1512168" cy="369332"/>
          </a:xfrm>
          <a:prstGeom prst="rect">
            <a:avLst/>
          </a:prstGeom>
          <a:noFill/>
        </p:spPr>
        <p:txBody>
          <a:bodyPr wrap="square" rtlCol="0">
            <a:spAutoFit/>
          </a:bodyPr>
          <a:lstStyle/>
          <a:p>
            <a:r>
              <a:rPr lang="en-GB" dirty="0" smtClean="0">
                <a:solidFill>
                  <a:schemeClr val="accent3">
                    <a:lumMod val="50000"/>
                  </a:schemeClr>
                </a:solidFill>
              </a:rPr>
              <a:t>Regular TCP</a:t>
            </a:r>
            <a:endParaRPr lang="en-GB" dirty="0">
              <a:solidFill>
                <a:schemeClr val="accent3">
                  <a:lumMod val="50000"/>
                </a:schemeClr>
              </a:solidFill>
            </a:endParaRPr>
          </a:p>
        </p:txBody>
      </p:sp>
      <p:sp>
        <p:nvSpPr>
          <p:cNvPr id="16" name="Slide Number Placeholder 15"/>
          <p:cNvSpPr>
            <a:spLocks noGrp="1"/>
          </p:cNvSpPr>
          <p:nvPr>
            <p:ph type="sldNum" sz="quarter" idx="4"/>
          </p:nvPr>
        </p:nvSpPr>
        <p:spPr/>
        <p:txBody>
          <a:bodyPr/>
          <a:lstStyle/>
          <a:p>
            <a:fld id="{C521D75E-D6CE-401B-B8F6-FCC738B84794}" type="slidenum">
              <a:rPr lang="en-GB" smtClean="0"/>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4" name="Group 1213"/>
          <p:cNvGrpSpPr/>
          <p:nvPr/>
        </p:nvGrpSpPr>
        <p:grpSpPr>
          <a:xfrm>
            <a:off x="457200" y="2680122"/>
            <a:ext cx="8153400" cy="3949279"/>
            <a:chOff x="457200" y="2514600"/>
            <a:chExt cx="8153400" cy="4101679"/>
          </a:xfrm>
        </p:grpSpPr>
        <p:sp>
          <p:nvSpPr>
            <p:cNvPr id="1215" name="TextBox 1214"/>
            <p:cNvSpPr txBox="1"/>
            <p:nvPr/>
          </p:nvSpPr>
          <p:spPr>
            <a:xfrm>
              <a:off x="7620000" y="5410199"/>
              <a:ext cx="990600" cy="479480"/>
            </a:xfrm>
            <a:prstGeom prst="rect">
              <a:avLst/>
            </a:prstGeom>
            <a:noFill/>
          </p:spPr>
          <p:txBody>
            <a:bodyPr wrap="square" rtlCol="0">
              <a:spAutoFit/>
            </a:bodyPr>
            <a:lstStyle/>
            <a:p>
              <a:pPr algn="ctr"/>
              <a:r>
                <a:rPr lang="en-US" sz="2400" dirty="0">
                  <a:solidFill>
                    <a:schemeClr val="bg2">
                      <a:lumMod val="25000"/>
                    </a:schemeClr>
                  </a:solidFill>
                </a:rPr>
                <a:t>Leaf</a:t>
              </a:r>
              <a:endParaRPr lang="en-US" sz="2400" dirty="0">
                <a:solidFill>
                  <a:schemeClr val="bg2">
                    <a:lumMod val="25000"/>
                  </a:schemeClr>
                </a:solidFill>
              </a:endParaRPr>
            </a:p>
          </p:txBody>
        </p:sp>
        <p:grpSp>
          <p:nvGrpSpPr>
            <p:cNvPr id="1216" name="Group 1215"/>
            <p:cNvGrpSpPr/>
            <p:nvPr/>
          </p:nvGrpSpPr>
          <p:grpSpPr>
            <a:xfrm>
              <a:off x="457200" y="2514600"/>
              <a:ext cx="7696200" cy="4101679"/>
              <a:chOff x="381000" y="2577405"/>
              <a:chExt cx="7696200" cy="4101679"/>
            </a:xfrm>
          </p:grpSpPr>
          <p:cxnSp>
            <p:nvCxnSpPr>
              <p:cNvPr id="1217" name="Straight Arrow Connector 1216"/>
              <p:cNvCxnSpPr>
                <a:stCxn id="1380" idx="0"/>
                <a:endCxn id="1437" idx="3"/>
              </p:cNvCxnSpPr>
              <p:nvPr/>
            </p:nvCxnSpPr>
            <p:spPr>
              <a:xfrm flipV="1">
                <a:off x="1992355" y="4343400"/>
                <a:ext cx="561248"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18" name="Straight Arrow Connector 1217"/>
              <p:cNvCxnSpPr>
                <a:stCxn id="1359" idx="0"/>
                <a:endCxn id="1437" idx="3"/>
              </p:cNvCxnSpPr>
              <p:nvPr/>
            </p:nvCxnSpPr>
            <p:spPr>
              <a:xfrm flipH="1" flipV="1">
                <a:off x="2553603" y="4343400"/>
                <a:ext cx="453981"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19" name="Straight Arrow Connector 1218"/>
              <p:cNvCxnSpPr>
                <a:stCxn id="1338" idx="0"/>
                <a:endCxn id="1442" idx="2"/>
              </p:cNvCxnSpPr>
              <p:nvPr/>
            </p:nvCxnSpPr>
            <p:spPr>
              <a:xfrm flipV="1">
                <a:off x="4015308" y="4340052"/>
                <a:ext cx="619783" cy="135150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20" name="Straight Arrow Connector 1219"/>
              <p:cNvCxnSpPr>
                <a:stCxn id="1317" idx="0"/>
                <a:endCxn id="1442" idx="2"/>
              </p:cNvCxnSpPr>
              <p:nvPr/>
            </p:nvCxnSpPr>
            <p:spPr>
              <a:xfrm flipH="1" flipV="1">
                <a:off x="4635091" y="4340052"/>
                <a:ext cx="459530" cy="134412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221" name="Group 1220"/>
              <p:cNvGrpSpPr/>
              <p:nvPr/>
            </p:nvGrpSpPr>
            <p:grpSpPr>
              <a:xfrm>
                <a:off x="4350985" y="3753638"/>
                <a:ext cx="449615" cy="589762"/>
                <a:chOff x="1027560" y="1988818"/>
                <a:chExt cx="545969" cy="678181"/>
              </a:xfrm>
            </p:grpSpPr>
            <p:sp>
              <p:nvSpPr>
                <p:cNvPr id="1441" name="Cube 144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44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22" name="Group 1221"/>
              <p:cNvGrpSpPr/>
              <p:nvPr/>
            </p:nvGrpSpPr>
            <p:grpSpPr>
              <a:xfrm>
                <a:off x="2272594" y="3753638"/>
                <a:ext cx="449615" cy="589762"/>
                <a:chOff x="1027560" y="1988818"/>
                <a:chExt cx="545969" cy="678181"/>
              </a:xfrm>
            </p:grpSpPr>
            <p:sp>
              <p:nvSpPr>
                <p:cNvPr id="1437" name="Cube 1436"/>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43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23" name="Group 1222"/>
              <p:cNvGrpSpPr/>
              <p:nvPr/>
            </p:nvGrpSpPr>
            <p:grpSpPr>
              <a:xfrm>
                <a:off x="1600200" y="5887137"/>
                <a:ext cx="775546" cy="436881"/>
                <a:chOff x="457200" y="4457617"/>
                <a:chExt cx="1085821" cy="427364"/>
              </a:xfrm>
            </p:grpSpPr>
            <p:cxnSp>
              <p:nvCxnSpPr>
                <p:cNvPr id="1428" name="Straight Connector 142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9" name="Straight Connector 142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0" name="Straight Connector 142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1" name="Straight Connector 1430"/>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32" name="Group 1431"/>
                <p:cNvGrpSpPr/>
                <p:nvPr/>
              </p:nvGrpSpPr>
              <p:grpSpPr>
                <a:xfrm flipH="1">
                  <a:off x="1012996" y="4465798"/>
                  <a:ext cx="530025" cy="419183"/>
                  <a:chOff x="609600" y="4610017"/>
                  <a:chExt cx="530025" cy="419183"/>
                </a:xfrm>
              </p:grpSpPr>
              <p:cxnSp>
                <p:nvCxnSpPr>
                  <p:cNvPr id="1433" name="Straight Connector 143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4" name="Straight Connector 1433"/>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5" name="Straight Connector 1434"/>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6" name="Straight Connector 1435"/>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4" name="Group 1223"/>
              <p:cNvGrpSpPr/>
              <p:nvPr/>
            </p:nvGrpSpPr>
            <p:grpSpPr>
              <a:xfrm>
                <a:off x="2615472" y="5887719"/>
                <a:ext cx="775546" cy="436881"/>
                <a:chOff x="457200" y="4457617"/>
                <a:chExt cx="1085821" cy="427364"/>
              </a:xfrm>
            </p:grpSpPr>
            <p:cxnSp>
              <p:nvCxnSpPr>
                <p:cNvPr id="1419" name="Straight Connector 1418"/>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0" name="Straight Connector 1419"/>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1" name="Straight Connector 1420"/>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2" name="Straight Connector 1421"/>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23" name="Group 1422"/>
                <p:cNvGrpSpPr/>
                <p:nvPr/>
              </p:nvGrpSpPr>
              <p:grpSpPr>
                <a:xfrm flipH="1">
                  <a:off x="1012996" y="4465798"/>
                  <a:ext cx="530025" cy="419183"/>
                  <a:chOff x="609600" y="4610017"/>
                  <a:chExt cx="530025" cy="419183"/>
                </a:xfrm>
              </p:grpSpPr>
              <p:cxnSp>
                <p:nvCxnSpPr>
                  <p:cNvPr id="1424" name="Straight Connector 1423"/>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5" name="Straight Connector 1424"/>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6" name="Straight Connector 1425"/>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7" name="Straight Connector 1426"/>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5" name="Group 1224"/>
              <p:cNvGrpSpPr/>
              <p:nvPr/>
            </p:nvGrpSpPr>
            <p:grpSpPr>
              <a:xfrm>
                <a:off x="3622589" y="5887719"/>
                <a:ext cx="775546" cy="436881"/>
                <a:chOff x="457200" y="4457617"/>
                <a:chExt cx="1085821" cy="427364"/>
              </a:xfrm>
            </p:grpSpPr>
            <p:cxnSp>
              <p:nvCxnSpPr>
                <p:cNvPr id="1410" name="Straight Connector 1409"/>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1" name="Straight Connector 1410"/>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2" name="Straight Connector 1411"/>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3" name="Straight Connector 1412"/>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14" name="Group 1413"/>
                <p:cNvGrpSpPr/>
                <p:nvPr/>
              </p:nvGrpSpPr>
              <p:grpSpPr>
                <a:xfrm flipH="1">
                  <a:off x="1012996" y="4465798"/>
                  <a:ext cx="530025" cy="419183"/>
                  <a:chOff x="609600" y="4610017"/>
                  <a:chExt cx="530025" cy="419183"/>
                </a:xfrm>
              </p:grpSpPr>
              <p:cxnSp>
                <p:nvCxnSpPr>
                  <p:cNvPr id="1415" name="Straight Connector 1414"/>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6" name="Straight Connector 1415"/>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7" name="Straight Connector 1416"/>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8" name="Straight Connector 1417"/>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6" name="Group 1225"/>
              <p:cNvGrpSpPr/>
              <p:nvPr/>
            </p:nvGrpSpPr>
            <p:grpSpPr>
              <a:xfrm>
                <a:off x="4701134" y="5877496"/>
                <a:ext cx="775546" cy="436881"/>
                <a:chOff x="457200" y="4457617"/>
                <a:chExt cx="1085821" cy="427364"/>
              </a:xfrm>
            </p:grpSpPr>
            <p:cxnSp>
              <p:nvCxnSpPr>
                <p:cNvPr id="1401" name="Straight Connector 140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2" name="Straight Connector 140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3" name="Straight Connector 140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4" name="Straight Connector 140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05" name="Group 1404"/>
                <p:cNvGrpSpPr/>
                <p:nvPr/>
              </p:nvGrpSpPr>
              <p:grpSpPr>
                <a:xfrm flipH="1">
                  <a:off x="1012996" y="4465798"/>
                  <a:ext cx="530025" cy="419183"/>
                  <a:chOff x="609600" y="4610017"/>
                  <a:chExt cx="530025" cy="419183"/>
                </a:xfrm>
              </p:grpSpPr>
              <p:cxnSp>
                <p:nvCxnSpPr>
                  <p:cNvPr id="1406" name="Straight Connector 140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7" name="Straight Connector 140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8" name="Straight Connector 140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9" name="Straight Connector 140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7" name="Group 1226"/>
              <p:cNvGrpSpPr/>
              <p:nvPr/>
            </p:nvGrpSpPr>
            <p:grpSpPr>
              <a:xfrm>
                <a:off x="1643013" y="5684176"/>
                <a:ext cx="698684" cy="211325"/>
                <a:chOff x="5220661" y="3675707"/>
                <a:chExt cx="978209" cy="243008"/>
              </a:xfrm>
            </p:grpSpPr>
            <p:sp>
              <p:nvSpPr>
                <p:cNvPr id="1380" name="Rectangle 137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8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38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38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38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38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38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38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38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38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39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39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39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39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39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39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39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39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39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39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40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228" name="Group 1227"/>
              <p:cNvGrpSpPr/>
              <p:nvPr/>
            </p:nvGrpSpPr>
            <p:grpSpPr>
              <a:xfrm>
                <a:off x="2658242" y="5684176"/>
                <a:ext cx="698684" cy="211325"/>
                <a:chOff x="5220661" y="3675707"/>
                <a:chExt cx="978209" cy="243008"/>
              </a:xfrm>
            </p:grpSpPr>
            <p:sp>
              <p:nvSpPr>
                <p:cNvPr id="1359" name="Rectangle 1358"/>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6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36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36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36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36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36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36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36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36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36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37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37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37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37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37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37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37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37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37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37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229" name="Group 1228"/>
              <p:cNvGrpSpPr/>
              <p:nvPr/>
            </p:nvGrpSpPr>
            <p:grpSpPr>
              <a:xfrm>
                <a:off x="3665966" y="5691560"/>
                <a:ext cx="698684" cy="211325"/>
                <a:chOff x="5220661" y="3675707"/>
                <a:chExt cx="978209" cy="243008"/>
              </a:xfrm>
            </p:grpSpPr>
            <p:sp>
              <p:nvSpPr>
                <p:cNvPr id="1338" name="Rectangle 1337"/>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3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34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34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34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34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34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34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34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34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34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34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35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35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35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35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35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35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35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35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35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230" name="Group 1229"/>
              <p:cNvGrpSpPr/>
              <p:nvPr/>
            </p:nvGrpSpPr>
            <p:grpSpPr>
              <a:xfrm>
                <a:off x="4745279" y="5684176"/>
                <a:ext cx="698684" cy="211325"/>
                <a:chOff x="5220661" y="3675707"/>
                <a:chExt cx="978209" cy="243008"/>
              </a:xfrm>
            </p:grpSpPr>
            <p:sp>
              <p:nvSpPr>
                <p:cNvPr id="1317" name="Rectangle 1316"/>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1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31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32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32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32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32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32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32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32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32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32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32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33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33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33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33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33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33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33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33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cxnSp>
            <p:nvCxnSpPr>
              <p:cNvPr id="1231" name="Straight Arrow Connector 1230"/>
              <p:cNvCxnSpPr>
                <a:stCxn id="1274" idx="0"/>
                <a:endCxn id="1314" idx="2"/>
              </p:cNvCxnSpPr>
              <p:nvPr/>
            </p:nvCxnSpPr>
            <p:spPr>
              <a:xfrm flipV="1">
                <a:off x="6183919" y="4340052"/>
                <a:ext cx="500987" cy="135150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32" name="Straight Arrow Connector 1231"/>
              <p:cNvCxnSpPr>
                <a:stCxn id="1253" idx="0"/>
                <a:endCxn id="1314" idx="2"/>
              </p:cNvCxnSpPr>
              <p:nvPr/>
            </p:nvCxnSpPr>
            <p:spPr>
              <a:xfrm flipH="1" flipV="1">
                <a:off x="6684906" y="4340052"/>
                <a:ext cx="578326" cy="134412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233" name="Group 1232"/>
              <p:cNvGrpSpPr/>
              <p:nvPr/>
            </p:nvGrpSpPr>
            <p:grpSpPr>
              <a:xfrm>
                <a:off x="6400800" y="3753638"/>
                <a:ext cx="449615" cy="589762"/>
                <a:chOff x="1027560" y="1988818"/>
                <a:chExt cx="545969" cy="678181"/>
              </a:xfrm>
            </p:grpSpPr>
            <p:sp>
              <p:nvSpPr>
                <p:cNvPr id="1313" name="Cube 1312"/>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315"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16"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34" name="Group 1233"/>
              <p:cNvGrpSpPr/>
              <p:nvPr/>
            </p:nvGrpSpPr>
            <p:grpSpPr>
              <a:xfrm>
                <a:off x="5791200" y="5887719"/>
                <a:ext cx="775546" cy="436881"/>
                <a:chOff x="457200" y="4457617"/>
                <a:chExt cx="1085821" cy="427364"/>
              </a:xfrm>
            </p:grpSpPr>
            <p:cxnSp>
              <p:nvCxnSpPr>
                <p:cNvPr id="1304" name="Straight Connector 130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5" name="Straight Connector 130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6" name="Straight Connector 130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7" name="Straight Connector 130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308" name="Group 1307"/>
                <p:cNvGrpSpPr/>
                <p:nvPr/>
              </p:nvGrpSpPr>
              <p:grpSpPr>
                <a:xfrm flipH="1">
                  <a:off x="1012996" y="4465798"/>
                  <a:ext cx="530025" cy="419183"/>
                  <a:chOff x="609600" y="4610017"/>
                  <a:chExt cx="530025" cy="419183"/>
                </a:xfrm>
              </p:grpSpPr>
              <p:cxnSp>
                <p:nvCxnSpPr>
                  <p:cNvPr id="1309" name="Straight Connector 130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0" name="Straight Connector 130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1" name="Straight Connector 131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2" name="Straight Connector 131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35" name="Group 1234"/>
              <p:cNvGrpSpPr/>
              <p:nvPr/>
            </p:nvGrpSpPr>
            <p:grpSpPr>
              <a:xfrm>
                <a:off x="6869745" y="5877496"/>
                <a:ext cx="775546" cy="436881"/>
                <a:chOff x="457200" y="4457617"/>
                <a:chExt cx="1085821" cy="427364"/>
              </a:xfrm>
            </p:grpSpPr>
            <p:cxnSp>
              <p:nvCxnSpPr>
                <p:cNvPr id="1295" name="Straight Connector 1294"/>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6" name="Straight Connector 1295"/>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7" name="Straight Connector 1296"/>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8" name="Straight Connector 1297"/>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299" name="Group 1298"/>
                <p:cNvGrpSpPr/>
                <p:nvPr/>
              </p:nvGrpSpPr>
              <p:grpSpPr>
                <a:xfrm flipH="1">
                  <a:off x="1012996" y="4465798"/>
                  <a:ext cx="530025" cy="419183"/>
                  <a:chOff x="609600" y="4610017"/>
                  <a:chExt cx="530025" cy="419183"/>
                </a:xfrm>
              </p:grpSpPr>
              <p:cxnSp>
                <p:nvCxnSpPr>
                  <p:cNvPr id="1300" name="Straight Connector 1299"/>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1" name="Straight Connector 1300"/>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2" name="Straight Connector 1301"/>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3" name="Straight Connector 1302"/>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36" name="Group 1235"/>
              <p:cNvGrpSpPr/>
              <p:nvPr/>
            </p:nvGrpSpPr>
            <p:grpSpPr>
              <a:xfrm>
                <a:off x="5834577" y="5691560"/>
                <a:ext cx="698684" cy="211325"/>
                <a:chOff x="5220661" y="3675707"/>
                <a:chExt cx="978209" cy="243008"/>
              </a:xfrm>
            </p:grpSpPr>
            <p:sp>
              <p:nvSpPr>
                <p:cNvPr id="1274" name="Rectangle 127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7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27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27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27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27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28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28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28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28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28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28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28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28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28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28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29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29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29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29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29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237" name="Group 1236"/>
              <p:cNvGrpSpPr/>
              <p:nvPr/>
            </p:nvGrpSpPr>
            <p:grpSpPr>
              <a:xfrm>
                <a:off x="6913890" y="5684176"/>
                <a:ext cx="698684" cy="211325"/>
                <a:chOff x="5220661" y="3675707"/>
                <a:chExt cx="978209" cy="243008"/>
              </a:xfrm>
            </p:grpSpPr>
            <p:sp>
              <p:nvSpPr>
                <p:cNvPr id="1253" name="Rectangle 125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5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25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25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25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25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25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26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26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26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26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26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26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26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26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26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26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27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27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27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27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sp>
            <p:nvSpPr>
              <p:cNvPr id="1238" name="Left-Right Arrow 1237"/>
              <p:cNvSpPr/>
              <p:nvPr/>
            </p:nvSpPr>
            <p:spPr>
              <a:xfrm>
                <a:off x="1219200" y="6019800"/>
                <a:ext cx="6781800" cy="659284"/>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1000s of server ports</a:t>
                </a:r>
                <a:endParaRPr lang="en-US" sz="2400" dirty="0"/>
              </a:p>
            </p:txBody>
          </p:sp>
          <p:sp>
            <p:nvSpPr>
              <p:cNvPr id="1239" name="TextBox 1238"/>
              <p:cNvSpPr txBox="1"/>
              <p:nvPr/>
            </p:nvSpPr>
            <p:spPr>
              <a:xfrm>
                <a:off x="381000" y="2577405"/>
                <a:ext cx="7696200" cy="1118787"/>
              </a:xfrm>
              <a:prstGeom prst="rect">
                <a:avLst/>
              </a:prstGeom>
              <a:noFill/>
            </p:spPr>
            <p:txBody>
              <a:bodyPr wrap="square" rtlCol="0">
                <a:spAutoFit/>
              </a:bodyPr>
              <a:lstStyle/>
              <a:p>
                <a:r>
                  <a:rPr lang="en-US" sz="2200" dirty="0">
                    <a:solidFill>
                      <a:srgbClr val="BD0A12"/>
                    </a:solidFill>
                    <a:latin typeface="Verdana" panose="020B0604030504040204"/>
                    <a:cs typeface="Verdana" panose="020B0604030504040204"/>
                  </a:rPr>
                  <a:t>Multi-rooted tree [Fat-tree, Leaf-Spine, …] </a:t>
                </a:r>
                <a:endParaRPr lang="en-US" sz="2200" dirty="0">
                  <a:solidFill>
                    <a:srgbClr val="BD0A12"/>
                  </a:solidFill>
                  <a:latin typeface="Verdana" panose="020B0604030504040204"/>
                  <a:cs typeface="Verdana" panose="020B0604030504040204"/>
                </a:endParaRPr>
              </a:p>
              <a:p>
                <a:pPr marL="342900" indent="-342900">
                  <a:buFont typeface="Wingdings" panose="05000000000000000000" pitchFamily="2" charset="2"/>
                  <a:buChar char="Ø"/>
                </a:pPr>
                <a:r>
                  <a:rPr lang="en-US" sz="2000" dirty="0">
                    <a:latin typeface="Verdana" panose="020B0604030504040204"/>
                    <a:cs typeface="Verdana" panose="020B0604030504040204"/>
                  </a:rPr>
                  <a:t>Full bisection bandwidth, achieved via </a:t>
                </a:r>
                <a:r>
                  <a:rPr lang="en-US" sz="2000" dirty="0" err="1">
                    <a:latin typeface="Verdana" panose="020B0604030504040204"/>
                    <a:cs typeface="Verdana" panose="020B0604030504040204"/>
                  </a:rPr>
                  <a:t>multipathing</a:t>
                </a:r>
                <a:endParaRPr lang="en-US" sz="2000" dirty="0">
                  <a:latin typeface="Verdana" panose="020B0604030504040204"/>
                  <a:cs typeface="Verdana" panose="020B0604030504040204"/>
                </a:endParaRPr>
              </a:p>
              <a:p>
                <a:endParaRPr lang="en-US" sz="2200" dirty="0">
                  <a:latin typeface="Verdana" panose="020B0604030504040204"/>
                  <a:cs typeface="Verdana" panose="020B0604030504040204"/>
                </a:endParaRPr>
              </a:p>
            </p:txBody>
          </p:sp>
          <p:sp>
            <p:nvSpPr>
              <p:cNvPr id="1240" name="TextBox 1239"/>
              <p:cNvSpPr txBox="1"/>
              <p:nvPr/>
            </p:nvSpPr>
            <p:spPr>
              <a:xfrm>
                <a:off x="6934200" y="3810000"/>
                <a:ext cx="990600" cy="479480"/>
              </a:xfrm>
              <a:prstGeom prst="rect">
                <a:avLst/>
              </a:prstGeom>
              <a:noFill/>
            </p:spPr>
            <p:txBody>
              <a:bodyPr wrap="square" rtlCol="0">
                <a:spAutoFit/>
              </a:bodyPr>
              <a:lstStyle/>
              <a:p>
                <a:pPr algn="ctr"/>
                <a:r>
                  <a:rPr lang="en-US" sz="2400" dirty="0">
                    <a:solidFill>
                      <a:schemeClr val="bg2">
                        <a:lumMod val="25000"/>
                      </a:schemeClr>
                    </a:solidFill>
                  </a:rPr>
                  <a:t>Spine</a:t>
                </a:r>
                <a:endParaRPr lang="en-US" sz="2400" dirty="0">
                  <a:solidFill>
                    <a:schemeClr val="bg2">
                      <a:lumMod val="25000"/>
                    </a:schemeClr>
                  </a:solidFill>
                </a:endParaRPr>
              </a:p>
            </p:txBody>
          </p:sp>
          <p:cxnSp>
            <p:nvCxnSpPr>
              <p:cNvPr id="1241" name="Straight Arrow Connector 1240"/>
              <p:cNvCxnSpPr>
                <a:stCxn id="1380" idx="0"/>
                <a:endCxn id="1441" idx="3"/>
              </p:cNvCxnSpPr>
              <p:nvPr/>
            </p:nvCxnSpPr>
            <p:spPr>
              <a:xfrm flipV="1">
                <a:off x="1992355" y="4343400"/>
                <a:ext cx="2639639"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2" name="Straight Arrow Connector 1241"/>
              <p:cNvCxnSpPr>
                <a:stCxn id="1380" idx="0"/>
                <a:endCxn id="1313" idx="3"/>
              </p:cNvCxnSpPr>
              <p:nvPr/>
            </p:nvCxnSpPr>
            <p:spPr>
              <a:xfrm flipV="1">
                <a:off x="1992355" y="4343400"/>
                <a:ext cx="4689454"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3" name="Straight Arrow Connector 1242"/>
              <p:cNvCxnSpPr>
                <a:stCxn id="1359" idx="0"/>
                <a:endCxn id="1442" idx="2"/>
              </p:cNvCxnSpPr>
              <p:nvPr/>
            </p:nvCxnSpPr>
            <p:spPr>
              <a:xfrm flipV="1">
                <a:off x="3007584" y="4340052"/>
                <a:ext cx="1627507" cy="134412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4" name="Straight Arrow Connector 1243"/>
              <p:cNvCxnSpPr>
                <a:stCxn id="1359" idx="0"/>
                <a:endCxn id="1313" idx="3"/>
              </p:cNvCxnSpPr>
              <p:nvPr/>
            </p:nvCxnSpPr>
            <p:spPr>
              <a:xfrm flipV="1">
                <a:off x="3007584" y="4343400"/>
                <a:ext cx="3674225"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5" name="Straight Arrow Connector 1244"/>
              <p:cNvCxnSpPr>
                <a:stCxn id="1338" idx="0"/>
                <a:endCxn id="1437" idx="3"/>
              </p:cNvCxnSpPr>
              <p:nvPr/>
            </p:nvCxnSpPr>
            <p:spPr>
              <a:xfrm flipH="1" flipV="1">
                <a:off x="2553603" y="4343400"/>
                <a:ext cx="1461705" cy="134816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6" name="Straight Arrow Connector 1245"/>
              <p:cNvCxnSpPr>
                <a:stCxn id="1338" idx="0"/>
                <a:endCxn id="1313" idx="3"/>
              </p:cNvCxnSpPr>
              <p:nvPr/>
            </p:nvCxnSpPr>
            <p:spPr>
              <a:xfrm flipV="1">
                <a:off x="4015308" y="4343400"/>
                <a:ext cx="2666501" cy="134816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7" name="Straight Arrow Connector 1246"/>
              <p:cNvCxnSpPr>
                <a:stCxn id="1317" idx="0"/>
                <a:endCxn id="1437" idx="3"/>
              </p:cNvCxnSpPr>
              <p:nvPr/>
            </p:nvCxnSpPr>
            <p:spPr>
              <a:xfrm flipH="1" flipV="1">
                <a:off x="2553603" y="4343400"/>
                <a:ext cx="2541018"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8" name="Straight Arrow Connector 1247"/>
              <p:cNvCxnSpPr>
                <a:stCxn id="1317" idx="0"/>
                <a:endCxn id="1313" idx="3"/>
              </p:cNvCxnSpPr>
              <p:nvPr/>
            </p:nvCxnSpPr>
            <p:spPr>
              <a:xfrm flipV="1">
                <a:off x="5094621" y="4343400"/>
                <a:ext cx="1587188"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9" name="Straight Arrow Connector 1248"/>
              <p:cNvCxnSpPr>
                <a:stCxn id="1274" idx="0"/>
                <a:endCxn id="1442" idx="2"/>
              </p:cNvCxnSpPr>
              <p:nvPr/>
            </p:nvCxnSpPr>
            <p:spPr>
              <a:xfrm flipH="1" flipV="1">
                <a:off x="4635091" y="4340052"/>
                <a:ext cx="1548828" cy="135150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0" name="Straight Arrow Connector 1249"/>
              <p:cNvCxnSpPr>
                <a:stCxn id="1274" idx="0"/>
                <a:endCxn id="1437" idx="3"/>
              </p:cNvCxnSpPr>
              <p:nvPr/>
            </p:nvCxnSpPr>
            <p:spPr>
              <a:xfrm flipH="1" flipV="1">
                <a:off x="2553603" y="4343400"/>
                <a:ext cx="3630316" cy="134816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1" name="Straight Arrow Connector 1250"/>
              <p:cNvCxnSpPr>
                <a:stCxn id="1253" idx="0"/>
                <a:endCxn id="1442" idx="2"/>
              </p:cNvCxnSpPr>
              <p:nvPr/>
            </p:nvCxnSpPr>
            <p:spPr>
              <a:xfrm flipH="1" flipV="1">
                <a:off x="4635091" y="4340052"/>
                <a:ext cx="2628141" cy="134412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2" name="Straight Arrow Connector 1251"/>
              <p:cNvCxnSpPr>
                <a:stCxn id="1253" idx="0"/>
                <a:endCxn id="1437" idx="3"/>
              </p:cNvCxnSpPr>
              <p:nvPr/>
            </p:nvCxnSpPr>
            <p:spPr>
              <a:xfrm flipH="1" flipV="1">
                <a:off x="2553603" y="4343400"/>
                <a:ext cx="4709629" cy="13407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457200" y="2693516"/>
            <a:ext cx="8382000" cy="3935884"/>
            <a:chOff x="457200" y="2514600"/>
            <a:chExt cx="8382000" cy="4088284"/>
          </a:xfrm>
        </p:grpSpPr>
        <p:sp>
          <p:nvSpPr>
            <p:cNvPr id="525" name="TextBox 524"/>
            <p:cNvSpPr txBox="1"/>
            <p:nvPr/>
          </p:nvSpPr>
          <p:spPr>
            <a:xfrm>
              <a:off x="7696200" y="5415626"/>
              <a:ext cx="1143000" cy="479541"/>
            </a:xfrm>
            <a:prstGeom prst="rect">
              <a:avLst/>
            </a:prstGeom>
            <a:noFill/>
          </p:spPr>
          <p:txBody>
            <a:bodyPr wrap="square" rtlCol="0">
              <a:spAutoFit/>
            </a:bodyPr>
            <a:lstStyle/>
            <a:p>
              <a:pPr algn="ctr"/>
              <a:r>
                <a:rPr lang="en-US" sz="2400" dirty="0">
                  <a:solidFill>
                    <a:schemeClr val="bg2">
                      <a:lumMod val="25000"/>
                    </a:schemeClr>
                  </a:solidFill>
                </a:rPr>
                <a:t>Access</a:t>
              </a:r>
              <a:endParaRPr lang="en-US" sz="2400" dirty="0">
                <a:solidFill>
                  <a:schemeClr val="bg2">
                    <a:lumMod val="25000"/>
                  </a:schemeClr>
                </a:solidFill>
              </a:endParaRPr>
            </a:p>
          </p:txBody>
        </p:sp>
        <p:grpSp>
          <p:nvGrpSpPr>
            <p:cNvPr id="29" name="Group 28"/>
            <p:cNvGrpSpPr/>
            <p:nvPr/>
          </p:nvGrpSpPr>
          <p:grpSpPr>
            <a:xfrm>
              <a:off x="457200" y="2514600"/>
              <a:ext cx="7620000" cy="4088284"/>
              <a:chOff x="381000" y="2590800"/>
              <a:chExt cx="7620000" cy="4088284"/>
            </a:xfrm>
          </p:grpSpPr>
          <p:sp>
            <p:nvSpPr>
              <p:cNvPr id="28" name="TextBox 27"/>
              <p:cNvSpPr txBox="1"/>
              <p:nvPr/>
            </p:nvSpPr>
            <p:spPr>
              <a:xfrm>
                <a:off x="381000" y="2590800"/>
                <a:ext cx="3733800" cy="1118929"/>
              </a:xfrm>
              <a:prstGeom prst="rect">
                <a:avLst/>
              </a:prstGeom>
              <a:noFill/>
            </p:spPr>
            <p:txBody>
              <a:bodyPr wrap="square" rtlCol="0">
                <a:spAutoFit/>
              </a:bodyPr>
              <a:lstStyle/>
              <a:p>
                <a:r>
                  <a:rPr lang="en-US" sz="2200" dirty="0">
                    <a:solidFill>
                      <a:srgbClr val="BD0A12"/>
                    </a:solidFill>
                    <a:latin typeface="Verdana" panose="020B0604030504040204"/>
                    <a:cs typeface="Verdana" panose="020B0604030504040204"/>
                  </a:rPr>
                  <a:t>Single-rooted tree</a:t>
                </a:r>
                <a:endParaRPr lang="en-US" sz="2200" dirty="0">
                  <a:solidFill>
                    <a:srgbClr val="BD0A12"/>
                  </a:solidFill>
                  <a:latin typeface="Verdana" panose="020B0604030504040204"/>
                  <a:cs typeface="Verdana" panose="020B0604030504040204"/>
                </a:endParaRPr>
              </a:p>
              <a:p>
                <a:pPr marL="342900" indent="-342900">
                  <a:buFont typeface="Wingdings" panose="05000000000000000000" pitchFamily="2" charset="2"/>
                  <a:buChar char="Ø"/>
                </a:pPr>
                <a:r>
                  <a:rPr lang="en-US" sz="2000" dirty="0">
                    <a:latin typeface="Verdana" panose="020B0604030504040204"/>
                    <a:cs typeface="Verdana" panose="020B0604030504040204"/>
                  </a:rPr>
                  <a:t>High oversubscription</a:t>
                </a:r>
                <a:endParaRPr lang="en-US" sz="2000" dirty="0">
                  <a:latin typeface="Verdana" panose="020B0604030504040204"/>
                  <a:cs typeface="Verdana" panose="020B0604030504040204"/>
                </a:endParaRPr>
              </a:p>
              <a:p>
                <a:endParaRPr lang="en-US" sz="2200" dirty="0">
                  <a:latin typeface="Verdana" panose="020B0604030504040204"/>
                  <a:cs typeface="Verdana" panose="020B0604030504040204"/>
                </a:endParaRPr>
              </a:p>
            </p:txBody>
          </p:sp>
          <p:cxnSp>
            <p:nvCxnSpPr>
              <p:cNvPr id="524" name="Straight Arrow Connector 523"/>
              <p:cNvCxnSpPr>
                <a:stCxn id="500" idx="0"/>
                <a:endCxn id="505" idx="2"/>
              </p:cNvCxnSpPr>
              <p:nvPr/>
            </p:nvCxnSpPr>
            <p:spPr>
              <a:xfrm flipV="1">
                <a:off x="4549171" y="3253414"/>
                <a:ext cx="9720" cy="1180853"/>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7" name="Straight Arrow Connector 286"/>
              <p:cNvCxnSpPr>
                <a:stCxn id="406" idx="0"/>
                <a:endCxn id="492" idx="3"/>
              </p:cNvCxnSpPr>
              <p:nvPr/>
            </p:nvCxnSpPr>
            <p:spPr>
              <a:xfrm flipV="1">
                <a:off x="1992355" y="4898122"/>
                <a:ext cx="509725" cy="78605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90" name="Straight Arrow Connector 289"/>
              <p:cNvCxnSpPr>
                <a:stCxn id="381" idx="0"/>
                <a:endCxn id="492" idx="3"/>
              </p:cNvCxnSpPr>
              <p:nvPr/>
            </p:nvCxnSpPr>
            <p:spPr>
              <a:xfrm flipH="1" flipV="1">
                <a:off x="2502080" y="4898122"/>
                <a:ext cx="505504" cy="78605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94" name="Straight Arrow Connector 293"/>
              <p:cNvCxnSpPr>
                <a:stCxn id="345" idx="0"/>
                <a:endCxn id="504" idx="3"/>
              </p:cNvCxnSpPr>
              <p:nvPr/>
            </p:nvCxnSpPr>
            <p:spPr>
              <a:xfrm flipH="1" flipV="1">
                <a:off x="4555794" y="3256762"/>
                <a:ext cx="1886105" cy="1053257"/>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95" name="Straight Arrow Connector 294"/>
              <p:cNvCxnSpPr>
                <a:stCxn id="356" idx="0"/>
                <a:endCxn id="500" idx="2"/>
              </p:cNvCxnSpPr>
              <p:nvPr/>
            </p:nvCxnSpPr>
            <p:spPr>
              <a:xfrm flipV="1">
                <a:off x="4015308" y="4894774"/>
                <a:ext cx="533863" cy="79678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97" name="Straight Arrow Connector 296"/>
              <p:cNvCxnSpPr>
                <a:stCxn id="314" idx="0"/>
                <a:endCxn id="500" idx="2"/>
              </p:cNvCxnSpPr>
              <p:nvPr/>
            </p:nvCxnSpPr>
            <p:spPr>
              <a:xfrm flipH="1" flipV="1">
                <a:off x="4549171" y="4894774"/>
                <a:ext cx="545450" cy="78940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01" name="Group 300"/>
              <p:cNvGrpSpPr/>
              <p:nvPr/>
            </p:nvGrpSpPr>
            <p:grpSpPr>
              <a:xfrm>
                <a:off x="4274785" y="2667000"/>
                <a:ext cx="449615" cy="589762"/>
                <a:chOff x="1027560" y="1988818"/>
                <a:chExt cx="545969" cy="678181"/>
              </a:xfrm>
            </p:grpSpPr>
            <p:sp>
              <p:nvSpPr>
                <p:cNvPr id="504" name="Cube 503"/>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507"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08"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2" name="Group 301"/>
              <p:cNvGrpSpPr/>
              <p:nvPr/>
            </p:nvGrpSpPr>
            <p:grpSpPr>
              <a:xfrm>
                <a:off x="4265065" y="4308360"/>
                <a:ext cx="449615" cy="589762"/>
                <a:chOff x="1027560" y="1988818"/>
                <a:chExt cx="545969" cy="678181"/>
              </a:xfrm>
            </p:grpSpPr>
            <p:sp>
              <p:nvSpPr>
                <p:cNvPr id="498" name="Cube 497"/>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501"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03"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3" name="Group 302"/>
              <p:cNvGrpSpPr/>
              <p:nvPr/>
            </p:nvGrpSpPr>
            <p:grpSpPr>
              <a:xfrm>
                <a:off x="2221071" y="4308360"/>
                <a:ext cx="449615" cy="589762"/>
                <a:chOff x="1027560" y="1988818"/>
                <a:chExt cx="545969" cy="678181"/>
              </a:xfrm>
            </p:grpSpPr>
            <p:sp>
              <p:nvSpPr>
                <p:cNvPr id="492" name="Cube 49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495"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7"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4" name="Group 303"/>
              <p:cNvGrpSpPr/>
              <p:nvPr/>
            </p:nvGrpSpPr>
            <p:grpSpPr>
              <a:xfrm>
                <a:off x="1600200" y="5887137"/>
                <a:ext cx="775546" cy="436881"/>
                <a:chOff x="457200" y="4457617"/>
                <a:chExt cx="1085821" cy="427364"/>
              </a:xfrm>
            </p:grpSpPr>
            <p:cxnSp>
              <p:nvCxnSpPr>
                <p:cNvPr id="468" name="Straight Connector 46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82" name="Straight Connector 481"/>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85" name="Group 484"/>
                <p:cNvGrpSpPr/>
                <p:nvPr/>
              </p:nvGrpSpPr>
              <p:grpSpPr>
                <a:xfrm flipH="1">
                  <a:off x="1012996" y="4465798"/>
                  <a:ext cx="530025" cy="419183"/>
                  <a:chOff x="609600" y="4610017"/>
                  <a:chExt cx="530025" cy="419183"/>
                </a:xfrm>
              </p:grpSpPr>
              <p:cxnSp>
                <p:nvCxnSpPr>
                  <p:cNvPr id="486" name="Straight Connector 48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88" name="Straight Connector 487"/>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89" name="Straight Connector 488"/>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91" name="Straight Connector 49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05" name="Group 304"/>
              <p:cNvGrpSpPr/>
              <p:nvPr/>
            </p:nvGrpSpPr>
            <p:grpSpPr>
              <a:xfrm>
                <a:off x="2615472" y="5887719"/>
                <a:ext cx="775546" cy="436881"/>
                <a:chOff x="457200" y="4457617"/>
                <a:chExt cx="1085821" cy="427364"/>
              </a:xfrm>
            </p:grpSpPr>
            <p:cxnSp>
              <p:nvCxnSpPr>
                <p:cNvPr id="459" name="Straight Connector 458"/>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63" name="Group 462"/>
                <p:cNvGrpSpPr/>
                <p:nvPr/>
              </p:nvGrpSpPr>
              <p:grpSpPr>
                <a:xfrm flipH="1">
                  <a:off x="1012996" y="4465798"/>
                  <a:ext cx="530025" cy="419183"/>
                  <a:chOff x="609600" y="4610017"/>
                  <a:chExt cx="530025" cy="419183"/>
                </a:xfrm>
              </p:grpSpPr>
              <p:cxnSp>
                <p:nvCxnSpPr>
                  <p:cNvPr id="464" name="Straight Connector 463"/>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06" name="Group 305"/>
              <p:cNvGrpSpPr/>
              <p:nvPr/>
            </p:nvGrpSpPr>
            <p:grpSpPr>
              <a:xfrm>
                <a:off x="3622589" y="5887719"/>
                <a:ext cx="775546" cy="436881"/>
                <a:chOff x="457200" y="4457617"/>
                <a:chExt cx="1085821" cy="427364"/>
              </a:xfrm>
            </p:grpSpPr>
            <p:cxnSp>
              <p:nvCxnSpPr>
                <p:cNvPr id="450" name="Straight Connector 449"/>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54" name="Group 453"/>
                <p:cNvGrpSpPr/>
                <p:nvPr/>
              </p:nvGrpSpPr>
              <p:grpSpPr>
                <a:xfrm flipH="1">
                  <a:off x="1012996" y="4465798"/>
                  <a:ext cx="530025" cy="419183"/>
                  <a:chOff x="609600" y="4610017"/>
                  <a:chExt cx="530025" cy="419183"/>
                </a:xfrm>
              </p:grpSpPr>
              <p:cxnSp>
                <p:nvCxnSpPr>
                  <p:cNvPr id="455" name="Straight Connector 454"/>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07" name="Group 306"/>
              <p:cNvGrpSpPr/>
              <p:nvPr/>
            </p:nvGrpSpPr>
            <p:grpSpPr>
              <a:xfrm>
                <a:off x="4701134" y="5877496"/>
                <a:ext cx="775546" cy="436881"/>
                <a:chOff x="457200" y="4457617"/>
                <a:chExt cx="1085821" cy="427364"/>
              </a:xfrm>
            </p:grpSpPr>
            <p:cxnSp>
              <p:nvCxnSpPr>
                <p:cNvPr id="441" name="Straight Connector 44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45" name="Group 444"/>
                <p:cNvGrpSpPr/>
                <p:nvPr/>
              </p:nvGrpSpPr>
              <p:grpSpPr>
                <a:xfrm flipH="1">
                  <a:off x="1012996" y="4465798"/>
                  <a:ext cx="530025" cy="419183"/>
                  <a:chOff x="609600" y="4610017"/>
                  <a:chExt cx="530025" cy="419183"/>
                </a:xfrm>
              </p:grpSpPr>
              <p:cxnSp>
                <p:nvCxnSpPr>
                  <p:cNvPr id="446" name="Straight Connector 44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08" name="Group 307"/>
              <p:cNvGrpSpPr/>
              <p:nvPr/>
            </p:nvGrpSpPr>
            <p:grpSpPr>
              <a:xfrm>
                <a:off x="1643013" y="5684176"/>
                <a:ext cx="698684" cy="211325"/>
                <a:chOff x="5220661" y="3675707"/>
                <a:chExt cx="978209" cy="243008"/>
              </a:xfrm>
            </p:grpSpPr>
            <p:sp>
              <p:nvSpPr>
                <p:cNvPr id="406" name="Rectangle 405"/>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0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40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41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41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41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41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41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41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41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41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41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42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42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43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43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43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43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43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43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44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310" name="Group 309"/>
              <p:cNvGrpSpPr/>
              <p:nvPr/>
            </p:nvGrpSpPr>
            <p:grpSpPr>
              <a:xfrm>
                <a:off x="2658242" y="5684176"/>
                <a:ext cx="698684" cy="211325"/>
                <a:chOff x="5220661" y="3675707"/>
                <a:chExt cx="978209" cy="243008"/>
              </a:xfrm>
            </p:grpSpPr>
            <p:sp>
              <p:nvSpPr>
                <p:cNvPr id="381" name="Rectangle 38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8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38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38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38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38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38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38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38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39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39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39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39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39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39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39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39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39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40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40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40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312" name="Group 311"/>
              <p:cNvGrpSpPr/>
              <p:nvPr/>
            </p:nvGrpSpPr>
            <p:grpSpPr>
              <a:xfrm>
                <a:off x="3665966" y="5691560"/>
                <a:ext cx="698684" cy="211325"/>
                <a:chOff x="5220661" y="3675707"/>
                <a:chExt cx="978209" cy="243008"/>
              </a:xfrm>
            </p:grpSpPr>
            <p:sp>
              <p:nvSpPr>
                <p:cNvPr id="356" name="Rectangle 355"/>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5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35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35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36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36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36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36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36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36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36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36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37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37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37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37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37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37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37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37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38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313" name="Group 312"/>
              <p:cNvGrpSpPr/>
              <p:nvPr/>
            </p:nvGrpSpPr>
            <p:grpSpPr>
              <a:xfrm>
                <a:off x="4745279" y="5684176"/>
                <a:ext cx="698684" cy="211325"/>
                <a:chOff x="5220661" y="3675707"/>
                <a:chExt cx="978209" cy="243008"/>
              </a:xfrm>
            </p:grpSpPr>
            <p:sp>
              <p:nvSpPr>
                <p:cNvPr id="314" name="Rectangle 31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1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31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32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32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32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32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32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32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32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32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32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33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33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33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33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33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33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33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34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35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cxnSp>
            <p:nvCxnSpPr>
              <p:cNvPr id="324" name="Straight Arrow Connector 323"/>
              <p:cNvCxnSpPr>
                <a:stCxn id="497" idx="1"/>
                <a:endCxn id="504" idx="3"/>
              </p:cNvCxnSpPr>
              <p:nvPr/>
            </p:nvCxnSpPr>
            <p:spPr>
              <a:xfrm flipV="1">
                <a:off x="2557353" y="3256762"/>
                <a:ext cx="1998441" cy="105160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a:stCxn id="422" idx="0"/>
                <a:endCxn id="343" idx="2"/>
              </p:cNvCxnSpPr>
              <p:nvPr/>
            </p:nvCxnSpPr>
            <p:spPr>
              <a:xfrm flipV="1">
                <a:off x="6183919" y="4894774"/>
                <a:ext cx="533863" cy="79678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37" name="Straight Arrow Connector 336"/>
              <p:cNvCxnSpPr>
                <a:stCxn id="490" idx="0"/>
                <a:endCxn id="343" idx="2"/>
              </p:cNvCxnSpPr>
              <p:nvPr/>
            </p:nvCxnSpPr>
            <p:spPr>
              <a:xfrm flipH="1" flipV="1">
                <a:off x="6717782" y="4894774"/>
                <a:ext cx="545450" cy="78940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41" name="Group 340"/>
              <p:cNvGrpSpPr/>
              <p:nvPr/>
            </p:nvGrpSpPr>
            <p:grpSpPr>
              <a:xfrm>
                <a:off x="6433676" y="4308360"/>
                <a:ext cx="449615" cy="589762"/>
                <a:chOff x="1027560" y="1988818"/>
                <a:chExt cx="545969" cy="678181"/>
              </a:xfrm>
            </p:grpSpPr>
            <p:sp>
              <p:nvSpPr>
                <p:cNvPr id="342" name="Cube 34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3"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34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46" name="Group 345"/>
              <p:cNvGrpSpPr/>
              <p:nvPr/>
            </p:nvGrpSpPr>
            <p:grpSpPr>
              <a:xfrm>
                <a:off x="5791200" y="5887719"/>
                <a:ext cx="775546" cy="436881"/>
                <a:chOff x="457200" y="4457617"/>
                <a:chExt cx="1085821" cy="427364"/>
              </a:xfrm>
            </p:grpSpPr>
            <p:cxnSp>
              <p:nvCxnSpPr>
                <p:cNvPr id="347" name="Straight Connector 346"/>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51" name="Group 350"/>
                <p:cNvGrpSpPr/>
                <p:nvPr/>
              </p:nvGrpSpPr>
              <p:grpSpPr>
                <a:xfrm flipH="1">
                  <a:off x="1012996" y="4465798"/>
                  <a:ext cx="530025" cy="419183"/>
                  <a:chOff x="609600" y="4610017"/>
                  <a:chExt cx="530025" cy="419183"/>
                </a:xfrm>
              </p:grpSpPr>
              <p:cxnSp>
                <p:nvCxnSpPr>
                  <p:cNvPr id="352" name="Straight Connector 351"/>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68" name="Group 367"/>
              <p:cNvGrpSpPr/>
              <p:nvPr/>
            </p:nvGrpSpPr>
            <p:grpSpPr>
              <a:xfrm>
                <a:off x="6869745" y="5877496"/>
                <a:ext cx="775546" cy="436881"/>
                <a:chOff x="457200" y="4457617"/>
                <a:chExt cx="1085821" cy="427364"/>
              </a:xfrm>
            </p:grpSpPr>
            <p:cxnSp>
              <p:nvCxnSpPr>
                <p:cNvPr id="371" name="Straight Connector 37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01" name="Group 400"/>
                <p:cNvGrpSpPr/>
                <p:nvPr/>
              </p:nvGrpSpPr>
              <p:grpSpPr>
                <a:xfrm flipH="1">
                  <a:off x="1012996" y="4465798"/>
                  <a:ext cx="530025" cy="419183"/>
                  <a:chOff x="609600" y="4610017"/>
                  <a:chExt cx="530025" cy="419183"/>
                </a:xfrm>
              </p:grpSpPr>
              <p:cxnSp>
                <p:nvCxnSpPr>
                  <p:cNvPr id="403" name="Straight Connector 40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421" name="Group 420"/>
              <p:cNvGrpSpPr/>
              <p:nvPr/>
            </p:nvGrpSpPr>
            <p:grpSpPr>
              <a:xfrm>
                <a:off x="5834577" y="5691560"/>
                <a:ext cx="698684" cy="211325"/>
                <a:chOff x="5220661" y="3675707"/>
                <a:chExt cx="978209" cy="243008"/>
              </a:xfrm>
            </p:grpSpPr>
            <p:sp>
              <p:nvSpPr>
                <p:cNvPr id="422" name="Rectangle 42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2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42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42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42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42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43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43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43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43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47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47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47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47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47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47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47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47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47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48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48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487" name="Group 486"/>
              <p:cNvGrpSpPr/>
              <p:nvPr/>
            </p:nvGrpSpPr>
            <p:grpSpPr>
              <a:xfrm>
                <a:off x="6913890" y="5684176"/>
                <a:ext cx="698684" cy="211325"/>
                <a:chOff x="5220661" y="3675707"/>
                <a:chExt cx="978209" cy="243008"/>
              </a:xfrm>
            </p:grpSpPr>
            <p:sp>
              <p:nvSpPr>
                <p:cNvPr id="490" name="Rectangle 48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49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49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49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50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50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50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51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51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51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51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51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51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51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51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51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51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52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52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52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52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sp>
            <p:nvSpPr>
              <p:cNvPr id="335" name="Left-Right Arrow 334"/>
              <p:cNvSpPr/>
              <p:nvPr/>
            </p:nvSpPr>
            <p:spPr>
              <a:xfrm>
                <a:off x="1219200" y="6019800"/>
                <a:ext cx="6781800" cy="659284"/>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1000s of server ports</a:t>
                </a:r>
                <a:endParaRPr lang="en-US" sz="2400" dirty="0"/>
              </a:p>
            </p:txBody>
          </p:sp>
          <p:sp>
            <p:nvSpPr>
              <p:cNvPr id="526" name="TextBox 525"/>
              <p:cNvSpPr txBox="1"/>
              <p:nvPr/>
            </p:nvSpPr>
            <p:spPr>
              <a:xfrm>
                <a:off x="6858000" y="4267200"/>
                <a:ext cx="990600" cy="479541"/>
              </a:xfrm>
              <a:prstGeom prst="rect">
                <a:avLst/>
              </a:prstGeom>
              <a:noFill/>
            </p:spPr>
            <p:txBody>
              <a:bodyPr wrap="square" rtlCol="0">
                <a:spAutoFit/>
              </a:bodyPr>
              <a:lstStyle/>
              <a:p>
                <a:pPr algn="ctr"/>
                <a:r>
                  <a:rPr lang="en-US" sz="2400" dirty="0" err="1">
                    <a:solidFill>
                      <a:schemeClr val="bg2">
                        <a:lumMod val="25000"/>
                      </a:schemeClr>
                    </a:solidFill>
                  </a:rPr>
                  <a:t>Agg</a:t>
                </a:r>
                <a:endParaRPr lang="en-US" sz="2400" dirty="0">
                  <a:solidFill>
                    <a:schemeClr val="bg2">
                      <a:lumMod val="25000"/>
                    </a:schemeClr>
                  </a:solidFill>
                </a:endParaRPr>
              </a:p>
            </p:txBody>
          </p:sp>
          <p:sp>
            <p:nvSpPr>
              <p:cNvPr id="527" name="TextBox 526"/>
              <p:cNvSpPr txBox="1"/>
              <p:nvPr/>
            </p:nvSpPr>
            <p:spPr>
              <a:xfrm>
                <a:off x="4724400" y="2738735"/>
                <a:ext cx="990600" cy="479541"/>
              </a:xfrm>
              <a:prstGeom prst="rect">
                <a:avLst/>
              </a:prstGeom>
              <a:noFill/>
            </p:spPr>
            <p:txBody>
              <a:bodyPr wrap="square" rtlCol="0">
                <a:spAutoFit/>
              </a:bodyPr>
              <a:lstStyle/>
              <a:p>
                <a:pPr algn="ctr"/>
                <a:r>
                  <a:rPr lang="en-US" sz="2400" dirty="0">
                    <a:solidFill>
                      <a:schemeClr val="bg2">
                        <a:lumMod val="25000"/>
                      </a:schemeClr>
                    </a:solidFill>
                  </a:rPr>
                  <a:t>Core</a:t>
                </a:r>
                <a:endParaRPr lang="en-US" sz="2400" dirty="0">
                  <a:solidFill>
                    <a:schemeClr val="bg2">
                      <a:lumMod val="25000"/>
                    </a:schemeClr>
                  </a:solidFill>
                </a:endParaRPr>
              </a:p>
            </p:txBody>
          </p:sp>
        </p:grpSp>
      </p:grpSp>
      <p:sp>
        <p:nvSpPr>
          <p:cNvPr id="2" name="Title 1"/>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12"/>
          </p:nvPr>
        </p:nvSpPr>
        <p:spPr>
          <a:xfrm>
            <a:off x="6553200" y="6416676"/>
            <a:ext cx="2133600" cy="365125"/>
          </a:xfrm>
        </p:spPr>
        <p:txBody>
          <a:bodyPr/>
          <a:lstStyle/>
          <a:p>
            <a:fld id="{3AC99A5B-5B03-425B-9284-2F10A88898BE}" type="slidenum">
              <a:rPr lang="en-US" smtClean="0"/>
            </a:fld>
            <a:endParaRPr lang="en-US"/>
          </a:p>
        </p:txBody>
      </p:sp>
      <p:sp>
        <p:nvSpPr>
          <p:cNvPr id="296" name="TextBox 295"/>
          <p:cNvSpPr txBox="1"/>
          <p:nvPr/>
        </p:nvSpPr>
        <p:spPr>
          <a:xfrm>
            <a:off x="457201" y="1600201"/>
            <a:ext cx="8661805" cy="830993"/>
          </a:xfrm>
          <a:prstGeom prst="rect">
            <a:avLst/>
          </a:prstGeom>
          <a:noFill/>
        </p:spPr>
        <p:txBody>
          <a:bodyPr wrap="square" lIns="91435" tIns="45718" rIns="91435" bIns="45718"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DC networks need large bisection bandwidth for </a:t>
            </a:r>
            <a:r>
              <a:rPr lang="en-US" sz="2400" dirty="0">
                <a:solidFill>
                  <a:srgbClr val="0033CC"/>
                </a:solidFill>
                <a:latin typeface="Verdana" panose="020B0604030504040204" pitchFamily="34" charset="0"/>
                <a:ea typeface="Verdana" panose="020B0604030504040204" pitchFamily="34" charset="0"/>
                <a:cs typeface="Verdana" panose="020B0604030504040204" pitchFamily="34" charset="0"/>
              </a:rPr>
              <a:t>distributed </a:t>
            </a:r>
            <a:r>
              <a:rPr lang="en-US" sz="2400" dirty="0">
                <a:latin typeface="Verdana" panose="020B0604030504040204" pitchFamily="34" charset="0"/>
                <a:ea typeface="Verdana" panose="020B0604030504040204" pitchFamily="34" charset="0"/>
                <a:cs typeface="Verdana" panose="020B0604030504040204" pitchFamily="34" charset="0"/>
              </a:rPr>
              <a:t>apps (big data, HPC, web services, </a:t>
            </a:r>
            <a:r>
              <a:rPr lang="en-US" sz="2400" dirty="0" err="1">
                <a:latin typeface="Verdana" panose="020B0604030504040204" pitchFamily="34" charset="0"/>
                <a:ea typeface="Verdana" panose="020B0604030504040204" pitchFamily="34" charset="0"/>
                <a:cs typeface="Verdana" panose="020B0604030504040204" pitchFamily="34" charset="0"/>
              </a:rPr>
              <a:t>etc</a:t>
            </a:r>
            <a:r>
              <a:rPr lang="en-US" sz="2400" dirty="0">
                <a:latin typeface="Verdana" panose="020B0604030504040204" pitchFamily="34" charset="0"/>
                <a:ea typeface="Verdana" panose="020B0604030504040204" pitchFamily="34" charset="0"/>
                <a:cs typeface="Verdana" panose="020B0604030504040204" pitchFamily="34" charset="0"/>
              </a:rPr>
              <a:t>)</a:t>
            </a: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86966"/>
    </mc:Choice>
    <mc:Fallback>
      <p:transition spd="slow" advTm="869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xit" presetSubtype="0" fill="hold" nodeType="clickEffect">
                                  <p:stCondLst>
                                    <p:cond delay="0"/>
                                  </p:stCondLst>
                                  <p:childTnLst>
                                    <p:animEffect transition="out" filter="fade">
                                      <p:cBhvr>
                                        <p:cTn id="10" dur="500"/>
                                        <p:tgtEl>
                                          <p:spTgt spid="30"/>
                                        </p:tgtEl>
                                      </p:cBhvr>
                                    </p:animEffect>
                                    <p:anim calcmode="lin" valueType="num">
                                      <p:cBhvr>
                                        <p:cTn id="11" dur="500"/>
                                        <p:tgtEl>
                                          <p:spTgt spid="30"/>
                                        </p:tgtEl>
                                        <p:attrNameLst>
                                          <p:attrName>ppt_x</p:attrName>
                                        </p:attrNameLst>
                                      </p:cBhvr>
                                      <p:tavLst>
                                        <p:tav tm="0">
                                          <p:val>
                                            <p:strVal val="ppt_x"/>
                                          </p:val>
                                        </p:tav>
                                        <p:tav tm="100000">
                                          <p:val>
                                            <p:strVal val="ppt_x"/>
                                          </p:val>
                                        </p:tav>
                                      </p:tavLst>
                                    </p:anim>
                                    <p:anim calcmode="lin" valueType="num">
                                      <p:cBhvr>
                                        <p:cTn id="12" dur="50" decel="100000"/>
                                        <p:tgtEl>
                                          <p:spTgt spid="30"/>
                                        </p:tgtEl>
                                        <p:attrNameLst>
                                          <p:attrName>ppt_y</p:attrName>
                                        </p:attrNameLst>
                                      </p:cBhvr>
                                      <p:tavLst>
                                        <p:tav tm="0">
                                          <p:val>
                                            <p:strVal val="ppt_y"/>
                                          </p:val>
                                        </p:tav>
                                        <p:tav tm="100000">
                                          <p:val>
                                            <p:strVal val="ppt_y-.03"/>
                                          </p:val>
                                        </p:tav>
                                      </p:tavLst>
                                    </p:anim>
                                    <p:anim calcmode="lin" valueType="num">
                                      <p:cBhvr>
                                        <p:cTn id="13" dur="450" accel="100000">
                                          <p:stCondLst>
                                            <p:cond delay="50"/>
                                          </p:stCondLst>
                                        </p:cTn>
                                        <p:tgtEl>
                                          <p:spTgt spid="30"/>
                                        </p:tgtEl>
                                        <p:attrNameLst>
                                          <p:attrName>ppt_y</p:attrName>
                                        </p:attrNameLst>
                                      </p:cBhvr>
                                      <p:tavLst>
                                        <p:tav tm="0">
                                          <p:val>
                                            <p:strVal val="ppt_y"/>
                                          </p:val>
                                        </p:tav>
                                        <p:tav tm="100000">
                                          <p:val>
                                            <p:strVal val="ppt_y+1"/>
                                          </p:val>
                                        </p:tav>
                                      </p:tavLst>
                                    </p:anim>
                                    <p:set>
                                      <p:cBhvr>
                                        <p:cTn id="14" dur="1" fill="hold">
                                          <p:stCondLst>
                                            <p:cond delay="499"/>
                                          </p:stCondLst>
                                        </p:cTn>
                                        <p:tgtEl>
                                          <p:spTgt spid="30"/>
                                        </p:tgtEl>
                                        <p:attrNameLst>
                                          <p:attrName>style.visibility</p:attrName>
                                        </p:attrNameLst>
                                      </p:cBhvr>
                                      <p:to>
                                        <p:strVal val="hidden"/>
                                      </p:to>
                                    </p:set>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1214"/>
                                        </p:tgtEl>
                                        <p:attrNameLst>
                                          <p:attrName>style.visibility</p:attrName>
                                        </p:attrNameLst>
                                      </p:cBhvr>
                                      <p:to>
                                        <p:strVal val="visible"/>
                                      </p:to>
                                    </p:set>
                                    <p:animEffect transition="in" filter="fade">
                                      <p:cBhvr>
                                        <p:cTn id="18" dur="500"/>
                                        <p:tgtEl>
                                          <p:spTgt spid="1214"/>
                                        </p:tgtEl>
                                      </p:cBhvr>
                                    </p:animEffect>
                                    <p:anim calcmode="lin" valueType="num">
                                      <p:cBhvr>
                                        <p:cTn id="19" dur="500" fill="hold"/>
                                        <p:tgtEl>
                                          <p:spTgt spid="1214"/>
                                        </p:tgtEl>
                                        <p:attrNameLst>
                                          <p:attrName>ppt_x</p:attrName>
                                        </p:attrNameLst>
                                      </p:cBhvr>
                                      <p:tavLst>
                                        <p:tav tm="0">
                                          <p:val>
                                            <p:strVal val="#ppt_x"/>
                                          </p:val>
                                        </p:tav>
                                        <p:tav tm="100000">
                                          <p:val>
                                            <p:strVal val="#ppt_x"/>
                                          </p:val>
                                        </p:tav>
                                      </p:tavLst>
                                    </p:anim>
                                    <p:anim calcmode="lin" valueType="num">
                                      <p:cBhvr>
                                        <p:cTn id="20" dur="450" decel="100000" fill="hold"/>
                                        <p:tgtEl>
                                          <p:spTgt spid="1214"/>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12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3312368"/>
          </a:xfrm>
        </p:spPr>
        <p:txBody>
          <a:bodyPr anchor="b">
            <a:normAutofit/>
          </a:bodyPr>
          <a:lstStyle/>
          <a:p>
            <a:r>
              <a:rPr lang="en-US" sz="2400" i="1" dirty="0" smtClean="0"/>
              <a:t>Each flow has a choice of a 1-hop and a 2-hop path. </a:t>
            </a:r>
            <a:endParaRPr lang="en-US" sz="2400" i="1" dirty="0" smtClean="0"/>
          </a:p>
          <a:p>
            <a:r>
              <a:rPr lang="en-US" sz="2400" i="1" dirty="0" smtClean="0"/>
              <a:t>How should split its traffic?</a:t>
            </a:r>
            <a:endParaRPr lang="en-US" sz="2400" i="1" dirty="0" smtClean="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grpSp>
        <p:nvGrpSpPr>
          <p:cNvPr id="8" name="Group 36"/>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76200">
              <a:solidFill>
                <a:schemeClr val="accent3">
                  <a:lumMod val="75000"/>
                </a:schemeClr>
              </a:solidFill>
              <a:round/>
              <a:tailEnd type="triangle" w="med" len="med"/>
            </a:ln>
          </p:spPr>
          <p:txBody>
            <a:bodyPr wrap="none" anchor="ct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1" fmla="*/ 0 w 5778111"/>
                <a:gd name="connsiteY0-2" fmla="*/ 794394 h 836468"/>
                <a:gd name="connsiteX1-3" fmla="*/ 224393 w 5778111"/>
                <a:gd name="connsiteY1-4" fmla="*/ 794394 h 836468"/>
                <a:gd name="connsiteX2-5" fmla="*/ 353419 w 5778111"/>
                <a:gd name="connsiteY2-6" fmla="*/ 699028 h 836468"/>
                <a:gd name="connsiteX3-7" fmla="*/ 645129 w 5778111"/>
                <a:gd name="connsiteY3-8" fmla="*/ 171705 h 836468"/>
                <a:gd name="connsiteX4-9" fmla="*/ 885706 w 5778111"/>
                <a:gd name="connsiteY4-10" fmla="*/ 24309 h 836468"/>
                <a:gd name="connsiteX5-11" fmla="*/ 1918557 w 5778111"/>
                <a:gd name="connsiteY5-12" fmla="*/ 25850 h 836468"/>
                <a:gd name="connsiteX6-13" fmla="*/ 2098071 w 5778111"/>
                <a:gd name="connsiteY6-14" fmla="*/ 98777 h 836468"/>
                <a:gd name="connsiteX7-15" fmla="*/ 2294415 w 5778111"/>
                <a:gd name="connsiteY7-16" fmla="*/ 104387 h 836468"/>
                <a:gd name="connsiteX8-17" fmla="*/ 4689806 w 5778111"/>
                <a:gd name="connsiteY8-18" fmla="*/ 109997 h 836468"/>
                <a:gd name="connsiteX9-19" fmla="*/ 5127372 w 5778111"/>
                <a:gd name="connsiteY9-20" fmla="*/ 317560 h 836468"/>
                <a:gd name="connsiteX10-21" fmla="*/ 5458351 w 5778111"/>
                <a:gd name="connsiteY10-22" fmla="*/ 755126 h 836468"/>
                <a:gd name="connsiteX11-23" fmla="*/ 5778111 w 5778111"/>
                <a:gd name="connsiteY11-24" fmla="*/ 805614 h 836468"/>
                <a:gd name="connsiteX12-25" fmla="*/ 5778111 w 5778111"/>
                <a:gd name="connsiteY12-26" fmla="*/ 805614 h 836468"/>
                <a:gd name="connsiteX0-27" fmla="*/ 0 w 5778111"/>
                <a:gd name="connsiteY0-28" fmla="*/ 770085 h 812159"/>
                <a:gd name="connsiteX1-29" fmla="*/ 224393 w 5778111"/>
                <a:gd name="connsiteY1-30" fmla="*/ 770085 h 812159"/>
                <a:gd name="connsiteX2-31" fmla="*/ 353419 w 5778111"/>
                <a:gd name="connsiteY2-32" fmla="*/ 674719 h 812159"/>
                <a:gd name="connsiteX3-33" fmla="*/ 645129 w 5778111"/>
                <a:gd name="connsiteY3-34" fmla="*/ 147396 h 812159"/>
                <a:gd name="connsiteX4-35" fmla="*/ 885706 w 5778111"/>
                <a:gd name="connsiteY4-36" fmla="*/ 0 h 812159"/>
                <a:gd name="connsiteX5-37" fmla="*/ 1918557 w 5778111"/>
                <a:gd name="connsiteY5-38" fmla="*/ 1541 h 812159"/>
                <a:gd name="connsiteX6-39" fmla="*/ 2098071 w 5778111"/>
                <a:gd name="connsiteY6-40" fmla="*/ 74468 h 812159"/>
                <a:gd name="connsiteX7-41" fmla="*/ 2294415 w 5778111"/>
                <a:gd name="connsiteY7-42" fmla="*/ 80078 h 812159"/>
                <a:gd name="connsiteX8-43" fmla="*/ 4689806 w 5778111"/>
                <a:gd name="connsiteY8-44" fmla="*/ 85688 h 812159"/>
                <a:gd name="connsiteX9-45" fmla="*/ 5127372 w 5778111"/>
                <a:gd name="connsiteY9-46" fmla="*/ 293251 h 812159"/>
                <a:gd name="connsiteX10-47" fmla="*/ 5458351 w 5778111"/>
                <a:gd name="connsiteY10-48" fmla="*/ 730817 h 812159"/>
                <a:gd name="connsiteX11-49" fmla="*/ 5778111 w 5778111"/>
                <a:gd name="connsiteY11-50" fmla="*/ 781305 h 812159"/>
                <a:gd name="connsiteX12-51" fmla="*/ 5778111 w 5778111"/>
                <a:gd name="connsiteY12-52" fmla="*/ 781305 h 812159"/>
                <a:gd name="connsiteX0-53" fmla="*/ 0 w 5778111"/>
                <a:gd name="connsiteY0-54" fmla="*/ 770085 h 812159"/>
                <a:gd name="connsiteX1-55" fmla="*/ 224393 w 5778111"/>
                <a:gd name="connsiteY1-56" fmla="*/ 770085 h 812159"/>
                <a:gd name="connsiteX2-57" fmla="*/ 353419 w 5778111"/>
                <a:gd name="connsiteY2-58" fmla="*/ 674719 h 812159"/>
                <a:gd name="connsiteX3-59" fmla="*/ 645129 w 5778111"/>
                <a:gd name="connsiteY3-60" fmla="*/ 147396 h 812159"/>
                <a:gd name="connsiteX4-61" fmla="*/ 885706 w 5778111"/>
                <a:gd name="connsiteY4-62" fmla="*/ 0 h 812159"/>
                <a:gd name="connsiteX5-63" fmla="*/ 1918557 w 5778111"/>
                <a:gd name="connsiteY5-64" fmla="*/ 1541 h 812159"/>
                <a:gd name="connsiteX6-65" fmla="*/ 2098071 w 5778111"/>
                <a:gd name="connsiteY6-66" fmla="*/ 74468 h 812159"/>
                <a:gd name="connsiteX7-67" fmla="*/ 2294415 w 5778111"/>
                <a:gd name="connsiteY7-68" fmla="*/ 80078 h 812159"/>
                <a:gd name="connsiteX8-69" fmla="*/ 4689806 w 5778111"/>
                <a:gd name="connsiteY8-70" fmla="*/ 85688 h 812159"/>
                <a:gd name="connsiteX9-71" fmla="*/ 5127372 w 5778111"/>
                <a:gd name="connsiteY9-72" fmla="*/ 293251 h 812159"/>
                <a:gd name="connsiteX10-73" fmla="*/ 5458351 w 5778111"/>
                <a:gd name="connsiteY10-74" fmla="*/ 730817 h 812159"/>
                <a:gd name="connsiteX11-75" fmla="*/ 5778111 w 5778111"/>
                <a:gd name="connsiteY11-76" fmla="*/ 781305 h 812159"/>
                <a:gd name="connsiteX12-77" fmla="*/ 5778111 w 5778111"/>
                <a:gd name="connsiteY12-78" fmla="*/ 781305 h 812159"/>
                <a:gd name="connsiteX0-79" fmla="*/ 0 w 5778111"/>
                <a:gd name="connsiteY0-80" fmla="*/ 770085 h 812159"/>
                <a:gd name="connsiteX1-81" fmla="*/ 224393 w 5778111"/>
                <a:gd name="connsiteY1-82" fmla="*/ 770085 h 812159"/>
                <a:gd name="connsiteX2-83" fmla="*/ 353419 w 5778111"/>
                <a:gd name="connsiteY2-84" fmla="*/ 674719 h 812159"/>
                <a:gd name="connsiteX3-85" fmla="*/ 597674 w 5778111"/>
                <a:gd name="connsiteY3-86" fmla="*/ 144016 h 812159"/>
                <a:gd name="connsiteX4-87" fmla="*/ 885706 w 5778111"/>
                <a:gd name="connsiteY4-88" fmla="*/ 0 h 812159"/>
                <a:gd name="connsiteX5-89" fmla="*/ 1918557 w 5778111"/>
                <a:gd name="connsiteY5-90" fmla="*/ 1541 h 812159"/>
                <a:gd name="connsiteX6-91" fmla="*/ 2098071 w 5778111"/>
                <a:gd name="connsiteY6-92" fmla="*/ 74468 h 812159"/>
                <a:gd name="connsiteX7-93" fmla="*/ 2294415 w 5778111"/>
                <a:gd name="connsiteY7-94" fmla="*/ 80078 h 812159"/>
                <a:gd name="connsiteX8-95" fmla="*/ 4689806 w 5778111"/>
                <a:gd name="connsiteY8-96" fmla="*/ 85688 h 812159"/>
                <a:gd name="connsiteX9-97" fmla="*/ 5127372 w 5778111"/>
                <a:gd name="connsiteY9-98" fmla="*/ 293251 h 812159"/>
                <a:gd name="connsiteX10-99" fmla="*/ 5458351 w 5778111"/>
                <a:gd name="connsiteY10-100" fmla="*/ 730817 h 812159"/>
                <a:gd name="connsiteX11-101" fmla="*/ 5778111 w 5778111"/>
                <a:gd name="connsiteY11-102" fmla="*/ 781305 h 812159"/>
                <a:gd name="connsiteX12-103" fmla="*/ 5778111 w 5778111"/>
                <a:gd name="connsiteY12-104" fmla="*/ 781305 h 812159"/>
                <a:gd name="connsiteX0-105" fmla="*/ 0 w 5778111"/>
                <a:gd name="connsiteY0-106" fmla="*/ 770085 h 812159"/>
                <a:gd name="connsiteX1-107" fmla="*/ 224393 w 5778111"/>
                <a:gd name="connsiteY1-108" fmla="*/ 770085 h 812159"/>
                <a:gd name="connsiteX2-109" fmla="*/ 353419 w 5778111"/>
                <a:gd name="connsiteY2-110" fmla="*/ 674719 h 812159"/>
                <a:gd name="connsiteX3-111" fmla="*/ 628300 w 5778111"/>
                <a:gd name="connsiteY3-112" fmla="*/ 153006 h 812159"/>
                <a:gd name="connsiteX4-113" fmla="*/ 885706 w 5778111"/>
                <a:gd name="connsiteY4-114" fmla="*/ 0 h 812159"/>
                <a:gd name="connsiteX5-115" fmla="*/ 1918557 w 5778111"/>
                <a:gd name="connsiteY5-116" fmla="*/ 1541 h 812159"/>
                <a:gd name="connsiteX6-117" fmla="*/ 2098071 w 5778111"/>
                <a:gd name="connsiteY6-118" fmla="*/ 74468 h 812159"/>
                <a:gd name="connsiteX7-119" fmla="*/ 2294415 w 5778111"/>
                <a:gd name="connsiteY7-120" fmla="*/ 80078 h 812159"/>
                <a:gd name="connsiteX8-121" fmla="*/ 4689806 w 5778111"/>
                <a:gd name="connsiteY8-122" fmla="*/ 85688 h 812159"/>
                <a:gd name="connsiteX9-123" fmla="*/ 5127372 w 5778111"/>
                <a:gd name="connsiteY9-124" fmla="*/ 293251 h 812159"/>
                <a:gd name="connsiteX10-125" fmla="*/ 5458351 w 5778111"/>
                <a:gd name="connsiteY10-126" fmla="*/ 730817 h 812159"/>
                <a:gd name="connsiteX11-127" fmla="*/ 5778111 w 5778111"/>
                <a:gd name="connsiteY11-128" fmla="*/ 781305 h 812159"/>
                <a:gd name="connsiteX12-129" fmla="*/ 5778111 w 5778111"/>
                <a:gd name="connsiteY12-130" fmla="*/ 781305 h 812159"/>
                <a:gd name="connsiteX0-131" fmla="*/ 0 w 5778111"/>
                <a:gd name="connsiteY0-132" fmla="*/ 770085 h 812159"/>
                <a:gd name="connsiteX1-133" fmla="*/ 224393 w 5778111"/>
                <a:gd name="connsiteY1-134" fmla="*/ 770085 h 812159"/>
                <a:gd name="connsiteX2-135" fmla="*/ 375676 w 5778111"/>
                <a:gd name="connsiteY2-136" fmla="*/ 622828 h 812159"/>
                <a:gd name="connsiteX3-137" fmla="*/ 628300 w 5778111"/>
                <a:gd name="connsiteY3-138" fmla="*/ 153006 h 812159"/>
                <a:gd name="connsiteX4-139" fmla="*/ 885706 w 5778111"/>
                <a:gd name="connsiteY4-140" fmla="*/ 0 h 812159"/>
                <a:gd name="connsiteX5-141" fmla="*/ 1918557 w 5778111"/>
                <a:gd name="connsiteY5-142" fmla="*/ 1541 h 812159"/>
                <a:gd name="connsiteX6-143" fmla="*/ 2098071 w 5778111"/>
                <a:gd name="connsiteY6-144" fmla="*/ 74468 h 812159"/>
                <a:gd name="connsiteX7-145" fmla="*/ 2294415 w 5778111"/>
                <a:gd name="connsiteY7-146" fmla="*/ 80078 h 812159"/>
                <a:gd name="connsiteX8-147" fmla="*/ 4689806 w 5778111"/>
                <a:gd name="connsiteY8-148" fmla="*/ 85688 h 812159"/>
                <a:gd name="connsiteX9-149" fmla="*/ 5127372 w 5778111"/>
                <a:gd name="connsiteY9-150" fmla="*/ 293251 h 812159"/>
                <a:gd name="connsiteX10-151" fmla="*/ 5458351 w 5778111"/>
                <a:gd name="connsiteY10-152" fmla="*/ 730817 h 812159"/>
                <a:gd name="connsiteX11-153" fmla="*/ 5778111 w 5778111"/>
                <a:gd name="connsiteY11-154" fmla="*/ 781305 h 812159"/>
                <a:gd name="connsiteX12-155" fmla="*/ 5778111 w 5778111"/>
                <a:gd name="connsiteY12-156" fmla="*/ 781305 h 812159"/>
                <a:gd name="connsiteX0-157" fmla="*/ 0 w 5778111"/>
                <a:gd name="connsiteY0-158" fmla="*/ 770085 h 812159"/>
                <a:gd name="connsiteX1-159" fmla="*/ 205542 w 5778111"/>
                <a:gd name="connsiteY1-160" fmla="*/ 764912 h 812159"/>
                <a:gd name="connsiteX2-161" fmla="*/ 375676 w 5778111"/>
                <a:gd name="connsiteY2-162" fmla="*/ 622828 h 812159"/>
                <a:gd name="connsiteX3-163" fmla="*/ 628300 w 5778111"/>
                <a:gd name="connsiteY3-164" fmla="*/ 153006 h 812159"/>
                <a:gd name="connsiteX4-165" fmla="*/ 885706 w 5778111"/>
                <a:gd name="connsiteY4-166" fmla="*/ 0 h 812159"/>
                <a:gd name="connsiteX5-167" fmla="*/ 1918557 w 5778111"/>
                <a:gd name="connsiteY5-168" fmla="*/ 1541 h 812159"/>
                <a:gd name="connsiteX6-169" fmla="*/ 2098071 w 5778111"/>
                <a:gd name="connsiteY6-170" fmla="*/ 74468 h 812159"/>
                <a:gd name="connsiteX7-171" fmla="*/ 2294415 w 5778111"/>
                <a:gd name="connsiteY7-172" fmla="*/ 80078 h 812159"/>
                <a:gd name="connsiteX8-173" fmla="*/ 4689806 w 5778111"/>
                <a:gd name="connsiteY8-174" fmla="*/ 85688 h 812159"/>
                <a:gd name="connsiteX9-175" fmla="*/ 5127372 w 5778111"/>
                <a:gd name="connsiteY9-176" fmla="*/ 293251 h 812159"/>
                <a:gd name="connsiteX10-177" fmla="*/ 5458351 w 5778111"/>
                <a:gd name="connsiteY10-178" fmla="*/ 730817 h 812159"/>
                <a:gd name="connsiteX11-179" fmla="*/ 5778111 w 5778111"/>
                <a:gd name="connsiteY11-180" fmla="*/ 781305 h 812159"/>
                <a:gd name="connsiteX12-181" fmla="*/ 5778111 w 5778111"/>
                <a:gd name="connsiteY12-182" fmla="*/ 781305 h 812159"/>
                <a:gd name="connsiteX0-183" fmla="*/ 0 w 5778111"/>
                <a:gd name="connsiteY0-184" fmla="*/ 770085 h 812159"/>
                <a:gd name="connsiteX1-185" fmla="*/ 205542 w 5778111"/>
                <a:gd name="connsiteY1-186" fmla="*/ 764912 h 812159"/>
                <a:gd name="connsiteX2-187" fmla="*/ 375676 w 5778111"/>
                <a:gd name="connsiteY2-188" fmla="*/ 622828 h 812159"/>
                <a:gd name="connsiteX3-189" fmla="*/ 628300 w 5778111"/>
                <a:gd name="connsiteY3-190" fmla="*/ 153006 h 812159"/>
                <a:gd name="connsiteX4-191" fmla="*/ 885706 w 5778111"/>
                <a:gd name="connsiteY4-192" fmla="*/ 0 h 812159"/>
                <a:gd name="connsiteX5-193" fmla="*/ 1918557 w 5778111"/>
                <a:gd name="connsiteY5-194" fmla="*/ 1541 h 812159"/>
                <a:gd name="connsiteX6-195" fmla="*/ 2098071 w 5778111"/>
                <a:gd name="connsiteY6-196" fmla="*/ 74468 h 812159"/>
                <a:gd name="connsiteX7-197" fmla="*/ 2294415 w 5778111"/>
                <a:gd name="connsiteY7-198" fmla="*/ 80078 h 812159"/>
                <a:gd name="connsiteX8-199" fmla="*/ 4689806 w 5778111"/>
                <a:gd name="connsiteY8-200" fmla="*/ 85688 h 812159"/>
                <a:gd name="connsiteX9-201" fmla="*/ 5127372 w 5778111"/>
                <a:gd name="connsiteY9-202" fmla="*/ 293251 h 812159"/>
                <a:gd name="connsiteX10-203" fmla="*/ 5458351 w 5778111"/>
                <a:gd name="connsiteY10-204" fmla="*/ 730817 h 812159"/>
                <a:gd name="connsiteX11-205" fmla="*/ 5778111 w 5778111"/>
                <a:gd name="connsiteY11-206" fmla="*/ 781305 h 812159"/>
                <a:gd name="connsiteX12-207" fmla="*/ 5778111 w 5778111"/>
                <a:gd name="connsiteY12-208" fmla="*/ 781305 h 812159"/>
                <a:gd name="connsiteX0-209" fmla="*/ 0 w 5778111"/>
                <a:gd name="connsiteY0-210" fmla="*/ 770085 h 812159"/>
                <a:gd name="connsiteX1-211" fmla="*/ 205542 w 5778111"/>
                <a:gd name="connsiteY1-212" fmla="*/ 764912 h 812159"/>
                <a:gd name="connsiteX2-213" fmla="*/ 375676 w 5778111"/>
                <a:gd name="connsiteY2-214" fmla="*/ 622828 h 812159"/>
                <a:gd name="connsiteX3-215" fmla="*/ 628300 w 5778111"/>
                <a:gd name="connsiteY3-216" fmla="*/ 153006 h 812159"/>
                <a:gd name="connsiteX4-217" fmla="*/ 885706 w 5778111"/>
                <a:gd name="connsiteY4-218" fmla="*/ 0 h 812159"/>
                <a:gd name="connsiteX5-219" fmla="*/ 1918557 w 5778111"/>
                <a:gd name="connsiteY5-220" fmla="*/ 1541 h 812159"/>
                <a:gd name="connsiteX6-221" fmla="*/ 2098071 w 5778111"/>
                <a:gd name="connsiteY6-222" fmla="*/ 74468 h 812159"/>
                <a:gd name="connsiteX7-223" fmla="*/ 2294415 w 5778111"/>
                <a:gd name="connsiteY7-224" fmla="*/ 80078 h 812159"/>
                <a:gd name="connsiteX8-225" fmla="*/ 4689806 w 5778111"/>
                <a:gd name="connsiteY8-226" fmla="*/ 85688 h 812159"/>
                <a:gd name="connsiteX9-227" fmla="*/ 5127372 w 5778111"/>
                <a:gd name="connsiteY9-228" fmla="*/ 293251 h 812159"/>
                <a:gd name="connsiteX10-229" fmla="*/ 5458351 w 5778111"/>
                <a:gd name="connsiteY10-230" fmla="*/ 730817 h 812159"/>
                <a:gd name="connsiteX11-231" fmla="*/ 5778111 w 5778111"/>
                <a:gd name="connsiteY11-232" fmla="*/ 781305 h 812159"/>
                <a:gd name="connsiteX12-233" fmla="*/ 5778111 w 5778111"/>
                <a:gd name="connsiteY12-234" fmla="*/ 781305 h 812159"/>
                <a:gd name="connsiteX0-235" fmla="*/ 0 w 5778111"/>
                <a:gd name="connsiteY0-236" fmla="*/ 770085 h 812159"/>
                <a:gd name="connsiteX1-237" fmla="*/ 205542 w 5778111"/>
                <a:gd name="connsiteY1-238" fmla="*/ 764912 h 812159"/>
                <a:gd name="connsiteX2-239" fmla="*/ 375676 w 5778111"/>
                <a:gd name="connsiteY2-240" fmla="*/ 622828 h 812159"/>
                <a:gd name="connsiteX3-241" fmla="*/ 628300 w 5778111"/>
                <a:gd name="connsiteY3-242" fmla="*/ 153006 h 812159"/>
                <a:gd name="connsiteX4-243" fmla="*/ 885706 w 5778111"/>
                <a:gd name="connsiteY4-244" fmla="*/ 0 h 812159"/>
                <a:gd name="connsiteX5-245" fmla="*/ 1918557 w 5778111"/>
                <a:gd name="connsiteY5-246" fmla="*/ 1541 h 812159"/>
                <a:gd name="connsiteX6-247" fmla="*/ 2109842 w 5778111"/>
                <a:gd name="connsiteY6-248" fmla="*/ 72008 h 812159"/>
                <a:gd name="connsiteX7-249" fmla="*/ 2294415 w 5778111"/>
                <a:gd name="connsiteY7-250" fmla="*/ 80078 h 812159"/>
                <a:gd name="connsiteX8-251" fmla="*/ 4689806 w 5778111"/>
                <a:gd name="connsiteY8-252" fmla="*/ 85688 h 812159"/>
                <a:gd name="connsiteX9-253" fmla="*/ 5127372 w 5778111"/>
                <a:gd name="connsiteY9-254" fmla="*/ 293251 h 812159"/>
                <a:gd name="connsiteX10-255" fmla="*/ 5458351 w 5778111"/>
                <a:gd name="connsiteY10-256" fmla="*/ 730817 h 812159"/>
                <a:gd name="connsiteX11-257" fmla="*/ 5778111 w 5778111"/>
                <a:gd name="connsiteY11-258" fmla="*/ 781305 h 812159"/>
                <a:gd name="connsiteX12-259" fmla="*/ 5778111 w 5778111"/>
                <a:gd name="connsiteY12-260" fmla="*/ 781305 h 812159"/>
                <a:gd name="connsiteX0-261" fmla="*/ 0 w 5778111"/>
                <a:gd name="connsiteY0-262" fmla="*/ 770085 h 812159"/>
                <a:gd name="connsiteX1-263" fmla="*/ 205542 w 5778111"/>
                <a:gd name="connsiteY1-264" fmla="*/ 764912 h 812159"/>
                <a:gd name="connsiteX2-265" fmla="*/ 375676 w 5778111"/>
                <a:gd name="connsiteY2-266" fmla="*/ 622828 h 812159"/>
                <a:gd name="connsiteX3-267" fmla="*/ 628300 w 5778111"/>
                <a:gd name="connsiteY3-268" fmla="*/ 153006 h 812159"/>
                <a:gd name="connsiteX4-269" fmla="*/ 885706 w 5778111"/>
                <a:gd name="connsiteY4-270" fmla="*/ 0 h 812159"/>
                <a:gd name="connsiteX5-271" fmla="*/ 1918557 w 5778111"/>
                <a:gd name="connsiteY5-272" fmla="*/ 1541 h 812159"/>
                <a:gd name="connsiteX6-273" fmla="*/ 2109842 w 5778111"/>
                <a:gd name="connsiteY6-274" fmla="*/ 72008 h 812159"/>
                <a:gd name="connsiteX7-275" fmla="*/ 2294415 w 5778111"/>
                <a:gd name="connsiteY7-276" fmla="*/ 80078 h 812159"/>
                <a:gd name="connsiteX8-277" fmla="*/ 4689806 w 5778111"/>
                <a:gd name="connsiteY8-278" fmla="*/ 85688 h 812159"/>
                <a:gd name="connsiteX9-279" fmla="*/ 5127372 w 5778111"/>
                <a:gd name="connsiteY9-280" fmla="*/ 293251 h 812159"/>
                <a:gd name="connsiteX10-281" fmla="*/ 5458351 w 5778111"/>
                <a:gd name="connsiteY10-282" fmla="*/ 730817 h 812159"/>
                <a:gd name="connsiteX11-283" fmla="*/ 5778111 w 5778111"/>
                <a:gd name="connsiteY11-284" fmla="*/ 781305 h 812159"/>
                <a:gd name="connsiteX12-285" fmla="*/ 5778111 w 5778111"/>
                <a:gd name="connsiteY12-286" fmla="*/ 781305 h 812159"/>
                <a:gd name="connsiteX0-287" fmla="*/ 0 w 5778111"/>
                <a:gd name="connsiteY0-288" fmla="*/ 770085 h 812159"/>
                <a:gd name="connsiteX1-289" fmla="*/ 205542 w 5778111"/>
                <a:gd name="connsiteY1-290" fmla="*/ 764912 h 812159"/>
                <a:gd name="connsiteX2-291" fmla="*/ 375676 w 5778111"/>
                <a:gd name="connsiteY2-292" fmla="*/ 622828 h 812159"/>
                <a:gd name="connsiteX3-293" fmla="*/ 628300 w 5778111"/>
                <a:gd name="connsiteY3-294" fmla="*/ 153006 h 812159"/>
                <a:gd name="connsiteX4-295" fmla="*/ 885706 w 5778111"/>
                <a:gd name="connsiteY4-296" fmla="*/ 0 h 812159"/>
                <a:gd name="connsiteX5-297" fmla="*/ 1918557 w 5778111"/>
                <a:gd name="connsiteY5-298" fmla="*/ 1541 h 812159"/>
                <a:gd name="connsiteX6-299" fmla="*/ 2109842 w 5778111"/>
                <a:gd name="connsiteY6-300" fmla="*/ 72008 h 812159"/>
                <a:gd name="connsiteX7-301" fmla="*/ 2294415 w 5778111"/>
                <a:gd name="connsiteY7-302" fmla="*/ 80078 h 812159"/>
                <a:gd name="connsiteX8-303" fmla="*/ 4689806 w 5778111"/>
                <a:gd name="connsiteY8-304" fmla="*/ 85688 h 812159"/>
                <a:gd name="connsiteX9-305" fmla="*/ 5127372 w 5778111"/>
                <a:gd name="connsiteY9-306" fmla="*/ 293251 h 812159"/>
                <a:gd name="connsiteX10-307" fmla="*/ 5458351 w 5778111"/>
                <a:gd name="connsiteY10-308" fmla="*/ 730817 h 812159"/>
                <a:gd name="connsiteX11-309" fmla="*/ 5778111 w 5778111"/>
                <a:gd name="connsiteY11-310" fmla="*/ 781305 h 812159"/>
                <a:gd name="connsiteX12-311" fmla="*/ 5778111 w 5778111"/>
                <a:gd name="connsiteY12-312" fmla="*/ 781305 h 812159"/>
                <a:gd name="connsiteX0-313" fmla="*/ 0 w 5778111"/>
                <a:gd name="connsiteY0-314" fmla="*/ 770085 h 812159"/>
                <a:gd name="connsiteX1-315" fmla="*/ 205542 w 5778111"/>
                <a:gd name="connsiteY1-316" fmla="*/ 764912 h 812159"/>
                <a:gd name="connsiteX2-317" fmla="*/ 375676 w 5778111"/>
                <a:gd name="connsiteY2-318" fmla="*/ 622828 h 812159"/>
                <a:gd name="connsiteX3-319" fmla="*/ 628300 w 5778111"/>
                <a:gd name="connsiteY3-320" fmla="*/ 153006 h 812159"/>
                <a:gd name="connsiteX4-321" fmla="*/ 885706 w 5778111"/>
                <a:gd name="connsiteY4-322" fmla="*/ 0 h 812159"/>
                <a:gd name="connsiteX5-323" fmla="*/ 1918557 w 5778111"/>
                <a:gd name="connsiteY5-324" fmla="*/ 1541 h 812159"/>
                <a:gd name="connsiteX6-325" fmla="*/ 2109842 w 5778111"/>
                <a:gd name="connsiteY6-326" fmla="*/ 72008 h 812159"/>
                <a:gd name="connsiteX7-327" fmla="*/ 2294415 w 5778111"/>
                <a:gd name="connsiteY7-328" fmla="*/ 80078 h 812159"/>
                <a:gd name="connsiteX8-329" fmla="*/ 4689806 w 5778111"/>
                <a:gd name="connsiteY8-330" fmla="*/ 85688 h 812159"/>
                <a:gd name="connsiteX9-331" fmla="*/ 5127372 w 5778111"/>
                <a:gd name="connsiteY9-332" fmla="*/ 293251 h 812159"/>
                <a:gd name="connsiteX10-333" fmla="*/ 5458351 w 5778111"/>
                <a:gd name="connsiteY10-334" fmla="*/ 730817 h 812159"/>
                <a:gd name="connsiteX11-335" fmla="*/ 5778111 w 5778111"/>
                <a:gd name="connsiteY11-336" fmla="*/ 781305 h 812159"/>
                <a:gd name="connsiteX12-337" fmla="*/ 5778111 w 5778111"/>
                <a:gd name="connsiteY12-338" fmla="*/ 781305 h 812159"/>
                <a:gd name="connsiteX0-339" fmla="*/ 0 w 5778111"/>
                <a:gd name="connsiteY0-340" fmla="*/ 770085 h 812159"/>
                <a:gd name="connsiteX1-341" fmla="*/ 205542 w 5778111"/>
                <a:gd name="connsiteY1-342" fmla="*/ 764912 h 812159"/>
                <a:gd name="connsiteX2-343" fmla="*/ 375676 w 5778111"/>
                <a:gd name="connsiteY2-344" fmla="*/ 622828 h 812159"/>
                <a:gd name="connsiteX3-345" fmla="*/ 628300 w 5778111"/>
                <a:gd name="connsiteY3-346" fmla="*/ 153006 h 812159"/>
                <a:gd name="connsiteX4-347" fmla="*/ 885706 w 5778111"/>
                <a:gd name="connsiteY4-348" fmla="*/ 0 h 812159"/>
                <a:gd name="connsiteX5-349" fmla="*/ 1918557 w 5778111"/>
                <a:gd name="connsiteY5-350" fmla="*/ 1541 h 812159"/>
                <a:gd name="connsiteX6-351" fmla="*/ 2109842 w 5778111"/>
                <a:gd name="connsiteY6-352" fmla="*/ 72008 h 812159"/>
                <a:gd name="connsiteX7-353" fmla="*/ 2294415 w 5778111"/>
                <a:gd name="connsiteY7-354" fmla="*/ 80078 h 812159"/>
                <a:gd name="connsiteX8-355" fmla="*/ 4689806 w 5778111"/>
                <a:gd name="connsiteY8-356" fmla="*/ 85688 h 812159"/>
                <a:gd name="connsiteX9-357" fmla="*/ 5127372 w 5778111"/>
                <a:gd name="connsiteY9-358" fmla="*/ 293251 h 812159"/>
                <a:gd name="connsiteX10-359" fmla="*/ 5458351 w 5778111"/>
                <a:gd name="connsiteY10-360" fmla="*/ 730817 h 812159"/>
                <a:gd name="connsiteX11-361" fmla="*/ 5778111 w 5778111"/>
                <a:gd name="connsiteY11-362" fmla="*/ 781305 h 812159"/>
                <a:gd name="connsiteX12-363" fmla="*/ 5778111 w 5778111"/>
                <a:gd name="connsiteY12-364" fmla="*/ 781305 h 812159"/>
                <a:gd name="connsiteX0-365" fmla="*/ 0 w 5778111"/>
                <a:gd name="connsiteY0-366" fmla="*/ 770085 h 812159"/>
                <a:gd name="connsiteX1-367" fmla="*/ 205542 w 5778111"/>
                <a:gd name="connsiteY1-368" fmla="*/ 764912 h 812159"/>
                <a:gd name="connsiteX2-369" fmla="*/ 375676 w 5778111"/>
                <a:gd name="connsiteY2-370" fmla="*/ 622828 h 812159"/>
                <a:gd name="connsiteX3-371" fmla="*/ 628300 w 5778111"/>
                <a:gd name="connsiteY3-372" fmla="*/ 153006 h 812159"/>
                <a:gd name="connsiteX4-373" fmla="*/ 885706 w 5778111"/>
                <a:gd name="connsiteY4-374" fmla="*/ 0 h 812159"/>
                <a:gd name="connsiteX5-375" fmla="*/ 1918557 w 5778111"/>
                <a:gd name="connsiteY5-376" fmla="*/ 1541 h 812159"/>
                <a:gd name="connsiteX6-377" fmla="*/ 2109842 w 5778111"/>
                <a:gd name="connsiteY6-378" fmla="*/ 72008 h 812159"/>
                <a:gd name="connsiteX7-379" fmla="*/ 2294415 w 5778111"/>
                <a:gd name="connsiteY7-380" fmla="*/ 80078 h 812159"/>
                <a:gd name="connsiteX8-381" fmla="*/ 4689806 w 5778111"/>
                <a:gd name="connsiteY8-382" fmla="*/ 85688 h 812159"/>
                <a:gd name="connsiteX9-383" fmla="*/ 5127372 w 5778111"/>
                <a:gd name="connsiteY9-384" fmla="*/ 293251 h 812159"/>
                <a:gd name="connsiteX10-385" fmla="*/ 5458351 w 5778111"/>
                <a:gd name="connsiteY10-386" fmla="*/ 730817 h 812159"/>
                <a:gd name="connsiteX11-387" fmla="*/ 5778111 w 5778111"/>
                <a:gd name="connsiteY11-388" fmla="*/ 781305 h 812159"/>
                <a:gd name="connsiteX12-389" fmla="*/ 5778111 w 5778111"/>
                <a:gd name="connsiteY12-390" fmla="*/ 781305 h 812159"/>
                <a:gd name="connsiteX0-391" fmla="*/ 0 w 5778111"/>
                <a:gd name="connsiteY0-392" fmla="*/ 770085 h 812159"/>
                <a:gd name="connsiteX1-393" fmla="*/ 205542 w 5778111"/>
                <a:gd name="connsiteY1-394" fmla="*/ 764912 h 812159"/>
                <a:gd name="connsiteX2-395" fmla="*/ 375676 w 5778111"/>
                <a:gd name="connsiteY2-396" fmla="*/ 622828 h 812159"/>
                <a:gd name="connsiteX3-397" fmla="*/ 628300 w 5778111"/>
                <a:gd name="connsiteY3-398" fmla="*/ 153006 h 812159"/>
                <a:gd name="connsiteX4-399" fmla="*/ 885706 w 5778111"/>
                <a:gd name="connsiteY4-400" fmla="*/ 0 h 812159"/>
                <a:gd name="connsiteX5-401" fmla="*/ 1918557 w 5778111"/>
                <a:gd name="connsiteY5-402" fmla="*/ 1541 h 812159"/>
                <a:gd name="connsiteX6-403" fmla="*/ 2109842 w 5778111"/>
                <a:gd name="connsiteY6-404" fmla="*/ 72008 h 812159"/>
                <a:gd name="connsiteX7-405" fmla="*/ 2294415 w 5778111"/>
                <a:gd name="connsiteY7-406" fmla="*/ 80078 h 812159"/>
                <a:gd name="connsiteX8-407" fmla="*/ 4689806 w 5778111"/>
                <a:gd name="connsiteY8-408" fmla="*/ 85688 h 812159"/>
                <a:gd name="connsiteX9-409" fmla="*/ 5127372 w 5778111"/>
                <a:gd name="connsiteY9-410" fmla="*/ 293251 h 812159"/>
                <a:gd name="connsiteX10-411" fmla="*/ 5458351 w 5778111"/>
                <a:gd name="connsiteY10-412" fmla="*/ 730817 h 812159"/>
                <a:gd name="connsiteX11-413" fmla="*/ 5778111 w 5778111"/>
                <a:gd name="connsiteY11-414" fmla="*/ 781305 h 812159"/>
                <a:gd name="connsiteX12-415" fmla="*/ 5778111 w 5778111"/>
                <a:gd name="connsiteY12-416" fmla="*/ 781305 h 812159"/>
                <a:gd name="connsiteX0-417" fmla="*/ 0 w 5778111"/>
                <a:gd name="connsiteY0-418" fmla="*/ 770085 h 812159"/>
                <a:gd name="connsiteX1-419" fmla="*/ 205542 w 5778111"/>
                <a:gd name="connsiteY1-420" fmla="*/ 764912 h 812159"/>
                <a:gd name="connsiteX2-421" fmla="*/ 375676 w 5778111"/>
                <a:gd name="connsiteY2-422" fmla="*/ 622828 h 812159"/>
                <a:gd name="connsiteX3-423" fmla="*/ 628300 w 5778111"/>
                <a:gd name="connsiteY3-424" fmla="*/ 153006 h 812159"/>
                <a:gd name="connsiteX4-425" fmla="*/ 885706 w 5778111"/>
                <a:gd name="connsiteY4-426" fmla="*/ 0 h 812159"/>
                <a:gd name="connsiteX5-427" fmla="*/ 1918557 w 5778111"/>
                <a:gd name="connsiteY5-428" fmla="*/ 1541 h 812159"/>
                <a:gd name="connsiteX6-429" fmla="*/ 2109842 w 5778111"/>
                <a:gd name="connsiteY6-430" fmla="*/ 72008 h 812159"/>
                <a:gd name="connsiteX7-431" fmla="*/ 2294415 w 5778111"/>
                <a:gd name="connsiteY7-432" fmla="*/ 80078 h 812159"/>
                <a:gd name="connsiteX8-433" fmla="*/ 4689806 w 5778111"/>
                <a:gd name="connsiteY8-434" fmla="*/ 85688 h 812159"/>
                <a:gd name="connsiteX9-435" fmla="*/ 5127372 w 5778111"/>
                <a:gd name="connsiteY9-436" fmla="*/ 293251 h 812159"/>
                <a:gd name="connsiteX10-437" fmla="*/ 5458351 w 5778111"/>
                <a:gd name="connsiteY10-438" fmla="*/ 730817 h 812159"/>
                <a:gd name="connsiteX11-439" fmla="*/ 5778111 w 5778111"/>
                <a:gd name="connsiteY11-440" fmla="*/ 781305 h 812159"/>
                <a:gd name="connsiteX12-441" fmla="*/ 5778111 w 5778111"/>
                <a:gd name="connsiteY12-442" fmla="*/ 781305 h 812159"/>
                <a:gd name="connsiteX0-443" fmla="*/ 0 w 5778111"/>
                <a:gd name="connsiteY0-444" fmla="*/ 770085 h 812159"/>
                <a:gd name="connsiteX1-445" fmla="*/ 205542 w 5778111"/>
                <a:gd name="connsiteY1-446" fmla="*/ 764912 h 812159"/>
                <a:gd name="connsiteX2-447" fmla="*/ 375676 w 5778111"/>
                <a:gd name="connsiteY2-448" fmla="*/ 622828 h 812159"/>
                <a:gd name="connsiteX3-449" fmla="*/ 628300 w 5778111"/>
                <a:gd name="connsiteY3-450" fmla="*/ 153006 h 812159"/>
                <a:gd name="connsiteX4-451" fmla="*/ 885706 w 5778111"/>
                <a:gd name="connsiteY4-452" fmla="*/ 0 h 812159"/>
                <a:gd name="connsiteX5-453" fmla="*/ 1918557 w 5778111"/>
                <a:gd name="connsiteY5-454" fmla="*/ 1541 h 812159"/>
                <a:gd name="connsiteX6-455" fmla="*/ 2109842 w 5778111"/>
                <a:gd name="connsiteY6-456" fmla="*/ 72008 h 812159"/>
                <a:gd name="connsiteX7-457" fmla="*/ 2294415 w 5778111"/>
                <a:gd name="connsiteY7-458" fmla="*/ 80078 h 812159"/>
                <a:gd name="connsiteX8-459" fmla="*/ 4689806 w 5778111"/>
                <a:gd name="connsiteY8-460" fmla="*/ 85688 h 812159"/>
                <a:gd name="connsiteX9-461" fmla="*/ 5127372 w 5778111"/>
                <a:gd name="connsiteY9-462" fmla="*/ 293251 h 812159"/>
                <a:gd name="connsiteX10-463" fmla="*/ 5458351 w 5778111"/>
                <a:gd name="connsiteY10-464" fmla="*/ 730817 h 812159"/>
                <a:gd name="connsiteX11-465" fmla="*/ 5778111 w 5778111"/>
                <a:gd name="connsiteY11-466" fmla="*/ 781305 h 812159"/>
                <a:gd name="connsiteX12-467" fmla="*/ 5778111 w 5778111"/>
                <a:gd name="connsiteY12-468" fmla="*/ 781305 h 812159"/>
                <a:gd name="connsiteX0-469" fmla="*/ 0 w 5778111"/>
                <a:gd name="connsiteY0-470" fmla="*/ 770085 h 812159"/>
                <a:gd name="connsiteX1-471" fmla="*/ 205542 w 5778111"/>
                <a:gd name="connsiteY1-472" fmla="*/ 764912 h 812159"/>
                <a:gd name="connsiteX2-473" fmla="*/ 375676 w 5778111"/>
                <a:gd name="connsiteY2-474" fmla="*/ 622828 h 812159"/>
                <a:gd name="connsiteX3-475" fmla="*/ 628300 w 5778111"/>
                <a:gd name="connsiteY3-476" fmla="*/ 153006 h 812159"/>
                <a:gd name="connsiteX4-477" fmla="*/ 885706 w 5778111"/>
                <a:gd name="connsiteY4-478" fmla="*/ 0 h 812159"/>
                <a:gd name="connsiteX5-479" fmla="*/ 1918557 w 5778111"/>
                <a:gd name="connsiteY5-480" fmla="*/ 1541 h 812159"/>
                <a:gd name="connsiteX6-481" fmla="*/ 2109842 w 5778111"/>
                <a:gd name="connsiteY6-482" fmla="*/ 72008 h 812159"/>
                <a:gd name="connsiteX7-483" fmla="*/ 2294415 w 5778111"/>
                <a:gd name="connsiteY7-484" fmla="*/ 80078 h 812159"/>
                <a:gd name="connsiteX8-485" fmla="*/ 4689806 w 5778111"/>
                <a:gd name="connsiteY8-486" fmla="*/ 85688 h 812159"/>
                <a:gd name="connsiteX9-487" fmla="*/ 5127372 w 5778111"/>
                <a:gd name="connsiteY9-488" fmla="*/ 293251 h 812159"/>
                <a:gd name="connsiteX10-489" fmla="*/ 5458351 w 5778111"/>
                <a:gd name="connsiteY10-490" fmla="*/ 730817 h 812159"/>
                <a:gd name="connsiteX11-491" fmla="*/ 5778111 w 5778111"/>
                <a:gd name="connsiteY11-492" fmla="*/ 781305 h 812159"/>
                <a:gd name="connsiteX12-493" fmla="*/ 5778111 w 5778111"/>
                <a:gd name="connsiteY12-494" fmla="*/ 781305 h 812159"/>
                <a:gd name="connsiteX0-495" fmla="*/ 0 w 5778111"/>
                <a:gd name="connsiteY0-496" fmla="*/ 770085 h 812159"/>
                <a:gd name="connsiteX1-497" fmla="*/ 205542 w 5778111"/>
                <a:gd name="connsiteY1-498" fmla="*/ 764912 h 812159"/>
                <a:gd name="connsiteX2-499" fmla="*/ 375676 w 5778111"/>
                <a:gd name="connsiteY2-500" fmla="*/ 622828 h 812159"/>
                <a:gd name="connsiteX3-501" fmla="*/ 628300 w 5778111"/>
                <a:gd name="connsiteY3-502" fmla="*/ 153006 h 812159"/>
                <a:gd name="connsiteX4-503" fmla="*/ 885706 w 5778111"/>
                <a:gd name="connsiteY4-504" fmla="*/ 0 h 812159"/>
                <a:gd name="connsiteX5-505" fmla="*/ 1918557 w 5778111"/>
                <a:gd name="connsiteY5-506" fmla="*/ 1541 h 812159"/>
                <a:gd name="connsiteX6-507" fmla="*/ 2109842 w 5778111"/>
                <a:gd name="connsiteY6-508" fmla="*/ 72008 h 812159"/>
                <a:gd name="connsiteX7-509" fmla="*/ 2294415 w 5778111"/>
                <a:gd name="connsiteY7-510" fmla="*/ 80078 h 812159"/>
                <a:gd name="connsiteX8-511" fmla="*/ 4689806 w 5778111"/>
                <a:gd name="connsiteY8-512" fmla="*/ 85688 h 812159"/>
                <a:gd name="connsiteX9-513" fmla="*/ 5127372 w 5778111"/>
                <a:gd name="connsiteY9-514" fmla="*/ 293251 h 812159"/>
                <a:gd name="connsiteX10-515" fmla="*/ 5458351 w 5778111"/>
                <a:gd name="connsiteY10-516" fmla="*/ 730817 h 812159"/>
                <a:gd name="connsiteX11-517" fmla="*/ 5778111 w 5778111"/>
                <a:gd name="connsiteY11-518" fmla="*/ 781305 h 812159"/>
                <a:gd name="connsiteX12-519" fmla="*/ 5778111 w 5778111"/>
                <a:gd name="connsiteY12-520" fmla="*/ 781305 h 812159"/>
                <a:gd name="connsiteX0-521" fmla="*/ 0 w 5778111"/>
                <a:gd name="connsiteY0-522" fmla="*/ 770085 h 812159"/>
                <a:gd name="connsiteX1-523" fmla="*/ 205542 w 5778111"/>
                <a:gd name="connsiteY1-524" fmla="*/ 764912 h 812159"/>
                <a:gd name="connsiteX2-525" fmla="*/ 375676 w 5778111"/>
                <a:gd name="connsiteY2-526" fmla="*/ 622828 h 812159"/>
                <a:gd name="connsiteX3-527" fmla="*/ 628300 w 5778111"/>
                <a:gd name="connsiteY3-528" fmla="*/ 153006 h 812159"/>
                <a:gd name="connsiteX4-529" fmla="*/ 885706 w 5778111"/>
                <a:gd name="connsiteY4-530" fmla="*/ 0 h 812159"/>
                <a:gd name="connsiteX5-531" fmla="*/ 1918557 w 5778111"/>
                <a:gd name="connsiteY5-532" fmla="*/ 1541 h 812159"/>
                <a:gd name="connsiteX6-533" fmla="*/ 2109842 w 5778111"/>
                <a:gd name="connsiteY6-534" fmla="*/ 72008 h 812159"/>
                <a:gd name="connsiteX7-535" fmla="*/ 2294415 w 5778111"/>
                <a:gd name="connsiteY7-536" fmla="*/ 80078 h 812159"/>
                <a:gd name="connsiteX8-537" fmla="*/ 4689806 w 5778111"/>
                <a:gd name="connsiteY8-538" fmla="*/ 85688 h 812159"/>
                <a:gd name="connsiteX9-539" fmla="*/ 5127372 w 5778111"/>
                <a:gd name="connsiteY9-540" fmla="*/ 293251 h 812159"/>
                <a:gd name="connsiteX10-541" fmla="*/ 5458351 w 5778111"/>
                <a:gd name="connsiteY10-542" fmla="*/ 730817 h 812159"/>
                <a:gd name="connsiteX11-543" fmla="*/ 5778111 w 5778111"/>
                <a:gd name="connsiteY11-544" fmla="*/ 781305 h 812159"/>
                <a:gd name="connsiteX12-545" fmla="*/ 5778111 w 5778111"/>
                <a:gd name="connsiteY12-546" fmla="*/ 781305 h 812159"/>
                <a:gd name="connsiteX0-547" fmla="*/ 0 w 5778111"/>
                <a:gd name="connsiteY0-548" fmla="*/ 770085 h 812159"/>
                <a:gd name="connsiteX1-549" fmla="*/ 205542 w 5778111"/>
                <a:gd name="connsiteY1-550" fmla="*/ 764912 h 812159"/>
                <a:gd name="connsiteX2-551" fmla="*/ 375676 w 5778111"/>
                <a:gd name="connsiteY2-552" fmla="*/ 622828 h 812159"/>
                <a:gd name="connsiteX3-553" fmla="*/ 628300 w 5778111"/>
                <a:gd name="connsiteY3-554" fmla="*/ 153006 h 812159"/>
                <a:gd name="connsiteX4-555" fmla="*/ 885706 w 5778111"/>
                <a:gd name="connsiteY4-556" fmla="*/ 0 h 812159"/>
                <a:gd name="connsiteX5-557" fmla="*/ 1918557 w 5778111"/>
                <a:gd name="connsiteY5-558" fmla="*/ 1541 h 812159"/>
                <a:gd name="connsiteX6-559" fmla="*/ 2109842 w 5778111"/>
                <a:gd name="connsiteY6-560" fmla="*/ 72008 h 812159"/>
                <a:gd name="connsiteX7-561" fmla="*/ 2294415 w 5778111"/>
                <a:gd name="connsiteY7-562" fmla="*/ 80078 h 812159"/>
                <a:gd name="connsiteX8-563" fmla="*/ 4689806 w 5778111"/>
                <a:gd name="connsiteY8-564" fmla="*/ 85688 h 812159"/>
                <a:gd name="connsiteX9-565" fmla="*/ 5127372 w 5778111"/>
                <a:gd name="connsiteY9-566" fmla="*/ 293251 h 812159"/>
                <a:gd name="connsiteX10-567" fmla="*/ 5458351 w 5778111"/>
                <a:gd name="connsiteY10-568" fmla="*/ 730817 h 812159"/>
                <a:gd name="connsiteX11-569" fmla="*/ 5778111 w 5778111"/>
                <a:gd name="connsiteY11-570" fmla="*/ 781305 h 812159"/>
                <a:gd name="connsiteX12-571" fmla="*/ 5778111 w 5778111"/>
                <a:gd name="connsiteY12-572" fmla="*/ 781305 h 812159"/>
                <a:gd name="connsiteX0-573" fmla="*/ 0 w 5778111"/>
                <a:gd name="connsiteY0-574" fmla="*/ 770085 h 812159"/>
                <a:gd name="connsiteX1-575" fmla="*/ 205542 w 5778111"/>
                <a:gd name="connsiteY1-576" fmla="*/ 764912 h 812159"/>
                <a:gd name="connsiteX2-577" fmla="*/ 375676 w 5778111"/>
                <a:gd name="connsiteY2-578" fmla="*/ 622828 h 812159"/>
                <a:gd name="connsiteX3-579" fmla="*/ 628300 w 5778111"/>
                <a:gd name="connsiteY3-580" fmla="*/ 153006 h 812159"/>
                <a:gd name="connsiteX4-581" fmla="*/ 885706 w 5778111"/>
                <a:gd name="connsiteY4-582" fmla="*/ 0 h 812159"/>
                <a:gd name="connsiteX5-583" fmla="*/ 1918557 w 5778111"/>
                <a:gd name="connsiteY5-584" fmla="*/ 1541 h 812159"/>
                <a:gd name="connsiteX6-585" fmla="*/ 2109842 w 5778111"/>
                <a:gd name="connsiteY6-586" fmla="*/ 49148 h 812159"/>
                <a:gd name="connsiteX7-587" fmla="*/ 2294415 w 5778111"/>
                <a:gd name="connsiteY7-588" fmla="*/ 80078 h 812159"/>
                <a:gd name="connsiteX8-589" fmla="*/ 4689806 w 5778111"/>
                <a:gd name="connsiteY8-590" fmla="*/ 85688 h 812159"/>
                <a:gd name="connsiteX9-591" fmla="*/ 5127372 w 5778111"/>
                <a:gd name="connsiteY9-592" fmla="*/ 293251 h 812159"/>
                <a:gd name="connsiteX10-593" fmla="*/ 5458351 w 5778111"/>
                <a:gd name="connsiteY10-594" fmla="*/ 730817 h 812159"/>
                <a:gd name="connsiteX11-595" fmla="*/ 5778111 w 5778111"/>
                <a:gd name="connsiteY11-596" fmla="*/ 781305 h 812159"/>
                <a:gd name="connsiteX12-597" fmla="*/ 5778111 w 5778111"/>
                <a:gd name="connsiteY12-598" fmla="*/ 781305 h 812159"/>
                <a:gd name="connsiteX0-599" fmla="*/ 0 w 5778111"/>
                <a:gd name="connsiteY0-600" fmla="*/ 770085 h 812159"/>
                <a:gd name="connsiteX1-601" fmla="*/ 205542 w 5778111"/>
                <a:gd name="connsiteY1-602" fmla="*/ 764912 h 812159"/>
                <a:gd name="connsiteX2-603" fmla="*/ 375676 w 5778111"/>
                <a:gd name="connsiteY2-604" fmla="*/ 622828 h 812159"/>
                <a:gd name="connsiteX3-605" fmla="*/ 628300 w 5778111"/>
                <a:gd name="connsiteY3-606" fmla="*/ 153006 h 812159"/>
                <a:gd name="connsiteX4-607" fmla="*/ 885706 w 5778111"/>
                <a:gd name="connsiteY4-608" fmla="*/ 0 h 812159"/>
                <a:gd name="connsiteX5-609" fmla="*/ 1918557 w 5778111"/>
                <a:gd name="connsiteY5-610" fmla="*/ 1541 h 812159"/>
                <a:gd name="connsiteX6-611" fmla="*/ 2109842 w 5778111"/>
                <a:gd name="connsiteY6-612" fmla="*/ 49148 h 812159"/>
                <a:gd name="connsiteX7-613" fmla="*/ 2294415 w 5778111"/>
                <a:gd name="connsiteY7-614" fmla="*/ 80078 h 812159"/>
                <a:gd name="connsiteX8-615" fmla="*/ 4689806 w 5778111"/>
                <a:gd name="connsiteY8-616" fmla="*/ 85688 h 812159"/>
                <a:gd name="connsiteX9-617" fmla="*/ 5127372 w 5778111"/>
                <a:gd name="connsiteY9-618" fmla="*/ 293251 h 812159"/>
                <a:gd name="connsiteX10-619" fmla="*/ 5458351 w 5778111"/>
                <a:gd name="connsiteY10-620" fmla="*/ 730817 h 812159"/>
                <a:gd name="connsiteX11-621" fmla="*/ 5778111 w 5778111"/>
                <a:gd name="connsiteY11-622" fmla="*/ 781305 h 812159"/>
                <a:gd name="connsiteX12-623" fmla="*/ 5778111 w 5778111"/>
                <a:gd name="connsiteY12-624" fmla="*/ 781305 h 812159"/>
                <a:gd name="connsiteX0-625" fmla="*/ 0 w 5778111"/>
                <a:gd name="connsiteY0-626" fmla="*/ 774886 h 816960"/>
                <a:gd name="connsiteX1-627" fmla="*/ 205542 w 5778111"/>
                <a:gd name="connsiteY1-628" fmla="*/ 769713 h 816960"/>
                <a:gd name="connsiteX2-629" fmla="*/ 375676 w 5778111"/>
                <a:gd name="connsiteY2-630" fmla="*/ 627629 h 816960"/>
                <a:gd name="connsiteX3-631" fmla="*/ 628300 w 5778111"/>
                <a:gd name="connsiteY3-632" fmla="*/ 157807 h 816960"/>
                <a:gd name="connsiteX4-633" fmla="*/ 885706 w 5778111"/>
                <a:gd name="connsiteY4-634" fmla="*/ 4801 h 816960"/>
                <a:gd name="connsiteX5-635" fmla="*/ 1918557 w 5778111"/>
                <a:gd name="connsiteY5-636" fmla="*/ 6342 h 816960"/>
                <a:gd name="connsiteX6-637" fmla="*/ 2109842 w 5778111"/>
                <a:gd name="connsiteY6-638" fmla="*/ 53949 h 816960"/>
                <a:gd name="connsiteX7-639" fmla="*/ 2294415 w 5778111"/>
                <a:gd name="connsiteY7-640" fmla="*/ 84879 h 816960"/>
                <a:gd name="connsiteX8-641" fmla="*/ 4689806 w 5778111"/>
                <a:gd name="connsiteY8-642" fmla="*/ 90489 h 816960"/>
                <a:gd name="connsiteX9-643" fmla="*/ 5127372 w 5778111"/>
                <a:gd name="connsiteY9-644" fmla="*/ 298052 h 816960"/>
                <a:gd name="connsiteX10-645" fmla="*/ 5458351 w 5778111"/>
                <a:gd name="connsiteY10-646" fmla="*/ 735618 h 816960"/>
                <a:gd name="connsiteX11-647" fmla="*/ 5778111 w 5778111"/>
                <a:gd name="connsiteY11-648" fmla="*/ 786106 h 816960"/>
                <a:gd name="connsiteX12-649" fmla="*/ 5778111 w 5778111"/>
                <a:gd name="connsiteY12-650" fmla="*/ 786106 h 816960"/>
                <a:gd name="connsiteX0-651" fmla="*/ 0 w 5778111"/>
                <a:gd name="connsiteY0-652" fmla="*/ 774886 h 816960"/>
                <a:gd name="connsiteX1-653" fmla="*/ 205542 w 5778111"/>
                <a:gd name="connsiteY1-654" fmla="*/ 769713 h 816960"/>
                <a:gd name="connsiteX2-655" fmla="*/ 375676 w 5778111"/>
                <a:gd name="connsiteY2-656" fmla="*/ 627629 h 816960"/>
                <a:gd name="connsiteX3-657" fmla="*/ 628300 w 5778111"/>
                <a:gd name="connsiteY3-658" fmla="*/ 157807 h 816960"/>
                <a:gd name="connsiteX4-659" fmla="*/ 885706 w 5778111"/>
                <a:gd name="connsiteY4-660" fmla="*/ 4801 h 816960"/>
                <a:gd name="connsiteX5-661" fmla="*/ 1918557 w 5778111"/>
                <a:gd name="connsiteY5-662" fmla="*/ 6342 h 816960"/>
                <a:gd name="connsiteX6-663" fmla="*/ 2109842 w 5778111"/>
                <a:gd name="connsiteY6-664" fmla="*/ 53949 h 816960"/>
                <a:gd name="connsiteX7-665" fmla="*/ 2294415 w 5778111"/>
                <a:gd name="connsiteY7-666" fmla="*/ 84879 h 816960"/>
                <a:gd name="connsiteX8-667" fmla="*/ 4689806 w 5778111"/>
                <a:gd name="connsiteY8-668" fmla="*/ 90489 h 816960"/>
                <a:gd name="connsiteX9-669" fmla="*/ 5127372 w 5778111"/>
                <a:gd name="connsiteY9-670" fmla="*/ 298052 h 816960"/>
                <a:gd name="connsiteX10-671" fmla="*/ 5458351 w 5778111"/>
                <a:gd name="connsiteY10-672" fmla="*/ 735618 h 816960"/>
                <a:gd name="connsiteX11-673" fmla="*/ 5778111 w 5778111"/>
                <a:gd name="connsiteY11-674" fmla="*/ 786106 h 816960"/>
                <a:gd name="connsiteX12-675" fmla="*/ 5778111 w 5778111"/>
                <a:gd name="connsiteY12-676" fmla="*/ 786106 h 816960"/>
                <a:gd name="connsiteX0-677" fmla="*/ 0 w 5778111"/>
                <a:gd name="connsiteY0-678" fmla="*/ 774886 h 818250"/>
                <a:gd name="connsiteX1-679" fmla="*/ 205542 w 5778111"/>
                <a:gd name="connsiteY1-680" fmla="*/ 769713 h 818250"/>
                <a:gd name="connsiteX2-681" fmla="*/ 375676 w 5778111"/>
                <a:gd name="connsiteY2-682" fmla="*/ 627629 h 818250"/>
                <a:gd name="connsiteX3-683" fmla="*/ 628300 w 5778111"/>
                <a:gd name="connsiteY3-684" fmla="*/ 157807 h 818250"/>
                <a:gd name="connsiteX4-685" fmla="*/ 885706 w 5778111"/>
                <a:gd name="connsiteY4-686" fmla="*/ 4801 h 818250"/>
                <a:gd name="connsiteX5-687" fmla="*/ 1918557 w 5778111"/>
                <a:gd name="connsiteY5-688" fmla="*/ 6342 h 818250"/>
                <a:gd name="connsiteX6-689" fmla="*/ 2109842 w 5778111"/>
                <a:gd name="connsiteY6-690" fmla="*/ 53949 h 818250"/>
                <a:gd name="connsiteX7-691" fmla="*/ 2294415 w 5778111"/>
                <a:gd name="connsiteY7-692" fmla="*/ 84879 h 818250"/>
                <a:gd name="connsiteX8-693" fmla="*/ 4689806 w 5778111"/>
                <a:gd name="connsiteY8-694" fmla="*/ 90489 h 818250"/>
                <a:gd name="connsiteX9-695" fmla="*/ 5127372 w 5778111"/>
                <a:gd name="connsiteY9-696" fmla="*/ 298052 h 818250"/>
                <a:gd name="connsiteX10-697" fmla="*/ 5458351 w 5778111"/>
                <a:gd name="connsiteY10-698" fmla="*/ 735618 h 818250"/>
                <a:gd name="connsiteX11-699" fmla="*/ 5651212 w 5778111"/>
                <a:gd name="connsiteY11-700" fmla="*/ 793843 h 818250"/>
                <a:gd name="connsiteX12-701" fmla="*/ 5778111 w 5778111"/>
                <a:gd name="connsiteY12-702" fmla="*/ 786106 h 818250"/>
                <a:gd name="connsiteX13" fmla="*/ 5778111 w 5778111"/>
                <a:gd name="connsiteY13" fmla="*/ 786106 h 818250"/>
                <a:gd name="connsiteX0-703" fmla="*/ 0 w 5778111"/>
                <a:gd name="connsiteY0-704" fmla="*/ 774886 h 818250"/>
                <a:gd name="connsiteX1-705" fmla="*/ 205542 w 5778111"/>
                <a:gd name="connsiteY1-706" fmla="*/ 769713 h 818250"/>
                <a:gd name="connsiteX2-707" fmla="*/ 375676 w 5778111"/>
                <a:gd name="connsiteY2-708" fmla="*/ 627629 h 818250"/>
                <a:gd name="connsiteX3-709" fmla="*/ 628300 w 5778111"/>
                <a:gd name="connsiteY3-710" fmla="*/ 157807 h 818250"/>
                <a:gd name="connsiteX4-711" fmla="*/ 885706 w 5778111"/>
                <a:gd name="connsiteY4-712" fmla="*/ 4801 h 818250"/>
                <a:gd name="connsiteX5-713" fmla="*/ 1918557 w 5778111"/>
                <a:gd name="connsiteY5-714" fmla="*/ 6342 h 818250"/>
                <a:gd name="connsiteX6-715" fmla="*/ 2109842 w 5778111"/>
                <a:gd name="connsiteY6-716" fmla="*/ 53949 h 818250"/>
                <a:gd name="connsiteX7-717" fmla="*/ 2294415 w 5778111"/>
                <a:gd name="connsiteY7-718" fmla="*/ 84879 h 818250"/>
                <a:gd name="connsiteX8-719" fmla="*/ 4689806 w 5778111"/>
                <a:gd name="connsiteY8-720" fmla="*/ 90489 h 818250"/>
                <a:gd name="connsiteX9-721" fmla="*/ 5127372 w 5778111"/>
                <a:gd name="connsiteY9-722" fmla="*/ 298052 h 818250"/>
                <a:gd name="connsiteX10-723" fmla="*/ 5458351 w 5778111"/>
                <a:gd name="connsiteY10-724" fmla="*/ 735618 h 818250"/>
                <a:gd name="connsiteX11-725" fmla="*/ 5651212 w 5778111"/>
                <a:gd name="connsiteY11-726" fmla="*/ 793843 h 818250"/>
                <a:gd name="connsiteX12-727" fmla="*/ 5778111 w 5778111"/>
                <a:gd name="connsiteY12-728" fmla="*/ 786106 h 818250"/>
                <a:gd name="connsiteX13-729" fmla="*/ 5778111 w 5778111"/>
                <a:gd name="connsiteY13-730" fmla="*/ 786106 h 818250"/>
                <a:gd name="connsiteX0-731" fmla="*/ 0 w 5778111"/>
                <a:gd name="connsiteY0-732" fmla="*/ 774886 h 818757"/>
                <a:gd name="connsiteX1-733" fmla="*/ 205542 w 5778111"/>
                <a:gd name="connsiteY1-734" fmla="*/ 769713 h 818757"/>
                <a:gd name="connsiteX2-735" fmla="*/ 375676 w 5778111"/>
                <a:gd name="connsiteY2-736" fmla="*/ 627629 h 818757"/>
                <a:gd name="connsiteX3-737" fmla="*/ 628300 w 5778111"/>
                <a:gd name="connsiteY3-738" fmla="*/ 157807 h 818757"/>
                <a:gd name="connsiteX4-739" fmla="*/ 885706 w 5778111"/>
                <a:gd name="connsiteY4-740" fmla="*/ 4801 h 818757"/>
                <a:gd name="connsiteX5-741" fmla="*/ 1918557 w 5778111"/>
                <a:gd name="connsiteY5-742" fmla="*/ 6342 h 818757"/>
                <a:gd name="connsiteX6-743" fmla="*/ 2109842 w 5778111"/>
                <a:gd name="connsiteY6-744" fmla="*/ 53949 h 818757"/>
                <a:gd name="connsiteX7-745" fmla="*/ 2294415 w 5778111"/>
                <a:gd name="connsiteY7-746" fmla="*/ 84879 h 818757"/>
                <a:gd name="connsiteX8-747" fmla="*/ 4689806 w 5778111"/>
                <a:gd name="connsiteY8-748" fmla="*/ 90489 h 818757"/>
                <a:gd name="connsiteX9-749" fmla="*/ 5127372 w 5778111"/>
                <a:gd name="connsiteY9-750" fmla="*/ 298052 h 818757"/>
                <a:gd name="connsiteX10-751" fmla="*/ 5458351 w 5778111"/>
                <a:gd name="connsiteY10-752" fmla="*/ 735618 h 818757"/>
                <a:gd name="connsiteX11-753" fmla="*/ 5638234 w 5778111"/>
                <a:gd name="connsiteY11-754" fmla="*/ 796889 h 818757"/>
                <a:gd name="connsiteX12-755" fmla="*/ 5778111 w 5778111"/>
                <a:gd name="connsiteY12-756" fmla="*/ 786106 h 818757"/>
                <a:gd name="connsiteX13-757" fmla="*/ 5778111 w 5778111"/>
                <a:gd name="connsiteY13-758" fmla="*/ 786106 h 818757"/>
                <a:gd name="connsiteX0-759" fmla="*/ 0 w 5778111"/>
                <a:gd name="connsiteY0-760" fmla="*/ 774886 h 826759"/>
                <a:gd name="connsiteX1-761" fmla="*/ 205542 w 5778111"/>
                <a:gd name="connsiteY1-762" fmla="*/ 769713 h 826759"/>
                <a:gd name="connsiteX2-763" fmla="*/ 375676 w 5778111"/>
                <a:gd name="connsiteY2-764" fmla="*/ 627629 h 826759"/>
                <a:gd name="connsiteX3-765" fmla="*/ 628300 w 5778111"/>
                <a:gd name="connsiteY3-766" fmla="*/ 157807 h 826759"/>
                <a:gd name="connsiteX4-767" fmla="*/ 885706 w 5778111"/>
                <a:gd name="connsiteY4-768" fmla="*/ 4801 h 826759"/>
                <a:gd name="connsiteX5-769" fmla="*/ 1918557 w 5778111"/>
                <a:gd name="connsiteY5-770" fmla="*/ 6342 h 826759"/>
                <a:gd name="connsiteX6-771" fmla="*/ 2109842 w 5778111"/>
                <a:gd name="connsiteY6-772" fmla="*/ 53949 h 826759"/>
                <a:gd name="connsiteX7-773" fmla="*/ 2294415 w 5778111"/>
                <a:gd name="connsiteY7-774" fmla="*/ 84879 h 826759"/>
                <a:gd name="connsiteX8-775" fmla="*/ 4689806 w 5778111"/>
                <a:gd name="connsiteY8-776" fmla="*/ 90489 h 826759"/>
                <a:gd name="connsiteX9-777" fmla="*/ 5127372 w 5778111"/>
                <a:gd name="connsiteY9-778" fmla="*/ 298052 h 826759"/>
                <a:gd name="connsiteX10-779" fmla="*/ 5493043 w 5778111"/>
                <a:gd name="connsiteY10-780" fmla="*/ 743620 h 826759"/>
                <a:gd name="connsiteX11-781" fmla="*/ 5638234 w 5778111"/>
                <a:gd name="connsiteY11-782" fmla="*/ 796889 h 826759"/>
                <a:gd name="connsiteX12-783" fmla="*/ 5778111 w 5778111"/>
                <a:gd name="connsiteY12-784" fmla="*/ 786106 h 826759"/>
                <a:gd name="connsiteX13-785" fmla="*/ 5778111 w 5778111"/>
                <a:gd name="connsiteY13-786" fmla="*/ 786106 h 826759"/>
                <a:gd name="connsiteX0-787" fmla="*/ 0 w 5778111"/>
                <a:gd name="connsiteY0-788" fmla="*/ 774886 h 824219"/>
                <a:gd name="connsiteX1-789" fmla="*/ 205542 w 5778111"/>
                <a:gd name="connsiteY1-790" fmla="*/ 769713 h 824219"/>
                <a:gd name="connsiteX2-791" fmla="*/ 375676 w 5778111"/>
                <a:gd name="connsiteY2-792" fmla="*/ 627629 h 824219"/>
                <a:gd name="connsiteX3-793" fmla="*/ 628300 w 5778111"/>
                <a:gd name="connsiteY3-794" fmla="*/ 157807 h 824219"/>
                <a:gd name="connsiteX4-795" fmla="*/ 885706 w 5778111"/>
                <a:gd name="connsiteY4-796" fmla="*/ 4801 h 824219"/>
                <a:gd name="connsiteX5-797" fmla="*/ 1918557 w 5778111"/>
                <a:gd name="connsiteY5-798" fmla="*/ 6342 h 824219"/>
                <a:gd name="connsiteX6-799" fmla="*/ 2109842 w 5778111"/>
                <a:gd name="connsiteY6-800" fmla="*/ 53949 h 824219"/>
                <a:gd name="connsiteX7-801" fmla="*/ 2294415 w 5778111"/>
                <a:gd name="connsiteY7-802" fmla="*/ 84879 h 824219"/>
                <a:gd name="connsiteX8-803" fmla="*/ 4689806 w 5778111"/>
                <a:gd name="connsiteY8-804" fmla="*/ 90489 h 824219"/>
                <a:gd name="connsiteX9-805" fmla="*/ 5127372 w 5778111"/>
                <a:gd name="connsiteY9-806" fmla="*/ 298052 h 824219"/>
                <a:gd name="connsiteX10-807" fmla="*/ 5493043 w 5778111"/>
                <a:gd name="connsiteY10-808" fmla="*/ 743620 h 824219"/>
                <a:gd name="connsiteX11-809" fmla="*/ 5653474 w 5778111"/>
                <a:gd name="connsiteY11-810" fmla="*/ 781649 h 824219"/>
                <a:gd name="connsiteX12-811" fmla="*/ 5778111 w 5778111"/>
                <a:gd name="connsiteY12-812" fmla="*/ 786106 h 824219"/>
                <a:gd name="connsiteX13-813" fmla="*/ 5778111 w 5778111"/>
                <a:gd name="connsiteY13-814" fmla="*/ 786106 h 824219"/>
                <a:gd name="connsiteX0-815" fmla="*/ 0 w 5789541"/>
                <a:gd name="connsiteY0-816" fmla="*/ 774886 h 824219"/>
                <a:gd name="connsiteX1-817" fmla="*/ 205542 w 5789541"/>
                <a:gd name="connsiteY1-818" fmla="*/ 769713 h 824219"/>
                <a:gd name="connsiteX2-819" fmla="*/ 375676 w 5789541"/>
                <a:gd name="connsiteY2-820" fmla="*/ 627629 h 824219"/>
                <a:gd name="connsiteX3-821" fmla="*/ 628300 w 5789541"/>
                <a:gd name="connsiteY3-822" fmla="*/ 157807 h 824219"/>
                <a:gd name="connsiteX4-823" fmla="*/ 885706 w 5789541"/>
                <a:gd name="connsiteY4-824" fmla="*/ 4801 h 824219"/>
                <a:gd name="connsiteX5-825" fmla="*/ 1918557 w 5789541"/>
                <a:gd name="connsiteY5-826" fmla="*/ 6342 h 824219"/>
                <a:gd name="connsiteX6-827" fmla="*/ 2109842 w 5789541"/>
                <a:gd name="connsiteY6-828" fmla="*/ 53949 h 824219"/>
                <a:gd name="connsiteX7-829" fmla="*/ 2294415 w 5789541"/>
                <a:gd name="connsiteY7-830" fmla="*/ 84879 h 824219"/>
                <a:gd name="connsiteX8-831" fmla="*/ 4689806 w 5789541"/>
                <a:gd name="connsiteY8-832" fmla="*/ 90489 h 824219"/>
                <a:gd name="connsiteX9-833" fmla="*/ 5127372 w 5789541"/>
                <a:gd name="connsiteY9-834" fmla="*/ 298052 h 824219"/>
                <a:gd name="connsiteX10-835" fmla="*/ 5493043 w 5789541"/>
                <a:gd name="connsiteY10-836" fmla="*/ 743620 h 824219"/>
                <a:gd name="connsiteX11-837" fmla="*/ 5653474 w 5789541"/>
                <a:gd name="connsiteY11-838" fmla="*/ 781649 h 824219"/>
                <a:gd name="connsiteX12-839" fmla="*/ 5778111 w 5789541"/>
                <a:gd name="connsiteY12-840" fmla="*/ 786106 h 824219"/>
                <a:gd name="connsiteX13-841" fmla="*/ 5789541 w 5789541"/>
                <a:gd name="connsiteY13-842" fmla="*/ 782296 h 824219"/>
                <a:gd name="connsiteX0-843" fmla="*/ 0 w 5789541"/>
                <a:gd name="connsiteY0-844" fmla="*/ 774886 h 824219"/>
                <a:gd name="connsiteX1-845" fmla="*/ 205542 w 5789541"/>
                <a:gd name="connsiteY1-846" fmla="*/ 769713 h 824219"/>
                <a:gd name="connsiteX2-847" fmla="*/ 375676 w 5789541"/>
                <a:gd name="connsiteY2-848" fmla="*/ 627629 h 824219"/>
                <a:gd name="connsiteX3-849" fmla="*/ 628300 w 5789541"/>
                <a:gd name="connsiteY3-850" fmla="*/ 157807 h 824219"/>
                <a:gd name="connsiteX4-851" fmla="*/ 885706 w 5789541"/>
                <a:gd name="connsiteY4-852" fmla="*/ 4801 h 824219"/>
                <a:gd name="connsiteX5-853" fmla="*/ 1918557 w 5789541"/>
                <a:gd name="connsiteY5-854" fmla="*/ 6342 h 824219"/>
                <a:gd name="connsiteX6-855" fmla="*/ 2109842 w 5789541"/>
                <a:gd name="connsiteY6-856" fmla="*/ 53949 h 824219"/>
                <a:gd name="connsiteX7-857" fmla="*/ 2294415 w 5789541"/>
                <a:gd name="connsiteY7-858" fmla="*/ 84879 h 824219"/>
                <a:gd name="connsiteX8-859" fmla="*/ 4689806 w 5789541"/>
                <a:gd name="connsiteY8-860" fmla="*/ 90489 h 824219"/>
                <a:gd name="connsiteX9-861" fmla="*/ 5127372 w 5789541"/>
                <a:gd name="connsiteY9-862" fmla="*/ 298052 h 824219"/>
                <a:gd name="connsiteX10-863" fmla="*/ 5493043 w 5789541"/>
                <a:gd name="connsiteY10-864" fmla="*/ 743620 h 824219"/>
                <a:gd name="connsiteX11-865" fmla="*/ 5653474 w 5789541"/>
                <a:gd name="connsiteY11-866" fmla="*/ 781649 h 824219"/>
                <a:gd name="connsiteX12-867" fmla="*/ 5778111 w 5789541"/>
                <a:gd name="connsiteY12-868" fmla="*/ 786106 h 824219"/>
                <a:gd name="connsiteX13-869" fmla="*/ 5789541 w 5789541"/>
                <a:gd name="connsiteY13-870" fmla="*/ 782296 h 824219"/>
                <a:gd name="connsiteX0-871" fmla="*/ 0 w 5789541"/>
                <a:gd name="connsiteY0-872" fmla="*/ 774886 h 824219"/>
                <a:gd name="connsiteX1-873" fmla="*/ 205542 w 5789541"/>
                <a:gd name="connsiteY1-874" fmla="*/ 769713 h 824219"/>
                <a:gd name="connsiteX2-875" fmla="*/ 375676 w 5789541"/>
                <a:gd name="connsiteY2-876" fmla="*/ 627629 h 824219"/>
                <a:gd name="connsiteX3-877" fmla="*/ 628300 w 5789541"/>
                <a:gd name="connsiteY3-878" fmla="*/ 157807 h 824219"/>
                <a:gd name="connsiteX4-879" fmla="*/ 885706 w 5789541"/>
                <a:gd name="connsiteY4-880" fmla="*/ 4801 h 824219"/>
                <a:gd name="connsiteX5-881" fmla="*/ 1918557 w 5789541"/>
                <a:gd name="connsiteY5-882" fmla="*/ 6342 h 824219"/>
                <a:gd name="connsiteX6-883" fmla="*/ 2109842 w 5789541"/>
                <a:gd name="connsiteY6-884" fmla="*/ 53949 h 824219"/>
                <a:gd name="connsiteX7-885" fmla="*/ 2294415 w 5789541"/>
                <a:gd name="connsiteY7-886" fmla="*/ 84879 h 824219"/>
                <a:gd name="connsiteX8-887" fmla="*/ 4689806 w 5789541"/>
                <a:gd name="connsiteY8-888" fmla="*/ 90489 h 824219"/>
                <a:gd name="connsiteX9-889" fmla="*/ 5127372 w 5789541"/>
                <a:gd name="connsiteY9-890" fmla="*/ 298052 h 824219"/>
                <a:gd name="connsiteX10-891" fmla="*/ 5493043 w 5789541"/>
                <a:gd name="connsiteY10-892" fmla="*/ 743620 h 824219"/>
                <a:gd name="connsiteX11-893" fmla="*/ 5653474 w 5789541"/>
                <a:gd name="connsiteY11-894" fmla="*/ 781649 h 824219"/>
                <a:gd name="connsiteX12-895" fmla="*/ 5778111 w 5789541"/>
                <a:gd name="connsiteY12-896" fmla="*/ 786106 h 824219"/>
                <a:gd name="connsiteX13-897" fmla="*/ 5789541 w 5789541"/>
                <a:gd name="connsiteY13-898" fmla="*/ 782296 h 824219"/>
                <a:gd name="connsiteX0-899" fmla="*/ 0 w 5789541"/>
                <a:gd name="connsiteY0-900" fmla="*/ 774886 h 789929"/>
                <a:gd name="connsiteX1-901" fmla="*/ 205542 w 5789541"/>
                <a:gd name="connsiteY1-902" fmla="*/ 769713 h 789929"/>
                <a:gd name="connsiteX2-903" fmla="*/ 375676 w 5789541"/>
                <a:gd name="connsiteY2-904" fmla="*/ 627629 h 789929"/>
                <a:gd name="connsiteX3-905" fmla="*/ 628300 w 5789541"/>
                <a:gd name="connsiteY3-906" fmla="*/ 157807 h 789929"/>
                <a:gd name="connsiteX4-907" fmla="*/ 885706 w 5789541"/>
                <a:gd name="connsiteY4-908" fmla="*/ 4801 h 789929"/>
                <a:gd name="connsiteX5-909" fmla="*/ 1918557 w 5789541"/>
                <a:gd name="connsiteY5-910" fmla="*/ 6342 h 789929"/>
                <a:gd name="connsiteX6-911" fmla="*/ 2109842 w 5789541"/>
                <a:gd name="connsiteY6-912" fmla="*/ 53949 h 789929"/>
                <a:gd name="connsiteX7-913" fmla="*/ 2294415 w 5789541"/>
                <a:gd name="connsiteY7-914" fmla="*/ 84879 h 789929"/>
                <a:gd name="connsiteX8-915" fmla="*/ 4689806 w 5789541"/>
                <a:gd name="connsiteY8-916" fmla="*/ 90489 h 789929"/>
                <a:gd name="connsiteX9-917" fmla="*/ 5127372 w 5789541"/>
                <a:gd name="connsiteY9-918" fmla="*/ 298052 h 789929"/>
                <a:gd name="connsiteX10-919" fmla="*/ 5473993 w 5789541"/>
                <a:gd name="connsiteY10-920" fmla="*/ 709330 h 789929"/>
                <a:gd name="connsiteX11-921" fmla="*/ 5653474 w 5789541"/>
                <a:gd name="connsiteY11-922" fmla="*/ 781649 h 789929"/>
                <a:gd name="connsiteX12-923" fmla="*/ 5778111 w 5789541"/>
                <a:gd name="connsiteY12-924" fmla="*/ 786106 h 789929"/>
                <a:gd name="connsiteX13-925" fmla="*/ 5789541 w 5789541"/>
                <a:gd name="connsiteY13-926" fmla="*/ 782296 h 789929"/>
                <a:gd name="connsiteX0-927" fmla="*/ 0 w 5789541"/>
                <a:gd name="connsiteY0-928" fmla="*/ 774886 h 790799"/>
                <a:gd name="connsiteX1-929" fmla="*/ 205542 w 5789541"/>
                <a:gd name="connsiteY1-930" fmla="*/ 769713 h 790799"/>
                <a:gd name="connsiteX2-931" fmla="*/ 375676 w 5789541"/>
                <a:gd name="connsiteY2-932" fmla="*/ 627629 h 790799"/>
                <a:gd name="connsiteX3-933" fmla="*/ 628300 w 5789541"/>
                <a:gd name="connsiteY3-934" fmla="*/ 157807 h 790799"/>
                <a:gd name="connsiteX4-935" fmla="*/ 885706 w 5789541"/>
                <a:gd name="connsiteY4-936" fmla="*/ 4801 h 790799"/>
                <a:gd name="connsiteX5-937" fmla="*/ 1918557 w 5789541"/>
                <a:gd name="connsiteY5-938" fmla="*/ 6342 h 790799"/>
                <a:gd name="connsiteX6-939" fmla="*/ 2109842 w 5789541"/>
                <a:gd name="connsiteY6-940" fmla="*/ 53949 h 790799"/>
                <a:gd name="connsiteX7-941" fmla="*/ 2294415 w 5789541"/>
                <a:gd name="connsiteY7-942" fmla="*/ 84879 h 790799"/>
                <a:gd name="connsiteX8-943" fmla="*/ 4689806 w 5789541"/>
                <a:gd name="connsiteY8-944" fmla="*/ 90489 h 790799"/>
                <a:gd name="connsiteX9-945" fmla="*/ 5134178 w 5789541"/>
                <a:gd name="connsiteY9-946" fmla="*/ 292833 h 790799"/>
                <a:gd name="connsiteX10-947" fmla="*/ 5473993 w 5789541"/>
                <a:gd name="connsiteY10-948" fmla="*/ 709330 h 790799"/>
                <a:gd name="connsiteX11-949" fmla="*/ 5653474 w 5789541"/>
                <a:gd name="connsiteY11-950" fmla="*/ 781649 h 790799"/>
                <a:gd name="connsiteX12-951" fmla="*/ 5778111 w 5789541"/>
                <a:gd name="connsiteY12-952" fmla="*/ 786106 h 790799"/>
                <a:gd name="connsiteX13-953" fmla="*/ 5789541 w 5789541"/>
                <a:gd name="connsiteY13-954" fmla="*/ 782296 h 790799"/>
                <a:gd name="connsiteX0-955" fmla="*/ 0 w 5789541"/>
                <a:gd name="connsiteY0-956" fmla="*/ 774886 h 792704"/>
                <a:gd name="connsiteX1-957" fmla="*/ 205542 w 5789541"/>
                <a:gd name="connsiteY1-958" fmla="*/ 769713 h 792704"/>
                <a:gd name="connsiteX2-959" fmla="*/ 375676 w 5789541"/>
                <a:gd name="connsiteY2-960" fmla="*/ 627629 h 792704"/>
                <a:gd name="connsiteX3-961" fmla="*/ 628300 w 5789541"/>
                <a:gd name="connsiteY3-962" fmla="*/ 157807 h 792704"/>
                <a:gd name="connsiteX4-963" fmla="*/ 885706 w 5789541"/>
                <a:gd name="connsiteY4-964" fmla="*/ 4801 h 792704"/>
                <a:gd name="connsiteX5-965" fmla="*/ 1918557 w 5789541"/>
                <a:gd name="connsiteY5-966" fmla="*/ 6342 h 792704"/>
                <a:gd name="connsiteX6-967" fmla="*/ 2109842 w 5789541"/>
                <a:gd name="connsiteY6-968" fmla="*/ 53949 h 792704"/>
                <a:gd name="connsiteX7-969" fmla="*/ 2294415 w 5789541"/>
                <a:gd name="connsiteY7-970" fmla="*/ 84879 h 792704"/>
                <a:gd name="connsiteX8-971" fmla="*/ 4689806 w 5789541"/>
                <a:gd name="connsiteY8-972" fmla="*/ 90489 h 792704"/>
                <a:gd name="connsiteX9-973" fmla="*/ 5164658 w 5789541"/>
                <a:gd name="connsiteY9-974" fmla="*/ 281403 h 792704"/>
                <a:gd name="connsiteX10-975" fmla="*/ 5473993 w 5789541"/>
                <a:gd name="connsiteY10-976" fmla="*/ 709330 h 792704"/>
                <a:gd name="connsiteX11-977" fmla="*/ 5653474 w 5789541"/>
                <a:gd name="connsiteY11-978" fmla="*/ 781649 h 792704"/>
                <a:gd name="connsiteX12-979" fmla="*/ 5778111 w 5789541"/>
                <a:gd name="connsiteY12-980" fmla="*/ 786106 h 792704"/>
                <a:gd name="connsiteX13-981" fmla="*/ 5789541 w 5789541"/>
                <a:gd name="connsiteY13-982" fmla="*/ 782296 h 792704"/>
                <a:gd name="connsiteX0-983" fmla="*/ 0 w 5789541"/>
                <a:gd name="connsiteY0-984" fmla="*/ 774886 h 792704"/>
                <a:gd name="connsiteX1-985" fmla="*/ 205542 w 5789541"/>
                <a:gd name="connsiteY1-986" fmla="*/ 769713 h 792704"/>
                <a:gd name="connsiteX2-987" fmla="*/ 375676 w 5789541"/>
                <a:gd name="connsiteY2-988" fmla="*/ 627629 h 792704"/>
                <a:gd name="connsiteX3-989" fmla="*/ 628300 w 5789541"/>
                <a:gd name="connsiteY3-990" fmla="*/ 157807 h 792704"/>
                <a:gd name="connsiteX4-991" fmla="*/ 885706 w 5789541"/>
                <a:gd name="connsiteY4-992" fmla="*/ 4801 h 792704"/>
                <a:gd name="connsiteX5-993" fmla="*/ 1918557 w 5789541"/>
                <a:gd name="connsiteY5-994" fmla="*/ 6342 h 792704"/>
                <a:gd name="connsiteX6-995" fmla="*/ 2109842 w 5789541"/>
                <a:gd name="connsiteY6-996" fmla="*/ 53949 h 792704"/>
                <a:gd name="connsiteX7-997" fmla="*/ 2294415 w 5789541"/>
                <a:gd name="connsiteY7-998" fmla="*/ 84879 h 792704"/>
                <a:gd name="connsiteX8-999" fmla="*/ 4689806 w 5789541"/>
                <a:gd name="connsiteY8-1000" fmla="*/ 90489 h 792704"/>
                <a:gd name="connsiteX9-1001" fmla="*/ 5164658 w 5789541"/>
                <a:gd name="connsiteY9-1002" fmla="*/ 281403 h 792704"/>
                <a:gd name="connsiteX10-1003" fmla="*/ 5473993 w 5789541"/>
                <a:gd name="connsiteY10-1004" fmla="*/ 709330 h 792704"/>
                <a:gd name="connsiteX11-1005" fmla="*/ 5653474 w 5789541"/>
                <a:gd name="connsiteY11-1006" fmla="*/ 781649 h 792704"/>
                <a:gd name="connsiteX12-1007" fmla="*/ 5778111 w 5789541"/>
                <a:gd name="connsiteY12-1008" fmla="*/ 786106 h 792704"/>
                <a:gd name="connsiteX13-1009" fmla="*/ 5789541 w 5789541"/>
                <a:gd name="connsiteY13-1010" fmla="*/ 782296 h 792704"/>
                <a:gd name="connsiteX0-1011" fmla="*/ 0 w 5789541"/>
                <a:gd name="connsiteY0-1012" fmla="*/ 774886 h 792704"/>
                <a:gd name="connsiteX1-1013" fmla="*/ 205542 w 5789541"/>
                <a:gd name="connsiteY1-1014" fmla="*/ 769713 h 792704"/>
                <a:gd name="connsiteX2-1015" fmla="*/ 375676 w 5789541"/>
                <a:gd name="connsiteY2-1016" fmla="*/ 627629 h 792704"/>
                <a:gd name="connsiteX3-1017" fmla="*/ 628300 w 5789541"/>
                <a:gd name="connsiteY3-1018" fmla="*/ 157807 h 792704"/>
                <a:gd name="connsiteX4-1019" fmla="*/ 885706 w 5789541"/>
                <a:gd name="connsiteY4-1020" fmla="*/ 4801 h 792704"/>
                <a:gd name="connsiteX5-1021" fmla="*/ 1918557 w 5789541"/>
                <a:gd name="connsiteY5-1022" fmla="*/ 6342 h 792704"/>
                <a:gd name="connsiteX6-1023" fmla="*/ 2109842 w 5789541"/>
                <a:gd name="connsiteY6-1024" fmla="*/ 53949 h 792704"/>
                <a:gd name="connsiteX7-1025" fmla="*/ 2294415 w 5789541"/>
                <a:gd name="connsiteY7-1026" fmla="*/ 84879 h 792704"/>
                <a:gd name="connsiteX8-1027" fmla="*/ 4689806 w 5789541"/>
                <a:gd name="connsiteY8-1028" fmla="*/ 90489 h 792704"/>
                <a:gd name="connsiteX9-1029" fmla="*/ 5164658 w 5789541"/>
                <a:gd name="connsiteY9-1030" fmla="*/ 281403 h 792704"/>
                <a:gd name="connsiteX10-1031" fmla="*/ 5473993 w 5789541"/>
                <a:gd name="connsiteY10-1032" fmla="*/ 709330 h 792704"/>
                <a:gd name="connsiteX11-1033" fmla="*/ 5653474 w 5789541"/>
                <a:gd name="connsiteY11-1034" fmla="*/ 781649 h 792704"/>
                <a:gd name="connsiteX12-1035" fmla="*/ 5778111 w 5789541"/>
                <a:gd name="connsiteY12-1036" fmla="*/ 786106 h 792704"/>
                <a:gd name="connsiteX13-1037" fmla="*/ 5789541 w 5789541"/>
                <a:gd name="connsiteY13-1038" fmla="*/ 782296 h 792704"/>
                <a:gd name="connsiteX0-1039" fmla="*/ 0 w 5789541"/>
                <a:gd name="connsiteY0-1040" fmla="*/ 774886 h 786106"/>
                <a:gd name="connsiteX1-1041" fmla="*/ 205542 w 5789541"/>
                <a:gd name="connsiteY1-1042" fmla="*/ 769713 h 786106"/>
                <a:gd name="connsiteX2-1043" fmla="*/ 375676 w 5789541"/>
                <a:gd name="connsiteY2-1044" fmla="*/ 627629 h 786106"/>
                <a:gd name="connsiteX3-1045" fmla="*/ 628300 w 5789541"/>
                <a:gd name="connsiteY3-1046" fmla="*/ 157807 h 786106"/>
                <a:gd name="connsiteX4-1047" fmla="*/ 885706 w 5789541"/>
                <a:gd name="connsiteY4-1048" fmla="*/ 4801 h 786106"/>
                <a:gd name="connsiteX5-1049" fmla="*/ 1918557 w 5789541"/>
                <a:gd name="connsiteY5-1050" fmla="*/ 6342 h 786106"/>
                <a:gd name="connsiteX6-1051" fmla="*/ 2109842 w 5789541"/>
                <a:gd name="connsiteY6-1052" fmla="*/ 53949 h 786106"/>
                <a:gd name="connsiteX7-1053" fmla="*/ 2294415 w 5789541"/>
                <a:gd name="connsiteY7-1054" fmla="*/ 84879 h 786106"/>
                <a:gd name="connsiteX8-1055" fmla="*/ 4689806 w 5789541"/>
                <a:gd name="connsiteY8-1056" fmla="*/ 90489 h 786106"/>
                <a:gd name="connsiteX9-1057" fmla="*/ 5164658 w 5789541"/>
                <a:gd name="connsiteY9-1058" fmla="*/ 281403 h 786106"/>
                <a:gd name="connsiteX10-1059" fmla="*/ 5473993 w 5789541"/>
                <a:gd name="connsiteY10-1060" fmla="*/ 709330 h 786106"/>
                <a:gd name="connsiteX11-1061" fmla="*/ 5653474 w 5789541"/>
                <a:gd name="connsiteY11-1062" fmla="*/ 781649 h 786106"/>
                <a:gd name="connsiteX12-1063" fmla="*/ 5778111 w 5789541"/>
                <a:gd name="connsiteY12-1064" fmla="*/ 786106 h 786106"/>
                <a:gd name="connsiteX13-1065" fmla="*/ 5789541 w 5789541"/>
                <a:gd name="connsiteY13-1066" fmla="*/ 782296 h 786106"/>
                <a:gd name="connsiteX0-1067" fmla="*/ 0 w 5789541"/>
                <a:gd name="connsiteY0-1068" fmla="*/ 774886 h 786106"/>
                <a:gd name="connsiteX1-1069" fmla="*/ 205542 w 5789541"/>
                <a:gd name="connsiteY1-1070" fmla="*/ 769713 h 786106"/>
                <a:gd name="connsiteX2-1071" fmla="*/ 375676 w 5789541"/>
                <a:gd name="connsiteY2-1072" fmla="*/ 627629 h 786106"/>
                <a:gd name="connsiteX3-1073" fmla="*/ 628300 w 5789541"/>
                <a:gd name="connsiteY3-1074" fmla="*/ 157807 h 786106"/>
                <a:gd name="connsiteX4-1075" fmla="*/ 885706 w 5789541"/>
                <a:gd name="connsiteY4-1076" fmla="*/ 4801 h 786106"/>
                <a:gd name="connsiteX5-1077" fmla="*/ 1918557 w 5789541"/>
                <a:gd name="connsiteY5-1078" fmla="*/ 6342 h 786106"/>
                <a:gd name="connsiteX6-1079" fmla="*/ 2109842 w 5789541"/>
                <a:gd name="connsiteY6-1080" fmla="*/ 53949 h 786106"/>
                <a:gd name="connsiteX7-1081" fmla="*/ 2294415 w 5789541"/>
                <a:gd name="connsiteY7-1082" fmla="*/ 84879 h 786106"/>
                <a:gd name="connsiteX8-1083" fmla="*/ 4689806 w 5789541"/>
                <a:gd name="connsiteY8-1084" fmla="*/ 90489 h 786106"/>
                <a:gd name="connsiteX9-1085" fmla="*/ 5164658 w 5789541"/>
                <a:gd name="connsiteY9-1086" fmla="*/ 281403 h 786106"/>
                <a:gd name="connsiteX10-1087" fmla="*/ 5432867 w 5789541"/>
                <a:gd name="connsiteY10-1088" fmla="*/ 694472 h 786106"/>
                <a:gd name="connsiteX11-1089" fmla="*/ 5653474 w 5789541"/>
                <a:gd name="connsiteY11-1090" fmla="*/ 781649 h 786106"/>
                <a:gd name="connsiteX12-1091" fmla="*/ 5778111 w 5789541"/>
                <a:gd name="connsiteY12-1092" fmla="*/ 786106 h 786106"/>
                <a:gd name="connsiteX13-1093" fmla="*/ 5789541 w 5789541"/>
                <a:gd name="connsiteY13-1094" fmla="*/ 782296 h 786106"/>
                <a:gd name="connsiteX0-1095" fmla="*/ 0 w 5789541"/>
                <a:gd name="connsiteY0-1096" fmla="*/ 774886 h 786106"/>
                <a:gd name="connsiteX1-1097" fmla="*/ 205542 w 5789541"/>
                <a:gd name="connsiteY1-1098" fmla="*/ 769713 h 786106"/>
                <a:gd name="connsiteX2-1099" fmla="*/ 375676 w 5789541"/>
                <a:gd name="connsiteY2-1100" fmla="*/ 627629 h 786106"/>
                <a:gd name="connsiteX3-1101" fmla="*/ 628300 w 5789541"/>
                <a:gd name="connsiteY3-1102" fmla="*/ 157807 h 786106"/>
                <a:gd name="connsiteX4-1103" fmla="*/ 885706 w 5789541"/>
                <a:gd name="connsiteY4-1104" fmla="*/ 4801 h 786106"/>
                <a:gd name="connsiteX5-1105" fmla="*/ 1918557 w 5789541"/>
                <a:gd name="connsiteY5-1106" fmla="*/ 6342 h 786106"/>
                <a:gd name="connsiteX6-1107" fmla="*/ 2109842 w 5789541"/>
                <a:gd name="connsiteY6-1108" fmla="*/ 53949 h 786106"/>
                <a:gd name="connsiteX7-1109" fmla="*/ 2294415 w 5789541"/>
                <a:gd name="connsiteY7-1110" fmla="*/ 84879 h 786106"/>
                <a:gd name="connsiteX8-1111" fmla="*/ 4689806 w 5789541"/>
                <a:gd name="connsiteY8-1112" fmla="*/ 90489 h 786106"/>
                <a:gd name="connsiteX9-1113" fmla="*/ 5164658 w 5789541"/>
                <a:gd name="connsiteY9-1114" fmla="*/ 281403 h 786106"/>
                <a:gd name="connsiteX10-1115" fmla="*/ 5432867 w 5789541"/>
                <a:gd name="connsiteY10-1116" fmla="*/ 694472 h 786106"/>
                <a:gd name="connsiteX11-1117" fmla="*/ 5653474 w 5789541"/>
                <a:gd name="connsiteY11-1118" fmla="*/ 781649 h 786106"/>
                <a:gd name="connsiteX12-1119" fmla="*/ 5778111 w 5789541"/>
                <a:gd name="connsiteY12-1120" fmla="*/ 786106 h 786106"/>
                <a:gd name="connsiteX13-1121" fmla="*/ 5789541 w 5789541"/>
                <a:gd name="connsiteY13-1122" fmla="*/ 782296 h 786106"/>
                <a:gd name="connsiteX0-1123" fmla="*/ 0 w 5789541"/>
                <a:gd name="connsiteY0-1124" fmla="*/ 774886 h 786106"/>
                <a:gd name="connsiteX1-1125" fmla="*/ 205542 w 5789541"/>
                <a:gd name="connsiteY1-1126" fmla="*/ 769713 h 786106"/>
                <a:gd name="connsiteX2-1127" fmla="*/ 375676 w 5789541"/>
                <a:gd name="connsiteY2-1128" fmla="*/ 627629 h 786106"/>
                <a:gd name="connsiteX3-1129" fmla="*/ 628300 w 5789541"/>
                <a:gd name="connsiteY3-1130" fmla="*/ 157807 h 786106"/>
                <a:gd name="connsiteX4-1131" fmla="*/ 885706 w 5789541"/>
                <a:gd name="connsiteY4-1132" fmla="*/ 4801 h 786106"/>
                <a:gd name="connsiteX5-1133" fmla="*/ 1918557 w 5789541"/>
                <a:gd name="connsiteY5-1134" fmla="*/ 6342 h 786106"/>
                <a:gd name="connsiteX6-1135" fmla="*/ 2109842 w 5789541"/>
                <a:gd name="connsiteY6-1136" fmla="*/ 53949 h 786106"/>
                <a:gd name="connsiteX7-1137" fmla="*/ 2294415 w 5789541"/>
                <a:gd name="connsiteY7-1138" fmla="*/ 84879 h 786106"/>
                <a:gd name="connsiteX8-1139" fmla="*/ 4689806 w 5789541"/>
                <a:gd name="connsiteY8-1140" fmla="*/ 90489 h 786106"/>
                <a:gd name="connsiteX9-1141" fmla="*/ 5164658 w 5789541"/>
                <a:gd name="connsiteY9-1142" fmla="*/ 281403 h 786106"/>
                <a:gd name="connsiteX10-1143" fmla="*/ 5451917 w 5789541"/>
                <a:gd name="connsiteY10-1144" fmla="*/ 690662 h 786106"/>
                <a:gd name="connsiteX11-1145" fmla="*/ 5653474 w 5789541"/>
                <a:gd name="connsiteY11-1146" fmla="*/ 781649 h 786106"/>
                <a:gd name="connsiteX12-1147" fmla="*/ 5778111 w 5789541"/>
                <a:gd name="connsiteY12-1148" fmla="*/ 786106 h 786106"/>
                <a:gd name="connsiteX13-1149" fmla="*/ 5789541 w 5789541"/>
                <a:gd name="connsiteY13-1150" fmla="*/ 782296 h 786106"/>
                <a:gd name="connsiteX0-1151" fmla="*/ 0 w 5778111"/>
                <a:gd name="connsiteY0-1152" fmla="*/ 774886 h 786106"/>
                <a:gd name="connsiteX1-1153" fmla="*/ 205542 w 5778111"/>
                <a:gd name="connsiteY1-1154" fmla="*/ 769713 h 786106"/>
                <a:gd name="connsiteX2-1155" fmla="*/ 375676 w 5778111"/>
                <a:gd name="connsiteY2-1156" fmla="*/ 627629 h 786106"/>
                <a:gd name="connsiteX3-1157" fmla="*/ 628300 w 5778111"/>
                <a:gd name="connsiteY3-1158" fmla="*/ 157807 h 786106"/>
                <a:gd name="connsiteX4-1159" fmla="*/ 885706 w 5778111"/>
                <a:gd name="connsiteY4-1160" fmla="*/ 4801 h 786106"/>
                <a:gd name="connsiteX5-1161" fmla="*/ 1918557 w 5778111"/>
                <a:gd name="connsiteY5-1162" fmla="*/ 6342 h 786106"/>
                <a:gd name="connsiteX6-1163" fmla="*/ 2109842 w 5778111"/>
                <a:gd name="connsiteY6-1164" fmla="*/ 53949 h 786106"/>
                <a:gd name="connsiteX7-1165" fmla="*/ 2294415 w 5778111"/>
                <a:gd name="connsiteY7-1166" fmla="*/ 84879 h 786106"/>
                <a:gd name="connsiteX8-1167" fmla="*/ 4689806 w 5778111"/>
                <a:gd name="connsiteY8-1168" fmla="*/ 90489 h 786106"/>
                <a:gd name="connsiteX9-1169" fmla="*/ 5164658 w 5778111"/>
                <a:gd name="connsiteY9-1170" fmla="*/ 281403 h 786106"/>
                <a:gd name="connsiteX10-1171" fmla="*/ 5451917 w 5778111"/>
                <a:gd name="connsiteY10-1172" fmla="*/ 690662 h 786106"/>
                <a:gd name="connsiteX11-1173" fmla="*/ 5653474 w 5778111"/>
                <a:gd name="connsiteY11-1174" fmla="*/ 781649 h 786106"/>
                <a:gd name="connsiteX12-1175" fmla="*/ 5778111 w 5778111"/>
                <a:gd name="connsiteY12-1176" fmla="*/ 786106 h 786106"/>
                <a:gd name="connsiteX0-1177" fmla="*/ 0 w 5778111"/>
                <a:gd name="connsiteY0-1178" fmla="*/ 774886 h 786106"/>
                <a:gd name="connsiteX1-1179" fmla="*/ 205542 w 5778111"/>
                <a:gd name="connsiteY1-1180" fmla="*/ 769713 h 786106"/>
                <a:gd name="connsiteX2-1181" fmla="*/ 375676 w 5778111"/>
                <a:gd name="connsiteY2-1182" fmla="*/ 627629 h 786106"/>
                <a:gd name="connsiteX3-1183" fmla="*/ 628300 w 5778111"/>
                <a:gd name="connsiteY3-1184" fmla="*/ 157807 h 786106"/>
                <a:gd name="connsiteX4-1185" fmla="*/ 885706 w 5778111"/>
                <a:gd name="connsiteY4-1186" fmla="*/ 4801 h 786106"/>
                <a:gd name="connsiteX5-1187" fmla="*/ 1918557 w 5778111"/>
                <a:gd name="connsiteY5-1188" fmla="*/ 6342 h 786106"/>
                <a:gd name="connsiteX6-1189" fmla="*/ 2109842 w 5778111"/>
                <a:gd name="connsiteY6-1190" fmla="*/ 53949 h 786106"/>
                <a:gd name="connsiteX7-1191" fmla="*/ 2294415 w 5778111"/>
                <a:gd name="connsiteY7-1192" fmla="*/ 84879 h 786106"/>
                <a:gd name="connsiteX8-1193" fmla="*/ 4689806 w 5778111"/>
                <a:gd name="connsiteY8-1194" fmla="*/ 90489 h 786106"/>
                <a:gd name="connsiteX9-1195" fmla="*/ 5164658 w 5778111"/>
                <a:gd name="connsiteY9-1196" fmla="*/ 281403 h 786106"/>
                <a:gd name="connsiteX10-1197" fmla="*/ 5451917 w 5778111"/>
                <a:gd name="connsiteY10-1198" fmla="*/ 690662 h 786106"/>
                <a:gd name="connsiteX11-1199" fmla="*/ 5653474 w 5778111"/>
                <a:gd name="connsiteY11-1200" fmla="*/ 781649 h 786106"/>
                <a:gd name="connsiteX12-1201" fmla="*/ 5778111 w 5778111"/>
                <a:gd name="connsiteY12-1202" fmla="*/ 786106 h 7861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5"/>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76200">
              <a:solidFill>
                <a:schemeClr val="bg1">
                  <a:lumMod val="65000"/>
                </a:schemeClr>
              </a:solidFill>
              <a:round/>
              <a:tailEnd type="triangle" w="med" len="med"/>
            </a:ln>
          </p:spPr>
          <p:txBody>
            <a:bodyPr wrap="none" anchor="ct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1" fmla="*/ 0 w 5684293"/>
                <a:gd name="connsiteY0-2" fmla="*/ 31845 h 972403"/>
                <a:gd name="connsiteX1-3" fmla="*/ 225188 w 5684293"/>
                <a:gd name="connsiteY1-4" fmla="*/ 38669 h 972403"/>
                <a:gd name="connsiteX2-5" fmla="*/ 429905 w 5684293"/>
                <a:gd name="connsiteY2-6" fmla="*/ 181971 h 972403"/>
                <a:gd name="connsiteX3-7" fmla="*/ 668741 w 5684293"/>
                <a:gd name="connsiteY3-8" fmla="*/ 570932 h 972403"/>
                <a:gd name="connsiteX4-9" fmla="*/ 887105 w 5684293"/>
                <a:gd name="connsiteY4-10" fmla="*/ 680114 h 972403"/>
                <a:gd name="connsiteX5-11" fmla="*/ 3330054 w 5684293"/>
                <a:gd name="connsiteY5-12" fmla="*/ 707409 h 972403"/>
                <a:gd name="connsiteX6-13" fmla="*/ 3521123 w 5684293"/>
                <a:gd name="connsiteY6-14" fmla="*/ 782472 h 972403"/>
                <a:gd name="connsiteX7-15" fmla="*/ 3623481 w 5684293"/>
                <a:gd name="connsiteY7-16" fmla="*/ 912126 h 972403"/>
                <a:gd name="connsiteX8-17" fmla="*/ 3841845 w 5684293"/>
                <a:gd name="connsiteY8-18" fmla="*/ 946245 h 972403"/>
                <a:gd name="connsiteX9-19" fmla="*/ 4892723 w 5684293"/>
                <a:gd name="connsiteY9-20" fmla="*/ 953069 h 972403"/>
                <a:gd name="connsiteX10-21" fmla="*/ 5227093 w 5684293"/>
                <a:gd name="connsiteY10-22" fmla="*/ 830239 h 972403"/>
                <a:gd name="connsiteX11-23" fmla="*/ 5377218 w 5684293"/>
                <a:gd name="connsiteY11-24" fmla="*/ 181971 h 972403"/>
                <a:gd name="connsiteX12-25" fmla="*/ 5534168 w 5684293"/>
                <a:gd name="connsiteY12-26" fmla="*/ 25021 h 972403"/>
                <a:gd name="connsiteX13-27" fmla="*/ 5684293 w 5684293"/>
                <a:gd name="connsiteY13-28" fmla="*/ 31845 h 972403"/>
                <a:gd name="connsiteX0-29" fmla="*/ 0 w 5684293"/>
                <a:gd name="connsiteY0-30" fmla="*/ 31845 h 958755"/>
                <a:gd name="connsiteX1-31" fmla="*/ 225188 w 5684293"/>
                <a:gd name="connsiteY1-32" fmla="*/ 38669 h 958755"/>
                <a:gd name="connsiteX2-33" fmla="*/ 429905 w 5684293"/>
                <a:gd name="connsiteY2-34" fmla="*/ 181971 h 958755"/>
                <a:gd name="connsiteX3-35" fmla="*/ 668741 w 5684293"/>
                <a:gd name="connsiteY3-36" fmla="*/ 570932 h 958755"/>
                <a:gd name="connsiteX4-37" fmla="*/ 887105 w 5684293"/>
                <a:gd name="connsiteY4-38" fmla="*/ 680114 h 958755"/>
                <a:gd name="connsiteX5-39" fmla="*/ 3330054 w 5684293"/>
                <a:gd name="connsiteY5-40" fmla="*/ 707409 h 958755"/>
                <a:gd name="connsiteX6-41" fmla="*/ 3521123 w 5684293"/>
                <a:gd name="connsiteY6-42" fmla="*/ 782472 h 958755"/>
                <a:gd name="connsiteX7-43" fmla="*/ 3623481 w 5684293"/>
                <a:gd name="connsiteY7-44" fmla="*/ 912126 h 958755"/>
                <a:gd name="connsiteX8-45" fmla="*/ 3841845 w 5684293"/>
                <a:gd name="connsiteY8-46" fmla="*/ 946245 h 958755"/>
                <a:gd name="connsiteX9-47" fmla="*/ 4892723 w 5684293"/>
                <a:gd name="connsiteY9-48" fmla="*/ 953069 h 958755"/>
                <a:gd name="connsiteX10-49" fmla="*/ 5227093 w 5684293"/>
                <a:gd name="connsiteY10-50" fmla="*/ 830239 h 958755"/>
                <a:gd name="connsiteX11-51" fmla="*/ 5377218 w 5684293"/>
                <a:gd name="connsiteY11-52" fmla="*/ 181971 h 958755"/>
                <a:gd name="connsiteX12-53" fmla="*/ 5534168 w 5684293"/>
                <a:gd name="connsiteY12-54" fmla="*/ 25021 h 958755"/>
                <a:gd name="connsiteX13-55" fmla="*/ 5684293 w 5684293"/>
                <a:gd name="connsiteY13-56" fmla="*/ 31845 h 958755"/>
                <a:gd name="connsiteX0-57" fmla="*/ 0 w 5684293"/>
                <a:gd name="connsiteY0-58" fmla="*/ 31845 h 958755"/>
                <a:gd name="connsiteX1-59" fmla="*/ 225188 w 5684293"/>
                <a:gd name="connsiteY1-60" fmla="*/ 38669 h 958755"/>
                <a:gd name="connsiteX2-61" fmla="*/ 429905 w 5684293"/>
                <a:gd name="connsiteY2-62" fmla="*/ 181971 h 958755"/>
                <a:gd name="connsiteX3-63" fmla="*/ 668741 w 5684293"/>
                <a:gd name="connsiteY3-64" fmla="*/ 570932 h 958755"/>
                <a:gd name="connsiteX4-65" fmla="*/ 887105 w 5684293"/>
                <a:gd name="connsiteY4-66" fmla="*/ 680114 h 958755"/>
                <a:gd name="connsiteX5-67" fmla="*/ 3330054 w 5684293"/>
                <a:gd name="connsiteY5-68" fmla="*/ 707409 h 958755"/>
                <a:gd name="connsiteX6-69" fmla="*/ 3521123 w 5684293"/>
                <a:gd name="connsiteY6-70" fmla="*/ 782472 h 958755"/>
                <a:gd name="connsiteX7-71" fmla="*/ 3623481 w 5684293"/>
                <a:gd name="connsiteY7-72" fmla="*/ 912126 h 958755"/>
                <a:gd name="connsiteX8-73" fmla="*/ 3841845 w 5684293"/>
                <a:gd name="connsiteY8-74" fmla="*/ 946245 h 958755"/>
                <a:gd name="connsiteX9-75" fmla="*/ 4892723 w 5684293"/>
                <a:gd name="connsiteY9-76" fmla="*/ 953069 h 958755"/>
                <a:gd name="connsiteX10-77" fmla="*/ 5227093 w 5684293"/>
                <a:gd name="connsiteY10-78" fmla="*/ 830239 h 958755"/>
                <a:gd name="connsiteX11-79" fmla="*/ 5377218 w 5684293"/>
                <a:gd name="connsiteY11-80" fmla="*/ 181971 h 958755"/>
                <a:gd name="connsiteX12-81" fmla="*/ 5534168 w 5684293"/>
                <a:gd name="connsiteY12-82" fmla="*/ 25021 h 958755"/>
                <a:gd name="connsiteX13-83" fmla="*/ 5684293 w 5684293"/>
                <a:gd name="connsiteY13-84" fmla="*/ 31845 h 958755"/>
                <a:gd name="connsiteX0-85" fmla="*/ 0 w 5684293"/>
                <a:gd name="connsiteY0-86" fmla="*/ 6824 h 933734"/>
                <a:gd name="connsiteX1-87" fmla="*/ 225188 w 5684293"/>
                <a:gd name="connsiteY1-88" fmla="*/ 13648 h 933734"/>
                <a:gd name="connsiteX2-89" fmla="*/ 429905 w 5684293"/>
                <a:gd name="connsiteY2-90" fmla="*/ 156950 h 933734"/>
                <a:gd name="connsiteX3-91" fmla="*/ 668741 w 5684293"/>
                <a:gd name="connsiteY3-92" fmla="*/ 545911 h 933734"/>
                <a:gd name="connsiteX4-93" fmla="*/ 887105 w 5684293"/>
                <a:gd name="connsiteY4-94" fmla="*/ 655093 h 933734"/>
                <a:gd name="connsiteX5-95" fmla="*/ 3330054 w 5684293"/>
                <a:gd name="connsiteY5-96" fmla="*/ 682388 h 933734"/>
                <a:gd name="connsiteX6-97" fmla="*/ 3521123 w 5684293"/>
                <a:gd name="connsiteY6-98" fmla="*/ 757451 h 933734"/>
                <a:gd name="connsiteX7-99" fmla="*/ 3623481 w 5684293"/>
                <a:gd name="connsiteY7-100" fmla="*/ 887105 h 933734"/>
                <a:gd name="connsiteX8-101" fmla="*/ 3841845 w 5684293"/>
                <a:gd name="connsiteY8-102" fmla="*/ 921224 h 933734"/>
                <a:gd name="connsiteX9-103" fmla="*/ 4892723 w 5684293"/>
                <a:gd name="connsiteY9-104" fmla="*/ 928048 h 933734"/>
                <a:gd name="connsiteX10-105" fmla="*/ 5227093 w 5684293"/>
                <a:gd name="connsiteY10-106" fmla="*/ 805218 h 933734"/>
                <a:gd name="connsiteX11-107" fmla="*/ 5377218 w 5684293"/>
                <a:gd name="connsiteY11-108" fmla="*/ 156950 h 933734"/>
                <a:gd name="connsiteX12-109" fmla="*/ 5534168 w 5684293"/>
                <a:gd name="connsiteY12-110" fmla="*/ 0 h 933734"/>
                <a:gd name="connsiteX13-111" fmla="*/ 5684293 w 5684293"/>
                <a:gd name="connsiteY13-112" fmla="*/ 6824 h 933734"/>
                <a:gd name="connsiteX0-113" fmla="*/ 0 w 5684293"/>
                <a:gd name="connsiteY0-114" fmla="*/ 6824 h 933734"/>
                <a:gd name="connsiteX1-115" fmla="*/ 225188 w 5684293"/>
                <a:gd name="connsiteY1-116" fmla="*/ 13648 h 933734"/>
                <a:gd name="connsiteX2-117" fmla="*/ 429905 w 5684293"/>
                <a:gd name="connsiteY2-118" fmla="*/ 156950 h 933734"/>
                <a:gd name="connsiteX3-119" fmla="*/ 668741 w 5684293"/>
                <a:gd name="connsiteY3-120" fmla="*/ 545911 h 933734"/>
                <a:gd name="connsiteX4-121" fmla="*/ 887105 w 5684293"/>
                <a:gd name="connsiteY4-122" fmla="*/ 655093 h 933734"/>
                <a:gd name="connsiteX5-123" fmla="*/ 3330054 w 5684293"/>
                <a:gd name="connsiteY5-124" fmla="*/ 682388 h 933734"/>
                <a:gd name="connsiteX6-125" fmla="*/ 3521123 w 5684293"/>
                <a:gd name="connsiteY6-126" fmla="*/ 757451 h 933734"/>
                <a:gd name="connsiteX7-127" fmla="*/ 3623481 w 5684293"/>
                <a:gd name="connsiteY7-128" fmla="*/ 887105 h 933734"/>
                <a:gd name="connsiteX8-129" fmla="*/ 3841845 w 5684293"/>
                <a:gd name="connsiteY8-130" fmla="*/ 921224 h 933734"/>
                <a:gd name="connsiteX9-131" fmla="*/ 4892723 w 5684293"/>
                <a:gd name="connsiteY9-132" fmla="*/ 928048 h 933734"/>
                <a:gd name="connsiteX10-133" fmla="*/ 5227093 w 5684293"/>
                <a:gd name="connsiteY10-134" fmla="*/ 805218 h 933734"/>
                <a:gd name="connsiteX11-135" fmla="*/ 5377218 w 5684293"/>
                <a:gd name="connsiteY11-136" fmla="*/ 156950 h 933734"/>
                <a:gd name="connsiteX12-137" fmla="*/ 5534168 w 5684293"/>
                <a:gd name="connsiteY12-138" fmla="*/ 0 h 933734"/>
                <a:gd name="connsiteX13-139" fmla="*/ 5684293 w 5684293"/>
                <a:gd name="connsiteY13-140" fmla="*/ 6824 h 933734"/>
                <a:gd name="connsiteX0-141" fmla="*/ 0 w 5684293"/>
                <a:gd name="connsiteY0-142" fmla="*/ 6824 h 933734"/>
                <a:gd name="connsiteX1-143" fmla="*/ 225188 w 5684293"/>
                <a:gd name="connsiteY1-144" fmla="*/ 13648 h 933734"/>
                <a:gd name="connsiteX2-145" fmla="*/ 429905 w 5684293"/>
                <a:gd name="connsiteY2-146" fmla="*/ 156950 h 933734"/>
                <a:gd name="connsiteX3-147" fmla="*/ 668741 w 5684293"/>
                <a:gd name="connsiteY3-148" fmla="*/ 545911 h 933734"/>
                <a:gd name="connsiteX4-149" fmla="*/ 887105 w 5684293"/>
                <a:gd name="connsiteY4-150" fmla="*/ 655093 h 933734"/>
                <a:gd name="connsiteX5-151" fmla="*/ 3330054 w 5684293"/>
                <a:gd name="connsiteY5-152" fmla="*/ 682388 h 933734"/>
                <a:gd name="connsiteX6-153" fmla="*/ 3521123 w 5684293"/>
                <a:gd name="connsiteY6-154" fmla="*/ 757451 h 933734"/>
                <a:gd name="connsiteX7-155" fmla="*/ 3623481 w 5684293"/>
                <a:gd name="connsiteY7-156" fmla="*/ 887105 h 933734"/>
                <a:gd name="connsiteX8-157" fmla="*/ 3841845 w 5684293"/>
                <a:gd name="connsiteY8-158" fmla="*/ 921224 h 933734"/>
                <a:gd name="connsiteX9-159" fmla="*/ 4892723 w 5684293"/>
                <a:gd name="connsiteY9-160" fmla="*/ 928048 h 933734"/>
                <a:gd name="connsiteX10-161" fmla="*/ 5227093 w 5684293"/>
                <a:gd name="connsiteY10-162" fmla="*/ 805218 h 933734"/>
                <a:gd name="connsiteX11-163" fmla="*/ 5377218 w 5684293"/>
                <a:gd name="connsiteY11-164" fmla="*/ 156950 h 933734"/>
                <a:gd name="connsiteX12-165" fmla="*/ 5534168 w 5684293"/>
                <a:gd name="connsiteY12-166" fmla="*/ 0 h 933734"/>
                <a:gd name="connsiteX13-167" fmla="*/ 5684293 w 5684293"/>
                <a:gd name="connsiteY13-168" fmla="*/ 6824 h 933734"/>
                <a:gd name="connsiteX0-169" fmla="*/ 0 w 5684293"/>
                <a:gd name="connsiteY0-170" fmla="*/ 6824 h 933734"/>
                <a:gd name="connsiteX1-171" fmla="*/ 225188 w 5684293"/>
                <a:gd name="connsiteY1-172" fmla="*/ 13648 h 933734"/>
                <a:gd name="connsiteX2-173" fmla="*/ 429905 w 5684293"/>
                <a:gd name="connsiteY2-174" fmla="*/ 156950 h 933734"/>
                <a:gd name="connsiteX3-175" fmla="*/ 668741 w 5684293"/>
                <a:gd name="connsiteY3-176" fmla="*/ 545911 h 933734"/>
                <a:gd name="connsiteX4-177" fmla="*/ 887105 w 5684293"/>
                <a:gd name="connsiteY4-178" fmla="*/ 655093 h 933734"/>
                <a:gd name="connsiteX5-179" fmla="*/ 3330054 w 5684293"/>
                <a:gd name="connsiteY5-180" fmla="*/ 682388 h 933734"/>
                <a:gd name="connsiteX6-181" fmla="*/ 3521123 w 5684293"/>
                <a:gd name="connsiteY6-182" fmla="*/ 757451 h 933734"/>
                <a:gd name="connsiteX7-183" fmla="*/ 3623481 w 5684293"/>
                <a:gd name="connsiteY7-184" fmla="*/ 887105 h 933734"/>
                <a:gd name="connsiteX8-185" fmla="*/ 3841845 w 5684293"/>
                <a:gd name="connsiteY8-186" fmla="*/ 921224 h 933734"/>
                <a:gd name="connsiteX9-187" fmla="*/ 4892723 w 5684293"/>
                <a:gd name="connsiteY9-188" fmla="*/ 928048 h 933734"/>
                <a:gd name="connsiteX10-189" fmla="*/ 5227093 w 5684293"/>
                <a:gd name="connsiteY10-190" fmla="*/ 805218 h 933734"/>
                <a:gd name="connsiteX11-191" fmla="*/ 5377218 w 5684293"/>
                <a:gd name="connsiteY11-192" fmla="*/ 156950 h 933734"/>
                <a:gd name="connsiteX12-193" fmla="*/ 5534168 w 5684293"/>
                <a:gd name="connsiteY12-194" fmla="*/ 0 h 933734"/>
                <a:gd name="connsiteX13-195" fmla="*/ 5684293 w 5684293"/>
                <a:gd name="connsiteY13-196" fmla="*/ 6824 h 933734"/>
                <a:gd name="connsiteX0-197" fmla="*/ 0 w 5684293"/>
                <a:gd name="connsiteY0-198" fmla="*/ 6824 h 939712"/>
                <a:gd name="connsiteX1-199" fmla="*/ 225188 w 5684293"/>
                <a:gd name="connsiteY1-200" fmla="*/ 13648 h 939712"/>
                <a:gd name="connsiteX2-201" fmla="*/ 429905 w 5684293"/>
                <a:gd name="connsiteY2-202" fmla="*/ 156950 h 939712"/>
                <a:gd name="connsiteX3-203" fmla="*/ 668741 w 5684293"/>
                <a:gd name="connsiteY3-204" fmla="*/ 545911 h 939712"/>
                <a:gd name="connsiteX4-205" fmla="*/ 887105 w 5684293"/>
                <a:gd name="connsiteY4-206" fmla="*/ 655093 h 939712"/>
                <a:gd name="connsiteX5-207" fmla="*/ 3330054 w 5684293"/>
                <a:gd name="connsiteY5-208" fmla="*/ 682388 h 939712"/>
                <a:gd name="connsiteX6-209" fmla="*/ 3521123 w 5684293"/>
                <a:gd name="connsiteY6-210" fmla="*/ 757451 h 939712"/>
                <a:gd name="connsiteX7-211" fmla="*/ 3623481 w 5684293"/>
                <a:gd name="connsiteY7-212" fmla="*/ 887105 h 939712"/>
                <a:gd name="connsiteX8-213" fmla="*/ 3841845 w 5684293"/>
                <a:gd name="connsiteY8-214" fmla="*/ 921224 h 939712"/>
                <a:gd name="connsiteX9-215" fmla="*/ 4946206 w 5684293"/>
                <a:gd name="connsiteY9-216" fmla="*/ 939712 h 939712"/>
                <a:gd name="connsiteX10-217" fmla="*/ 5227093 w 5684293"/>
                <a:gd name="connsiteY10-218" fmla="*/ 805218 h 939712"/>
                <a:gd name="connsiteX11-219" fmla="*/ 5377218 w 5684293"/>
                <a:gd name="connsiteY11-220" fmla="*/ 156950 h 939712"/>
                <a:gd name="connsiteX12-221" fmla="*/ 5534168 w 5684293"/>
                <a:gd name="connsiteY12-222" fmla="*/ 0 h 939712"/>
                <a:gd name="connsiteX13-223" fmla="*/ 5684293 w 5684293"/>
                <a:gd name="connsiteY13-224" fmla="*/ 6824 h 939712"/>
                <a:gd name="connsiteX0-225" fmla="*/ 0 w 5684293"/>
                <a:gd name="connsiteY0-226" fmla="*/ 6824 h 939712"/>
                <a:gd name="connsiteX1-227" fmla="*/ 225188 w 5684293"/>
                <a:gd name="connsiteY1-228" fmla="*/ 13648 h 939712"/>
                <a:gd name="connsiteX2-229" fmla="*/ 429905 w 5684293"/>
                <a:gd name="connsiteY2-230" fmla="*/ 156950 h 939712"/>
                <a:gd name="connsiteX3-231" fmla="*/ 668741 w 5684293"/>
                <a:gd name="connsiteY3-232" fmla="*/ 545911 h 939712"/>
                <a:gd name="connsiteX4-233" fmla="*/ 887105 w 5684293"/>
                <a:gd name="connsiteY4-234" fmla="*/ 655093 h 939712"/>
                <a:gd name="connsiteX5-235" fmla="*/ 3330054 w 5684293"/>
                <a:gd name="connsiteY5-236" fmla="*/ 682388 h 939712"/>
                <a:gd name="connsiteX6-237" fmla="*/ 3521123 w 5684293"/>
                <a:gd name="connsiteY6-238" fmla="*/ 757451 h 939712"/>
                <a:gd name="connsiteX7-239" fmla="*/ 3623481 w 5684293"/>
                <a:gd name="connsiteY7-240" fmla="*/ 887105 h 939712"/>
                <a:gd name="connsiteX8-241" fmla="*/ 3841845 w 5684293"/>
                <a:gd name="connsiteY8-242" fmla="*/ 921224 h 939712"/>
                <a:gd name="connsiteX9-243" fmla="*/ 4946206 w 5684293"/>
                <a:gd name="connsiteY9-244" fmla="*/ 939712 h 939712"/>
                <a:gd name="connsiteX10-245" fmla="*/ 5227093 w 5684293"/>
                <a:gd name="connsiteY10-246" fmla="*/ 805218 h 939712"/>
                <a:gd name="connsiteX11-247" fmla="*/ 5377218 w 5684293"/>
                <a:gd name="connsiteY11-248" fmla="*/ 156950 h 939712"/>
                <a:gd name="connsiteX12-249" fmla="*/ 5534168 w 5684293"/>
                <a:gd name="connsiteY12-250" fmla="*/ 0 h 939712"/>
                <a:gd name="connsiteX13-251" fmla="*/ 5684293 w 5684293"/>
                <a:gd name="connsiteY13-252" fmla="*/ 6824 h 939712"/>
                <a:gd name="connsiteX0-253" fmla="*/ 0 w 5684293"/>
                <a:gd name="connsiteY0-254" fmla="*/ 6824 h 934872"/>
                <a:gd name="connsiteX1-255" fmla="*/ 225188 w 5684293"/>
                <a:gd name="connsiteY1-256" fmla="*/ 13648 h 934872"/>
                <a:gd name="connsiteX2-257" fmla="*/ 429905 w 5684293"/>
                <a:gd name="connsiteY2-258" fmla="*/ 156950 h 934872"/>
                <a:gd name="connsiteX3-259" fmla="*/ 668741 w 5684293"/>
                <a:gd name="connsiteY3-260" fmla="*/ 545911 h 934872"/>
                <a:gd name="connsiteX4-261" fmla="*/ 887105 w 5684293"/>
                <a:gd name="connsiteY4-262" fmla="*/ 655093 h 934872"/>
                <a:gd name="connsiteX5-263" fmla="*/ 3330054 w 5684293"/>
                <a:gd name="connsiteY5-264" fmla="*/ 682388 h 934872"/>
                <a:gd name="connsiteX6-265" fmla="*/ 3521123 w 5684293"/>
                <a:gd name="connsiteY6-266" fmla="*/ 757451 h 934872"/>
                <a:gd name="connsiteX7-267" fmla="*/ 3623481 w 5684293"/>
                <a:gd name="connsiteY7-268" fmla="*/ 887105 h 934872"/>
                <a:gd name="connsiteX8-269" fmla="*/ 3841845 w 5684293"/>
                <a:gd name="connsiteY8-270" fmla="*/ 921224 h 934872"/>
                <a:gd name="connsiteX9-271" fmla="*/ 4960962 w 5684293"/>
                <a:gd name="connsiteY9-272" fmla="*/ 934871 h 934872"/>
                <a:gd name="connsiteX10-273" fmla="*/ 5227093 w 5684293"/>
                <a:gd name="connsiteY10-274" fmla="*/ 805218 h 934872"/>
                <a:gd name="connsiteX11-275" fmla="*/ 5377218 w 5684293"/>
                <a:gd name="connsiteY11-276" fmla="*/ 156950 h 934872"/>
                <a:gd name="connsiteX12-277" fmla="*/ 5534168 w 5684293"/>
                <a:gd name="connsiteY12-278" fmla="*/ 0 h 934872"/>
                <a:gd name="connsiteX13-279" fmla="*/ 5684293 w 5684293"/>
                <a:gd name="connsiteY13-280" fmla="*/ 6824 h 934872"/>
                <a:gd name="connsiteX0-281" fmla="*/ 0 w 5684293"/>
                <a:gd name="connsiteY0-282" fmla="*/ 6824 h 934872"/>
                <a:gd name="connsiteX1-283" fmla="*/ 225188 w 5684293"/>
                <a:gd name="connsiteY1-284" fmla="*/ 13648 h 934872"/>
                <a:gd name="connsiteX2-285" fmla="*/ 429905 w 5684293"/>
                <a:gd name="connsiteY2-286" fmla="*/ 156950 h 934872"/>
                <a:gd name="connsiteX3-287" fmla="*/ 668741 w 5684293"/>
                <a:gd name="connsiteY3-288" fmla="*/ 545911 h 934872"/>
                <a:gd name="connsiteX4-289" fmla="*/ 887105 w 5684293"/>
                <a:gd name="connsiteY4-290" fmla="*/ 655093 h 934872"/>
                <a:gd name="connsiteX5-291" fmla="*/ 3330054 w 5684293"/>
                <a:gd name="connsiteY5-292" fmla="*/ 682388 h 934872"/>
                <a:gd name="connsiteX6-293" fmla="*/ 3521123 w 5684293"/>
                <a:gd name="connsiteY6-294" fmla="*/ 757451 h 934872"/>
                <a:gd name="connsiteX7-295" fmla="*/ 3643953 w 5684293"/>
                <a:gd name="connsiteY7-296" fmla="*/ 852985 h 934872"/>
                <a:gd name="connsiteX8-297" fmla="*/ 3841845 w 5684293"/>
                <a:gd name="connsiteY8-298" fmla="*/ 921224 h 934872"/>
                <a:gd name="connsiteX9-299" fmla="*/ 4960962 w 5684293"/>
                <a:gd name="connsiteY9-300" fmla="*/ 934871 h 934872"/>
                <a:gd name="connsiteX10-301" fmla="*/ 5227093 w 5684293"/>
                <a:gd name="connsiteY10-302" fmla="*/ 805218 h 934872"/>
                <a:gd name="connsiteX11-303" fmla="*/ 5377218 w 5684293"/>
                <a:gd name="connsiteY11-304" fmla="*/ 156950 h 934872"/>
                <a:gd name="connsiteX12-305" fmla="*/ 5534168 w 5684293"/>
                <a:gd name="connsiteY12-306" fmla="*/ 0 h 934872"/>
                <a:gd name="connsiteX13-307" fmla="*/ 5684293 w 5684293"/>
                <a:gd name="connsiteY13-308" fmla="*/ 6824 h 934872"/>
                <a:gd name="connsiteX0-309" fmla="*/ 0 w 5684293"/>
                <a:gd name="connsiteY0-310" fmla="*/ 6824 h 934872"/>
                <a:gd name="connsiteX1-311" fmla="*/ 225188 w 5684293"/>
                <a:gd name="connsiteY1-312" fmla="*/ 13648 h 934872"/>
                <a:gd name="connsiteX2-313" fmla="*/ 429905 w 5684293"/>
                <a:gd name="connsiteY2-314" fmla="*/ 156950 h 934872"/>
                <a:gd name="connsiteX3-315" fmla="*/ 668741 w 5684293"/>
                <a:gd name="connsiteY3-316" fmla="*/ 545911 h 934872"/>
                <a:gd name="connsiteX4-317" fmla="*/ 887105 w 5684293"/>
                <a:gd name="connsiteY4-318" fmla="*/ 655093 h 934872"/>
                <a:gd name="connsiteX5-319" fmla="*/ 3330054 w 5684293"/>
                <a:gd name="connsiteY5-320" fmla="*/ 682388 h 934872"/>
                <a:gd name="connsiteX6-321" fmla="*/ 3521123 w 5684293"/>
                <a:gd name="connsiteY6-322" fmla="*/ 757451 h 934872"/>
                <a:gd name="connsiteX7-323" fmla="*/ 3643953 w 5684293"/>
                <a:gd name="connsiteY7-324" fmla="*/ 852985 h 934872"/>
                <a:gd name="connsiteX8-325" fmla="*/ 3841845 w 5684293"/>
                <a:gd name="connsiteY8-326" fmla="*/ 921224 h 934872"/>
                <a:gd name="connsiteX9-327" fmla="*/ 4960962 w 5684293"/>
                <a:gd name="connsiteY9-328" fmla="*/ 934871 h 934872"/>
                <a:gd name="connsiteX10-329" fmla="*/ 5227093 w 5684293"/>
                <a:gd name="connsiteY10-330" fmla="*/ 805218 h 934872"/>
                <a:gd name="connsiteX11-331" fmla="*/ 5377218 w 5684293"/>
                <a:gd name="connsiteY11-332" fmla="*/ 156950 h 934872"/>
                <a:gd name="connsiteX12-333" fmla="*/ 5534168 w 5684293"/>
                <a:gd name="connsiteY12-334" fmla="*/ 0 h 934872"/>
                <a:gd name="connsiteX13-335" fmla="*/ 5684293 w 5684293"/>
                <a:gd name="connsiteY13-336" fmla="*/ 6824 h 934872"/>
                <a:gd name="connsiteX0-337" fmla="*/ 0 w 5684293"/>
                <a:gd name="connsiteY0-338" fmla="*/ 6824 h 934872"/>
                <a:gd name="connsiteX1-339" fmla="*/ 225188 w 5684293"/>
                <a:gd name="connsiteY1-340" fmla="*/ 13648 h 934872"/>
                <a:gd name="connsiteX2-341" fmla="*/ 429905 w 5684293"/>
                <a:gd name="connsiteY2-342" fmla="*/ 156950 h 934872"/>
                <a:gd name="connsiteX3-343" fmla="*/ 668741 w 5684293"/>
                <a:gd name="connsiteY3-344" fmla="*/ 545911 h 934872"/>
                <a:gd name="connsiteX4-345" fmla="*/ 887105 w 5684293"/>
                <a:gd name="connsiteY4-346" fmla="*/ 655093 h 934872"/>
                <a:gd name="connsiteX5-347" fmla="*/ 3330054 w 5684293"/>
                <a:gd name="connsiteY5-348" fmla="*/ 682388 h 934872"/>
                <a:gd name="connsiteX6-349" fmla="*/ 3536200 w 5684293"/>
                <a:gd name="connsiteY6-350" fmla="*/ 726029 h 934872"/>
                <a:gd name="connsiteX7-351" fmla="*/ 3643953 w 5684293"/>
                <a:gd name="connsiteY7-352" fmla="*/ 852985 h 934872"/>
                <a:gd name="connsiteX8-353" fmla="*/ 3841845 w 5684293"/>
                <a:gd name="connsiteY8-354" fmla="*/ 921224 h 934872"/>
                <a:gd name="connsiteX9-355" fmla="*/ 4960962 w 5684293"/>
                <a:gd name="connsiteY9-356" fmla="*/ 934871 h 934872"/>
                <a:gd name="connsiteX10-357" fmla="*/ 5227093 w 5684293"/>
                <a:gd name="connsiteY10-358" fmla="*/ 805218 h 934872"/>
                <a:gd name="connsiteX11-359" fmla="*/ 5377218 w 5684293"/>
                <a:gd name="connsiteY11-360" fmla="*/ 156950 h 934872"/>
                <a:gd name="connsiteX12-361" fmla="*/ 5534168 w 5684293"/>
                <a:gd name="connsiteY12-362" fmla="*/ 0 h 934872"/>
                <a:gd name="connsiteX13-363" fmla="*/ 5684293 w 5684293"/>
                <a:gd name="connsiteY13-364" fmla="*/ 6824 h 934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4" name="Group 34"/>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76200">
              <a:solidFill>
                <a:schemeClr val="accent2">
                  <a:lumMod val="75000"/>
                </a:schemeClr>
              </a:solidFill>
              <a:round/>
              <a:tailEnd type="triangle" w="med" len="med"/>
            </a:ln>
          </p:spPr>
          <p:txBody>
            <a:bodyPr wrap="none" anchor="ct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1" fmla="*/ 0 w 5493224"/>
                <a:gd name="connsiteY0-2" fmla="*/ 385549 h 644856"/>
                <a:gd name="connsiteX1-3" fmla="*/ 37595 w 5493224"/>
                <a:gd name="connsiteY1-4" fmla="*/ 432701 h 644856"/>
                <a:gd name="connsiteX2-5" fmla="*/ 204717 w 5493224"/>
                <a:gd name="connsiteY2-6" fmla="*/ 406020 h 644856"/>
                <a:gd name="connsiteX3-7" fmla="*/ 341194 w 5493224"/>
                <a:gd name="connsiteY3-8" fmla="*/ 344605 h 644856"/>
                <a:gd name="connsiteX4-9" fmla="*/ 566383 w 5493224"/>
                <a:gd name="connsiteY4-10" fmla="*/ 78474 h 644856"/>
                <a:gd name="connsiteX5-11" fmla="*/ 825690 w 5493224"/>
                <a:gd name="connsiteY5-12" fmla="*/ 30707 h 644856"/>
                <a:gd name="connsiteX6-13" fmla="*/ 3330054 w 5493224"/>
                <a:gd name="connsiteY6-14" fmla="*/ 23883 h 644856"/>
                <a:gd name="connsiteX7-15" fmla="*/ 3575714 w 5493224"/>
                <a:gd name="connsiteY7-16" fmla="*/ 174008 h 644856"/>
                <a:gd name="connsiteX8-17" fmla="*/ 3698544 w 5493224"/>
                <a:gd name="connsiteY8-18" fmla="*/ 501555 h 644856"/>
                <a:gd name="connsiteX9-19" fmla="*/ 3869141 w 5493224"/>
                <a:gd name="connsiteY9-20" fmla="*/ 624384 h 644856"/>
                <a:gd name="connsiteX10-21" fmla="*/ 5015553 w 5493224"/>
                <a:gd name="connsiteY10-22" fmla="*/ 624384 h 644856"/>
                <a:gd name="connsiteX11-23" fmla="*/ 5138383 w 5493224"/>
                <a:gd name="connsiteY11-24" fmla="*/ 556146 h 644856"/>
                <a:gd name="connsiteX12-25" fmla="*/ 5220269 w 5493224"/>
                <a:gd name="connsiteY12-26" fmla="*/ 433316 h 644856"/>
                <a:gd name="connsiteX13-27" fmla="*/ 5302156 w 5493224"/>
                <a:gd name="connsiteY13-28" fmla="*/ 412844 h 644856"/>
                <a:gd name="connsiteX14-29" fmla="*/ 5486400 w 5493224"/>
                <a:gd name="connsiteY14-30" fmla="*/ 412844 h 644856"/>
                <a:gd name="connsiteX15-31" fmla="*/ 5486400 w 5493224"/>
                <a:gd name="connsiteY15-32" fmla="*/ 412844 h 644856"/>
                <a:gd name="connsiteX16" fmla="*/ 5493224 w 5493224"/>
                <a:gd name="connsiteY16" fmla="*/ 399196 h 644856"/>
                <a:gd name="connsiteX0-33" fmla="*/ 0 w 5493224"/>
                <a:gd name="connsiteY0-34" fmla="*/ 385549 h 644856"/>
                <a:gd name="connsiteX1-35" fmla="*/ 204717 w 5493224"/>
                <a:gd name="connsiteY1-36" fmla="*/ 406020 h 644856"/>
                <a:gd name="connsiteX2-37" fmla="*/ 341194 w 5493224"/>
                <a:gd name="connsiteY2-38" fmla="*/ 344605 h 644856"/>
                <a:gd name="connsiteX3-39" fmla="*/ 566383 w 5493224"/>
                <a:gd name="connsiteY3-40" fmla="*/ 78474 h 644856"/>
                <a:gd name="connsiteX4-41" fmla="*/ 825690 w 5493224"/>
                <a:gd name="connsiteY4-42" fmla="*/ 30707 h 644856"/>
                <a:gd name="connsiteX5-43" fmla="*/ 3330054 w 5493224"/>
                <a:gd name="connsiteY5-44" fmla="*/ 23883 h 644856"/>
                <a:gd name="connsiteX6-45" fmla="*/ 3575714 w 5493224"/>
                <a:gd name="connsiteY6-46" fmla="*/ 174008 h 644856"/>
                <a:gd name="connsiteX7-47" fmla="*/ 3698544 w 5493224"/>
                <a:gd name="connsiteY7-48" fmla="*/ 501555 h 644856"/>
                <a:gd name="connsiteX8-49" fmla="*/ 3869141 w 5493224"/>
                <a:gd name="connsiteY8-50" fmla="*/ 624384 h 644856"/>
                <a:gd name="connsiteX9-51" fmla="*/ 5015553 w 5493224"/>
                <a:gd name="connsiteY9-52" fmla="*/ 624384 h 644856"/>
                <a:gd name="connsiteX10-53" fmla="*/ 5138383 w 5493224"/>
                <a:gd name="connsiteY10-54" fmla="*/ 556146 h 644856"/>
                <a:gd name="connsiteX11-55" fmla="*/ 5220269 w 5493224"/>
                <a:gd name="connsiteY11-56" fmla="*/ 433316 h 644856"/>
                <a:gd name="connsiteX12-57" fmla="*/ 5302156 w 5493224"/>
                <a:gd name="connsiteY12-58" fmla="*/ 412844 h 644856"/>
                <a:gd name="connsiteX13-59" fmla="*/ 5486400 w 5493224"/>
                <a:gd name="connsiteY13-60" fmla="*/ 412844 h 644856"/>
                <a:gd name="connsiteX14-61" fmla="*/ 5486400 w 5493224"/>
                <a:gd name="connsiteY14-62" fmla="*/ 412844 h 644856"/>
                <a:gd name="connsiteX15-63" fmla="*/ 5493224 w 5493224"/>
                <a:gd name="connsiteY15-64" fmla="*/ 399196 h 644856"/>
                <a:gd name="connsiteX0-65" fmla="*/ 0 w 5454155"/>
                <a:gd name="connsiteY0-66" fmla="*/ 432048 h 644856"/>
                <a:gd name="connsiteX1-67" fmla="*/ 165648 w 5454155"/>
                <a:gd name="connsiteY1-68" fmla="*/ 406020 h 644856"/>
                <a:gd name="connsiteX2-69" fmla="*/ 302125 w 5454155"/>
                <a:gd name="connsiteY2-70" fmla="*/ 344605 h 644856"/>
                <a:gd name="connsiteX3-71" fmla="*/ 527314 w 5454155"/>
                <a:gd name="connsiteY3-72" fmla="*/ 78474 h 644856"/>
                <a:gd name="connsiteX4-73" fmla="*/ 786621 w 5454155"/>
                <a:gd name="connsiteY4-74" fmla="*/ 30707 h 644856"/>
                <a:gd name="connsiteX5-75" fmla="*/ 3290985 w 5454155"/>
                <a:gd name="connsiteY5-76" fmla="*/ 23883 h 644856"/>
                <a:gd name="connsiteX6-77" fmla="*/ 3536645 w 5454155"/>
                <a:gd name="connsiteY6-78" fmla="*/ 174008 h 644856"/>
                <a:gd name="connsiteX7-79" fmla="*/ 3659475 w 5454155"/>
                <a:gd name="connsiteY7-80" fmla="*/ 501555 h 644856"/>
                <a:gd name="connsiteX8-81" fmla="*/ 3830072 w 5454155"/>
                <a:gd name="connsiteY8-82" fmla="*/ 624384 h 644856"/>
                <a:gd name="connsiteX9-83" fmla="*/ 4976484 w 5454155"/>
                <a:gd name="connsiteY9-84" fmla="*/ 624384 h 644856"/>
                <a:gd name="connsiteX10-85" fmla="*/ 5099314 w 5454155"/>
                <a:gd name="connsiteY10-86" fmla="*/ 556146 h 644856"/>
                <a:gd name="connsiteX11-87" fmla="*/ 5181200 w 5454155"/>
                <a:gd name="connsiteY11-88" fmla="*/ 433316 h 644856"/>
                <a:gd name="connsiteX12-89" fmla="*/ 5263087 w 5454155"/>
                <a:gd name="connsiteY12-90" fmla="*/ 412844 h 644856"/>
                <a:gd name="connsiteX13-91" fmla="*/ 5447331 w 5454155"/>
                <a:gd name="connsiteY13-92" fmla="*/ 412844 h 644856"/>
                <a:gd name="connsiteX14-93" fmla="*/ 5447331 w 5454155"/>
                <a:gd name="connsiteY14-94" fmla="*/ 412844 h 644856"/>
                <a:gd name="connsiteX15-95" fmla="*/ 5454155 w 5454155"/>
                <a:gd name="connsiteY15-96" fmla="*/ 399196 h 644856"/>
                <a:gd name="connsiteX0-97" fmla="*/ 0 w 5454155"/>
                <a:gd name="connsiteY0-98" fmla="*/ 432048 h 644856"/>
                <a:gd name="connsiteX1-99" fmla="*/ 165648 w 5454155"/>
                <a:gd name="connsiteY1-100" fmla="*/ 406020 h 644856"/>
                <a:gd name="connsiteX2-101" fmla="*/ 302125 w 5454155"/>
                <a:gd name="connsiteY2-102" fmla="*/ 344605 h 644856"/>
                <a:gd name="connsiteX3-103" fmla="*/ 527314 w 5454155"/>
                <a:gd name="connsiteY3-104" fmla="*/ 78474 h 644856"/>
                <a:gd name="connsiteX4-105" fmla="*/ 786621 w 5454155"/>
                <a:gd name="connsiteY4-106" fmla="*/ 30707 h 644856"/>
                <a:gd name="connsiteX5-107" fmla="*/ 3290985 w 5454155"/>
                <a:gd name="connsiteY5-108" fmla="*/ 23883 h 644856"/>
                <a:gd name="connsiteX6-109" fmla="*/ 3536645 w 5454155"/>
                <a:gd name="connsiteY6-110" fmla="*/ 174008 h 644856"/>
                <a:gd name="connsiteX7-111" fmla="*/ 3659475 w 5454155"/>
                <a:gd name="connsiteY7-112" fmla="*/ 501555 h 644856"/>
                <a:gd name="connsiteX8-113" fmla="*/ 3830072 w 5454155"/>
                <a:gd name="connsiteY8-114" fmla="*/ 624384 h 644856"/>
                <a:gd name="connsiteX9-115" fmla="*/ 4976484 w 5454155"/>
                <a:gd name="connsiteY9-116" fmla="*/ 624384 h 644856"/>
                <a:gd name="connsiteX10-117" fmla="*/ 5099314 w 5454155"/>
                <a:gd name="connsiteY10-118" fmla="*/ 556146 h 644856"/>
                <a:gd name="connsiteX11-119" fmla="*/ 5181200 w 5454155"/>
                <a:gd name="connsiteY11-120" fmla="*/ 433316 h 644856"/>
                <a:gd name="connsiteX12-121" fmla="*/ 5263087 w 5454155"/>
                <a:gd name="connsiteY12-122" fmla="*/ 412844 h 644856"/>
                <a:gd name="connsiteX13-123" fmla="*/ 5447331 w 5454155"/>
                <a:gd name="connsiteY13-124" fmla="*/ 412844 h 644856"/>
                <a:gd name="connsiteX14-125" fmla="*/ 5447331 w 5454155"/>
                <a:gd name="connsiteY14-126" fmla="*/ 412844 h 644856"/>
                <a:gd name="connsiteX15-127" fmla="*/ 5454155 w 5454155"/>
                <a:gd name="connsiteY15-128" fmla="*/ 399196 h 644856"/>
                <a:gd name="connsiteX0-129" fmla="*/ 0 w 5501725"/>
                <a:gd name="connsiteY0-130" fmla="*/ 421477 h 644856"/>
                <a:gd name="connsiteX1-131" fmla="*/ 213218 w 5501725"/>
                <a:gd name="connsiteY1-132" fmla="*/ 406020 h 644856"/>
                <a:gd name="connsiteX2-133" fmla="*/ 349695 w 5501725"/>
                <a:gd name="connsiteY2-134" fmla="*/ 344605 h 644856"/>
                <a:gd name="connsiteX3-135" fmla="*/ 574884 w 5501725"/>
                <a:gd name="connsiteY3-136" fmla="*/ 78474 h 644856"/>
                <a:gd name="connsiteX4-137" fmla="*/ 834191 w 5501725"/>
                <a:gd name="connsiteY4-138" fmla="*/ 30707 h 644856"/>
                <a:gd name="connsiteX5-139" fmla="*/ 3338555 w 5501725"/>
                <a:gd name="connsiteY5-140" fmla="*/ 23883 h 644856"/>
                <a:gd name="connsiteX6-141" fmla="*/ 3584215 w 5501725"/>
                <a:gd name="connsiteY6-142" fmla="*/ 174008 h 644856"/>
                <a:gd name="connsiteX7-143" fmla="*/ 3707045 w 5501725"/>
                <a:gd name="connsiteY7-144" fmla="*/ 501555 h 644856"/>
                <a:gd name="connsiteX8-145" fmla="*/ 3877642 w 5501725"/>
                <a:gd name="connsiteY8-146" fmla="*/ 624384 h 644856"/>
                <a:gd name="connsiteX9-147" fmla="*/ 5024054 w 5501725"/>
                <a:gd name="connsiteY9-148" fmla="*/ 624384 h 644856"/>
                <a:gd name="connsiteX10-149" fmla="*/ 5146884 w 5501725"/>
                <a:gd name="connsiteY10-150" fmla="*/ 556146 h 644856"/>
                <a:gd name="connsiteX11-151" fmla="*/ 5228770 w 5501725"/>
                <a:gd name="connsiteY11-152" fmla="*/ 433316 h 644856"/>
                <a:gd name="connsiteX12-153" fmla="*/ 5310657 w 5501725"/>
                <a:gd name="connsiteY12-154" fmla="*/ 412844 h 644856"/>
                <a:gd name="connsiteX13-155" fmla="*/ 5494901 w 5501725"/>
                <a:gd name="connsiteY13-156" fmla="*/ 412844 h 644856"/>
                <a:gd name="connsiteX14-157" fmla="*/ 5494901 w 5501725"/>
                <a:gd name="connsiteY14-158" fmla="*/ 412844 h 644856"/>
                <a:gd name="connsiteX15-159" fmla="*/ 5501725 w 5501725"/>
                <a:gd name="connsiteY15-160" fmla="*/ 399196 h 644856"/>
                <a:gd name="connsiteX0-161" fmla="*/ 0 w 5501725"/>
                <a:gd name="connsiteY0-162" fmla="*/ 397594 h 620973"/>
                <a:gd name="connsiteX1-163" fmla="*/ 213218 w 5501725"/>
                <a:gd name="connsiteY1-164" fmla="*/ 382137 h 620973"/>
                <a:gd name="connsiteX2-165" fmla="*/ 349695 w 5501725"/>
                <a:gd name="connsiteY2-166" fmla="*/ 320722 h 620973"/>
                <a:gd name="connsiteX3-167" fmla="*/ 574884 w 5501725"/>
                <a:gd name="connsiteY3-168" fmla="*/ 54591 h 620973"/>
                <a:gd name="connsiteX4-169" fmla="*/ 834191 w 5501725"/>
                <a:gd name="connsiteY4-170" fmla="*/ 6824 h 620973"/>
                <a:gd name="connsiteX5-171" fmla="*/ 3338555 w 5501725"/>
                <a:gd name="connsiteY5-172" fmla="*/ 0 h 620973"/>
                <a:gd name="connsiteX6-173" fmla="*/ 3584215 w 5501725"/>
                <a:gd name="connsiteY6-174" fmla="*/ 150125 h 620973"/>
                <a:gd name="connsiteX7-175" fmla="*/ 3707045 w 5501725"/>
                <a:gd name="connsiteY7-176" fmla="*/ 477672 h 620973"/>
                <a:gd name="connsiteX8-177" fmla="*/ 3877642 w 5501725"/>
                <a:gd name="connsiteY8-178" fmla="*/ 600501 h 620973"/>
                <a:gd name="connsiteX9-179" fmla="*/ 5024054 w 5501725"/>
                <a:gd name="connsiteY9-180" fmla="*/ 600501 h 620973"/>
                <a:gd name="connsiteX10-181" fmla="*/ 5146884 w 5501725"/>
                <a:gd name="connsiteY10-182" fmla="*/ 532263 h 620973"/>
                <a:gd name="connsiteX11-183" fmla="*/ 5228770 w 5501725"/>
                <a:gd name="connsiteY11-184" fmla="*/ 409433 h 620973"/>
                <a:gd name="connsiteX12-185" fmla="*/ 5310657 w 5501725"/>
                <a:gd name="connsiteY12-186" fmla="*/ 388961 h 620973"/>
                <a:gd name="connsiteX13-187" fmla="*/ 5494901 w 5501725"/>
                <a:gd name="connsiteY13-188" fmla="*/ 388961 h 620973"/>
                <a:gd name="connsiteX14-189" fmla="*/ 5494901 w 5501725"/>
                <a:gd name="connsiteY14-190" fmla="*/ 388961 h 620973"/>
                <a:gd name="connsiteX15-191" fmla="*/ 5501725 w 5501725"/>
                <a:gd name="connsiteY15-192" fmla="*/ 375313 h 620973"/>
                <a:gd name="connsiteX0-193" fmla="*/ 0 w 5501725"/>
                <a:gd name="connsiteY0-194" fmla="*/ 397594 h 600501"/>
                <a:gd name="connsiteX1-195" fmla="*/ 213218 w 5501725"/>
                <a:gd name="connsiteY1-196" fmla="*/ 382137 h 600501"/>
                <a:gd name="connsiteX2-197" fmla="*/ 349695 w 5501725"/>
                <a:gd name="connsiteY2-198" fmla="*/ 320722 h 600501"/>
                <a:gd name="connsiteX3-199" fmla="*/ 574884 w 5501725"/>
                <a:gd name="connsiteY3-200" fmla="*/ 54591 h 600501"/>
                <a:gd name="connsiteX4-201" fmla="*/ 834191 w 5501725"/>
                <a:gd name="connsiteY4-202" fmla="*/ 6824 h 600501"/>
                <a:gd name="connsiteX5-203" fmla="*/ 3338555 w 5501725"/>
                <a:gd name="connsiteY5-204" fmla="*/ 0 h 600501"/>
                <a:gd name="connsiteX6-205" fmla="*/ 3584215 w 5501725"/>
                <a:gd name="connsiteY6-206" fmla="*/ 150125 h 600501"/>
                <a:gd name="connsiteX7-207" fmla="*/ 3707045 w 5501725"/>
                <a:gd name="connsiteY7-208" fmla="*/ 477672 h 600501"/>
                <a:gd name="connsiteX8-209" fmla="*/ 3877642 w 5501725"/>
                <a:gd name="connsiteY8-210" fmla="*/ 600501 h 600501"/>
                <a:gd name="connsiteX9-211" fmla="*/ 5024054 w 5501725"/>
                <a:gd name="connsiteY9-212" fmla="*/ 600501 h 600501"/>
                <a:gd name="connsiteX10-213" fmla="*/ 5146884 w 5501725"/>
                <a:gd name="connsiteY10-214" fmla="*/ 532263 h 600501"/>
                <a:gd name="connsiteX11-215" fmla="*/ 5228770 w 5501725"/>
                <a:gd name="connsiteY11-216" fmla="*/ 409433 h 600501"/>
                <a:gd name="connsiteX12-217" fmla="*/ 5310657 w 5501725"/>
                <a:gd name="connsiteY12-218" fmla="*/ 388961 h 600501"/>
                <a:gd name="connsiteX13-219" fmla="*/ 5494901 w 5501725"/>
                <a:gd name="connsiteY13-220" fmla="*/ 388961 h 600501"/>
                <a:gd name="connsiteX14-221" fmla="*/ 5494901 w 5501725"/>
                <a:gd name="connsiteY14-222" fmla="*/ 388961 h 600501"/>
                <a:gd name="connsiteX15-223" fmla="*/ 5501725 w 5501725"/>
                <a:gd name="connsiteY15-224" fmla="*/ 375313 h 600501"/>
                <a:gd name="connsiteX0-225" fmla="*/ 0 w 5501725"/>
                <a:gd name="connsiteY0-226" fmla="*/ 397594 h 600501"/>
                <a:gd name="connsiteX1-227" fmla="*/ 213218 w 5501725"/>
                <a:gd name="connsiteY1-228" fmla="*/ 382137 h 600501"/>
                <a:gd name="connsiteX2-229" fmla="*/ 349695 w 5501725"/>
                <a:gd name="connsiteY2-230" fmla="*/ 320722 h 600501"/>
                <a:gd name="connsiteX3-231" fmla="*/ 574884 w 5501725"/>
                <a:gd name="connsiteY3-232" fmla="*/ 54591 h 600501"/>
                <a:gd name="connsiteX4-233" fmla="*/ 834191 w 5501725"/>
                <a:gd name="connsiteY4-234" fmla="*/ 6824 h 600501"/>
                <a:gd name="connsiteX5-235" fmla="*/ 3338555 w 5501725"/>
                <a:gd name="connsiteY5-236" fmla="*/ 0 h 600501"/>
                <a:gd name="connsiteX6-237" fmla="*/ 3584215 w 5501725"/>
                <a:gd name="connsiteY6-238" fmla="*/ 150125 h 600501"/>
                <a:gd name="connsiteX7-239" fmla="*/ 3707045 w 5501725"/>
                <a:gd name="connsiteY7-240" fmla="*/ 477672 h 600501"/>
                <a:gd name="connsiteX8-241" fmla="*/ 3877642 w 5501725"/>
                <a:gd name="connsiteY8-242" fmla="*/ 600501 h 600501"/>
                <a:gd name="connsiteX9-243" fmla="*/ 5024054 w 5501725"/>
                <a:gd name="connsiteY9-244" fmla="*/ 600501 h 600501"/>
                <a:gd name="connsiteX10-245" fmla="*/ 5146884 w 5501725"/>
                <a:gd name="connsiteY10-246" fmla="*/ 532263 h 600501"/>
                <a:gd name="connsiteX11-247" fmla="*/ 5228770 w 5501725"/>
                <a:gd name="connsiteY11-248" fmla="*/ 409433 h 600501"/>
                <a:gd name="connsiteX12-249" fmla="*/ 5310657 w 5501725"/>
                <a:gd name="connsiteY12-250" fmla="*/ 388961 h 600501"/>
                <a:gd name="connsiteX13-251" fmla="*/ 5494901 w 5501725"/>
                <a:gd name="connsiteY13-252" fmla="*/ 388961 h 600501"/>
                <a:gd name="connsiteX14-253" fmla="*/ 5494901 w 5501725"/>
                <a:gd name="connsiteY14-254" fmla="*/ 388961 h 600501"/>
                <a:gd name="connsiteX15-255" fmla="*/ 5501725 w 5501725"/>
                <a:gd name="connsiteY15-256" fmla="*/ 375313 h 600501"/>
                <a:gd name="connsiteX0-257" fmla="*/ 0 w 5494901"/>
                <a:gd name="connsiteY0-258" fmla="*/ 397594 h 600501"/>
                <a:gd name="connsiteX1-259" fmla="*/ 213218 w 5494901"/>
                <a:gd name="connsiteY1-260" fmla="*/ 382137 h 600501"/>
                <a:gd name="connsiteX2-261" fmla="*/ 349695 w 5494901"/>
                <a:gd name="connsiteY2-262" fmla="*/ 320722 h 600501"/>
                <a:gd name="connsiteX3-263" fmla="*/ 574884 w 5494901"/>
                <a:gd name="connsiteY3-264" fmla="*/ 54591 h 600501"/>
                <a:gd name="connsiteX4-265" fmla="*/ 834191 w 5494901"/>
                <a:gd name="connsiteY4-266" fmla="*/ 6824 h 600501"/>
                <a:gd name="connsiteX5-267" fmla="*/ 3338555 w 5494901"/>
                <a:gd name="connsiteY5-268" fmla="*/ 0 h 600501"/>
                <a:gd name="connsiteX6-269" fmla="*/ 3584215 w 5494901"/>
                <a:gd name="connsiteY6-270" fmla="*/ 150125 h 600501"/>
                <a:gd name="connsiteX7-271" fmla="*/ 3707045 w 5494901"/>
                <a:gd name="connsiteY7-272" fmla="*/ 477672 h 600501"/>
                <a:gd name="connsiteX8-273" fmla="*/ 3877642 w 5494901"/>
                <a:gd name="connsiteY8-274" fmla="*/ 600501 h 600501"/>
                <a:gd name="connsiteX9-275" fmla="*/ 5024054 w 5494901"/>
                <a:gd name="connsiteY9-276" fmla="*/ 600501 h 600501"/>
                <a:gd name="connsiteX10-277" fmla="*/ 5146884 w 5494901"/>
                <a:gd name="connsiteY10-278" fmla="*/ 532263 h 600501"/>
                <a:gd name="connsiteX11-279" fmla="*/ 5228770 w 5494901"/>
                <a:gd name="connsiteY11-280" fmla="*/ 409433 h 600501"/>
                <a:gd name="connsiteX12-281" fmla="*/ 5310657 w 5494901"/>
                <a:gd name="connsiteY12-282" fmla="*/ 388961 h 600501"/>
                <a:gd name="connsiteX13-283" fmla="*/ 5494901 w 5494901"/>
                <a:gd name="connsiteY13-284" fmla="*/ 388961 h 600501"/>
                <a:gd name="connsiteX14-285" fmla="*/ 5494901 w 5494901"/>
                <a:gd name="connsiteY14-286" fmla="*/ 388961 h 600501"/>
                <a:gd name="connsiteX0-287" fmla="*/ 0 w 5494901"/>
                <a:gd name="connsiteY0-288" fmla="*/ 397594 h 600501"/>
                <a:gd name="connsiteX1-289" fmla="*/ 213218 w 5494901"/>
                <a:gd name="connsiteY1-290" fmla="*/ 382137 h 600501"/>
                <a:gd name="connsiteX2-291" fmla="*/ 349695 w 5494901"/>
                <a:gd name="connsiteY2-292" fmla="*/ 320722 h 600501"/>
                <a:gd name="connsiteX3-293" fmla="*/ 574884 w 5494901"/>
                <a:gd name="connsiteY3-294" fmla="*/ 54591 h 600501"/>
                <a:gd name="connsiteX4-295" fmla="*/ 834191 w 5494901"/>
                <a:gd name="connsiteY4-296" fmla="*/ 6824 h 600501"/>
                <a:gd name="connsiteX5-297" fmla="*/ 3338555 w 5494901"/>
                <a:gd name="connsiteY5-298" fmla="*/ 0 h 600501"/>
                <a:gd name="connsiteX6-299" fmla="*/ 3584215 w 5494901"/>
                <a:gd name="connsiteY6-300" fmla="*/ 150125 h 600501"/>
                <a:gd name="connsiteX7-301" fmla="*/ 3707045 w 5494901"/>
                <a:gd name="connsiteY7-302" fmla="*/ 477672 h 600501"/>
                <a:gd name="connsiteX8-303" fmla="*/ 3877642 w 5494901"/>
                <a:gd name="connsiteY8-304" fmla="*/ 600501 h 600501"/>
                <a:gd name="connsiteX9-305" fmla="*/ 5024054 w 5494901"/>
                <a:gd name="connsiteY9-306" fmla="*/ 600501 h 600501"/>
                <a:gd name="connsiteX10-307" fmla="*/ 5146884 w 5494901"/>
                <a:gd name="connsiteY10-308" fmla="*/ 532263 h 600501"/>
                <a:gd name="connsiteX11-309" fmla="*/ 5228770 w 5494901"/>
                <a:gd name="connsiteY11-310" fmla="*/ 409433 h 600501"/>
                <a:gd name="connsiteX12-311" fmla="*/ 5310657 w 5494901"/>
                <a:gd name="connsiteY12-312" fmla="*/ 388961 h 600501"/>
                <a:gd name="connsiteX13-313" fmla="*/ 5494901 w 5494901"/>
                <a:gd name="connsiteY13-314" fmla="*/ 388961 h 600501"/>
                <a:gd name="connsiteX14-315" fmla="*/ 5494901 w 5494901"/>
                <a:gd name="connsiteY14-316" fmla="*/ 388961 h 600501"/>
                <a:gd name="connsiteX0-317" fmla="*/ 0 w 5494901"/>
                <a:gd name="connsiteY0-318" fmla="*/ 398195 h 601102"/>
                <a:gd name="connsiteX1-319" fmla="*/ 213218 w 5494901"/>
                <a:gd name="connsiteY1-320" fmla="*/ 382738 h 601102"/>
                <a:gd name="connsiteX2-321" fmla="*/ 349695 w 5494901"/>
                <a:gd name="connsiteY2-322" fmla="*/ 321323 h 601102"/>
                <a:gd name="connsiteX3-323" fmla="*/ 574884 w 5494901"/>
                <a:gd name="connsiteY3-324" fmla="*/ 55192 h 601102"/>
                <a:gd name="connsiteX4-325" fmla="*/ 834191 w 5494901"/>
                <a:gd name="connsiteY4-326" fmla="*/ 7425 h 601102"/>
                <a:gd name="connsiteX5-327" fmla="*/ 3338555 w 5494901"/>
                <a:gd name="connsiteY5-328" fmla="*/ 601 h 601102"/>
                <a:gd name="connsiteX6-329" fmla="*/ 3584215 w 5494901"/>
                <a:gd name="connsiteY6-330" fmla="*/ 150726 h 601102"/>
                <a:gd name="connsiteX7-331" fmla="*/ 3707045 w 5494901"/>
                <a:gd name="connsiteY7-332" fmla="*/ 478273 h 601102"/>
                <a:gd name="connsiteX8-333" fmla="*/ 3877642 w 5494901"/>
                <a:gd name="connsiteY8-334" fmla="*/ 601102 h 601102"/>
                <a:gd name="connsiteX9-335" fmla="*/ 5024054 w 5494901"/>
                <a:gd name="connsiteY9-336" fmla="*/ 601102 h 601102"/>
                <a:gd name="connsiteX10-337" fmla="*/ 5146884 w 5494901"/>
                <a:gd name="connsiteY10-338" fmla="*/ 532864 h 601102"/>
                <a:gd name="connsiteX11-339" fmla="*/ 5228770 w 5494901"/>
                <a:gd name="connsiteY11-340" fmla="*/ 410034 h 601102"/>
                <a:gd name="connsiteX12-341" fmla="*/ 5310657 w 5494901"/>
                <a:gd name="connsiteY12-342" fmla="*/ 389562 h 601102"/>
                <a:gd name="connsiteX13-343" fmla="*/ 5494901 w 5494901"/>
                <a:gd name="connsiteY13-344" fmla="*/ 389562 h 601102"/>
                <a:gd name="connsiteX14-345" fmla="*/ 5494901 w 5494901"/>
                <a:gd name="connsiteY14-346" fmla="*/ 389562 h 601102"/>
                <a:gd name="connsiteX0-347" fmla="*/ 0 w 5494901"/>
                <a:gd name="connsiteY0-348" fmla="*/ 398195 h 601102"/>
                <a:gd name="connsiteX1-349" fmla="*/ 119578 w 5494901"/>
                <a:gd name="connsiteY1-350" fmla="*/ 552782 h 601102"/>
                <a:gd name="connsiteX2-351" fmla="*/ 213218 w 5494901"/>
                <a:gd name="connsiteY2-352" fmla="*/ 382738 h 601102"/>
                <a:gd name="connsiteX3-353" fmla="*/ 349695 w 5494901"/>
                <a:gd name="connsiteY3-354" fmla="*/ 321323 h 601102"/>
                <a:gd name="connsiteX4-355" fmla="*/ 574884 w 5494901"/>
                <a:gd name="connsiteY4-356" fmla="*/ 55192 h 601102"/>
                <a:gd name="connsiteX5-357" fmla="*/ 834191 w 5494901"/>
                <a:gd name="connsiteY5-358" fmla="*/ 7425 h 601102"/>
                <a:gd name="connsiteX6-359" fmla="*/ 3338555 w 5494901"/>
                <a:gd name="connsiteY6-360" fmla="*/ 601 h 601102"/>
                <a:gd name="connsiteX7-361" fmla="*/ 3584215 w 5494901"/>
                <a:gd name="connsiteY7-362" fmla="*/ 150726 h 601102"/>
                <a:gd name="connsiteX8-363" fmla="*/ 3707045 w 5494901"/>
                <a:gd name="connsiteY8-364" fmla="*/ 478273 h 601102"/>
                <a:gd name="connsiteX9-365" fmla="*/ 3877642 w 5494901"/>
                <a:gd name="connsiteY9-366" fmla="*/ 601102 h 601102"/>
                <a:gd name="connsiteX10-367" fmla="*/ 5024054 w 5494901"/>
                <a:gd name="connsiteY10-368" fmla="*/ 601102 h 601102"/>
                <a:gd name="connsiteX11-369" fmla="*/ 5146884 w 5494901"/>
                <a:gd name="connsiteY11-370" fmla="*/ 532864 h 601102"/>
                <a:gd name="connsiteX12-371" fmla="*/ 5228770 w 5494901"/>
                <a:gd name="connsiteY12-372" fmla="*/ 410034 h 601102"/>
                <a:gd name="connsiteX13-373" fmla="*/ 5310657 w 5494901"/>
                <a:gd name="connsiteY13-374" fmla="*/ 389562 h 601102"/>
                <a:gd name="connsiteX14-375" fmla="*/ 5494901 w 5494901"/>
                <a:gd name="connsiteY14-376" fmla="*/ 389562 h 601102"/>
                <a:gd name="connsiteX15-377" fmla="*/ 5494901 w 5494901"/>
                <a:gd name="connsiteY15-378" fmla="*/ 389562 h 601102"/>
                <a:gd name="connsiteX0-379" fmla="*/ 0 w 5494901"/>
                <a:gd name="connsiteY0-380" fmla="*/ 398195 h 601102"/>
                <a:gd name="connsiteX1-381" fmla="*/ 213218 w 5494901"/>
                <a:gd name="connsiteY1-382" fmla="*/ 382738 h 601102"/>
                <a:gd name="connsiteX2-383" fmla="*/ 349695 w 5494901"/>
                <a:gd name="connsiteY2-384" fmla="*/ 321323 h 601102"/>
                <a:gd name="connsiteX3-385" fmla="*/ 574884 w 5494901"/>
                <a:gd name="connsiteY3-386" fmla="*/ 55192 h 601102"/>
                <a:gd name="connsiteX4-387" fmla="*/ 834191 w 5494901"/>
                <a:gd name="connsiteY4-388" fmla="*/ 7425 h 601102"/>
                <a:gd name="connsiteX5-389" fmla="*/ 3338555 w 5494901"/>
                <a:gd name="connsiteY5-390" fmla="*/ 601 h 601102"/>
                <a:gd name="connsiteX6-391" fmla="*/ 3584215 w 5494901"/>
                <a:gd name="connsiteY6-392" fmla="*/ 150726 h 601102"/>
                <a:gd name="connsiteX7-393" fmla="*/ 3707045 w 5494901"/>
                <a:gd name="connsiteY7-394" fmla="*/ 478273 h 601102"/>
                <a:gd name="connsiteX8-395" fmla="*/ 3877642 w 5494901"/>
                <a:gd name="connsiteY8-396" fmla="*/ 601102 h 601102"/>
                <a:gd name="connsiteX9-397" fmla="*/ 5024054 w 5494901"/>
                <a:gd name="connsiteY9-398" fmla="*/ 601102 h 601102"/>
                <a:gd name="connsiteX10-399" fmla="*/ 5146884 w 5494901"/>
                <a:gd name="connsiteY10-400" fmla="*/ 532864 h 601102"/>
                <a:gd name="connsiteX11-401" fmla="*/ 5228770 w 5494901"/>
                <a:gd name="connsiteY11-402" fmla="*/ 410034 h 601102"/>
                <a:gd name="connsiteX12-403" fmla="*/ 5310657 w 5494901"/>
                <a:gd name="connsiteY12-404" fmla="*/ 389562 h 601102"/>
                <a:gd name="connsiteX13-405" fmla="*/ 5494901 w 5494901"/>
                <a:gd name="connsiteY13-406" fmla="*/ 389562 h 601102"/>
                <a:gd name="connsiteX14-407" fmla="*/ 5494901 w 5494901"/>
                <a:gd name="connsiteY14-408" fmla="*/ 389562 h 601102"/>
                <a:gd name="connsiteX0-409" fmla="*/ 0 w 5494901"/>
                <a:gd name="connsiteY0-410" fmla="*/ 398195 h 601102"/>
                <a:gd name="connsiteX1-411" fmla="*/ 119578 w 5494901"/>
                <a:gd name="connsiteY1-412" fmla="*/ 552782 h 601102"/>
                <a:gd name="connsiteX2-413" fmla="*/ 213218 w 5494901"/>
                <a:gd name="connsiteY2-414" fmla="*/ 382738 h 601102"/>
                <a:gd name="connsiteX3-415" fmla="*/ 349695 w 5494901"/>
                <a:gd name="connsiteY3-416" fmla="*/ 321323 h 601102"/>
                <a:gd name="connsiteX4-417" fmla="*/ 574884 w 5494901"/>
                <a:gd name="connsiteY4-418" fmla="*/ 55192 h 601102"/>
                <a:gd name="connsiteX5-419" fmla="*/ 834191 w 5494901"/>
                <a:gd name="connsiteY5-420" fmla="*/ 7425 h 601102"/>
                <a:gd name="connsiteX6-421" fmla="*/ 3338555 w 5494901"/>
                <a:gd name="connsiteY6-422" fmla="*/ 601 h 601102"/>
                <a:gd name="connsiteX7-423" fmla="*/ 3584215 w 5494901"/>
                <a:gd name="connsiteY7-424" fmla="*/ 150726 h 601102"/>
                <a:gd name="connsiteX8-425" fmla="*/ 3707045 w 5494901"/>
                <a:gd name="connsiteY8-426" fmla="*/ 478273 h 601102"/>
                <a:gd name="connsiteX9-427" fmla="*/ 3877642 w 5494901"/>
                <a:gd name="connsiteY9-428" fmla="*/ 601102 h 601102"/>
                <a:gd name="connsiteX10-429" fmla="*/ 5024054 w 5494901"/>
                <a:gd name="connsiteY10-430" fmla="*/ 601102 h 601102"/>
                <a:gd name="connsiteX11-431" fmla="*/ 5146884 w 5494901"/>
                <a:gd name="connsiteY11-432" fmla="*/ 532864 h 601102"/>
                <a:gd name="connsiteX12-433" fmla="*/ 5228770 w 5494901"/>
                <a:gd name="connsiteY12-434" fmla="*/ 410034 h 601102"/>
                <a:gd name="connsiteX13-435" fmla="*/ 5310657 w 5494901"/>
                <a:gd name="connsiteY13-436" fmla="*/ 389562 h 601102"/>
                <a:gd name="connsiteX14-437" fmla="*/ 5494901 w 5494901"/>
                <a:gd name="connsiteY14-438" fmla="*/ 389562 h 601102"/>
                <a:gd name="connsiteX15-439" fmla="*/ 5494901 w 5494901"/>
                <a:gd name="connsiteY15-440" fmla="*/ 389562 h 601102"/>
                <a:gd name="connsiteX0-441" fmla="*/ 0 w 5494901"/>
                <a:gd name="connsiteY0-442" fmla="*/ 398195 h 601102"/>
                <a:gd name="connsiteX1-443" fmla="*/ 119578 w 5494901"/>
                <a:gd name="connsiteY1-444" fmla="*/ 552782 h 601102"/>
                <a:gd name="connsiteX2-445" fmla="*/ 213218 w 5494901"/>
                <a:gd name="connsiteY2-446" fmla="*/ 382738 h 601102"/>
                <a:gd name="connsiteX3-447" fmla="*/ 349695 w 5494901"/>
                <a:gd name="connsiteY3-448" fmla="*/ 321323 h 601102"/>
                <a:gd name="connsiteX4-449" fmla="*/ 574884 w 5494901"/>
                <a:gd name="connsiteY4-450" fmla="*/ 55192 h 601102"/>
                <a:gd name="connsiteX5-451" fmla="*/ 834191 w 5494901"/>
                <a:gd name="connsiteY5-452" fmla="*/ 7425 h 601102"/>
                <a:gd name="connsiteX6-453" fmla="*/ 3338555 w 5494901"/>
                <a:gd name="connsiteY6-454" fmla="*/ 601 h 601102"/>
                <a:gd name="connsiteX7-455" fmla="*/ 3584215 w 5494901"/>
                <a:gd name="connsiteY7-456" fmla="*/ 150726 h 601102"/>
                <a:gd name="connsiteX8-457" fmla="*/ 3707045 w 5494901"/>
                <a:gd name="connsiteY8-458" fmla="*/ 478273 h 601102"/>
                <a:gd name="connsiteX9-459" fmla="*/ 3877642 w 5494901"/>
                <a:gd name="connsiteY9-460" fmla="*/ 601102 h 601102"/>
                <a:gd name="connsiteX10-461" fmla="*/ 5024054 w 5494901"/>
                <a:gd name="connsiteY10-462" fmla="*/ 601102 h 601102"/>
                <a:gd name="connsiteX11-463" fmla="*/ 5146884 w 5494901"/>
                <a:gd name="connsiteY11-464" fmla="*/ 532864 h 601102"/>
                <a:gd name="connsiteX12-465" fmla="*/ 5228770 w 5494901"/>
                <a:gd name="connsiteY12-466" fmla="*/ 410034 h 601102"/>
                <a:gd name="connsiteX13-467" fmla="*/ 5310657 w 5494901"/>
                <a:gd name="connsiteY13-468" fmla="*/ 389562 h 601102"/>
                <a:gd name="connsiteX14-469" fmla="*/ 5494901 w 5494901"/>
                <a:gd name="connsiteY14-470" fmla="*/ 389562 h 601102"/>
                <a:gd name="connsiteX15-471" fmla="*/ 5494901 w 5494901"/>
                <a:gd name="connsiteY15-472" fmla="*/ 389562 h 601102"/>
                <a:gd name="connsiteX0-473" fmla="*/ 0 w 5494901"/>
                <a:gd name="connsiteY0-474" fmla="*/ 398195 h 601102"/>
                <a:gd name="connsiteX1-475" fmla="*/ 213218 w 5494901"/>
                <a:gd name="connsiteY1-476" fmla="*/ 382738 h 601102"/>
                <a:gd name="connsiteX2-477" fmla="*/ 349695 w 5494901"/>
                <a:gd name="connsiteY2-478" fmla="*/ 321323 h 601102"/>
                <a:gd name="connsiteX3-479" fmla="*/ 574884 w 5494901"/>
                <a:gd name="connsiteY3-480" fmla="*/ 55192 h 601102"/>
                <a:gd name="connsiteX4-481" fmla="*/ 834191 w 5494901"/>
                <a:gd name="connsiteY4-482" fmla="*/ 7425 h 601102"/>
                <a:gd name="connsiteX5-483" fmla="*/ 3338555 w 5494901"/>
                <a:gd name="connsiteY5-484" fmla="*/ 601 h 601102"/>
                <a:gd name="connsiteX6-485" fmla="*/ 3584215 w 5494901"/>
                <a:gd name="connsiteY6-486" fmla="*/ 150726 h 601102"/>
                <a:gd name="connsiteX7-487" fmla="*/ 3707045 w 5494901"/>
                <a:gd name="connsiteY7-488" fmla="*/ 478273 h 601102"/>
                <a:gd name="connsiteX8-489" fmla="*/ 3877642 w 5494901"/>
                <a:gd name="connsiteY8-490" fmla="*/ 601102 h 601102"/>
                <a:gd name="connsiteX9-491" fmla="*/ 5024054 w 5494901"/>
                <a:gd name="connsiteY9-492" fmla="*/ 601102 h 601102"/>
                <a:gd name="connsiteX10-493" fmla="*/ 5146884 w 5494901"/>
                <a:gd name="connsiteY10-494" fmla="*/ 532864 h 601102"/>
                <a:gd name="connsiteX11-495" fmla="*/ 5228770 w 5494901"/>
                <a:gd name="connsiteY11-496" fmla="*/ 410034 h 601102"/>
                <a:gd name="connsiteX12-497" fmla="*/ 5310657 w 5494901"/>
                <a:gd name="connsiteY12-498" fmla="*/ 389562 h 601102"/>
                <a:gd name="connsiteX13-499" fmla="*/ 5494901 w 5494901"/>
                <a:gd name="connsiteY13-500" fmla="*/ 389562 h 601102"/>
                <a:gd name="connsiteX14-501" fmla="*/ 5494901 w 5494901"/>
                <a:gd name="connsiteY14-502" fmla="*/ 389562 h 601102"/>
                <a:gd name="connsiteX0-503" fmla="*/ 0 w 5494901"/>
                <a:gd name="connsiteY0-504" fmla="*/ 398195 h 601102"/>
                <a:gd name="connsiteX1-505" fmla="*/ 120093 w 5494901"/>
                <a:gd name="connsiteY1-506" fmla="*/ 316269 h 601102"/>
                <a:gd name="connsiteX2-507" fmla="*/ 213218 w 5494901"/>
                <a:gd name="connsiteY2-508" fmla="*/ 382738 h 601102"/>
                <a:gd name="connsiteX3-509" fmla="*/ 349695 w 5494901"/>
                <a:gd name="connsiteY3-510" fmla="*/ 321323 h 601102"/>
                <a:gd name="connsiteX4-511" fmla="*/ 574884 w 5494901"/>
                <a:gd name="connsiteY4-512" fmla="*/ 55192 h 601102"/>
                <a:gd name="connsiteX5-513" fmla="*/ 834191 w 5494901"/>
                <a:gd name="connsiteY5-514" fmla="*/ 7425 h 601102"/>
                <a:gd name="connsiteX6-515" fmla="*/ 3338555 w 5494901"/>
                <a:gd name="connsiteY6-516" fmla="*/ 601 h 601102"/>
                <a:gd name="connsiteX7-517" fmla="*/ 3584215 w 5494901"/>
                <a:gd name="connsiteY7-518" fmla="*/ 150726 h 601102"/>
                <a:gd name="connsiteX8-519" fmla="*/ 3707045 w 5494901"/>
                <a:gd name="connsiteY8-520" fmla="*/ 478273 h 601102"/>
                <a:gd name="connsiteX9-521" fmla="*/ 3877642 w 5494901"/>
                <a:gd name="connsiteY9-522" fmla="*/ 601102 h 601102"/>
                <a:gd name="connsiteX10-523" fmla="*/ 5024054 w 5494901"/>
                <a:gd name="connsiteY10-524" fmla="*/ 601102 h 601102"/>
                <a:gd name="connsiteX11-525" fmla="*/ 5146884 w 5494901"/>
                <a:gd name="connsiteY11-526" fmla="*/ 532864 h 601102"/>
                <a:gd name="connsiteX12-527" fmla="*/ 5228770 w 5494901"/>
                <a:gd name="connsiteY12-528" fmla="*/ 410034 h 601102"/>
                <a:gd name="connsiteX13-529" fmla="*/ 5310657 w 5494901"/>
                <a:gd name="connsiteY13-530" fmla="*/ 389562 h 601102"/>
                <a:gd name="connsiteX14-531" fmla="*/ 5494901 w 5494901"/>
                <a:gd name="connsiteY14-532" fmla="*/ 389562 h 601102"/>
                <a:gd name="connsiteX15-533" fmla="*/ 5494901 w 5494901"/>
                <a:gd name="connsiteY15-534" fmla="*/ 389562 h 601102"/>
                <a:gd name="connsiteX0-535" fmla="*/ 0 w 5494901"/>
                <a:gd name="connsiteY0-536" fmla="*/ 398195 h 601102"/>
                <a:gd name="connsiteX1-537" fmla="*/ 213218 w 5494901"/>
                <a:gd name="connsiteY1-538" fmla="*/ 382738 h 601102"/>
                <a:gd name="connsiteX2-539" fmla="*/ 349695 w 5494901"/>
                <a:gd name="connsiteY2-540" fmla="*/ 321323 h 601102"/>
                <a:gd name="connsiteX3-541" fmla="*/ 574884 w 5494901"/>
                <a:gd name="connsiteY3-542" fmla="*/ 55192 h 601102"/>
                <a:gd name="connsiteX4-543" fmla="*/ 834191 w 5494901"/>
                <a:gd name="connsiteY4-544" fmla="*/ 7425 h 601102"/>
                <a:gd name="connsiteX5-545" fmla="*/ 3338555 w 5494901"/>
                <a:gd name="connsiteY5-546" fmla="*/ 601 h 601102"/>
                <a:gd name="connsiteX6-547" fmla="*/ 3584215 w 5494901"/>
                <a:gd name="connsiteY6-548" fmla="*/ 150726 h 601102"/>
                <a:gd name="connsiteX7-549" fmla="*/ 3707045 w 5494901"/>
                <a:gd name="connsiteY7-550" fmla="*/ 478273 h 601102"/>
                <a:gd name="connsiteX8-551" fmla="*/ 3877642 w 5494901"/>
                <a:gd name="connsiteY8-552" fmla="*/ 601102 h 601102"/>
                <a:gd name="connsiteX9-553" fmla="*/ 5024054 w 5494901"/>
                <a:gd name="connsiteY9-554" fmla="*/ 601102 h 601102"/>
                <a:gd name="connsiteX10-555" fmla="*/ 5146884 w 5494901"/>
                <a:gd name="connsiteY10-556" fmla="*/ 532864 h 601102"/>
                <a:gd name="connsiteX11-557" fmla="*/ 5228770 w 5494901"/>
                <a:gd name="connsiteY11-558" fmla="*/ 410034 h 601102"/>
                <a:gd name="connsiteX12-559" fmla="*/ 5310657 w 5494901"/>
                <a:gd name="connsiteY12-560" fmla="*/ 389562 h 601102"/>
                <a:gd name="connsiteX13-561" fmla="*/ 5494901 w 5494901"/>
                <a:gd name="connsiteY13-562" fmla="*/ 389562 h 601102"/>
                <a:gd name="connsiteX14-563" fmla="*/ 5494901 w 5494901"/>
                <a:gd name="connsiteY14-564" fmla="*/ 389562 h 601102"/>
                <a:gd name="connsiteX0-565" fmla="*/ 0 w 5494901"/>
                <a:gd name="connsiteY0-566" fmla="*/ 398195 h 601102"/>
                <a:gd name="connsiteX1-567" fmla="*/ 238597 w 5494901"/>
                <a:gd name="connsiteY1-568" fmla="*/ 389345 h 601102"/>
                <a:gd name="connsiteX2-569" fmla="*/ 349695 w 5494901"/>
                <a:gd name="connsiteY2-570" fmla="*/ 321323 h 601102"/>
                <a:gd name="connsiteX3-571" fmla="*/ 574884 w 5494901"/>
                <a:gd name="connsiteY3-572" fmla="*/ 55192 h 601102"/>
                <a:gd name="connsiteX4-573" fmla="*/ 834191 w 5494901"/>
                <a:gd name="connsiteY4-574" fmla="*/ 7425 h 601102"/>
                <a:gd name="connsiteX5-575" fmla="*/ 3338555 w 5494901"/>
                <a:gd name="connsiteY5-576" fmla="*/ 601 h 601102"/>
                <a:gd name="connsiteX6-577" fmla="*/ 3584215 w 5494901"/>
                <a:gd name="connsiteY6-578" fmla="*/ 150726 h 601102"/>
                <a:gd name="connsiteX7-579" fmla="*/ 3707045 w 5494901"/>
                <a:gd name="connsiteY7-580" fmla="*/ 478273 h 601102"/>
                <a:gd name="connsiteX8-581" fmla="*/ 3877642 w 5494901"/>
                <a:gd name="connsiteY8-582" fmla="*/ 601102 h 601102"/>
                <a:gd name="connsiteX9-583" fmla="*/ 5024054 w 5494901"/>
                <a:gd name="connsiteY9-584" fmla="*/ 601102 h 601102"/>
                <a:gd name="connsiteX10-585" fmla="*/ 5146884 w 5494901"/>
                <a:gd name="connsiteY10-586" fmla="*/ 532864 h 601102"/>
                <a:gd name="connsiteX11-587" fmla="*/ 5228770 w 5494901"/>
                <a:gd name="connsiteY11-588" fmla="*/ 410034 h 601102"/>
                <a:gd name="connsiteX12-589" fmla="*/ 5310657 w 5494901"/>
                <a:gd name="connsiteY12-590" fmla="*/ 389562 h 601102"/>
                <a:gd name="connsiteX13-591" fmla="*/ 5494901 w 5494901"/>
                <a:gd name="connsiteY13-592" fmla="*/ 389562 h 601102"/>
                <a:gd name="connsiteX14-593" fmla="*/ 5494901 w 5494901"/>
                <a:gd name="connsiteY14-594" fmla="*/ 389562 h 601102"/>
                <a:gd name="connsiteX0-595" fmla="*/ 0 w 5494901"/>
                <a:gd name="connsiteY0-596" fmla="*/ 395319 h 598226"/>
                <a:gd name="connsiteX1-597" fmla="*/ 238597 w 5494901"/>
                <a:gd name="connsiteY1-598" fmla="*/ 386469 h 598226"/>
                <a:gd name="connsiteX2-599" fmla="*/ 349695 w 5494901"/>
                <a:gd name="connsiteY2-600" fmla="*/ 318447 h 598226"/>
                <a:gd name="connsiteX3-601" fmla="*/ 574884 w 5494901"/>
                <a:gd name="connsiteY3-602" fmla="*/ 52316 h 598226"/>
                <a:gd name="connsiteX4-603" fmla="*/ 834191 w 5494901"/>
                <a:gd name="connsiteY4-604" fmla="*/ 4549 h 598226"/>
                <a:gd name="connsiteX5-605" fmla="*/ 3213631 w 5494901"/>
                <a:gd name="connsiteY5-606" fmla="*/ 8250 h 598226"/>
                <a:gd name="connsiteX6-607" fmla="*/ 3584215 w 5494901"/>
                <a:gd name="connsiteY6-608" fmla="*/ 147850 h 598226"/>
                <a:gd name="connsiteX7-609" fmla="*/ 3707045 w 5494901"/>
                <a:gd name="connsiteY7-610" fmla="*/ 475397 h 598226"/>
                <a:gd name="connsiteX8-611" fmla="*/ 3877642 w 5494901"/>
                <a:gd name="connsiteY8-612" fmla="*/ 598226 h 598226"/>
                <a:gd name="connsiteX9-613" fmla="*/ 5024054 w 5494901"/>
                <a:gd name="connsiteY9-614" fmla="*/ 598226 h 598226"/>
                <a:gd name="connsiteX10-615" fmla="*/ 5146884 w 5494901"/>
                <a:gd name="connsiteY10-616" fmla="*/ 529988 h 598226"/>
                <a:gd name="connsiteX11-617" fmla="*/ 5228770 w 5494901"/>
                <a:gd name="connsiteY11-618" fmla="*/ 407158 h 598226"/>
                <a:gd name="connsiteX12-619" fmla="*/ 5310657 w 5494901"/>
                <a:gd name="connsiteY12-620" fmla="*/ 386686 h 598226"/>
                <a:gd name="connsiteX13-621" fmla="*/ 5494901 w 5494901"/>
                <a:gd name="connsiteY13-622" fmla="*/ 386686 h 598226"/>
                <a:gd name="connsiteX14-623" fmla="*/ 5494901 w 5494901"/>
                <a:gd name="connsiteY14-624" fmla="*/ 386686 h 598226"/>
                <a:gd name="connsiteX0-625" fmla="*/ 0 w 5494901"/>
                <a:gd name="connsiteY0-626" fmla="*/ 395319 h 598226"/>
                <a:gd name="connsiteX1-627" fmla="*/ 238597 w 5494901"/>
                <a:gd name="connsiteY1-628" fmla="*/ 386469 h 598226"/>
                <a:gd name="connsiteX2-629" fmla="*/ 349695 w 5494901"/>
                <a:gd name="connsiteY2-630" fmla="*/ 318447 h 598226"/>
                <a:gd name="connsiteX3-631" fmla="*/ 574884 w 5494901"/>
                <a:gd name="connsiteY3-632" fmla="*/ 52316 h 598226"/>
                <a:gd name="connsiteX4-633" fmla="*/ 834191 w 5494901"/>
                <a:gd name="connsiteY4-634" fmla="*/ 4549 h 598226"/>
                <a:gd name="connsiteX5-635" fmla="*/ 3213631 w 5494901"/>
                <a:gd name="connsiteY5-636" fmla="*/ 8250 h 598226"/>
                <a:gd name="connsiteX6-637" fmla="*/ 3584215 w 5494901"/>
                <a:gd name="connsiteY6-638" fmla="*/ 147850 h 598226"/>
                <a:gd name="connsiteX7-639" fmla="*/ 3707045 w 5494901"/>
                <a:gd name="connsiteY7-640" fmla="*/ 475397 h 598226"/>
                <a:gd name="connsiteX8-641" fmla="*/ 3877642 w 5494901"/>
                <a:gd name="connsiteY8-642" fmla="*/ 598226 h 598226"/>
                <a:gd name="connsiteX9-643" fmla="*/ 5024054 w 5494901"/>
                <a:gd name="connsiteY9-644" fmla="*/ 598226 h 598226"/>
                <a:gd name="connsiteX10-645" fmla="*/ 5146884 w 5494901"/>
                <a:gd name="connsiteY10-646" fmla="*/ 529988 h 598226"/>
                <a:gd name="connsiteX11-647" fmla="*/ 5228770 w 5494901"/>
                <a:gd name="connsiteY11-648" fmla="*/ 407158 h 598226"/>
                <a:gd name="connsiteX12-649" fmla="*/ 5310657 w 5494901"/>
                <a:gd name="connsiteY12-650" fmla="*/ 386686 h 598226"/>
                <a:gd name="connsiteX13-651" fmla="*/ 5494901 w 5494901"/>
                <a:gd name="connsiteY13-652" fmla="*/ 386686 h 598226"/>
                <a:gd name="connsiteX14-653" fmla="*/ 5494901 w 5494901"/>
                <a:gd name="connsiteY14-654" fmla="*/ 386686 h 598226"/>
                <a:gd name="connsiteX0-655" fmla="*/ 0 w 5494901"/>
                <a:gd name="connsiteY0-656" fmla="*/ 395319 h 598912"/>
                <a:gd name="connsiteX1-657" fmla="*/ 238597 w 5494901"/>
                <a:gd name="connsiteY1-658" fmla="*/ 386469 h 598912"/>
                <a:gd name="connsiteX2-659" fmla="*/ 349695 w 5494901"/>
                <a:gd name="connsiteY2-660" fmla="*/ 318447 h 598912"/>
                <a:gd name="connsiteX3-661" fmla="*/ 574884 w 5494901"/>
                <a:gd name="connsiteY3-662" fmla="*/ 52316 h 598912"/>
                <a:gd name="connsiteX4-663" fmla="*/ 834191 w 5494901"/>
                <a:gd name="connsiteY4-664" fmla="*/ 4549 h 598912"/>
                <a:gd name="connsiteX5-665" fmla="*/ 3213631 w 5494901"/>
                <a:gd name="connsiteY5-666" fmla="*/ 8250 h 598912"/>
                <a:gd name="connsiteX6-667" fmla="*/ 3584215 w 5494901"/>
                <a:gd name="connsiteY6-668" fmla="*/ 147850 h 598912"/>
                <a:gd name="connsiteX7-669" fmla="*/ 3707045 w 5494901"/>
                <a:gd name="connsiteY7-670" fmla="*/ 475397 h 598912"/>
                <a:gd name="connsiteX8-671" fmla="*/ 3877642 w 5494901"/>
                <a:gd name="connsiteY8-672" fmla="*/ 598226 h 598912"/>
                <a:gd name="connsiteX9-673" fmla="*/ 5024054 w 5494901"/>
                <a:gd name="connsiteY9-674" fmla="*/ 598226 h 598912"/>
                <a:gd name="connsiteX10-675" fmla="*/ 5146884 w 5494901"/>
                <a:gd name="connsiteY10-676" fmla="*/ 529988 h 598912"/>
                <a:gd name="connsiteX11-677" fmla="*/ 5228770 w 5494901"/>
                <a:gd name="connsiteY11-678" fmla="*/ 407158 h 598912"/>
                <a:gd name="connsiteX12-679" fmla="*/ 5310657 w 5494901"/>
                <a:gd name="connsiteY12-680" fmla="*/ 386686 h 598912"/>
                <a:gd name="connsiteX13-681" fmla="*/ 5494901 w 5494901"/>
                <a:gd name="connsiteY13-682" fmla="*/ 386686 h 598912"/>
                <a:gd name="connsiteX14-683" fmla="*/ 5494901 w 5494901"/>
                <a:gd name="connsiteY14-684" fmla="*/ 386686 h 598912"/>
                <a:gd name="connsiteX0-685" fmla="*/ 0 w 5494901"/>
                <a:gd name="connsiteY0-686" fmla="*/ 395319 h 598912"/>
                <a:gd name="connsiteX1-687" fmla="*/ 238597 w 5494901"/>
                <a:gd name="connsiteY1-688" fmla="*/ 386469 h 598912"/>
                <a:gd name="connsiteX2-689" fmla="*/ 349695 w 5494901"/>
                <a:gd name="connsiteY2-690" fmla="*/ 318447 h 598912"/>
                <a:gd name="connsiteX3-691" fmla="*/ 574884 w 5494901"/>
                <a:gd name="connsiteY3-692" fmla="*/ 52316 h 598912"/>
                <a:gd name="connsiteX4-693" fmla="*/ 834191 w 5494901"/>
                <a:gd name="connsiteY4-694" fmla="*/ 4549 h 598912"/>
                <a:gd name="connsiteX5-695" fmla="*/ 3213631 w 5494901"/>
                <a:gd name="connsiteY5-696" fmla="*/ 8250 h 598912"/>
                <a:gd name="connsiteX6-697" fmla="*/ 3584215 w 5494901"/>
                <a:gd name="connsiteY6-698" fmla="*/ 147850 h 598912"/>
                <a:gd name="connsiteX7-699" fmla="*/ 3707045 w 5494901"/>
                <a:gd name="connsiteY7-700" fmla="*/ 475397 h 598912"/>
                <a:gd name="connsiteX8-701" fmla="*/ 3877642 w 5494901"/>
                <a:gd name="connsiteY8-702" fmla="*/ 598226 h 598912"/>
                <a:gd name="connsiteX9-703" fmla="*/ 5024054 w 5494901"/>
                <a:gd name="connsiteY9-704" fmla="*/ 598226 h 598912"/>
                <a:gd name="connsiteX10-705" fmla="*/ 5146884 w 5494901"/>
                <a:gd name="connsiteY10-706" fmla="*/ 529988 h 598912"/>
                <a:gd name="connsiteX11-707" fmla="*/ 5228770 w 5494901"/>
                <a:gd name="connsiteY11-708" fmla="*/ 407158 h 598912"/>
                <a:gd name="connsiteX12-709" fmla="*/ 5310657 w 5494901"/>
                <a:gd name="connsiteY12-710" fmla="*/ 386686 h 598912"/>
                <a:gd name="connsiteX13-711" fmla="*/ 5494901 w 5494901"/>
                <a:gd name="connsiteY13-712" fmla="*/ 386686 h 598912"/>
                <a:gd name="connsiteX14-713" fmla="*/ 5494901 w 5494901"/>
                <a:gd name="connsiteY14-714" fmla="*/ 386686 h 598912"/>
                <a:gd name="connsiteX0-715" fmla="*/ 0 w 5494901"/>
                <a:gd name="connsiteY0-716" fmla="*/ 395319 h 598912"/>
                <a:gd name="connsiteX1-717" fmla="*/ 238597 w 5494901"/>
                <a:gd name="connsiteY1-718" fmla="*/ 386469 h 598912"/>
                <a:gd name="connsiteX2-719" fmla="*/ 349695 w 5494901"/>
                <a:gd name="connsiteY2-720" fmla="*/ 318447 h 598912"/>
                <a:gd name="connsiteX3-721" fmla="*/ 574884 w 5494901"/>
                <a:gd name="connsiteY3-722" fmla="*/ 52316 h 598912"/>
                <a:gd name="connsiteX4-723" fmla="*/ 834191 w 5494901"/>
                <a:gd name="connsiteY4-724" fmla="*/ 4549 h 598912"/>
                <a:gd name="connsiteX5-725" fmla="*/ 3213631 w 5494901"/>
                <a:gd name="connsiteY5-726" fmla="*/ 8250 h 598912"/>
                <a:gd name="connsiteX6-727" fmla="*/ 3584215 w 5494901"/>
                <a:gd name="connsiteY6-728" fmla="*/ 147850 h 598912"/>
                <a:gd name="connsiteX7-729" fmla="*/ 3692495 w 5494901"/>
                <a:gd name="connsiteY7-730" fmla="*/ 499850 h 598912"/>
                <a:gd name="connsiteX8-731" fmla="*/ 3877642 w 5494901"/>
                <a:gd name="connsiteY8-732" fmla="*/ 598226 h 598912"/>
                <a:gd name="connsiteX9-733" fmla="*/ 5024054 w 5494901"/>
                <a:gd name="connsiteY9-734" fmla="*/ 598226 h 598912"/>
                <a:gd name="connsiteX10-735" fmla="*/ 5146884 w 5494901"/>
                <a:gd name="connsiteY10-736" fmla="*/ 529988 h 598912"/>
                <a:gd name="connsiteX11-737" fmla="*/ 5228770 w 5494901"/>
                <a:gd name="connsiteY11-738" fmla="*/ 407158 h 598912"/>
                <a:gd name="connsiteX12-739" fmla="*/ 5310657 w 5494901"/>
                <a:gd name="connsiteY12-740" fmla="*/ 386686 h 598912"/>
                <a:gd name="connsiteX13-741" fmla="*/ 5494901 w 5494901"/>
                <a:gd name="connsiteY13-742" fmla="*/ 386686 h 598912"/>
                <a:gd name="connsiteX14-743" fmla="*/ 5494901 w 5494901"/>
                <a:gd name="connsiteY14-744" fmla="*/ 386686 h 598912"/>
                <a:gd name="connsiteX0-745" fmla="*/ 0 w 5494901"/>
                <a:gd name="connsiteY0-746" fmla="*/ 395319 h 604715"/>
                <a:gd name="connsiteX1-747" fmla="*/ 238597 w 5494901"/>
                <a:gd name="connsiteY1-748" fmla="*/ 386469 h 604715"/>
                <a:gd name="connsiteX2-749" fmla="*/ 349695 w 5494901"/>
                <a:gd name="connsiteY2-750" fmla="*/ 318447 h 604715"/>
                <a:gd name="connsiteX3-751" fmla="*/ 574884 w 5494901"/>
                <a:gd name="connsiteY3-752" fmla="*/ 52316 h 604715"/>
                <a:gd name="connsiteX4-753" fmla="*/ 834191 w 5494901"/>
                <a:gd name="connsiteY4-754" fmla="*/ 4549 h 604715"/>
                <a:gd name="connsiteX5-755" fmla="*/ 3213631 w 5494901"/>
                <a:gd name="connsiteY5-756" fmla="*/ 8250 h 604715"/>
                <a:gd name="connsiteX6-757" fmla="*/ 3584215 w 5494901"/>
                <a:gd name="connsiteY6-758" fmla="*/ 147850 h 604715"/>
                <a:gd name="connsiteX7-759" fmla="*/ 3692495 w 5494901"/>
                <a:gd name="connsiteY7-760" fmla="*/ 499850 h 604715"/>
                <a:gd name="connsiteX8-761" fmla="*/ 3877642 w 5494901"/>
                <a:gd name="connsiteY8-762" fmla="*/ 598226 h 604715"/>
                <a:gd name="connsiteX9-763" fmla="*/ 5024054 w 5494901"/>
                <a:gd name="connsiteY9-764" fmla="*/ 598226 h 604715"/>
                <a:gd name="connsiteX10-765" fmla="*/ 5146884 w 5494901"/>
                <a:gd name="connsiteY10-766" fmla="*/ 529988 h 604715"/>
                <a:gd name="connsiteX11-767" fmla="*/ 5228770 w 5494901"/>
                <a:gd name="connsiteY11-768" fmla="*/ 407158 h 604715"/>
                <a:gd name="connsiteX12-769" fmla="*/ 5310657 w 5494901"/>
                <a:gd name="connsiteY12-770" fmla="*/ 386686 h 604715"/>
                <a:gd name="connsiteX13-771" fmla="*/ 5494901 w 5494901"/>
                <a:gd name="connsiteY13-772" fmla="*/ 386686 h 604715"/>
                <a:gd name="connsiteX14-773" fmla="*/ 5494901 w 5494901"/>
                <a:gd name="connsiteY14-774" fmla="*/ 386686 h 604715"/>
                <a:gd name="connsiteX0-775" fmla="*/ 0 w 5494901"/>
                <a:gd name="connsiteY0-776" fmla="*/ 395319 h 604715"/>
                <a:gd name="connsiteX1-777" fmla="*/ 238597 w 5494901"/>
                <a:gd name="connsiteY1-778" fmla="*/ 386469 h 604715"/>
                <a:gd name="connsiteX2-779" fmla="*/ 349695 w 5494901"/>
                <a:gd name="connsiteY2-780" fmla="*/ 318447 h 604715"/>
                <a:gd name="connsiteX3-781" fmla="*/ 574884 w 5494901"/>
                <a:gd name="connsiteY3-782" fmla="*/ 52316 h 604715"/>
                <a:gd name="connsiteX4-783" fmla="*/ 834191 w 5494901"/>
                <a:gd name="connsiteY4-784" fmla="*/ 4549 h 604715"/>
                <a:gd name="connsiteX5-785" fmla="*/ 3213631 w 5494901"/>
                <a:gd name="connsiteY5-786" fmla="*/ 8250 h 604715"/>
                <a:gd name="connsiteX6-787" fmla="*/ 3584215 w 5494901"/>
                <a:gd name="connsiteY6-788" fmla="*/ 147850 h 604715"/>
                <a:gd name="connsiteX7-789" fmla="*/ 3692495 w 5494901"/>
                <a:gd name="connsiteY7-790" fmla="*/ 499850 h 604715"/>
                <a:gd name="connsiteX8-791" fmla="*/ 3877642 w 5494901"/>
                <a:gd name="connsiteY8-792" fmla="*/ 598226 h 604715"/>
                <a:gd name="connsiteX9-793" fmla="*/ 5024054 w 5494901"/>
                <a:gd name="connsiteY9-794" fmla="*/ 598226 h 604715"/>
                <a:gd name="connsiteX10-795" fmla="*/ 5160138 w 5494901"/>
                <a:gd name="connsiteY10-796" fmla="*/ 477898 h 604715"/>
                <a:gd name="connsiteX11-797" fmla="*/ 5228770 w 5494901"/>
                <a:gd name="connsiteY11-798" fmla="*/ 407158 h 604715"/>
                <a:gd name="connsiteX12-799" fmla="*/ 5310657 w 5494901"/>
                <a:gd name="connsiteY12-800" fmla="*/ 386686 h 604715"/>
                <a:gd name="connsiteX13-801" fmla="*/ 5494901 w 5494901"/>
                <a:gd name="connsiteY13-802" fmla="*/ 386686 h 604715"/>
                <a:gd name="connsiteX14-803" fmla="*/ 5494901 w 5494901"/>
                <a:gd name="connsiteY14-804" fmla="*/ 386686 h 604715"/>
                <a:gd name="connsiteX0-805" fmla="*/ 0 w 5494901"/>
                <a:gd name="connsiteY0-806" fmla="*/ 395319 h 604715"/>
                <a:gd name="connsiteX1-807" fmla="*/ 238597 w 5494901"/>
                <a:gd name="connsiteY1-808" fmla="*/ 386469 h 604715"/>
                <a:gd name="connsiteX2-809" fmla="*/ 349695 w 5494901"/>
                <a:gd name="connsiteY2-810" fmla="*/ 318447 h 604715"/>
                <a:gd name="connsiteX3-811" fmla="*/ 574884 w 5494901"/>
                <a:gd name="connsiteY3-812" fmla="*/ 52316 h 604715"/>
                <a:gd name="connsiteX4-813" fmla="*/ 834191 w 5494901"/>
                <a:gd name="connsiteY4-814" fmla="*/ 4549 h 604715"/>
                <a:gd name="connsiteX5-815" fmla="*/ 3213631 w 5494901"/>
                <a:gd name="connsiteY5-816" fmla="*/ 8250 h 604715"/>
                <a:gd name="connsiteX6-817" fmla="*/ 3584215 w 5494901"/>
                <a:gd name="connsiteY6-818" fmla="*/ 147850 h 604715"/>
                <a:gd name="connsiteX7-819" fmla="*/ 3692495 w 5494901"/>
                <a:gd name="connsiteY7-820" fmla="*/ 499850 h 604715"/>
                <a:gd name="connsiteX8-821" fmla="*/ 3877642 w 5494901"/>
                <a:gd name="connsiteY8-822" fmla="*/ 598226 h 604715"/>
                <a:gd name="connsiteX9-823" fmla="*/ 5024054 w 5494901"/>
                <a:gd name="connsiteY9-824" fmla="*/ 598226 h 604715"/>
                <a:gd name="connsiteX10-825" fmla="*/ 5160138 w 5494901"/>
                <a:gd name="connsiteY10-826" fmla="*/ 477898 h 604715"/>
                <a:gd name="connsiteX11-827" fmla="*/ 5310657 w 5494901"/>
                <a:gd name="connsiteY11-828" fmla="*/ 386686 h 604715"/>
                <a:gd name="connsiteX12-829" fmla="*/ 5494901 w 5494901"/>
                <a:gd name="connsiteY12-830" fmla="*/ 386686 h 604715"/>
                <a:gd name="connsiteX13-831" fmla="*/ 5494901 w 5494901"/>
                <a:gd name="connsiteY13-832" fmla="*/ 386686 h 604715"/>
                <a:gd name="connsiteX0-833" fmla="*/ 0 w 5494901"/>
                <a:gd name="connsiteY0-834" fmla="*/ 395319 h 604715"/>
                <a:gd name="connsiteX1-835" fmla="*/ 238597 w 5494901"/>
                <a:gd name="connsiteY1-836" fmla="*/ 386469 h 604715"/>
                <a:gd name="connsiteX2-837" fmla="*/ 349695 w 5494901"/>
                <a:gd name="connsiteY2-838" fmla="*/ 318447 h 604715"/>
                <a:gd name="connsiteX3-839" fmla="*/ 574884 w 5494901"/>
                <a:gd name="connsiteY3-840" fmla="*/ 52316 h 604715"/>
                <a:gd name="connsiteX4-841" fmla="*/ 834191 w 5494901"/>
                <a:gd name="connsiteY4-842" fmla="*/ 4549 h 604715"/>
                <a:gd name="connsiteX5-843" fmla="*/ 3213631 w 5494901"/>
                <a:gd name="connsiteY5-844" fmla="*/ 8250 h 604715"/>
                <a:gd name="connsiteX6-845" fmla="*/ 3584215 w 5494901"/>
                <a:gd name="connsiteY6-846" fmla="*/ 147850 h 604715"/>
                <a:gd name="connsiteX7-847" fmla="*/ 3692495 w 5494901"/>
                <a:gd name="connsiteY7-848" fmla="*/ 499850 h 604715"/>
                <a:gd name="connsiteX8-849" fmla="*/ 3877642 w 5494901"/>
                <a:gd name="connsiteY8-850" fmla="*/ 598226 h 604715"/>
                <a:gd name="connsiteX9-851" fmla="*/ 5024054 w 5494901"/>
                <a:gd name="connsiteY9-852" fmla="*/ 598226 h 604715"/>
                <a:gd name="connsiteX10-853" fmla="*/ 5180096 w 5494901"/>
                <a:gd name="connsiteY10-854" fmla="*/ 512922 h 604715"/>
                <a:gd name="connsiteX11-855" fmla="*/ 5310657 w 5494901"/>
                <a:gd name="connsiteY11-856" fmla="*/ 386686 h 604715"/>
                <a:gd name="connsiteX12-857" fmla="*/ 5494901 w 5494901"/>
                <a:gd name="connsiteY12-858" fmla="*/ 386686 h 604715"/>
                <a:gd name="connsiteX13-859" fmla="*/ 5494901 w 5494901"/>
                <a:gd name="connsiteY13-860" fmla="*/ 386686 h 604715"/>
                <a:gd name="connsiteX0-861" fmla="*/ 0 w 5494901"/>
                <a:gd name="connsiteY0-862" fmla="*/ 395319 h 604715"/>
                <a:gd name="connsiteX1-863" fmla="*/ 238597 w 5494901"/>
                <a:gd name="connsiteY1-864" fmla="*/ 386469 h 604715"/>
                <a:gd name="connsiteX2-865" fmla="*/ 349695 w 5494901"/>
                <a:gd name="connsiteY2-866" fmla="*/ 318447 h 604715"/>
                <a:gd name="connsiteX3-867" fmla="*/ 574884 w 5494901"/>
                <a:gd name="connsiteY3-868" fmla="*/ 52316 h 604715"/>
                <a:gd name="connsiteX4-869" fmla="*/ 834191 w 5494901"/>
                <a:gd name="connsiteY4-870" fmla="*/ 4549 h 604715"/>
                <a:gd name="connsiteX5-871" fmla="*/ 3213631 w 5494901"/>
                <a:gd name="connsiteY5-872" fmla="*/ 8250 h 604715"/>
                <a:gd name="connsiteX6-873" fmla="*/ 3584215 w 5494901"/>
                <a:gd name="connsiteY6-874" fmla="*/ 147850 h 604715"/>
                <a:gd name="connsiteX7-875" fmla="*/ 3692495 w 5494901"/>
                <a:gd name="connsiteY7-876" fmla="*/ 499850 h 604715"/>
                <a:gd name="connsiteX8-877" fmla="*/ 3877642 w 5494901"/>
                <a:gd name="connsiteY8-878" fmla="*/ 598226 h 604715"/>
                <a:gd name="connsiteX9-879" fmla="*/ 5024054 w 5494901"/>
                <a:gd name="connsiteY9-880" fmla="*/ 598226 h 604715"/>
                <a:gd name="connsiteX10-881" fmla="*/ 5180096 w 5494901"/>
                <a:gd name="connsiteY10-882" fmla="*/ 512922 h 604715"/>
                <a:gd name="connsiteX11-883" fmla="*/ 5310657 w 5494901"/>
                <a:gd name="connsiteY11-884" fmla="*/ 386686 h 604715"/>
                <a:gd name="connsiteX12-885" fmla="*/ 5494901 w 5494901"/>
                <a:gd name="connsiteY12-886" fmla="*/ 386686 h 604715"/>
                <a:gd name="connsiteX13-887" fmla="*/ 5494901 w 5494901"/>
                <a:gd name="connsiteY13-888" fmla="*/ 386686 h 604715"/>
                <a:gd name="connsiteX0-889" fmla="*/ 0 w 5494901"/>
                <a:gd name="connsiteY0-890" fmla="*/ 395319 h 604715"/>
                <a:gd name="connsiteX1-891" fmla="*/ 238597 w 5494901"/>
                <a:gd name="connsiteY1-892" fmla="*/ 386469 h 604715"/>
                <a:gd name="connsiteX2-893" fmla="*/ 349695 w 5494901"/>
                <a:gd name="connsiteY2-894" fmla="*/ 318447 h 604715"/>
                <a:gd name="connsiteX3-895" fmla="*/ 574884 w 5494901"/>
                <a:gd name="connsiteY3-896" fmla="*/ 52316 h 604715"/>
                <a:gd name="connsiteX4-897" fmla="*/ 834191 w 5494901"/>
                <a:gd name="connsiteY4-898" fmla="*/ 4549 h 604715"/>
                <a:gd name="connsiteX5-899" fmla="*/ 3213631 w 5494901"/>
                <a:gd name="connsiteY5-900" fmla="*/ 8250 h 604715"/>
                <a:gd name="connsiteX6-901" fmla="*/ 3584215 w 5494901"/>
                <a:gd name="connsiteY6-902" fmla="*/ 147850 h 604715"/>
                <a:gd name="connsiteX7-903" fmla="*/ 3692495 w 5494901"/>
                <a:gd name="connsiteY7-904" fmla="*/ 499850 h 604715"/>
                <a:gd name="connsiteX8-905" fmla="*/ 3877642 w 5494901"/>
                <a:gd name="connsiteY8-906" fmla="*/ 598226 h 604715"/>
                <a:gd name="connsiteX9-907" fmla="*/ 5024054 w 5494901"/>
                <a:gd name="connsiteY9-908" fmla="*/ 598226 h 604715"/>
                <a:gd name="connsiteX10-909" fmla="*/ 5180096 w 5494901"/>
                <a:gd name="connsiteY10-910" fmla="*/ 512922 h 604715"/>
                <a:gd name="connsiteX11-911" fmla="*/ 5297595 w 5494901"/>
                <a:gd name="connsiteY11-912" fmla="*/ 403864 h 604715"/>
                <a:gd name="connsiteX12-913" fmla="*/ 5494901 w 5494901"/>
                <a:gd name="connsiteY12-914" fmla="*/ 386686 h 604715"/>
                <a:gd name="connsiteX13-915" fmla="*/ 5494901 w 5494901"/>
                <a:gd name="connsiteY13-916" fmla="*/ 386686 h 604715"/>
                <a:gd name="connsiteX0-917" fmla="*/ 0 w 5494901"/>
                <a:gd name="connsiteY0-918" fmla="*/ 395319 h 604715"/>
                <a:gd name="connsiteX1-919" fmla="*/ 238597 w 5494901"/>
                <a:gd name="connsiteY1-920" fmla="*/ 386469 h 604715"/>
                <a:gd name="connsiteX2-921" fmla="*/ 349695 w 5494901"/>
                <a:gd name="connsiteY2-922" fmla="*/ 318447 h 604715"/>
                <a:gd name="connsiteX3-923" fmla="*/ 574884 w 5494901"/>
                <a:gd name="connsiteY3-924" fmla="*/ 52316 h 604715"/>
                <a:gd name="connsiteX4-925" fmla="*/ 834191 w 5494901"/>
                <a:gd name="connsiteY4-926" fmla="*/ 4549 h 604715"/>
                <a:gd name="connsiteX5-927" fmla="*/ 3213631 w 5494901"/>
                <a:gd name="connsiteY5-928" fmla="*/ 8250 h 604715"/>
                <a:gd name="connsiteX6-929" fmla="*/ 3584215 w 5494901"/>
                <a:gd name="connsiteY6-930" fmla="*/ 147850 h 604715"/>
                <a:gd name="connsiteX7-931" fmla="*/ 3692495 w 5494901"/>
                <a:gd name="connsiteY7-932" fmla="*/ 499850 h 604715"/>
                <a:gd name="connsiteX8-933" fmla="*/ 3877642 w 5494901"/>
                <a:gd name="connsiteY8-934" fmla="*/ 598226 h 604715"/>
                <a:gd name="connsiteX9-935" fmla="*/ 5024054 w 5494901"/>
                <a:gd name="connsiteY9-936" fmla="*/ 598226 h 604715"/>
                <a:gd name="connsiteX10-937" fmla="*/ 5180096 w 5494901"/>
                <a:gd name="connsiteY10-938" fmla="*/ 512922 h 604715"/>
                <a:gd name="connsiteX11-939" fmla="*/ 5297595 w 5494901"/>
                <a:gd name="connsiteY11-940" fmla="*/ 403864 h 604715"/>
                <a:gd name="connsiteX12-941" fmla="*/ 5494901 w 5494901"/>
                <a:gd name="connsiteY12-942" fmla="*/ 386686 h 604715"/>
                <a:gd name="connsiteX13-943" fmla="*/ 5494901 w 5494901"/>
                <a:gd name="connsiteY13-944" fmla="*/ 402542 h 604715"/>
                <a:gd name="connsiteX0-945" fmla="*/ 0 w 5494901"/>
                <a:gd name="connsiteY0-946" fmla="*/ 395319 h 604715"/>
                <a:gd name="connsiteX1-947" fmla="*/ 238597 w 5494901"/>
                <a:gd name="connsiteY1-948" fmla="*/ 386469 h 604715"/>
                <a:gd name="connsiteX2-949" fmla="*/ 349695 w 5494901"/>
                <a:gd name="connsiteY2-950" fmla="*/ 318447 h 604715"/>
                <a:gd name="connsiteX3-951" fmla="*/ 574884 w 5494901"/>
                <a:gd name="connsiteY3-952" fmla="*/ 52316 h 604715"/>
                <a:gd name="connsiteX4-953" fmla="*/ 834191 w 5494901"/>
                <a:gd name="connsiteY4-954" fmla="*/ 4549 h 604715"/>
                <a:gd name="connsiteX5-955" fmla="*/ 3213631 w 5494901"/>
                <a:gd name="connsiteY5-956" fmla="*/ 8250 h 604715"/>
                <a:gd name="connsiteX6-957" fmla="*/ 3584215 w 5494901"/>
                <a:gd name="connsiteY6-958" fmla="*/ 147850 h 604715"/>
                <a:gd name="connsiteX7-959" fmla="*/ 3692495 w 5494901"/>
                <a:gd name="connsiteY7-960" fmla="*/ 499850 h 604715"/>
                <a:gd name="connsiteX8-961" fmla="*/ 3877642 w 5494901"/>
                <a:gd name="connsiteY8-962" fmla="*/ 598226 h 604715"/>
                <a:gd name="connsiteX9-963" fmla="*/ 5024054 w 5494901"/>
                <a:gd name="connsiteY9-964" fmla="*/ 598226 h 604715"/>
                <a:gd name="connsiteX10-965" fmla="*/ 5180096 w 5494901"/>
                <a:gd name="connsiteY10-966" fmla="*/ 512922 h 604715"/>
                <a:gd name="connsiteX11-967" fmla="*/ 5297595 w 5494901"/>
                <a:gd name="connsiteY11-968" fmla="*/ 403864 h 604715"/>
                <a:gd name="connsiteX12-969" fmla="*/ 5494901 w 5494901"/>
                <a:gd name="connsiteY12-970" fmla="*/ 386686 h 604715"/>
                <a:gd name="connsiteX0-971" fmla="*/ 0 w 5482523"/>
                <a:gd name="connsiteY0-972" fmla="*/ 395319 h 604715"/>
                <a:gd name="connsiteX1-973" fmla="*/ 238597 w 5482523"/>
                <a:gd name="connsiteY1-974" fmla="*/ 386469 h 604715"/>
                <a:gd name="connsiteX2-975" fmla="*/ 349695 w 5482523"/>
                <a:gd name="connsiteY2-976" fmla="*/ 318447 h 604715"/>
                <a:gd name="connsiteX3-977" fmla="*/ 574884 w 5482523"/>
                <a:gd name="connsiteY3-978" fmla="*/ 52316 h 604715"/>
                <a:gd name="connsiteX4-979" fmla="*/ 834191 w 5482523"/>
                <a:gd name="connsiteY4-980" fmla="*/ 4549 h 604715"/>
                <a:gd name="connsiteX5-981" fmla="*/ 3213631 w 5482523"/>
                <a:gd name="connsiteY5-982" fmla="*/ 8250 h 604715"/>
                <a:gd name="connsiteX6-983" fmla="*/ 3584215 w 5482523"/>
                <a:gd name="connsiteY6-984" fmla="*/ 147850 h 604715"/>
                <a:gd name="connsiteX7-985" fmla="*/ 3692495 w 5482523"/>
                <a:gd name="connsiteY7-986" fmla="*/ 499850 h 604715"/>
                <a:gd name="connsiteX8-987" fmla="*/ 3877642 w 5482523"/>
                <a:gd name="connsiteY8-988" fmla="*/ 598226 h 604715"/>
                <a:gd name="connsiteX9-989" fmla="*/ 5024054 w 5482523"/>
                <a:gd name="connsiteY9-990" fmla="*/ 598226 h 604715"/>
                <a:gd name="connsiteX10-991" fmla="*/ 5180096 w 5482523"/>
                <a:gd name="connsiteY10-992" fmla="*/ 512922 h 604715"/>
                <a:gd name="connsiteX11-993" fmla="*/ 5297595 w 5482523"/>
                <a:gd name="connsiteY11-994" fmla="*/ 403864 h 604715"/>
                <a:gd name="connsiteX12-995" fmla="*/ 5482523 w 5482523"/>
                <a:gd name="connsiteY12-996" fmla="*/ 398578 h 604715"/>
                <a:gd name="connsiteX0-997" fmla="*/ 0 w 5482523"/>
                <a:gd name="connsiteY0-998" fmla="*/ 395319 h 604715"/>
                <a:gd name="connsiteX1-999" fmla="*/ 238597 w 5482523"/>
                <a:gd name="connsiteY1-1000" fmla="*/ 386469 h 604715"/>
                <a:gd name="connsiteX2-1001" fmla="*/ 349695 w 5482523"/>
                <a:gd name="connsiteY2-1002" fmla="*/ 318447 h 604715"/>
                <a:gd name="connsiteX3-1003" fmla="*/ 574884 w 5482523"/>
                <a:gd name="connsiteY3-1004" fmla="*/ 52316 h 604715"/>
                <a:gd name="connsiteX4-1005" fmla="*/ 834191 w 5482523"/>
                <a:gd name="connsiteY4-1006" fmla="*/ 4549 h 604715"/>
                <a:gd name="connsiteX5-1007" fmla="*/ 3213631 w 5482523"/>
                <a:gd name="connsiteY5-1008" fmla="*/ 8250 h 604715"/>
                <a:gd name="connsiteX6-1009" fmla="*/ 3584215 w 5482523"/>
                <a:gd name="connsiteY6-1010" fmla="*/ 147850 h 604715"/>
                <a:gd name="connsiteX7-1011" fmla="*/ 3692495 w 5482523"/>
                <a:gd name="connsiteY7-1012" fmla="*/ 499850 h 604715"/>
                <a:gd name="connsiteX8-1013" fmla="*/ 3877642 w 5482523"/>
                <a:gd name="connsiteY8-1014" fmla="*/ 598226 h 604715"/>
                <a:gd name="connsiteX9-1015" fmla="*/ 5024054 w 5482523"/>
                <a:gd name="connsiteY9-1016" fmla="*/ 598226 h 604715"/>
                <a:gd name="connsiteX10-1017" fmla="*/ 5180096 w 5482523"/>
                <a:gd name="connsiteY10-1018" fmla="*/ 512922 h 604715"/>
                <a:gd name="connsiteX11-1019" fmla="*/ 5297595 w 5482523"/>
                <a:gd name="connsiteY11-1020" fmla="*/ 403864 h 604715"/>
                <a:gd name="connsiteX12-1021" fmla="*/ 5482523 w 5482523"/>
                <a:gd name="connsiteY12-1022" fmla="*/ 398578 h 604715"/>
                <a:gd name="connsiteX0-1023" fmla="*/ 0 w 5482523"/>
                <a:gd name="connsiteY0-1024" fmla="*/ 395319 h 604715"/>
                <a:gd name="connsiteX1-1025" fmla="*/ 238597 w 5482523"/>
                <a:gd name="connsiteY1-1026" fmla="*/ 386469 h 604715"/>
                <a:gd name="connsiteX2-1027" fmla="*/ 349695 w 5482523"/>
                <a:gd name="connsiteY2-1028" fmla="*/ 318447 h 604715"/>
                <a:gd name="connsiteX3-1029" fmla="*/ 574884 w 5482523"/>
                <a:gd name="connsiteY3-1030" fmla="*/ 52316 h 604715"/>
                <a:gd name="connsiteX4-1031" fmla="*/ 834191 w 5482523"/>
                <a:gd name="connsiteY4-1032" fmla="*/ 4549 h 604715"/>
                <a:gd name="connsiteX5-1033" fmla="*/ 3213631 w 5482523"/>
                <a:gd name="connsiteY5-1034" fmla="*/ 8250 h 604715"/>
                <a:gd name="connsiteX6-1035" fmla="*/ 3584215 w 5482523"/>
                <a:gd name="connsiteY6-1036" fmla="*/ 147850 h 604715"/>
                <a:gd name="connsiteX7-1037" fmla="*/ 3692495 w 5482523"/>
                <a:gd name="connsiteY7-1038" fmla="*/ 499850 h 604715"/>
                <a:gd name="connsiteX8-1039" fmla="*/ 3877642 w 5482523"/>
                <a:gd name="connsiteY8-1040" fmla="*/ 598226 h 604715"/>
                <a:gd name="connsiteX9-1041" fmla="*/ 5024054 w 5482523"/>
                <a:gd name="connsiteY9-1042" fmla="*/ 598226 h 604715"/>
                <a:gd name="connsiteX10-1043" fmla="*/ 5180096 w 5482523"/>
                <a:gd name="connsiteY10-1044" fmla="*/ 512922 h 604715"/>
                <a:gd name="connsiteX11-1045" fmla="*/ 5297595 w 5482523"/>
                <a:gd name="connsiteY11-1046" fmla="*/ 403864 h 604715"/>
                <a:gd name="connsiteX12-1047" fmla="*/ 5482523 w 5482523"/>
                <a:gd name="connsiteY12-1048" fmla="*/ 398578 h 604715"/>
                <a:gd name="connsiteX0-1049" fmla="*/ 0 w 5482523"/>
                <a:gd name="connsiteY0-1050" fmla="*/ 395319 h 604715"/>
                <a:gd name="connsiteX1-1051" fmla="*/ 238597 w 5482523"/>
                <a:gd name="connsiteY1-1052" fmla="*/ 386469 h 604715"/>
                <a:gd name="connsiteX2-1053" fmla="*/ 349695 w 5482523"/>
                <a:gd name="connsiteY2-1054" fmla="*/ 318447 h 604715"/>
                <a:gd name="connsiteX3-1055" fmla="*/ 574884 w 5482523"/>
                <a:gd name="connsiteY3-1056" fmla="*/ 52316 h 604715"/>
                <a:gd name="connsiteX4-1057" fmla="*/ 834191 w 5482523"/>
                <a:gd name="connsiteY4-1058" fmla="*/ 4549 h 604715"/>
                <a:gd name="connsiteX5-1059" fmla="*/ 3213631 w 5482523"/>
                <a:gd name="connsiteY5-1060" fmla="*/ 8250 h 604715"/>
                <a:gd name="connsiteX6-1061" fmla="*/ 3584215 w 5482523"/>
                <a:gd name="connsiteY6-1062" fmla="*/ 147850 h 604715"/>
                <a:gd name="connsiteX7-1063" fmla="*/ 3692495 w 5482523"/>
                <a:gd name="connsiteY7-1064" fmla="*/ 499850 h 604715"/>
                <a:gd name="connsiteX8-1065" fmla="*/ 3877642 w 5482523"/>
                <a:gd name="connsiteY8-1066" fmla="*/ 598226 h 604715"/>
                <a:gd name="connsiteX9-1067" fmla="*/ 5024054 w 5482523"/>
                <a:gd name="connsiteY9-1068" fmla="*/ 598226 h 604715"/>
                <a:gd name="connsiteX10-1069" fmla="*/ 5180096 w 5482523"/>
                <a:gd name="connsiteY10-1070" fmla="*/ 512922 h 604715"/>
                <a:gd name="connsiteX11-1071" fmla="*/ 5297595 w 5482523"/>
                <a:gd name="connsiteY11-1072" fmla="*/ 403864 h 604715"/>
                <a:gd name="connsiteX12-1073" fmla="*/ 5482523 w 5482523"/>
                <a:gd name="connsiteY12-1074" fmla="*/ 398578 h 6047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2" name="Slide Number Placeholder 21"/>
          <p:cNvSpPr>
            <a:spLocks noGrp="1"/>
          </p:cNvSpPr>
          <p:nvPr>
            <p:ph type="sldNum" sz="quarter" idx="4"/>
          </p:nvPr>
        </p:nvSpPr>
        <p:spPr/>
        <p:txBody>
          <a:bodyPr/>
          <a:lstStyle/>
          <a:p>
            <a:fld id="{C521D75E-D6CE-401B-B8F6-FCC738B84794}" type="slidenum">
              <a:rPr lang="en-GB" smtClean="0"/>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US" sz="2400" i="1" dirty="0" smtClean="0"/>
              <a:t>If each flow split its traffic 1:1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grpSp>
        <p:nvGrpSpPr>
          <p:cNvPr id="3" name="Group 36"/>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76200">
              <a:solidFill>
                <a:schemeClr val="accent3">
                  <a:lumMod val="75000"/>
                </a:schemeClr>
              </a:solidFill>
              <a:round/>
              <a:tailEnd type="triangle" w="med" len="med"/>
            </a:ln>
          </p:spPr>
          <p:txBody>
            <a:bodyPr wrap="none" anchor="ct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1" fmla="*/ 0 w 5778111"/>
                <a:gd name="connsiteY0-2" fmla="*/ 794394 h 836468"/>
                <a:gd name="connsiteX1-3" fmla="*/ 224393 w 5778111"/>
                <a:gd name="connsiteY1-4" fmla="*/ 794394 h 836468"/>
                <a:gd name="connsiteX2-5" fmla="*/ 353419 w 5778111"/>
                <a:gd name="connsiteY2-6" fmla="*/ 699028 h 836468"/>
                <a:gd name="connsiteX3-7" fmla="*/ 645129 w 5778111"/>
                <a:gd name="connsiteY3-8" fmla="*/ 171705 h 836468"/>
                <a:gd name="connsiteX4-9" fmla="*/ 885706 w 5778111"/>
                <a:gd name="connsiteY4-10" fmla="*/ 24309 h 836468"/>
                <a:gd name="connsiteX5-11" fmla="*/ 1918557 w 5778111"/>
                <a:gd name="connsiteY5-12" fmla="*/ 25850 h 836468"/>
                <a:gd name="connsiteX6-13" fmla="*/ 2098071 w 5778111"/>
                <a:gd name="connsiteY6-14" fmla="*/ 98777 h 836468"/>
                <a:gd name="connsiteX7-15" fmla="*/ 2294415 w 5778111"/>
                <a:gd name="connsiteY7-16" fmla="*/ 104387 h 836468"/>
                <a:gd name="connsiteX8-17" fmla="*/ 4689806 w 5778111"/>
                <a:gd name="connsiteY8-18" fmla="*/ 109997 h 836468"/>
                <a:gd name="connsiteX9-19" fmla="*/ 5127372 w 5778111"/>
                <a:gd name="connsiteY9-20" fmla="*/ 317560 h 836468"/>
                <a:gd name="connsiteX10-21" fmla="*/ 5458351 w 5778111"/>
                <a:gd name="connsiteY10-22" fmla="*/ 755126 h 836468"/>
                <a:gd name="connsiteX11-23" fmla="*/ 5778111 w 5778111"/>
                <a:gd name="connsiteY11-24" fmla="*/ 805614 h 836468"/>
                <a:gd name="connsiteX12-25" fmla="*/ 5778111 w 5778111"/>
                <a:gd name="connsiteY12-26" fmla="*/ 805614 h 836468"/>
                <a:gd name="connsiteX0-27" fmla="*/ 0 w 5778111"/>
                <a:gd name="connsiteY0-28" fmla="*/ 770085 h 812159"/>
                <a:gd name="connsiteX1-29" fmla="*/ 224393 w 5778111"/>
                <a:gd name="connsiteY1-30" fmla="*/ 770085 h 812159"/>
                <a:gd name="connsiteX2-31" fmla="*/ 353419 w 5778111"/>
                <a:gd name="connsiteY2-32" fmla="*/ 674719 h 812159"/>
                <a:gd name="connsiteX3-33" fmla="*/ 645129 w 5778111"/>
                <a:gd name="connsiteY3-34" fmla="*/ 147396 h 812159"/>
                <a:gd name="connsiteX4-35" fmla="*/ 885706 w 5778111"/>
                <a:gd name="connsiteY4-36" fmla="*/ 0 h 812159"/>
                <a:gd name="connsiteX5-37" fmla="*/ 1918557 w 5778111"/>
                <a:gd name="connsiteY5-38" fmla="*/ 1541 h 812159"/>
                <a:gd name="connsiteX6-39" fmla="*/ 2098071 w 5778111"/>
                <a:gd name="connsiteY6-40" fmla="*/ 74468 h 812159"/>
                <a:gd name="connsiteX7-41" fmla="*/ 2294415 w 5778111"/>
                <a:gd name="connsiteY7-42" fmla="*/ 80078 h 812159"/>
                <a:gd name="connsiteX8-43" fmla="*/ 4689806 w 5778111"/>
                <a:gd name="connsiteY8-44" fmla="*/ 85688 h 812159"/>
                <a:gd name="connsiteX9-45" fmla="*/ 5127372 w 5778111"/>
                <a:gd name="connsiteY9-46" fmla="*/ 293251 h 812159"/>
                <a:gd name="connsiteX10-47" fmla="*/ 5458351 w 5778111"/>
                <a:gd name="connsiteY10-48" fmla="*/ 730817 h 812159"/>
                <a:gd name="connsiteX11-49" fmla="*/ 5778111 w 5778111"/>
                <a:gd name="connsiteY11-50" fmla="*/ 781305 h 812159"/>
                <a:gd name="connsiteX12-51" fmla="*/ 5778111 w 5778111"/>
                <a:gd name="connsiteY12-52" fmla="*/ 781305 h 812159"/>
                <a:gd name="connsiteX0-53" fmla="*/ 0 w 5778111"/>
                <a:gd name="connsiteY0-54" fmla="*/ 770085 h 812159"/>
                <a:gd name="connsiteX1-55" fmla="*/ 224393 w 5778111"/>
                <a:gd name="connsiteY1-56" fmla="*/ 770085 h 812159"/>
                <a:gd name="connsiteX2-57" fmla="*/ 353419 w 5778111"/>
                <a:gd name="connsiteY2-58" fmla="*/ 674719 h 812159"/>
                <a:gd name="connsiteX3-59" fmla="*/ 645129 w 5778111"/>
                <a:gd name="connsiteY3-60" fmla="*/ 147396 h 812159"/>
                <a:gd name="connsiteX4-61" fmla="*/ 885706 w 5778111"/>
                <a:gd name="connsiteY4-62" fmla="*/ 0 h 812159"/>
                <a:gd name="connsiteX5-63" fmla="*/ 1918557 w 5778111"/>
                <a:gd name="connsiteY5-64" fmla="*/ 1541 h 812159"/>
                <a:gd name="connsiteX6-65" fmla="*/ 2098071 w 5778111"/>
                <a:gd name="connsiteY6-66" fmla="*/ 74468 h 812159"/>
                <a:gd name="connsiteX7-67" fmla="*/ 2294415 w 5778111"/>
                <a:gd name="connsiteY7-68" fmla="*/ 80078 h 812159"/>
                <a:gd name="connsiteX8-69" fmla="*/ 4689806 w 5778111"/>
                <a:gd name="connsiteY8-70" fmla="*/ 85688 h 812159"/>
                <a:gd name="connsiteX9-71" fmla="*/ 5127372 w 5778111"/>
                <a:gd name="connsiteY9-72" fmla="*/ 293251 h 812159"/>
                <a:gd name="connsiteX10-73" fmla="*/ 5458351 w 5778111"/>
                <a:gd name="connsiteY10-74" fmla="*/ 730817 h 812159"/>
                <a:gd name="connsiteX11-75" fmla="*/ 5778111 w 5778111"/>
                <a:gd name="connsiteY11-76" fmla="*/ 781305 h 812159"/>
                <a:gd name="connsiteX12-77" fmla="*/ 5778111 w 5778111"/>
                <a:gd name="connsiteY12-78" fmla="*/ 781305 h 812159"/>
                <a:gd name="connsiteX0-79" fmla="*/ 0 w 5778111"/>
                <a:gd name="connsiteY0-80" fmla="*/ 770085 h 812159"/>
                <a:gd name="connsiteX1-81" fmla="*/ 224393 w 5778111"/>
                <a:gd name="connsiteY1-82" fmla="*/ 770085 h 812159"/>
                <a:gd name="connsiteX2-83" fmla="*/ 353419 w 5778111"/>
                <a:gd name="connsiteY2-84" fmla="*/ 674719 h 812159"/>
                <a:gd name="connsiteX3-85" fmla="*/ 597674 w 5778111"/>
                <a:gd name="connsiteY3-86" fmla="*/ 144016 h 812159"/>
                <a:gd name="connsiteX4-87" fmla="*/ 885706 w 5778111"/>
                <a:gd name="connsiteY4-88" fmla="*/ 0 h 812159"/>
                <a:gd name="connsiteX5-89" fmla="*/ 1918557 w 5778111"/>
                <a:gd name="connsiteY5-90" fmla="*/ 1541 h 812159"/>
                <a:gd name="connsiteX6-91" fmla="*/ 2098071 w 5778111"/>
                <a:gd name="connsiteY6-92" fmla="*/ 74468 h 812159"/>
                <a:gd name="connsiteX7-93" fmla="*/ 2294415 w 5778111"/>
                <a:gd name="connsiteY7-94" fmla="*/ 80078 h 812159"/>
                <a:gd name="connsiteX8-95" fmla="*/ 4689806 w 5778111"/>
                <a:gd name="connsiteY8-96" fmla="*/ 85688 h 812159"/>
                <a:gd name="connsiteX9-97" fmla="*/ 5127372 w 5778111"/>
                <a:gd name="connsiteY9-98" fmla="*/ 293251 h 812159"/>
                <a:gd name="connsiteX10-99" fmla="*/ 5458351 w 5778111"/>
                <a:gd name="connsiteY10-100" fmla="*/ 730817 h 812159"/>
                <a:gd name="connsiteX11-101" fmla="*/ 5778111 w 5778111"/>
                <a:gd name="connsiteY11-102" fmla="*/ 781305 h 812159"/>
                <a:gd name="connsiteX12-103" fmla="*/ 5778111 w 5778111"/>
                <a:gd name="connsiteY12-104" fmla="*/ 781305 h 812159"/>
                <a:gd name="connsiteX0-105" fmla="*/ 0 w 5778111"/>
                <a:gd name="connsiteY0-106" fmla="*/ 770085 h 812159"/>
                <a:gd name="connsiteX1-107" fmla="*/ 224393 w 5778111"/>
                <a:gd name="connsiteY1-108" fmla="*/ 770085 h 812159"/>
                <a:gd name="connsiteX2-109" fmla="*/ 353419 w 5778111"/>
                <a:gd name="connsiteY2-110" fmla="*/ 674719 h 812159"/>
                <a:gd name="connsiteX3-111" fmla="*/ 628300 w 5778111"/>
                <a:gd name="connsiteY3-112" fmla="*/ 153006 h 812159"/>
                <a:gd name="connsiteX4-113" fmla="*/ 885706 w 5778111"/>
                <a:gd name="connsiteY4-114" fmla="*/ 0 h 812159"/>
                <a:gd name="connsiteX5-115" fmla="*/ 1918557 w 5778111"/>
                <a:gd name="connsiteY5-116" fmla="*/ 1541 h 812159"/>
                <a:gd name="connsiteX6-117" fmla="*/ 2098071 w 5778111"/>
                <a:gd name="connsiteY6-118" fmla="*/ 74468 h 812159"/>
                <a:gd name="connsiteX7-119" fmla="*/ 2294415 w 5778111"/>
                <a:gd name="connsiteY7-120" fmla="*/ 80078 h 812159"/>
                <a:gd name="connsiteX8-121" fmla="*/ 4689806 w 5778111"/>
                <a:gd name="connsiteY8-122" fmla="*/ 85688 h 812159"/>
                <a:gd name="connsiteX9-123" fmla="*/ 5127372 w 5778111"/>
                <a:gd name="connsiteY9-124" fmla="*/ 293251 h 812159"/>
                <a:gd name="connsiteX10-125" fmla="*/ 5458351 w 5778111"/>
                <a:gd name="connsiteY10-126" fmla="*/ 730817 h 812159"/>
                <a:gd name="connsiteX11-127" fmla="*/ 5778111 w 5778111"/>
                <a:gd name="connsiteY11-128" fmla="*/ 781305 h 812159"/>
                <a:gd name="connsiteX12-129" fmla="*/ 5778111 w 5778111"/>
                <a:gd name="connsiteY12-130" fmla="*/ 781305 h 812159"/>
                <a:gd name="connsiteX0-131" fmla="*/ 0 w 5778111"/>
                <a:gd name="connsiteY0-132" fmla="*/ 770085 h 812159"/>
                <a:gd name="connsiteX1-133" fmla="*/ 224393 w 5778111"/>
                <a:gd name="connsiteY1-134" fmla="*/ 770085 h 812159"/>
                <a:gd name="connsiteX2-135" fmla="*/ 375676 w 5778111"/>
                <a:gd name="connsiteY2-136" fmla="*/ 622828 h 812159"/>
                <a:gd name="connsiteX3-137" fmla="*/ 628300 w 5778111"/>
                <a:gd name="connsiteY3-138" fmla="*/ 153006 h 812159"/>
                <a:gd name="connsiteX4-139" fmla="*/ 885706 w 5778111"/>
                <a:gd name="connsiteY4-140" fmla="*/ 0 h 812159"/>
                <a:gd name="connsiteX5-141" fmla="*/ 1918557 w 5778111"/>
                <a:gd name="connsiteY5-142" fmla="*/ 1541 h 812159"/>
                <a:gd name="connsiteX6-143" fmla="*/ 2098071 w 5778111"/>
                <a:gd name="connsiteY6-144" fmla="*/ 74468 h 812159"/>
                <a:gd name="connsiteX7-145" fmla="*/ 2294415 w 5778111"/>
                <a:gd name="connsiteY7-146" fmla="*/ 80078 h 812159"/>
                <a:gd name="connsiteX8-147" fmla="*/ 4689806 w 5778111"/>
                <a:gd name="connsiteY8-148" fmla="*/ 85688 h 812159"/>
                <a:gd name="connsiteX9-149" fmla="*/ 5127372 w 5778111"/>
                <a:gd name="connsiteY9-150" fmla="*/ 293251 h 812159"/>
                <a:gd name="connsiteX10-151" fmla="*/ 5458351 w 5778111"/>
                <a:gd name="connsiteY10-152" fmla="*/ 730817 h 812159"/>
                <a:gd name="connsiteX11-153" fmla="*/ 5778111 w 5778111"/>
                <a:gd name="connsiteY11-154" fmla="*/ 781305 h 812159"/>
                <a:gd name="connsiteX12-155" fmla="*/ 5778111 w 5778111"/>
                <a:gd name="connsiteY12-156" fmla="*/ 781305 h 812159"/>
                <a:gd name="connsiteX0-157" fmla="*/ 0 w 5778111"/>
                <a:gd name="connsiteY0-158" fmla="*/ 770085 h 812159"/>
                <a:gd name="connsiteX1-159" fmla="*/ 205542 w 5778111"/>
                <a:gd name="connsiteY1-160" fmla="*/ 764912 h 812159"/>
                <a:gd name="connsiteX2-161" fmla="*/ 375676 w 5778111"/>
                <a:gd name="connsiteY2-162" fmla="*/ 622828 h 812159"/>
                <a:gd name="connsiteX3-163" fmla="*/ 628300 w 5778111"/>
                <a:gd name="connsiteY3-164" fmla="*/ 153006 h 812159"/>
                <a:gd name="connsiteX4-165" fmla="*/ 885706 w 5778111"/>
                <a:gd name="connsiteY4-166" fmla="*/ 0 h 812159"/>
                <a:gd name="connsiteX5-167" fmla="*/ 1918557 w 5778111"/>
                <a:gd name="connsiteY5-168" fmla="*/ 1541 h 812159"/>
                <a:gd name="connsiteX6-169" fmla="*/ 2098071 w 5778111"/>
                <a:gd name="connsiteY6-170" fmla="*/ 74468 h 812159"/>
                <a:gd name="connsiteX7-171" fmla="*/ 2294415 w 5778111"/>
                <a:gd name="connsiteY7-172" fmla="*/ 80078 h 812159"/>
                <a:gd name="connsiteX8-173" fmla="*/ 4689806 w 5778111"/>
                <a:gd name="connsiteY8-174" fmla="*/ 85688 h 812159"/>
                <a:gd name="connsiteX9-175" fmla="*/ 5127372 w 5778111"/>
                <a:gd name="connsiteY9-176" fmla="*/ 293251 h 812159"/>
                <a:gd name="connsiteX10-177" fmla="*/ 5458351 w 5778111"/>
                <a:gd name="connsiteY10-178" fmla="*/ 730817 h 812159"/>
                <a:gd name="connsiteX11-179" fmla="*/ 5778111 w 5778111"/>
                <a:gd name="connsiteY11-180" fmla="*/ 781305 h 812159"/>
                <a:gd name="connsiteX12-181" fmla="*/ 5778111 w 5778111"/>
                <a:gd name="connsiteY12-182" fmla="*/ 781305 h 812159"/>
                <a:gd name="connsiteX0-183" fmla="*/ 0 w 5778111"/>
                <a:gd name="connsiteY0-184" fmla="*/ 770085 h 812159"/>
                <a:gd name="connsiteX1-185" fmla="*/ 205542 w 5778111"/>
                <a:gd name="connsiteY1-186" fmla="*/ 764912 h 812159"/>
                <a:gd name="connsiteX2-187" fmla="*/ 375676 w 5778111"/>
                <a:gd name="connsiteY2-188" fmla="*/ 622828 h 812159"/>
                <a:gd name="connsiteX3-189" fmla="*/ 628300 w 5778111"/>
                <a:gd name="connsiteY3-190" fmla="*/ 153006 h 812159"/>
                <a:gd name="connsiteX4-191" fmla="*/ 885706 w 5778111"/>
                <a:gd name="connsiteY4-192" fmla="*/ 0 h 812159"/>
                <a:gd name="connsiteX5-193" fmla="*/ 1918557 w 5778111"/>
                <a:gd name="connsiteY5-194" fmla="*/ 1541 h 812159"/>
                <a:gd name="connsiteX6-195" fmla="*/ 2098071 w 5778111"/>
                <a:gd name="connsiteY6-196" fmla="*/ 74468 h 812159"/>
                <a:gd name="connsiteX7-197" fmla="*/ 2294415 w 5778111"/>
                <a:gd name="connsiteY7-198" fmla="*/ 80078 h 812159"/>
                <a:gd name="connsiteX8-199" fmla="*/ 4689806 w 5778111"/>
                <a:gd name="connsiteY8-200" fmla="*/ 85688 h 812159"/>
                <a:gd name="connsiteX9-201" fmla="*/ 5127372 w 5778111"/>
                <a:gd name="connsiteY9-202" fmla="*/ 293251 h 812159"/>
                <a:gd name="connsiteX10-203" fmla="*/ 5458351 w 5778111"/>
                <a:gd name="connsiteY10-204" fmla="*/ 730817 h 812159"/>
                <a:gd name="connsiteX11-205" fmla="*/ 5778111 w 5778111"/>
                <a:gd name="connsiteY11-206" fmla="*/ 781305 h 812159"/>
                <a:gd name="connsiteX12-207" fmla="*/ 5778111 w 5778111"/>
                <a:gd name="connsiteY12-208" fmla="*/ 781305 h 812159"/>
                <a:gd name="connsiteX0-209" fmla="*/ 0 w 5778111"/>
                <a:gd name="connsiteY0-210" fmla="*/ 770085 h 812159"/>
                <a:gd name="connsiteX1-211" fmla="*/ 205542 w 5778111"/>
                <a:gd name="connsiteY1-212" fmla="*/ 764912 h 812159"/>
                <a:gd name="connsiteX2-213" fmla="*/ 375676 w 5778111"/>
                <a:gd name="connsiteY2-214" fmla="*/ 622828 h 812159"/>
                <a:gd name="connsiteX3-215" fmla="*/ 628300 w 5778111"/>
                <a:gd name="connsiteY3-216" fmla="*/ 153006 h 812159"/>
                <a:gd name="connsiteX4-217" fmla="*/ 885706 w 5778111"/>
                <a:gd name="connsiteY4-218" fmla="*/ 0 h 812159"/>
                <a:gd name="connsiteX5-219" fmla="*/ 1918557 w 5778111"/>
                <a:gd name="connsiteY5-220" fmla="*/ 1541 h 812159"/>
                <a:gd name="connsiteX6-221" fmla="*/ 2098071 w 5778111"/>
                <a:gd name="connsiteY6-222" fmla="*/ 74468 h 812159"/>
                <a:gd name="connsiteX7-223" fmla="*/ 2294415 w 5778111"/>
                <a:gd name="connsiteY7-224" fmla="*/ 80078 h 812159"/>
                <a:gd name="connsiteX8-225" fmla="*/ 4689806 w 5778111"/>
                <a:gd name="connsiteY8-226" fmla="*/ 85688 h 812159"/>
                <a:gd name="connsiteX9-227" fmla="*/ 5127372 w 5778111"/>
                <a:gd name="connsiteY9-228" fmla="*/ 293251 h 812159"/>
                <a:gd name="connsiteX10-229" fmla="*/ 5458351 w 5778111"/>
                <a:gd name="connsiteY10-230" fmla="*/ 730817 h 812159"/>
                <a:gd name="connsiteX11-231" fmla="*/ 5778111 w 5778111"/>
                <a:gd name="connsiteY11-232" fmla="*/ 781305 h 812159"/>
                <a:gd name="connsiteX12-233" fmla="*/ 5778111 w 5778111"/>
                <a:gd name="connsiteY12-234" fmla="*/ 781305 h 812159"/>
                <a:gd name="connsiteX0-235" fmla="*/ 0 w 5778111"/>
                <a:gd name="connsiteY0-236" fmla="*/ 770085 h 812159"/>
                <a:gd name="connsiteX1-237" fmla="*/ 205542 w 5778111"/>
                <a:gd name="connsiteY1-238" fmla="*/ 764912 h 812159"/>
                <a:gd name="connsiteX2-239" fmla="*/ 375676 w 5778111"/>
                <a:gd name="connsiteY2-240" fmla="*/ 622828 h 812159"/>
                <a:gd name="connsiteX3-241" fmla="*/ 628300 w 5778111"/>
                <a:gd name="connsiteY3-242" fmla="*/ 153006 h 812159"/>
                <a:gd name="connsiteX4-243" fmla="*/ 885706 w 5778111"/>
                <a:gd name="connsiteY4-244" fmla="*/ 0 h 812159"/>
                <a:gd name="connsiteX5-245" fmla="*/ 1918557 w 5778111"/>
                <a:gd name="connsiteY5-246" fmla="*/ 1541 h 812159"/>
                <a:gd name="connsiteX6-247" fmla="*/ 2109842 w 5778111"/>
                <a:gd name="connsiteY6-248" fmla="*/ 72008 h 812159"/>
                <a:gd name="connsiteX7-249" fmla="*/ 2294415 w 5778111"/>
                <a:gd name="connsiteY7-250" fmla="*/ 80078 h 812159"/>
                <a:gd name="connsiteX8-251" fmla="*/ 4689806 w 5778111"/>
                <a:gd name="connsiteY8-252" fmla="*/ 85688 h 812159"/>
                <a:gd name="connsiteX9-253" fmla="*/ 5127372 w 5778111"/>
                <a:gd name="connsiteY9-254" fmla="*/ 293251 h 812159"/>
                <a:gd name="connsiteX10-255" fmla="*/ 5458351 w 5778111"/>
                <a:gd name="connsiteY10-256" fmla="*/ 730817 h 812159"/>
                <a:gd name="connsiteX11-257" fmla="*/ 5778111 w 5778111"/>
                <a:gd name="connsiteY11-258" fmla="*/ 781305 h 812159"/>
                <a:gd name="connsiteX12-259" fmla="*/ 5778111 w 5778111"/>
                <a:gd name="connsiteY12-260" fmla="*/ 781305 h 812159"/>
                <a:gd name="connsiteX0-261" fmla="*/ 0 w 5778111"/>
                <a:gd name="connsiteY0-262" fmla="*/ 770085 h 812159"/>
                <a:gd name="connsiteX1-263" fmla="*/ 205542 w 5778111"/>
                <a:gd name="connsiteY1-264" fmla="*/ 764912 h 812159"/>
                <a:gd name="connsiteX2-265" fmla="*/ 375676 w 5778111"/>
                <a:gd name="connsiteY2-266" fmla="*/ 622828 h 812159"/>
                <a:gd name="connsiteX3-267" fmla="*/ 628300 w 5778111"/>
                <a:gd name="connsiteY3-268" fmla="*/ 153006 h 812159"/>
                <a:gd name="connsiteX4-269" fmla="*/ 885706 w 5778111"/>
                <a:gd name="connsiteY4-270" fmla="*/ 0 h 812159"/>
                <a:gd name="connsiteX5-271" fmla="*/ 1918557 w 5778111"/>
                <a:gd name="connsiteY5-272" fmla="*/ 1541 h 812159"/>
                <a:gd name="connsiteX6-273" fmla="*/ 2109842 w 5778111"/>
                <a:gd name="connsiteY6-274" fmla="*/ 72008 h 812159"/>
                <a:gd name="connsiteX7-275" fmla="*/ 2294415 w 5778111"/>
                <a:gd name="connsiteY7-276" fmla="*/ 80078 h 812159"/>
                <a:gd name="connsiteX8-277" fmla="*/ 4689806 w 5778111"/>
                <a:gd name="connsiteY8-278" fmla="*/ 85688 h 812159"/>
                <a:gd name="connsiteX9-279" fmla="*/ 5127372 w 5778111"/>
                <a:gd name="connsiteY9-280" fmla="*/ 293251 h 812159"/>
                <a:gd name="connsiteX10-281" fmla="*/ 5458351 w 5778111"/>
                <a:gd name="connsiteY10-282" fmla="*/ 730817 h 812159"/>
                <a:gd name="connsiteX11-283" fmla="*/ 5778111 w 5778111"/>
                <a:gd name="connsiteY11-284" fmla="*/ 781305 h 812159"/>
                <a:gd name="connsiteX12-285" fmla="*/ 5778111 w 5778111"/>
                <a:gd name="connsiteY12-286" fmla="*/ 781305 h 812159"/>
                <a:gd name="connsiteX0-287" fmla="*/ 0 w 5778111"/>
                <a:gd name="connsiteY0-288" fmla="*/ 770085 h 812159"/>
                <a:gd name="connsiteX1-289" fmla="*/ 205542 w 5778111"/>
                <a:gd name="connsiteY1-290" fmla="*/ 764912 h 812159"/>
                <a:gd name="connsiteX2-291" fmla="*/ 375676 w 5778111"/>
                <a:gd name="connsiteY2-292" fmla="*/ 622828 h 812159"/>
                <a:gd name="connsiteX3-293" fmla="*/ 628300 w 5778111"/>
                <a:gd name="connsiteY3-294" fmla="*/ 153006 h 812159"/>
                <a:gd name="connsiteX4-295" fmla="*/ 885706 w 5778111"/>
                <a:gd name="connsiteY4-296" fmla="*/ 0 h 812159"/>
                <a:gd name="connsiteX5-297" fmla="*/ 1918557 w 5778111"/>
                <a:gd name="connsiteY5-298" fmla="*/ 1541 h 812159"/>
                <a:gd name="connsiteX6-299" fmla="*/ 2109842 w 5778111"/>
                <a:gd name="connsiteY6-300" fmla="*/ 72008 h 812159"/>
                <a:gd name="connsiteX7-301" fmla="*/ 2294415 w 5778111"/>
                <a:gd name="connsiteY7-302" fmla="*/ 80078 h 812159"/>
                <a:gd name="connsiteX8-303" fmla="*/ 4689806 w 5778111"/>
                <a:gd name="connsiteY8-304" fmla="*/ 85688 h 812159"/>
                <a:gd name="connsiteX9-305" fmla="*/ 5127372 w 5778111"/>
                <a:gd name="connsiteY9-306" fmla="*/ 293251 h 812159"/>
                <a:gd name="connsiteX10-307" fmla="*/ 5458351 w 5778111"/>
                <a:gd name="connsiteY10-308" fmla="*/ 730817 h 812159"/>
                <a:gd name="connsiteX11-309" fmla="*/ 5778111 w 5778111"/>
                <a:gd name="connsiteY11-310" fmla="*/ 781305 h 812159"/>
                <a:gd name="connsiteX12-311" fmla="*/ 5778111 w 5778111"/>
                <a:gd name="connsiteY12-312" fmla="*/ 781305 h 812159"/>
                <a:gd name="connsiteX0-313" fmla="*/ 0 w 5778111"/>
                <a:gd name="connsiteY0-314" fmla="*/ 770085 h 812159"/>
                <a:gd name="connsiteX1-315" fmla="*/ 205542 w 5778111"/>
                <a:gd name="connsiteY1-316" fmla="*/ 764912 h 812159"/>
                <a:gd name="connsiteX2-317" fmla="*/ 375676 w 5778111"/>
                <a:gd name="connsiteY2-318" fmla="*/ 622828 h 812159"/>
                <a:gd name="connsiteX3-319" fmla="*/ 628300 w 5778111"/>
                <a:gd name="connsiteY3-320" fmla="*/ 153006 h 812159"/>
                <a:gd name="connsiteX4-321" fmla="*/ 885706 w 5778111"/>
                <a:gd name="connsiteY4-322" fmla="*/ 0 h 812159"/>
                <a:gd name="connsiteX5-323" fmla="*/ 1918557 w 5778111"/>
                <a:gd name="connsiteY5-324" fmla="*/ 1541 h 812159"/>
                <a:gd name="connsiteX6-325" fmla="*/ 2109842 w 5778111"/>
                <a:gd name="connsiteY6-326" fmla="*/ 72008 h 812159"/>
                <a:gd name="connsiteX7-327" fmla="*/ 2294415 w 5778111"/>
                <a:gd name="connsiteY7-328" fmla="*/ 80078 h 812159"/>
                <a:gd name="connsiteX8-329" fmla="*/ 4689806 w 5778111"/>
                <a:gd name="connsiteY8-330" fmla="*/ 85688 h 812159"/>
                <a:gd name="connsiteX9-331" fmla="*/ 5127372 w 5778111"/>
                <a:gd name="connsiteY9-332" fmla="*/ 293251 h 812159"/>
                <a:gd name="connsiteX10-333" fmla="*/ 5458351 w 5778111"/>
                <a:gd name="connsiteY10-334" fmla="*/ 730817 h 812159"/>
                <a:gd name="connsiteX11-335" fmla="*/ 5778111 w 5778111"/>
                <a:gd name="connsiteY11-336" fmla="*/ 781305 h 812159"/>
                <a:gd name="connsiteX12-337" fmla="*/ 5778111 w 5778111"/>
                <a:gd name="connsiteY12-338" fmla="*/ 781305 h 812159"/>
                <a:gd name="connsiteX0-339" fmla="*/ 0 w 5778111"/>
                <a:gd name="connsiteY0-340" fmla="*/ 770085 h 812159"/>
                <a:gd name="connsiteX1-341" fmla="*/ 205542 w 5778111"/>
                <a:gd name="connsiteY1-342" fmla="*/ 764912 h 812159"/>
                <a:gd name="connsiteX2-343" fmla="*/ 375676 w 5778111"/>
                <a:gd name="connsiteY2-344" fmla="*/ 622828 h 812159"/>
                <a:gd name="connsiteX3-345" fmla="*/ 628300 w 5778111"/>
                <a:gd name="connsiteY3-346" fmla="*/ 153006 h 812159"/>
                <a:gd name="connsiteX4-347" fmla="*/ 885706 w 5778111"/>
                <a:gd name="connsiteY4-348" fmla="*/ 0 h 812159"/>
                <a:gd name="connsiteX5-349" fmla="*/ 1918557 w 5778111"/>
                <a:gd name="connsiteY5-350" fmla="*/ 1541 h 812159"/>
                <a:gd name="connsiteX6-351" fmla="*/ 2109842 w 5778111"/>
                <a:gd name="connsiteY6-352" fmla="*/ 72008 h 812159"/>
                <a:gd name="connsiteX7-353" fmla="*/ 2294415 w 5778111"/>
                <a:gd name="connsiteY7-354" fmla="*/ 80078 h 812159"/>
                <a:gd name="connsiteX8-355" fmla="*/ 4689806 w 5778111"/>
                <a:gd name="connsiteY8-356" fmla="*/ 85688 h 812159"/>
                <a:gd name="connsiteX9-357" fmla="*/ 5127372 w 5778111"/>
                <a:gd name="connsiteY9-358" fmla="*/ 293251 h 812159"/>
                <a:gd name="connsiteX10-359" fmla="*/ 5458351 w 5778111"/>
                <a:gd name="connsiteY10-360" fmla="*/ 730817 h 812159"/>
                <a:gd name="connsiteX11-361" fmla="*/ 5778111 w 5778111"/>
                <a:gd name="connsiteY11-362" fmla="*/ 781305 h 812159"/>
                <a:gd name="connsiteX12-363" fmla="*/ 5778111 w 5778111"/>
                <a:gd name="connsiteY12-364" fmla="*/ 781305 h 812159"/>
                <a:gd name="connsiteX0-365" fmla="*/ 0 w 5778111"/>
                <a:gd name="connsiteY0-366" fmla="*/ 770085 h 812159"/>
                <a:gd name="connsiteX1-367" fmla="*/ 205542 w 5778111"/>
                <a:gd name="connsiteY1-368" fmla="*/ 764912 h 812159"/>
                <a:gd name="connsiteX2-369" fmla="*/ 375676 w 5778111"/>
                <a:gd name="connsiteY2-370" fmla="*/ 622828 h 812159"/>
                <a:gd name="connsiteX3-371" fmla="*/ 628300 w 5778111"/>
                <a:gd name="connsiteY3-372" fmla="*/ 153006 h 812159"/>
                <a:gd name="connsiteX4-373" fmla="*/ 885706 w 5778111"/>
                <a:gd name="connsiteY4-374" fmla="*/ 0 h 812159"/>
                <a:gd name="connsiteX5-375" fmla="*/ 1918557 w 5778111"/>
                <a:gd name="connsiteY5-376" fmla="*/ 1541 h 812159"/>
                <a:gd name="connsiteX6-377" fmla="*/ 2109842 w 5778111"/>
                <a:gd name="connsiteY6-378" fmla="*/ 72008 h 812159"/>
                <a:gd name="connsiteX7-379" fmla="*/ 2294415 w 5778111"/>
                <a:gd name="connsiteY7-380" fmla="*/ 80078 h 812159"/>
                <a:gd name="connsiteX8-381" fmla="*/ 4689806 w 5778111"/>
                <a:gd name="connsiteY8-382" fmla="*/ 85688 h 812159"/>
                <a:gd name="connsiteX9-383" fmla="*/ 5127372 w 5778111"/>
                <a:gd name="connsiteY9-384" fmla="*/ 293251 h 812159"/>
                <a:gd name="connsiteX10-385" fmla="*/ 5458351 w 5778111"/>
                <a:gd name="connsiteY10-386" fmla="*/ 730817 h 812159"/>
                <a:gd name="connsiteX11-387" fmla="*/ 5778111 w 5778111"/>
                <a:gd name="connsiteY11-388" fmla="*/ 781305 h 812159"/>
                <a:gd name="connsiteX12-389" fmla="*/ 5778111 w 5778111"/>
                <a:gd name="connsiteY12-390" fmla="*/ 781305 h 812159"/>
                <a:gd name="connsiteX0-391" fmla="*/ 0 w 5778111"/>
                <a:gd name="connsiteY0-392" fmla="*/ 770085 h 812159"/>
                <a:gd name="connsiteX1-393" fmla="*/ 205542 w 5778111"/>
                <a:gd name="connsiteY1-394" fmla="*/ 764912 h 812159"/>
                <a:gd name="connsiteX2-395" fmla="*/ 375676 w 5778111"/>
                <a:gd name="connsiteY2-396" fmla="*/ 622828 h 812159"/>
                <a:gd name="connsiteX3-397" fmla="*/ 628300 w 5778111"/>
                <a:gd name="connsiteY3-398" fmla="*/ 153006 h 812159"/>
                <a:gd name="connsiteX4-399" fmla="*/ 885706 w 5778111"/>
                <a:gd name="connsiteY4-400" fmla="*/ 0 h 812159"/>
                <a:gd name="connsiteX5-401" fmla="*/ 1918557 w 5778111"/>
                <a:gd name="connsiteY5-402" fmla="*/ 1541 h 812159"/>
                <a:gd name="connsiteX6-403" fmla="*/ 2109842 w 5778111"/>
                <a:gd name="connsiteY6-404" fmla="*/ 72008 h 812159"/>
                <a:gd name="connsiteX7-405" fmla="*/ 2294415 w 5778111"/>
                <a:gd name="connsiteY7-406" fmla="*/ 80078 h 812159"/>
                <a:gd name="connsiteX8-407" fmla="*/ 4689806 w 5778111"/>
                <a:gd name="connsiteY8-408" fmla="*/ 85688 h 812159"/>
                <a:gd name="connsiteX9-409" fmla="*/ 5127372 w 5778111"/>
                <a:gd name="connsiteY9-410" fmla="*/ 293251 h 812159"/>
                <a:gd name="connsiteX10-411" fmla="*/ 5458351 w 5778111"/>
                <a:gd name="connsiteY10-412" fmla="*/ 730817 h 812159"/>
                <a:gd name="connsiteX11-413" fmla="*/ 5778111 w 5778111"/>
                <a:gd name="connsiteY11-414" fmla="*/ 781305 h 812159"/>
                <a:gd name="connsiteX12-415" fmla="*/ 5778111 w 5778111"/>
                <a:gd name="connsiteY12-416" fmla="*/ 781305 h 812159"/>
                <a:gd name="connsiteX0-417" fmla="*/ 0 w 5778111"/>
                <a:gd name="connsiteY0-418" fmla="*/ 770085 h 812159"/>
                <a:gd name="connsiteX1-419" fmla="*/ 205542 w 5778111"/>
                <a:gd name="connsiteY1-420" fmla="*/ 764912 h 812159"/>
                <a:gd name="connsiteX2-421" fmla="*/ 375676 w 5778111"/>
                <a:gd name="connsiteY2-422" fmla="*/ 622828 h 812159"/>
                <a:gd name="connsiteX3-423" fmla="*/ 628300 w 5778111"/>
                <a:gd name="connsiteY3-424" fmla="*/ 153006 h 812159"/>
                <a:gd name="connsiteX4-425" fmla="*/ 885706 w 5778111"/>
                <a:gd name="connsiteY4-426" fmla="*/ 0 h 812159"/>
                <a:gd name="connsiteX5-427" fmla="*/ 1918557 w 5778111"/>
                <a:gd name="connsiteY5-428" fmla="*/ 1541 h 812159"/>
                <a:gd name="connsiteX6-429" fmla="*/ 2109842 w 5778111"/>
                <a:gd name="connsiteY6-430" fmla="*/ 72008 h 812159"/>
                <a:gd name="connsiteX7-431" fmla="*/ 2294415 w 5778111"/>
                <a:gd name="connsiteY7-432" fmla="*/ 80078 h 812159"/>
                <a:gd name="connsiteX8-433" fmla="*/ 4689806 w 5778111"/>
                <a:gd name="connsiteY8-434" fmla="*/ 85688 h 812159"/>
                <a:gd name="connsiteX9-435" fmla="*/ 5127372 w 5778111"/>
                <a:gd name="connsiteY9-436" fmla="*/ 293251 h 812159"/>
                <a:gd name="connsiteX10-437" fmla="*/ 5458351 w 5778111"/>
                <a:gd name="connsiteY10-438" fmla="*/ 730817 h 812159"/>
                <a:gd name="connsiteX11-439" fmla="*/ 5778111 w 5778111"/>
                <a:gd name="connsiteY11-440" fmla="*/ 781305 h 812159"/>
                <a:gd name="connsiteX12-441" fmla="*/ 5778111 w 5778111"/>
                <a:gd name="connsiteY12-442" fmla="*/ 781305 h 812159"/>
                <a:gd name="connsiteX0-443" fmla="*/ 0 w 5778111"/>
                <a:gd name="connsiteY0-444" fmla="*/ 770085 h 812159"/>
                <a:gd name="connsiteX1-445" fmla="*/ 205542 w 5778111"/>
                <a:gd name="connsiteY1-446" fmla="*/ 764912 h 812159"/>
                <a:gd name="connsiteX2-447" fmla="*/ 375676 w 5778111"/>
                <a:gd name="connsiteY2-448" fmla="*/ 622828 h 812159"/>
                <a:gd name="connsiteX3-449" fmla="*/ 628300 w 5778111"/>
                <a:gd name="connsiteY3-450" fmla="*/ 153006 h 812159"/>
                <a:gd name="connsiteX4-451" fmla="*/ 885706 w 5778111"/>
                <a:gd name="connsiteY4-452" fmla="*/ 0 h 812159"/>
                <a:gd name="connsiteX5-453" fmla="*/ 1918557 w 5778111"/>
                <a:gd name="connsiteY5-454" fmla="*/ 1541 h 812159"/>
                <a:gd name="connsiteX6-455" fmla="*/ 2109842 w 5778111"/>
                <a:gd name="connsiteY6-456" fmla="*/ 72008 h 812159"/>
                <a:gd name="connsiteX7-457" fmla="*/ 2294415 w 5778111"/>
                <a:gd name="connsiteY7-458" fmla="*/ 80078 h 812159"/>
                <a:gd name="connsiteX8-459" fmla="*/ 4689806 w 5778111"/>
                <a:gd name="connsiteY8-460" fmla="*/ 85688 h 812159"/>
                <a:gd name="connsiteX9-461" fmla="*/ 5127372 w 5778111"/>
                <a:gd name="connsiteY9-462" fmla="*/ 293251 h 812159"/>
                <a:gd name="connsiteX10-463" fmla="*/ 5458351 w 5778111"/>
                <a:gd name="connsiteY10-464" fmla="*/ 730817 h 812159"/>
                <a:gd name="connsiteX11-465" fmla="*/ 5778111 w 5778111"/>
                <a:gd name="connsiteY11-466" fmla="*/ 781305 h 812159"/>
                <a:gd name="connsiteX12-467" fmla="*/ 5778111 w 5778111"/>
                <a:gd name="connsiteY12-468" fmla="*/ 781305 h 812159"/>
                <a:gd name="connsiteX0-469" fmla="*/ 0 w 5778111"/>
                <a:gd name="connsiteY0-470" fmla="*/ 770085 h 812159"/>
                <a:gd name="connsiteX1-471" fmla="*/ 205542 w 5778111"/>
                <a:gd name="connsiteY1-472" fmla="*/ 764912 h 812159"/>
                <a:gd name="connsiteX2-473" fmla="*/ 375676 w 5778111"/>
                <a:gd name="connsiteY2-474" fmla="*/ 622828 h 812159"/>
                <a:gd name="connsiteX3-475" fmla="*/ 628300 w 5778111"/>
                <a:gd name="connsiteY3-476" fmla="*/ 153006 h 812159"/>
                <a:gd name="connsiteX4-477" fmla="*/ 885706 w 5778111"/>
                <a:gd name="connsiteY4-478" fmla="*/ 0 h 812159"/>
                <a:gd name="connsiteX5-479" fmla="*/ 1918557 w 5778111"/>
                <a:gd name="connsiteY5-480" fmla="*/ 1541 h 812159"/>
                <a:gd name="connsiteX6-481" fmla="*/ 2109842 w 5778111"/>
                <a:gd name="connsiteY6-482" fmla="*/ 72008 h 812159"/>
                <a:gd name="connsiteX7-483" fmla="*/ 2294415 w 5778111"/>
                <a:gd name="connsiteY7-484" fmla="*/ 80078 h 812159"/>
                <a:gd name="connsiteX8-485" fmla="*/ 4689806 w 5778111"/>
                <a:gd name="connsiteY8-486" fmla="*/ 85688 h 812159"/>
                <a:gd name="connsiteX9-487" fmla="*/ 5127372 w 5778111"/>
                <a:gd name="connsiteY9-488" fmla="*/ 293251 h 812159"/>
                <a:gd name="connsiteX10-489" fmla="*/ 5458351 w 5778111"/>
                <a:gd name="connsiteY10-490" fmla="*/ 730817 h 812159"/>
                <a:gd name="connsiteX11-491" fmla="*/ 5778111 w 5778111"/>
                <a:gd name="connsiteY11-492" fmla="*/ 781305 h 812159"/>
                <a:gd name="connsiteX12-493" fmla="*/ 5778111 w 5778111"/>
                <a:gd name="connsiteY12-494" fmla="*/ 781305 h 812159"/>
                <a:gd name="connsiteX0-495" fmla="*/ 0 w 5778111"/>
                <a:gd name="connsiteY0-496" fmla="*/ 770085 h 812159"/>
                <a:gd name="connsiteX1-497" fmla="*/ 205542 w 5778111"/>
                <a:gd name="connsiteY1-498" fmla="*/ 764912 h 812159"/>
                <a:gd name="connsiteX2-499" fmla="*/ 375676 w 5778111"/>
                <a:gd name="connsiteY2-500" fmla="*/ 622828 h 812159"/>
                <a:gd name="connsiteX3-501" fmla="*/ 628300 w 5778111"/>
                <a:gd name="connsiteY3-502" fmla="*/ 153006 h 812159"/>
                <a:gd name="connsiteX4-503" fmla="*/ 885706 w 5778111"/>
                <a:gd name="connsiteY4-504" fmla="*/ 0 h 812159"/>
                <a:gd name="connsiteX5-505" fmla="*/ 1918557 w 5778111"/>
                <a:gd name="connsiteY5-506" fmla="*/ 1541 h 812159"/>
                <a:gd name="connsiteX6-507" fmla="*/ 2109842 w 5778111"/>
                <a:gd name="connsiteY6-508" fmla="*/ 72008 h 812159"/>
                <a:gd name="connsiteX7-509" fmla="*/ 2294415 w 5778111"/>
                <a:gd name="connsiteY7-510" fmla="*/ 80078 h 812159"/>
                <a:gd name="connsiteX8-511" fmla="*/ 4689806 w 5778111"/>
                <a:gd name="connsiteY8-512" fmla="*/ 85688 h 812159"/>
                <a:gd name="connsiteX9-513" fmla="*/ 5127372 w 5778111"/>
                <a:gd name="connsiteY9-514" fmla="*/ 293251 h 812159"/>
                <a:gd name="connsiteX10-515" fmla="*/ 5458351 w 5778111"/>
                <a:gd name="connsiteY10-516" fmla="*/ 730817 h 812159"/>
                <a:gd name="connsiteX11-517" fmla="*/ 5778111 w 5778111"/>
                <a:gd name="connsiteY11-518" fmla="*/ 781305 h 812159"/>
                <a:gd name="connsiteX12-519" fmla="*/ 5778111 w 5778111"/>
                <a:gd name="connsiteY12-520" fmla="*/ 781305 h 812159"/>
                <a:gd name="connsiteX0-521" fmla="*/ 0 w 5778111"/>
                <a:gd name="connsiteY0-522" fmla="*/ 770085 h 812159"/>
                <a:gd name="connsiteX1-523" fmla="*/ 205542 w 5778111"/>
                <a:gd name="connsiteY1-524" fmla="*/ 764912 h 812159"/>
                <a:gd name="connsiteX2-525" fmla="*/ 375676 w 5778111"/>
                <a:gd name="connsiteY2-526" fmla="*/ 622828 h 812159"/>
                <a:gd name="connsiteX3-527" fmla="*/ 628300 w 5778111"/>
                <a:gd name="connsiteY3-528" fmla="*/ 153006 h 812159"/>
                <a:gd name="connsiteX4-529" fmla="*/ 885706 w 5778111"/>
                <a:gd name="connsiteY4-530" fmla="*/ 0 h 812159"/>
                <a:gd name="connsiteX5-531" fmla="*/ 1918557 w 5778111"/>
                <a:gd name="connsiteY5-532" fmla="*/ 1541 h 812159"/>
                <a:gd name="connsiteX6-533" fmla="*/ 2109842 w 5778111"/>
                <a:gd name="connsiteY6-534" fmla="*/ 72008 h 812159"/>
                <a:gd name="connsiteX7-535" fmla="*/ 2294415 w 5778111"/>
                <a:gd name="connsiteY7-536" fmla="*/ 80078 h 812159"/>
                <a:gd name="connsiteX8-537" fmla="*/ 4689806 w 5778111"/>
                <a:gd name="connsiteY8-538" fmla="*/ 85688 h 812159"/>
                <a:gd name="connsiteX9-539" fmla="*/ 5127372 w 5778111"/>
                <a:gd name="connsiteY9-540" fmla="*/ 293251 h 812159"/>
                <a:gd name="connsiteX10-541" fmla="*/ 5458351 w 5778111"/>
                <a:gd name="connsiteY10-542" fmla="*/ 730817 h 812159"/>
                <a:gd name="connsiteX11-543" fmla="*/ 5778111 w 5778111"/>
                <a:gd name="connsiteY11-544" fmla="*/ 781305 h 812159"/>
                <a:gd name="connsiteX12-545" fmla="*/ 5778111 w 5778111"/>
                <a:gd name="connsiteY12-546" fmla="*/ 781305 h 812159"/>
                <a:gd name="connsiteX0-547" fmla="*/ 0 w 5778111"/>
                <a:gd name="connsiteY0-548" fmla="*/ 770085 h 812159"/>
                <a:gd name="connsiteX1-549" fmla="*/ 205542 w 5778111"/>
                <a:gd name="connsiteY1-550" fmla="*/ 764912 h 812159"/>
                <a:gd name="connsiteX2-551" fmla="*/ 375676 w 5778111"/>
                <a:gd name="connsiteY2-552" fmla="*/ 622828 h 812159"/>
                <a:gd name="connsiteX3-553" fmla="*/ 628300 w 5778111"/>
                <a:gd name="connsiteY3-554" fmla="*/ 153006 h 812159"/>
                <a:gd name="connsiteX4-555" fmla="*/ 885706 w 5778111"/>
                <a:gd name="connsiteY4-556" fmla="*/ 0 h 812159"/>
                <a:gd name="connsiteX5-557" fmla="*/ 1918557 w 5778111"/>
                <a:gd name="connsiteY5-558" fmla="*/ 1541 h 812159"/>
                <a:gd name="connsiteX6-559" fmla="*/ 2109842 w 5778111"/>
                <a:gd name="connsiteY6-560" fmla="*/ 72008 h 812159"/>
                <a:gd name="connsiteX7-561" fmla="*/ 2294415 w 5778111"/>
                <a:gd name="connsiteY7-562" fmla="*/ 80078 h 812159"/>
                <a:gd name="connsiteX8-563" fmla="*/ 4689806 w 5778111"/>
                <a:gd name="connsiteY8-564" fmla="*/ 85688 h 812159"/>
                <a:gd name="connsiteX9-565" fmla="*/ 5127372 w 5778111"/>
                <a:gd name="connsiteY9-566" fmla="*/ 293251 h 812159"/>
                <a:gd name="connsiteX10-567" fmla="*/ 5458351 w 5778111"/>
                <a:gd name="connsiteY10-568" fmla="*/ 730817 h 812159"/>
                <a:gd name="connsiteX11-569" fmla="*/ 5778111 w 5778111"/>
                <a:gd name="connsiteY11-570" fmla="*/ 781305 h 812159"/>
                <a:gd name="connsiteX12-571" fmla="*/ 5778111 w 5778111"/>
                <a:gd name="connsiteY12-572" fmla="*/ 781305 h 812159"/>
                <a:gd name="connsiteX0-573" fmla="*/ 0 w 5778111"/>
                <a:gd name="connsiteY0-574" fmla="*/ 770085 h 812159"/>
                <a:gd name="connsiteX1-575" fmla="*/ 205542 w 5778111"/>
                <a:gd name="connsiteY1-576" fmla="*/ 764912 h 812159"/>
                <a:gd name="connsiteX2-577" fmla="*/ 375676 w 5778111"/>
                <a:gd name="connsiteY2-578" fmla="*/ 622828 h 812159"/>
                <a:gd name="connsiteX3-579" fmla="*/ 628300 w 5778111"/>
                <a:gd name="connsiteY3-580" fmla="*/ 153006 h 812159"/>
                <a:gd name="connsiteX4-581" fmla="*/ 885706 w 5778111"/>
                <a:gd name="connsiteY4-582" fmla="*/ 0 h 812159"/>
                <a:gd name="connsiteX5-583" fmla="*/ 1918557 w 5778111"/>
                <a:gd name="connsiteY5-584" fmla="*/ 1541 h 812159"/>
                <a:gd name="connsiteX6-585" fmla="*/ 2109842 w 5778111"/>
                <a:gd name="connsiteY6-586" fmla="*/ 49148 h 812159"/>
                <a:gd name="connsiteX7-587" fmla="*/ 2294415 w 5778111"/>
                <a:gd name="connsiteY7-588" fmla="*/ 80078 h 812159"/>
                <a:gd name="connsiteX8-589" fmla="*/ 4689806 w 5778111"/>
                <a:gd name="connsiteY8-590" fmla="*/ 85688 h 812159"/>
                <a:gd name="connsiteX9-591" fmla="*/ 5127372 w 5778111"/>
                <a:gd name="connsiteY9-592" fmla="*/ 293251 h 812159"/>
                <a:gd name="connsiteX10-593" fmla="*/ 5458351 w 5778111"/>
                <a:gd name="connsiteY10-594" fmla="*/ 730817 h 812159"/>
                <a:gd name="connsiteX11-595" fmla="*/ 5778111 w 5778111"/>
                <a:gd name="connsiteY11-596" fmla="*/ 781305 h 812159"/>
                <a:gd name="connsiteX12-597" fmla="*/ 5778111 w 5778111"/>
                <a:gd name="connsiteY12-598" fmla="*/ 781305 h 812159"/>
                <a:gd name="connsiteX0-599" fmla="*/ 0 w 5778111"/>
                <a:gd name="connsiteY0-600" fmla="*/ 770085 h 812159"/>
                <a:gd name="connsiteX1-601" fmla="*/ 205542 w 5778111"/>
                <a:gd name="connsiteY1-602" fmla="*/ 764912 h 812159"/>
                <a:gd name="connsiteX2-603" fmla="*/ 375676 w 5778111"/>
                <a:gd name="connsiteY2-604" fmla="*/ 622828 h 812159"/>
                <a:gd name="connsiteX3-605" fmla="*/ 628300 w 5778111"/>
                <a:gd name="connsiteY3-606" fmla="*/ 153006 h 812159"/>
                <a:gd name="connsiteX4-607" fmla="*/ 885706 w 5778111"/>
                <a:gd name="connsiteY4-608" fmla="*/ 0 h 812159"/>
                <a:gd name="connsiteX5-609" fmla="*/ 1918557 w 5778111"/>
                <a:gd name="connsiteY5-610" fmla="*/ 1541 h 812159"/>
                <a:gd name="connsiteX6-611" fmla="*/ 2109842 w 5778111"/>
                <a:gd name="connsiteY6-612" fmla="*/ 49148 h 812159"/>
                <a:gd name="connsiteX7-613" fmla="*/ 2294415 w 5778111"/>
                <a:gd name="connsiteY7-614" fmla="*/ 80078 h 812159"/>
                <a:gd name="connsiteX8-615" fmla="*/ 4689806 w 5778111"/>
                <a:gd name="connsiteY8-616" fmla="*/ 85688 h 812159"/>
                <a:gd name="connsiteX9-617" fmla="*/ 5127372 w 5778111"/>
                <a:gd name="connsiteY9-618" fmla="*/ 293251 h 812159"/>
                <a:gd name="connsiteX10-619" fmla="*/ 5458351 w 5778111"/>
                <a:gd name="connsiteY10-620" fmla="*/ 730817 h 812159"/>
                <a:gd name="connsiteX11-621" fmla="*/ 5778111 w 5778111"/>
                <a:gd name="connsiteY11-622" fmla="*/ 781305 h 812159"/>
                <a:gd name="connsiteX12-623" fmla="*/ 5778111 w 5778111"/>
                <a:gd name="connsiteY12-624" fmla="*/ 781305 h 812159"/>
                <a:gd name="connsiteX0-625" fmla="*/ 0 w 5778111"/>
                <a:gd name="connsiteY0-626" fmla="*/ 774886 h 816960"/>
                <a:gd name="connsiteX1-627" fmla="*/ 205542 w 5778111"/>
                <a:gd name="connsiteY1-628" fmla="*/ 769713 h 816960"/>
                <a:gd name="connsiteX2-629" fmla="*/ 375676 w 5778111"/>
                <a:gd name="connsiteY2-630" fmla="*/ 627629 h 816960"/>
                <a:gd name="connsiteX3-631" fmla="*/ 628300 w 5778111"/>
                <a:gd name="connsiteY3-632" fmla="*/ 157807 h 816960"/>
                <a:gd name="connsiteX4-633" fmla="*/ 885706 w 5778111"/>
                <a:gd name="connsiteY4-634" fmla="*/ 4801 h 816960"/>
                <a:gd name="connsiteX5-635" fmla="*/ 1918557 w 5778111"/>
                <a:gd name="connsiteY5-636" fmla="*/ 6342 h 816960"/>
                <a:gd name="connsiteX6-637" fmla="*/ 2109842 w 5778111"/>
                <a:gd name="connsiteY6-638" fmla="*/ 53949 h 816960"/>
                <a:gd name="connsiteX7-639" fmla="*/ 2294415 w 5778111"/>
                <a:gd name="connsiteY7-640" fmla="*/ 84879 h 816960"/>
                <a:gd name="connsiteX8-641" fmla="*/ 4689806 w 5778111"/>
                <a:gd name="connsiteY8-642" fmla="*/ 90489 h 816960"/>
                <a:gd name="connsiteX9-643" fmla="*/ 5127372 w 5778111"/>
                <a:gd name="connsiteY9-644" fmla="*/ 298052 h 816960"/>
                <a:gd name="connsiteX10-645" fmla="*/ 5458351 w 5778111"/>
                <a:gd name="connsiteY10-646" fmla="*/ 735618 h 816960"/>
                <a:gd name="connsiteX11-647" fmla="*/ 5778111 w 5778111"/>
                <a:gd name="connsiteY11-648" fmla="*/ 786106 h 816960"/>
                <a:gd name="connsiteX12-649" fmla="*/ 5778111 w 5778111"/>
                <a:gd name="connsiteY12-650" fmla="*/ 786106 h 816960"/>
                <a:gd name="connsiteX0-651" fmla="*/ 0 w 5778111"/>
                <a:gd name="connsiteY0-652" fmla="*/ 774886 h 816960"/>
                <a:gd name="connsiteX1-653" fmla="*/ 205542 w 5778111"/>
                <a:gd name="connsiteY1-654" fmla="*/ 769713 h 816960"/>
                <a:gd name="connsiteX2-655" fmla="*/ 375676 w 5778111"/>
                <a:gd name="connsiteY2-656" fmla="*/ 627629 h 816960"/>
                <a:gd name="connsiteX3-657" fmla="*/ 628300 w 5778111"/>
                <a:gd name="connsiteY3-658" fmla="*/ 157807 h 816960"/>
                <a:gd name="connsiteX4-659" fmla="*/ 885706 w 5778111"/>
                <a:gd name="connsiteY4-660" fmla="*/ 4801 h 816960"/>
                <a:gd name="connsiteX5-661" fmla="*/ 1918557 w 5778111"/>
                <a:gd name="connsiteY5-662" fmla="*/ 6342 h 816960"/>
                <a:gd name="connsiteX6-663" fmla="*/ 2109842 w 5778111"/>
                <a:gd name="connsiteY6-664" fmla="*/ 53949 h 816960"/>
                <a:gd name="connsiteX7-665" fmla="*/ 2294415 w 5778111"/>
                <a:gd name="connsiteY7-666" fmla="*/ 84879 h 816960"/>
                <a:gd name="connsiteX8-667" fmla="*/ 4689806 w 5778111"/>
                <a:gd name="connsiteY8-668" fmla="*/ 90489 h 816960"/>
                <a:gd name="connsiteX9-669" fmla="*/ 5127372 w 5778111"/>
                <a:gd name="connsiteY9-670" fmla="*/ 298052 h 816960"/>
                <a:gd name="connsiteX10-671" fmla="*/ 5458351 w 5778111"/>
                <a:gd name="connsiteY10-672" fmla="*/ 735618 h 816960"/>
                <a:gd name="connsiteX11-673" fmla="*/ 5778111 w 5778111"/>
                <a:gd name="connsiteY11-674" fmla="*/ 786106 h 816960"/>
                <a:gd name="connsiteX12-675" fmla="*/ 5778111 w 5778111"/>
                <a:gd name="connsiteY12-676" fmla="*/ 786106 h 816960"/>
                <a:gd name="connsiteX0-677" fmla="*/ 0 w 5778111"/>
                <a:gd name="connsiteY0-678" fmla="*/ 774886 h 818250"/>
                <a:gd name="connsiteX1-679" fmla="*/ 205542 w 5778111"/>
                <a:gd name="connsiteY1-680" fmla="*/ 769713 h 818250"/>
                <a:gd name="connsiteX2-681" fmla="*/ 375676 w 5778111"/>
                <a:gd name="connsiteY2-682" fmla="*/ 627629 h 818250"/>
                <a:gd name="connsiteX3-683" fmla="*/ 628300 w 5778111"/>
                <a:gd name="connsiteY3-684" fmla="*/ 157807 h 818250"/>
                <a:gd name="connsiteX4-685" fmla="*/ 885706 w 5778111"/>
                <a:gd name="connsiteY4-686" fmla="*/ 4801 h 818250"/>
                <a:gd name="connsiteX5-687" fmla="*/ 1918557 w 5778111"/>
                <a:gd name="connsiteY5-688" fmla="*/ 6342 h 818250"/>
                <a:gd name="connsiteX6-689" fmla="*/ 2109842 w 5778111"/>
                <a:gd name="connsiteY6-690" fmla="*/ 53949 h 818250"/>
                <a:gd name="connsiteX7-691" fmla="*/ 2294415 w 5778111"/>
                <a:gd name="connsiteY7-692" fmla="*/ 84879 h 818250"/>
                <a:gd name="connsiteX8-693" fmla="*/ 4689806 w 5778111"/>
                <a:gd name="connsiteY8-694" fmla="*/ 90489 h 818250"/>
                <a:gd name="connsiteX9-695" fmla="*/ 5127372 w 5778111"/>
                <a:gd name="connsiteY9-696" fmla="*/ 298052 h 818250"/>
                <a:gd name="connsiteX10-697" fmla="*/ 5458351 w 5778111"/>
                <a:gd name="connsiteY10-698" fmla="*/ 735618 h 818250"/>
                <a:gd name="connsiteX11-699" fmla="*/ 5651212 w 5778111"/>
                <a:gd name="connsiteY11-700" fmla="*/ 793843 h 818250"/>
                <a:gd name="connsiteX12-701" fmla="*/ 5778111 w 5778111"/>
                <a:gd name="connsiteY12-702" fmla="*/ 786106 h 818250"/>
                <a:gd name="connsiteX13" fmla="*/ 5778111 w 5778111"/>
                <a:gd name="connsiteY13" fmla="*/ 786106 h 818250"/>
                <a:gd name="connsiteX0-703" fmla="*/ 0 w 5778111"/>
                <a:gd name="connsiteY0-704" fmla="*/ 774886 h 818250"/>
                <a:gd name="connsiteX1-705" fmla="*/ 205542 w 5778111"/>
                <a:gd name="connsiteY1-706" fmla="*/ 769713 h 818250"/>
                <a:gd name="connsiteX2-707" fmla="*/ 375676 w 5778111"/>
                <a:gd name="connsiteY2-708" fmla="*/ 627629 h 818250"/>
                <a:gd name="connsiteX3-709" fmla="*/ 628300 w 5778111"/>
                <a:gd name="connsiteY3-710" fmla="*/ 157807 h 818250"/>
                <a:gd name="connsiteX4-711" fmla="*/ 885706 w 5778111"/>
                <a:gd name="connsiteY4-712" fmla="*/ 4801 h 818250"/>
                <a:gd name="connsiteX5-713" fmla="*/ 1918557 w 5778111"/>
                <a:gd name="connsiteY5-714" fmla="*/ 6342 h 818250"/>
                <a:gd name="connsiteX6-715" fmla="*/ 2109842 w 5778111"/>
                <a:gd name="connsiteY6-716" fmla="*/ 53949 h 818250"/>
                <a:gd name="connsiteX7-717" fmla="*/ 2294415 w 5778111"/>
                <a:gd name="connsiteY7-718" fmla="*/ 84879 h 818250"/>
                <a:gd name="connsiteX8-719" fmla="*/ 4689806 w 5778111"/>
                <a:gd name="connsiteY8-720" fmla="*/ 90489 h 818250"/>
                <a:gd name="connsiteX9-721" fmla="*/ 5127372 w 5778111"/>
                <a:gd name="connsiteY9-722" fmla="*/ 298052 h 818250"/>
                <a:gd name="connsiteX10-723" fmla="*/ 5458351 w 5778111"/>
                <a:gd name="connsiteY10-724" fmla="*/ 735618 h 818250"/>
                <a:gd name="connsiteX11-725" fmla="*/ 5651212 w 5778111"/>
                <a:gd name="connsiteY11-726" fmla="*/ 793843 h 818250"/>
                <a:gd name="connsiteX12-727" fmla="*/ 5778111 w 5778111"/>
                <a:gd name="connsiteY12-728" fmla="*/ 786106 h 818250"/>
                <a:gd name="connsiteX13-729" fmla="*/ 5778111 w 5778111"/>
                <a:gd name="connsiteY13-730" fmla="*/ 786106 h 818250"/>
                <a:gd name="connsiteX0-731" fmla="*/ 0 w 5778111"/>
                <a:gd name="connsiteY0-732" fmla="*/ 774886 h 818757"/>
                <a:gd name="connsiteX1-733" fmla="*/ 205542 w 5778111"/>
                <a:gd name="connsiteY1-734" fmla="*/ 769713 h 818757"/>
                <a:gd name="connsiteX2-735" fmla="*/ 375676 w 5778111"/>
                <a:gd name="connsiteY2-736" fmla="*/ 627629 h 818757"/>
                <a:gd name="connsiteX3-737" fmla="*/ 628300 w 5778111"/>
                <a:gd name="connsiteY3-738" fmla="*/ 157807 h 818757"/>
                <a:gd name="connsiteX4-739" fmla="*/ 885706 w 5778111"/>
                <a:gd name="connsiteY4-740" fmla="*/ 4801 h 818757"/>
                <a:gd name="connsiteX5-741" fmla="*/ 1918557 w 5778111"/>
                <a:gd name="connsiteY5-742" fmla="*/ 6342 h 818757"/>
                <a:gd name="connsiteX6-743" fmla="*/ 2109842 w 5778111"/>
                <a:gd name="connsiteY6-744" fmla="*/ 53949 h 818757"/>
                <a:gd name="connsiteX7-745" fmla="*/ 2294415 w 5778111"/>
                <a:gd name="connsiteY7-746" fmla="*/ 84879 h 818757"/>
                <a:gd name="connsiteX8-747" fmla="*/ 4689806 w 5778111"/>
                <a:gd name="connsiteY8-748" fmla="*/ 90489 h 818757"/>
                <a:gd name="connsiteX9-749" fmla="*/ 5127372 w 5778111"/>
                <a:gd name="connsiteY9-750" fmla="*/ 298052 h 818757"/>
                <a:gd name="connsiteX10-751" fmla="*/ 5458351 w 5778111"/>
                <a:gd name="connsiteY10-752" fmla="*/ 735618 h 818757"/>
                <a:gd name="connsiteX11-753" fmla="*/ 5638234 w 5778111"/>
                <a:gd name="connsiteY11-754" fmla="*/ 796889 h 818757"/>
                <a:gd name="connsiteX12-755" fmla="*/ 5778111 w 5778111"/>
                <a:gd name="connsiteY12-756" fmla="*/ 786106 h 818757"/>
                <a:gd name="connsiteX13-757" fmla="*/ 5778111 w 5778111"/>
                <a:gd name="connsiteY13-758" fmla="*/ 786106 h 818757"/>
                <a:gd name="connsiteX0-759" fmla="*/ 0 w 5778111"/>
                <a:gd name="connsiteY0-760" fmla="*/ 774886 h 826759"/>
                <a:gd name="connsiteX1-761" fmla="*/ 205542 w 5778111"/>
                <a:gd name="connsiteY1-762" fmla="*/ 769713 h 826759"/>
                <a:gd name="connsiteX2-763" fmla="*/ 375676 w 5778111"/>
                <a:gd name="connsiteY2-764" fmla="*/ 627629 h 826759"/>
                <a:gd name="connsiteX3-765" fmla="*/ 628300 w 5778111"/>
                <a:gd name="connsiteY3-766" fmla="*/ 157807 h 826759"/>
                <a:gd name="connsiteX4-767" fmla="*/ 885706 w 5778111"/>
                <a:gd name="connsiteY4-768" fmla="*/ 4801 h 826759"/>
                <a:gd name="connsiteX5-769" fmla="*/ 1918557 w 5778111"/>
                <a:gd name="connsiteY5-770" fmla="*/ 6342 h 826759"/>
                <a:gd name="connsiteX6-771" fmla="*/ 2109842 w 5778111"/>
                <a:gd name="connsiteY6-772" fmla="*/ 53949 h 826759"/>
                <a:gd name="connsiteX7-773" fmla="*/ 2294415 w 5778111"/>
                <a:gd name="connsiteY7-774" fmla="*/ 84879 h 826759"/>
                <a:gd name="connsiteX8-775" fmla="*/ 4689806 w 5778111"/>
                <a:gd name="connsiteY8-776" fmla="*/ 90489 h 826759"/>
                <a:gd name="connsiteX9-777" fmla="*/ 5127372 w 5778111"/>
                <a:gd name="connsiteY9-778" fmla="*/ 298052 h 826759"/>
                <a:gd name="connsiteX10-779" fmla="*/ 5493043 w 5778111"/>
                <a:gd name="connsiteY10-780" fmla="*/ 743620 h 826759"/>
                <a:gd name="connsiteX11-781" fmla="*/ 5638234 w 5778111"/>
                <a:gd name="connsiteY11-782" fmla="*/ 796889 h 826759"/>
                <a:gd name="connsiteX12-783" fmla="*/ 5778111 w 5778111"/>
                <a:gd name="connsiteY12-784" fmla="*/ 786106 h 826759"/>
                <a:gd name="connsiteX13-785" fmla="*/ 5778111 w 5778111"/>
                <a:gd name="connsiteY13-786" fmla="*/ 786106 h 826759"/>
                <a:gd name="connsiteX0-787" fmla="*/ 0 w 5778111"/>
                <a:gd name="connsiteY0-788" fmla="*/ 774886 h 824219"/>
                <a:gd name="connsiteX1-789" fmla="*/ 205542 w 5778111"/>
                <a:gd name="connsiteY1-790" fmla="*/ 769713 h 824219"/>
                <a:gd name="connsiteX2-791" fmla="*/ 375676 w 5778111"/>
                <a:gd name="connsiteY2-792" fmla="*/ 627629 h 824219"/>
                <a:gd name="connsiteX3-793" fmla="*/ 628300 w 5778111"/>
                <a:gd name="connsiteY3-794" fmla="*/ 157807 h 824219"/>
                <a:gd name="connsiteX4-795" fmla="*/ 885706 w 5778111"/>
                <a:gd name="connsiteY4-796" fmla="*/ 4801 h 824219"/>
                <a:gd name="connsiteX5-797" fmla="*/ 1918557 w 5778111"/>
                <a:gd name="connsiteY5-798" fmla="*/ 6342 h 824219"/>
                <a:gd name="connsiteX6-799" fmla="*/ 2109842 w 5778111"/>
                <a:gd name="connsiteY6-800" fmla="*/ 53949 h 824219"/>
                <a:gd name="connsiteX7-801" fmla="*/ 2294415 w 5778111"/>
                <a:gd name="connsiteY7-802" fmla="*/ 84879 h 824219"/>
                <a:gd name="connsiteX8-803" fmla="*/ 4689806 w 5778111"/>
                <a:gd name="connsiteY8-804" fmla="*/ 90489 h 824219"/>
                <a:gd name="connsiteX9-805" fmla="*/ 5127372 w 5778111"/>
                <a:gd name="connsiteY9-806" fmla="*/ 298052 h 824219"/>
                <a:gd name="connsiteX10-807" fmla="*/ 5493043 w 5778111"/>
                <a:gd name="connsiteY10-808" fmla="*/ 743620 h 824219"/>
                <a:gd name="connsiteX11-809" fmla="*/ 5653474 w 5778111"/>
                <a:gd name="connsiteY11-810" fmla="*/ 781649 h 824219"/>
                <a:gd name="connsiteX12-811" fmla="*/ 5778111 w 5778111"/>
                <a:gd name="connsiteY12-812" fmla="*/ 786106 h 824219"/>
                <a:gd name="connsiteX13-813" fmla="*/ 5778111 w 5778111"/>
                <a:gd name="connsiteY13-814" fmla="*/ 786106 h 824219"/>
                <a:gd name="connsiteX0-815" fmla="*/ 0 w 5789541"/>
                <a:gd name="connsiteY0-816" fmla="*/ 774886 h 824219"/>
                <a:gd name="connsiteX1-817" fmla="*/ 205542 w 5789541"/>
                <a:gd name="connsiteY1-818" fmla="*/ 769713 h 824219"/>
                <a:gd name="connsiteX2-819" fmla="*/ 375676 w 5789541"/>
                <a:gd name="connsiteY2-820" fmla="*/ 627629 h 824219"/>
                <a:gd name="connsiteX3-821" fmla="*/ 628300 w 5789541"/>
                <a:gd name="connsiteY3-822" fmla="*/ 157807 h 824219"/>
                <a:gd name="connsiteX4-823" fmla="*/ 885706 w 5789541"/>
                <a:gd name="connsiteY4-824" fmla="*/ 4801 h 824219"/>
                <a:gd name="connsiteX5-825" fmla="*/ 1918557 w 5789541"/>
                <a:gd name="connsiteY5-826" fmla="*/ 6342 h 824219"/>
                <a:gd name="connsiteX6-827" fmla="*/ 2109842 w 5789541"/>
                <a:gd name="connsiteY6-828" fmla="*/ 53949 h 824219"/>
                <a:gd name="connsiteX7-829" fmla="*/ 2294415 w 5789541"/>
                <a:gd name="connsiteY7-830" fmla="*/ 84879 h 824219"/>
                <a:gd name="connsiteX8-831" fmla="*/ 4689806 w 5789541"/>
                <a:gd name="connsiteY8-832" fmla="*/ 90489 h 824219"/>
                <a:gd name="connsiteX9-833" fmla="*/ 5127372 w 5789541"/>
                <a:gd name="connsiteY9-834" fmla="*/ 298052 h 824219"/>
                <a:gd name="connsiteX10-835" fmla="*/ 5493043 w 5789541"/>
                <a:gd name="connsiteY10-836" fmla="*/ 743620 h 824219"/>
                <a:gd name="connsiteX11-837" fmla="*/ 5653474 w 5789541"/>
                <a:gd name="connsiteY11-838" fmla="*/ 781649 h 824219"/>
                <a:gd name="connsiteX12-839" fmla="*/ 5778111 w 5789541"/>
                <a:gd name="connsiteY12-840" fmla="*/ 786106 h 824219"/>
                <a:gd name="connsiteX13-841" fmla="*/ 5789541 w 5789541"/>
                <a:gd name="connsiteY13-842" fmla="*/ 782296 h 824219"/>
                <a:gd name="connsiteX0-843" fmla="*/ 0 w 5789541"/>
                <a:gd name="connsiteY0-844" fmla="*/ 774886 h 824219"/>
                <a:gd name="connsiteX1-845" fmla="*/ 205542 w 5789541"/>
                <a:gd name="connsiteY1-846" fmla="*/ 769713 h 824219"/>
                <a:gd name="connsiteX2-847" fmla="*/ 375676 w 5789541"/>
                <a:gd name="connsiteY2-848" fmla="*/ 627629 h 824219"/>
                <a:gd name="connsiteX3-849" fmla="*/ 628300 w 5789541"/>
                <a:gd name="connsiteY3-850" fmla="*/ 157807 h 824219"/>
                <a:gd name="connsiteX4-851" fmla="*/ 885706 w 5789541"/>
                <a:gd name="connsiteY4-852" fmla="*/ 4801 h 824219"/>
                <a:gd name="connsiteX5-853" fmla="*/ 1918557 w 5789541"/>
                <a:gd name="connsiteY5-854" fmla="*/ 6342 h 824219"/>
                <a:gd name="connsiteX6-855" fmla="*/ 2109842 w 5789541"/>
                <a:gd name="connsiteY6-856" fmla="*/ 53949 h 824219"/>
                <a:gd name="connsiteX7-857" fmla="*/ 2294415 w 5789541"/>
                <a:gd name="connsiteY7-858" fmla="*/ 84879 h 824219"/>
                <a:gd name="connsiteX8-859" fmla="*/ 4689806 w 5789541"/>
                <a:gd name="connsiteY8-860" fmla="*/ 90489 h 824219"/>
                <a:gd name="connsiteX9-861" fmla="*/ 5127372 w 5789541"/>
                <a:gd name="connsiteY9-862" fmla="*/ 298052 h 824219"/>
                <a:gd name="connsiteX10-863" fmla="*/ 5493043 w 5789541"/>
                <a:gd name="connsiteY10-864" fmla="*/ 743620 h 824219"/>
                <a:gd name="connsiteX11-865" fmla="*/ 5653474 w 5789541"/>
                <a:gd name="connsiteY11-866" fmla="*/ 781649 h 824219"/>
                <a:gd name="connsiteX12-867" fmla="*/ 5778111 w 5789541"/>
                <a:gd name="connsiteY12-868" fmla="*/ 786106 h 824219"/>
                <a:gd name="connsiteX13-869" fmla="*/ 5789541 w 5789541"/>
                <a:gd name="connsiteY13-870" fmla="*/ 782296 h 824219"/>
                <a:gd name="connsiteX0-871" fmla="*/ 0 w 5789541"/>
                <a:gd name="connsiteY0-872" fmla="*/ 774886 h 824219"/>
                <a:gd name="connsiteX1-873" fmla="*/ 205542 w 5789541"/>
                <a:gd name="connsiteY1-874" fmla="*/ 769713 h 824219"/>
                <a:gd name="connsiteX2-875" fmla="*/ 375676 w 5789541"/>
                <a:gd name="connsiteY2-876" fmla="*/ 627629 h 824219"/>
                <a:gd name="connsiteX3-877" fmla="*/ 628300 w 5789541"/>
                <a:gd name="connsiteY3-878" fmla="*/ 157807 h 824219"/>
                <a:gd name="connsiteX4-879" fmla="*/ 885706 w 5789541"/>
                <a:gd name="connsiteY4-880" fmla="*/ 4801 h 824219"/>
                <a:gd name="connsiteX5-881" fmla="*/ 1918557 w 5789541"/>
                <a:gd name="connsiteY5-882" fmla="*/ 6342 h 824219"/>
                <a:gd name="connsiteX6-883" fmla="*/ 2109842 w 5789541"/>
                <a:gd name="connsiteY6-884" fmla="*/ 53949 h 824219"/>
                <a:gd name="connsiteX7-885" fmla="*/ 2294415 w 5789541"/>
                <a:gd name="connsiteY7-886" fmla="*/ 84879 h 824219"/>
                <a:gd name="connsiteX8-887" fmla="*/ 4689806 w 5789541"/>
                <a:gd name="connsiteY8-888" fmla="*/ 90489 h 824219"/>
                <a:gd name="connsiteX9-889" fmla="*/ 5127372 w 5789541"/>
                <a:gd name="connsiteY9-890" fmla="*/ 298052 h 824219"/>
                <a:gd name="connsiteX10-891" fmla="*/ 5493043 w 5789541"/>
                <a:gd name="connsiteY10-892" fmla="*/ 743620 h 824219"/>
                <a:gd name="connsiteX11-893" fmla="*/ 5653474 w 5789541"/>
                <a:gd name="connsiteY11-894" fmla="*/ 781649 h 824219"/>
                <a:gd name="connsiteX12-895" fmla="*/ 5778111 w 5789541"/>
                <a:gd name="connsiteY12-896" fmla="*/ 786106 h 824219"/>
                <a:gd name="connsiteX13-897" fmla="*/ 5789541 w 5789541"/>
                <a:gd name="connsiteY13-898" fmla="*/ 782296 h 824219"/>
                <a:gd name="connsiteX0-899" fmla="*/ 0 w 5789541"/>
                <a:gd name="connsiteY0-900" fmla="*/ 774886 h 789929"/>
                <a:gd name="connsiteX1-901" fmla="*/ 205542 w 5789541"/>
                <a:gd name="connsiteY1-902" fmla="*/ 769713 h 789929"/>
                <a:gd name="connsiteX2-903" fmla="*/ 375676 w 5789541"/>
                <a:gd name="connsiteY2-904" fmla="*/ 627629 h 789929"/>
                <a:gd name="connsiteX3-905" fmla="*/ 628300 w 5789541"/>
                <a:gd name="connsiteY3-906" fmla="*/ 157807 h 789929"/>
                <a:gd name="connsiteX4-907" fmla="*/ 885706 w 5789541"/>
                <a:gd name="connsiteY4-908" fmla="*/ 4801 h 789929"/>
                <a:gd name="connsiteX5-909" fmla="*/ 1918557 w 5789541"/>
                <a:gd name="connsiteY5-910" fmla="*/ 6342 h 789929"/>
                <a:gd name="connsiteX6-911" fmla="*/ 2109842 w 5789541"/>
                <a:gd name="connsiteY6-912" fmla="*/ 53949 h 789929"/>
                <a:gd name="connsiteX7-913" fmla="*/ 2294415 w 5789541"/>
                <a:gd name="connsiteY7-914" fmla="*/ 84879 h 789929"/>
                <a:gd name="connsiteX8-915" fmla="*/ 4689806 w 5789541"/>
                <a:gd name="connsiteY8-916" fmla="*/ 90489 h 789929"/>
                <a:gd name="connsiteX9-917" fmla="*/ 5127372 w 5789541"/>
                <a:gd name="connsiteY9-918" fmla="*/ 298052 h 789929"/>
                <a:gd name="connsiteX10-919" fmla="*/ 5473993 w 5789541"/>
                <a:gd name="connsiteY10-920" fmla="*/ 709330 h 789929"/>
                <a:gd name="connsiteX11-921" fmla="*/ 5653474 w 5789541"/>
                <a:gd name="connsiteY11-922" fmla="*/ 781649 h 789929"/>
                <a:gd name="connsiteX12-923" fmla="*/ 5778111 w 5789541"/>
                <a:gd name="connsiteY12-924" fmla="*/ 786106 h 789929"/>
                <a:gd name="connsiteX13-925" fmla="*/ 5789541 w 5789541"/>
                <a:gd name="connsiteY13-926" fmla="*/ 782296 h 789929"/>
                <a:gd name="connsiteX0-927" fmla="*/ 0 w 5789541"/>
                <a:gd name="connsiteY0-928" fmla="*/ 774886 h 790799"/>
                <a:gd name="connsiteX1-929" fmla="*/ 205542 w 5789541"/>
                <a:gd name="connsiteY1-930" fmla="*/ 769713 h 790799"/>
                <a:gd name="connsiteX2-931" fmla="*/ 375676 w 5789541"/>
                <a:gd name="connsiteY2-932" fmla="*/ 627629 h 790799"/>
                <a:gd name="connsiteX3-933" fmla="*/ 628300 w 5789541"/>
                <a:gd name="connsiteY3-934" fmla="*/ 157807 h 790799"/>
                <a:gd name="connsiteX4-935" fmla="*/ 885706 w 5789541"/>
                <a:gd name="connsiteY4-936" fmla="*/ 4801 h 790799"/>
                <a:gd name="connsiteX5-937" fmla="*/ 1918557 w 5789541"/>
                <a:gd name="connsiteY5-938" fmla="*/ 6342 h 790799"/>
                <a:gd name="connsiteX6-939" fmla="*/ 2109842 w 5789541"/>
                <a:gd name="connsiteY6-940" fmla="*/ 53949 h 790799"/>
                <a:gd name="connsiteX7-941" fmla="*/ 2294415 w 5789541"/>
                <a:gd name="connsiteY7-942" fmla="*/ 84879 h 790799"/>
                <a:gd name="connsiteX8-943" fmla="*/ 4689806 w 5789541"/>
                <a:gd name="connsiteY8-944" fmla="*/ 90489 h 790799"/>
                <a:gd name="connsiteX9-945" fmla="*/ 5134178 w 5789541"/>
                <a:gd name="connsiteY9-946" fmla="*/ 292833 h 790799"/>
                <a:gd name="connsiteX10-947" fmla="*/ 5473993 w 5789541"/>
                <a:gd name="connsiteY10-948" fmla="*/ 709330 h 790799"/>
                <a:gd name="connsiteX11-949" fmla="*/ 5653474 w 5789541"/>
                <a:gd name="connsiteY11-950" fmla="*/ 781649 h 790799"/>
                <a:gd name="connsiteX12-951" fmla="*/ 5778111 w 5789541"/>
                <a:gd name="connsiteY12-952" fmla="*/ 786106 h 790799"/>
                <a:gd name="connsiteX13-953" fmla="*/ 5789541 w 5789541"/>
                <a:gd name="connsiteY13-954" fmla="*/ 782296 h 790799"/>
                <a:gd name="connsiteX0-955" fmla="*/ 0 w 5789541"/>
                <a:gd name="connsiteY0-956" fmla="*/ 774886 h 792704"/>
                <a:gd name="connsiteX1-957" fmla="*/ 205542 w 5789541"/>
                <a:gd name="connsiteY1-958" fmla="*/ 769713 h 792704"/>
                <a:gd name="connsiteX2-959" fmla="*/ 375676 w 5789541"/>
                <a:gd name="connsiteY2-960" fmla="*/ 627629 h 792704"/>
                <a:gd name="connsiteX3-961" fmla="*/ 628300 w 5789541"/>
                <a:gd name="connsiteY3-962" fmla="*/ 157807 h 792704"/>
                <a:gd name="connsiteX4-963" fmla="*/ 885706 w 5789541"/>
                <a:gd name="connsiteY4-964" fmla="*/ 4801 h 792704"/>
                <a:gd name="connsiteX5-965" fmla="*/ 1918557 w 5789541"/>
                <a:gd name="connsiteY5-966" fmla="*/ 6342 h 792704"/>
                <a:gd name="connsiteX6-967" fmla="*/ 2109842 w 5789541"/>
                <a:gd name="connsiteY6-968" fmla="*/ 53949 h 792704"/>
                <a:gd name="connsiteX7-969" fmla="*/ 2294415 w 5789541"/>
                <a:gd name="connsiteY7-970" fmla="*/ 84879 h 792704"/>
                <a:gd name="connsiteX8-971" fmla="*/ 4689806 w 5789541"/>
                <a:gd name="connsiteY8-972" fmla="*/ 90489 h 792704"/>
                <a:gd name="connsiteX9-973" fmla="*/ 5164658 w 5789541"/>
                <a:gd name="connsiteY9-974" fmla="*/ 281403 h 792704"/>
                <a:gd name="connsiteX10-975" fmla="*/ 5473993 w 5789541"/>
                <a:gd name="connsiteY10-976" fmla="*/ 709330 h 792704"/>
                <a:gd name="connsiteX11-977" fmla="*/ 5653474 w 5789541"/>
                <a:gd name="connsiteY11-978" fmla="*/ 781649 h 792704"/>
                <a:gd name="connsiteX12-979" fmla="*/ 5778111 w 5789541"/>
                <a:gd name="connsiteY12-980" fmla="*/ 786106 h 792704"/>
                <a:gd name="connsiteX13-981" fmla="*/ 5789541 w 5789541"/>
                <a:gd name="connsiteY13-982" fmla="*/ 782296 h 792704"/>
                <a:gd name="connsiteX0-983" fmla="*/ 0 w 5789541"/>
                <a:gd name="connsiteY0-984" fmla="*/ 774886 h 792704"/>
                <a:gd name="connsiteX1-985" fmla="*/ 205542 w 5789541"/>
                <a:gd name="connsiteY1-986" fmla="*/ 769713 h 792704"/>
                <a:gd name="connsiteX2-987" fmla="*/ 375676 w 5789541"/>
                <a:gd name="connsiteY2-988" fmla="*/ 627629 h 792704"/>
                <a:gd name="connsiteX3-989" fmla="*/ 628300 w 5789541"/>
                <a:gd name="connsiteY3-990" fmla="*/ 157807 h 792704"/>
                <a:gd name="connsiteX4-991" fmla="*/ 885706 w 5789541"/>
                <a:gd name="connsiteY4-992" fmla="*/ 4801 h 792704"/>
                <a:gd name="connsiteX5-993" fmla="*/ 1918557 w 5789541"/>
                <a:gd name="connsiteY5-994" fmla="*/ 6342 h 792704"/>
                <a:gd name="connsiteX6-995" fmla="*/ 2109842 w 5789541"/>
                <a:gd name="connsiteY6-996" fmla="*/ 53949 h 792704"/>
                <a:gd name="connsiteX7-997" fmla="*/ 2294415 w 5789541"/>
                <a:gd name="connsiteY7-998" fmla="*/ 84879 h 792704"/>
                <a:gd name="connsiteX8-999" fmla="*/ 4689806 w 5789541"/>
                <a:gd name="connsiteY8-1000" fmla="*/ 90489 h 792704"/>
                <a:gd name="connsiteX9-1001" fmla="*/ 5164658 w 5789541"/>
                <a:gd name="connsiteY9-1002" fmla="*/ 281403 h 792704"/>
                <a:gd name="connsiteX10-1003" fmla="*/ 5473993 w 5789541"/>
                <a:gd name="connsiteY10-1004" fmla="*/ 709330 h 792704"/>
                <a:gd name="connsiteX11-1005" fmla="*/ 5653474 w 5789541"/>
                <a:gd name="connsiteY11-1006" fmla="*/ 781649 h 792704"/>
                <a:gd name="connsiteX12-1007" fmla="*/ 5778111 w 5789541"/>
                <a:gd name="connsiteY12-1008" fmla="*/ 786106 h 792704"/>
                <a:gd name="connsiteX13-1009" fmla="*/ 5789541 w 5789541"/>
                <a:gd name="connsiteY13-1010" fmla="*/ 782296 h 792704"/>
                <a:gd name="connsiteX0-1011" fmla="*/ 0 w 5789541"/>
                <a:gd name="connsiteY0-1012" fmla="*/ 774886 h 792704"/>
                <a:gd name="connsiteX1-1013" fmla="*/ 205542 w 5789541"/>
                <a:gd name="connsiteY1-1014" fmla="*/ 769713 h 792704"/>
                <a:gd name="connsiteX2-1015" fmla="*/ 375676 w 5789541"/>
                <a:gd name="connsiteY2-1016" fmla="*/ 627629 h 792704"/>
                <a:gd name="connsiteX3-1017" fmla="*/ 628300 w 5789541"/>
                <a:gd name="connsiteY3-1018" fmla="*/ 157807 h 792704"/>
                <a:gd name="connsiteX4-1019" fmla="*/ 885706 w 5789541"/>
                <a:gd name="connsiteY4-1020" fmla="*/ 4801 h 792704"/>
                <a:gd name="connsiteX5-1021" fmla="*/ 1918557 w 5789541"/>
                <a:gd name="connsiteY5-1022" fmla="*/ 6342 h 792704"/>
                <a:gd name="connsiteX6-1023" fmla="*/ 2109842 w 5789541"/>
                <a:gd name="connsiteY6-1024" fmla="*/ 53949 h 792704"/>
                <a:gd name="connsiteX7-1025" fmla="*/ 2294415 w 5789541"/>
                <a:gd name="connsiteY7-1026" fmla="*/ 84879 h 792704"/>
                <a:gd name="connsiteX8-1027" fmla="*/ 4689806 w 5789541"/>
                <a:gd name="connsiteY8-1028" fmla="*/ 90489 h 792704"/>
                <a:gd name="connsiteX9-1029" fmla="*/ 5164658 w 5789541"/>
                <a:gd name="connsiteY9-1030" fmla="*/ 281403 h 792704"/>
                <a:gd name="connsiteX10-1031" fmla="*/ 5473993 w 5789541"/>
                <a:gd name="connsiteY10-1032" fmla="*/ 709330 h 792704"/>
                <a:gd name="connsiteX11-1033" fmla="*/ 5653474 w 5789541"/>
                <a:gd name="connsiteY11-1034" fmla="*/ 781649 h 792704"/>
                <a:gd name="connsiteX12-1035" fmla="*/ 5778111 w 5789541"/>
                <a:gd name="connsiteY12-1036" fmla="*/ 786106 h 792704"/>
                <a:gd name="connsiteX13-1037" fmla="*/ 5789541 w 5789541"/>
                <a:gd name="connsiteY13-1038" fmla="*/ 782296 h 792704"/>
                <a:gd name="connsiteX0-1039" fmla="*/ 0 w 5789541"/>
                <a:gd name="connsiteY0-1040" fmla="*/ 774886 h 786106"/>
                <a:gd name="connsiteX1-1041" fmla="*/ 205542 w 5789541"/>
                <a:gd name="connsiteY1-1042" fmla="*/ 769713 h 786106"/>
                <a:gd name="connsiteX2-1043" fmla="*/ 375676 w 5789541"/>
                <a:gd name="connsiteY2-1044" fmla="*/ 627629 h 786106"/>
                <a:gd name="connsiteX3-1045" fmla="*/ 628300 w 5789541"/>
                <a:gd name="connsiteY3-1046" fmla="*/ 157807 h 786106"/>
                <a:gd name="connsiteX4-1047" fmla="*/ 885706 w 5789541"/>
                <a:gd name="connsiteY4-1048" fmla="*/ 4801 h 786106"/>
                <a:gd name="connsiteX5-1049" fmla="*/ 1918557 w 5789541"/>
                <a:gd name="connsiteY5-1050" fmla="*/ 6342 h 786106"/>
                <a:gd name="connsiteX6-1051" fmla="*/ 2109842 w 5789541"/>
                <a:gd name="connsiteY6-1052" fmla="*/ 53949 h 786106"/>
                <a:gd name="connsiteX7-1053" fmla="*/ 2294415 w 5789541"/>
                <a:gd name="connsiteY7-1054" fmla="*/ 84879 h 786106"/>
                <a:gd name="connsiteX8-1055" fmla="*/ 4689806 w 5789541"/>
                <a:gd name="connsiteY8-1056" fmla="*/ 90489 h 786106"/>
                <a:gd name="connsiteX9-1057" fmla="*/ 5164658 w 5789541"/>
                <a:gd name="connsiteY9-1058" fmla="*/ 281403 h 786106"/>
                <a:gd name="connsiteX10-1059" fmla="*/ 5473993 w 5789541"/>
                <a:gd name="connsiteY10-1060" fmla="*/ 709330 h 786106"/>
                <a:gd name="connsiteX11-1061" fmla="*/ 5653474 w 5789541"/>
                <a:gd name="connsiteY11-1062" fmla="*/ 781649 h 786106"/>
                <a:gd name="connsiteX12-1063" fmla="*/ 5778111 w 5789541"/>
                <a:gd name="connsiteY12-1064" fmla="*/ 786106 h 786106"/>
                <a:gd name="connsiteX13-1065" fmla="*/ 5789541 w 5789541"/>
                <a:gd name="connsiteY13-1066" fmla="*/ 782296 h 786106"/>
                <a:gd name="connsiteX0-1067" fmla="*/ 0 w 5789541"/>
                <a:gd name="connsiteY0-1068" fmla="*/ 774886 h 786106"/>
                <a:gd name="connsiteX1-1069" fmla="*/ 205542 w 5789541"/>
                <a:gd name="connsiteY1-1070" fmla="*/ 769713 h 786106"/>
                <a:gd name="connsiteX2-1071" fmla="*/ 375676 w 5789541"/>
                <a:gd name="connsiteY2-1072" fmla="*/ 627629 h 786106"/>
                <a:gd name="connsiteX3-1073" fmla="*/ 628300 w 5789541"/>
                <a:gd name="connsiteY3-1074" fmla="*/ 157807 h 786106"/>
                <a:gd name="connsiteX4-1075" fmla="*/ 885706 w 5789541"/>
                <a:gd name="connsiteY4-1076" fmla="*/ 4801 h 786106"/>
                <a:gd name="connsiteX5-1077" fmla="*/ 1918557 w 5789541"/>
                <a:gd name="connsiteY5-1078" fmla="*/ 6342 h 786106"/>
                <a:gd name="connsiteX6-1079" fmla="*/ 2109842 w 5789541"/>
                <a:gd name="connsiteY6-1080" fmla="*/ 53949 h 786106"/>
                <a:gd name="connsiteX7-1081" fmla="*/ 2294415 w 5789541"/>
                <a:gd name="connsiteY7-1082" fmla="*/ 84879 h 786106"/>
                <a:gd name="connsiteX8-1083" fmla="*/ 4689806 w 5789541"/>
                <a:gd name="connsiteY8-1084" fmla="*/ 90489 h 786106"/>
                <a:gd name="connsiteX9-1085" fmla="*/ 5164658 w 5789541"/>
                <a:gd name="connsiteY9-1086" fmla="*/ 281403 h 786106"/>
                <a:gd name="connsiteX10-1087" fmla="*/ 5432867 w 5789541"/>
                <a:gd name="connsiteY10-1088" fmla="*/ 694472 h 786106"/>
                <a:gd name="connsiteX11-1089" fmla="*/ 5653474 w 5789541"/>
                <a:gd name="connsiteY11-1090" fmla="*/ 781649 h 786106"/>
                <a:gd name="connsiteX12-1091" fmla="*/ 5778111 w 5789541"/>
                <a:gd name="connsiteY12-1092" fmla="*/ 786106 h 786106"/>
                <a:gd name="connsiteX13-1093" fmla="*/ 5789541 w 5789541"/>
                <a:gd name="connsiteY13-1094" fmla="*/ 782296 h 786106"/>
                <a:gd name="connsiteX0-1095" fmla="*/ 0 w 5789541"/>
                <a:gd name="connsiteY0-1096" fmla="*/ 774886 h 786106"/>
                <a:gd name="connsiteX1-1097" fmla="*/ 205542 w 5789541"/>
                <a:gd name="connsiteY1-1098" fmla="*/ 769713 h 786106"/>
                <a:gd name="connsiteX2-1099" fmla="*/ 375676 w 5789541"/>
                <a:gd name="connsiteY2-1100" fmla="*/ 627629 h 786106"/>
                <a:gd name="connsiteX3-1101" fmla="*/ 628300 w 5789541"/>
                <a:gd name="connsiteY3-1102" fmla="*/ 157807 h 786106"/>
                <a:gd name="connsiteX4-1103" fmla="*/ 885706 w 5789541"/>
                <a:gd name="connsiteY4-1104" fmla="*/ 4801 h 786106"/>
                <a:gd name="connsiteX5-1105" fmla="*/ 1918557 w 5789541"/>
                <a:gd name="connsiteY5-1106" fmla="*/ 6342 h 786106"/>
                <a:gd name="connsiteX6-1107" fmla="*/ 2109842 w 5789541"/>
                <a:gd name="connsiteY6-1108" fmla="*/ 53949 h 786106"/>
                <a:gd name="connsiteX7-1109" fmla="*/ 2294415 w 5789541"/>
                <a:gd name="connsiteY7-1110" fmla="*/ 84879 h 786106"/>
                <a:gd name="connsiteX8-1111" fmla="*/ 4689806 w 5789541"/>
                <a:gd name="connsiteY8-1112" fmla="*/ 90489 h 786106"/>
                <a:gd name="connsiteX9-1113" fmla="*/ 5164658 w 5789541"/>
                <a:gd name="connsiteY9-1114" fmla="*/ 281403 h 786106"/>
                <a:gd name="connsiteX10-1115" fmla="*/ 5432867 w 5789541"/>
                <a:gd name="connsiteY10-1116" fmla="*/ 694472 h 786106"/>
                <a:gd name="connsiteX11-1117" fmla="*/ 5653474 w 5789541"/>
                <a:gd name="connsiteY11-1118" fmla="*/ 781649 h 786106"/>
                <a:gd name="connsiteX12-1119" fmla="*/ 5778111 w 5789541"/>
                <a:gd name="connsiteY12-1120" fmla="*/ 786106 h 786106"/>
                <a:gd name="connsiteX13-1121" fmla="*/ 5789541 w 5789541"/>
                <a:gd name="connsiteY13-1122" fmla="*/ 782296 h 786106"/>
                <a:gd name="connsiteX0-1123" fmla="*/ 0 w 5789541"/>
                <a:gd name="connsiteY0-1124" fmla="*/ 774886 h 786106"/>
                <a:gd name="connsiteX1-1125" fmla="*/ 205542 w 5789541"/>
                <a:gd name="connsiteY1-1126" fmla="*/ 769713 h 786106"/>
                <a:gd name="connsiteX2-1127" fmla="*/ 375676 w 5789541"/>
                <a:gd name="connsiteY2-1128" fmla="*/ 627629 h 786106"/>
                <a:gd name="connsiteX3-1129" fmla="*/ 628300 w 5789541"/>
                <a:gd name="connsiteY3-1130" fmla="*/ 157807 h 786106"/>
                <a:gd name="connsiteX4-1131" fmla="*/ 885706 w 5789541"/>
                <a:gd name="connsiteY4-1132" fmla="*/ 4801 h 786106"/>
                <a:gd name="connsiteX5-1133" fmla="*/ 1918557 w 5789541"/>
                <a:gd name="connsiteY5-1134" fmla="*/ 6342 h 786106"/>
                <a:gd name="connsiteX6-1135" fmla="*/ 2109842 w 5789541"/>
                <a:gd name="connsiteY6-1136" fmla="*/ 53949 h 786106"/>
                <a:gd name="connsiteX7-1137" fmla="*/ 2294415 w 5789541"/>
                <a:gd name="connsiteY7-1138" fmla="*/ 84879 h 786106"/>
                <a:gd name="connsiteX8-1139" fmla="*/ 4689806 w 5789541"/>
                <a:gd name="connsiteY8-1140" fmla="*/ 90489 h 786106"/>
                <a:gd name="connsiteX9-1141" fmla="*/ 5164658 w 5789541"/>
                <a:gd name="connsiteY9-1142" fmla="*/ 281403 h 786106"/>
                <a:gd name="connsiteX10-1143" fmla="*/ 5451917 w 5789541"/>
                <a:gd name="connsiteY10-1144" fmla="*/ 690662 h 786106"/>
                <a:gd name="connsiteX11-1145" fmla="*/ 5653474 w 5789541"/>
                <a:gd name="connsiteY11-1146" fmla="*/ 781649 h 786106"/>
                <a:gd name="connsiteX12-1147" fmla="*/ 5778111 w 5789541"/>
                <a:gd name="connsiteY12-1148" fmla="*/ 786106 h 786106"/>
                <a:gd name="connsiteX13-1149" fmla="*/ 5789541 w 5789541"/>
                <a:gd name="connsiteY13-1150" fmla="*/ 782296 h 786106"/>
                <a:gd name="connsiteX0-1151" fmla="*/ 0 w 5778111"/>
                <a:gd name="connsiteY0-1152" fmla="*/ 774886 h 786106"/>
                <a:gd name="connsiteX1-1153" fmla="*/ 205542 w 5778111"/>
                <a:gd name="connsiteY1-1154" fmla="*/ 769713 h 786106"/>
                <a:gd name="connsiteX2-1155" fmla="*/ 375676 w 5778111"/>
                <a:gd name="connsiteY2-1156" fmla="*/ 627629 h 786106"/>
                <a:gd name="connsiteX3-1157" fmla="*/ 628300 w 5778111"/>
                <a:gd name="connsiteY3-1158" fmla="*/ 157807 h 786106"/>
                <a:gd name="connsiteX4-1159" fmla="*/ 885706 w 5778111"/>
                <a:gd name="connsiteY4-1160" fmla="*/ 4801 h 786106"/>
                <a:gd name="connsiteX5-1161" fmla="*/ 1918557 w 5778111"/>
                <a:gd name="connsiteY5-1162" fmla="*/ 6342 h 786106"/>
                <a:gd name="connsiteX6-1163" fmla="*/ 2109842 w 5778111"/>
                <a:gd name="connsiteY6-1164" fmla="*/ 53949 h 786106"/>
                <a:gd name="connsiteX7-1165" fmla="*/ 2294415 w 5778111"/>
                <a:gd name="connsiteY7-1166" fmla="*/ 84879 h 786106"/>
                <a:gd name="connsiteX8-1167" fmla="*/ 4689806 w 5778111"/>
                <a:gd name="connsiteY8-1168" fmla="*/ 90489 h 786106"/>
                <a:gd name="connsiteX9-1169" fmla="*/ 5164658 w 5778111"/>
                <a:gd name="connsiteY9-1170" fmla="*/ 281403 h 786106"/>
                <a:gd name="connsiteX10-1171" fmla="*/ 5451917 w 5778111"/>
                <a:gd name="connsiteY10-1172" fmla="*/ 690662 h 786106"/>
                <a:gd name="connsiteX11-1173" fmla="*/ 5653474 w 5778111"/>
                <a:gd name="connsiteY11-1174" fmla="*/ 781649 h 786106"/>
                <a:gd name="connsiteX12-1175" fmla="*/ 5778111 w 5778111"/>
                <a:gd name="connsiteY12-1176" fmla="*/ 786106 h 786106"/>
                <a:gd name="connsiteX0-1177" fmla="*/ 0 w 5778111"/>
                <a:gd name="connsiteY0-1178" fmla="*/ 774886 h 786106"/>
                <a:gd name="connsiteX1-1179" fmla="*/ 205542 w 5778111"/>
                <a:gd name="connsiteY1-1180" fmla="*/ 769713 h 786106"/>
                <a:gd name="connsiteX2-1181" fmla="*/ 375676 w 5778111"/>
                <a:gd name="connsiteY2-1182" fmla="*/ 627629 h 786106"/>
                <a:gd name="connsiteX3-1183" fmla="*/ 628300 w 5778111"/>
                <a:gd name="connsiteY3-1184" fmla="*/ 157807 h 786106"/>
                <a:gd name="connsiteX4-1185" fmla="*/ 885706 w 5778111"/>
                <a:gd name="connsiteY4-1186" fmla="*/ 4801 h 786106"/>
                <a:gd name="connsiteX5-1187" fmla="*/ 1918557 w 5778111"/>
                <a:gd name="connsiteY5-1188" fmla="*/ 6342 h 786106"/>
                <a:gd name="connsiteX6-1189" fmla="*/ 2109842 w 5778111"/>
                <a:gd name="connsiteY6-1190" fmla="*/ 53949 h 786106"/>
                <a:gd name="connsiteX7-1191" fmla="*/ 2294415 w 5778111"/>
                <a:gd name="connsiteY7-1192" fmla="*/ 84879 h 786106"/>
                <a:gd name="connsiteX8-1193" fmla="*/ 4689806 w 5778111"/>
                <a:gd name="connsiteY8-1194" fmla="*/ 90489 h 786106"/>
                <a:gd name="connsiteX9-1195" fmla="*/ 5164658 w 5778111"/>
                <a:gd name="connsiteY9-1196" fmla="*/ 281403 h 786106"/>
                <a:gd name="connsiteX10-1197" fmla="*/ 5451917 w 5778111"/>
                <a:gd name="connsiteY10-1198" fmla="*/ 690662 h 786106"/>
                <a:gd name="connsiteX11-1199" fmla="*/ 5653474 w 5778111"/>
                <a:gd name="connsiteY11-1200" fmla="*/ 781649 h 786106"/>
                <a:gd name="connsiteX12-1201" fmla="*/ 5778111 w 5778111"/>
                <a:gd name="connsiteY12-1202" fmla="*/ 786106 h 7861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76200">
              <a:solidFill>
                <a:schemeClr val="bg1">
                  <a:lumMod val="65000"/>
                </a:schemeClr>
              </a:solidFill>
              <a:round/>
              <a:tailEnd type="triangle" w="med" len="med"/>
            </a:ln>
          </p:spPr>
          <p:txBody>
            <a:bodyPr wrap="none" anchor="ct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1" fmla="*/ 0 w 5684293"/>
                <a:gd name="connsiteY0-2" fmla="*/ 31845 h 972403"/>
                <a:gd name="connsiteX1-3" fmla="*/ 225188 w 5684293"/>
                <a:gd name="connsiteY1-4" fmla="*/ 38669 h 972403"/>
                <a:gd name="connsiteX2-5" fmla="*/ 429905 w 5684293"/>
                <a:gd name="connsiteY2-6" fmla="*/ 181971 h 972403"/>
                <a:gd name="connsiteX3-7" fmla="*/ 668741 w 5684293"/>
                <a:gd name="connsiteY3-8" fmla="*/ 570932 h 972403"/>
                <a:gd name="connsiteX4-9" fmla="*/ 887105 w 5684293"/>
                <a:gd name="connsiteY4-10" fmla="*/ 680114 h 972403"/>
                <a:gd name="connsiteX5-11" fmla="*/ 3330054 w 5684293"/>
                <a:gd name="connsiteY5-12" fmla="*/ 707409 h 972403"/>
                <a:gd name="connsiteX6-13" fmla="*/ 3521123 w 5684293"/>
                <a:gd name="connsiteY6-14" fmla="*/ 782472 h 972403"/>
                <a:gd name="connsiteX7-15" fmla="*/ 3623481 w 5684293"/>
                <a:gd name="connsiteY7-16" fmla="*/ 912126 h 972403"/>
                <a:gd name="connsiteX8-17" fmla="*/ 3841845 w 5684293"/>
                <a:gd name="connsiteY8-18" fmla="*/ 946245 h 972403"/>
                <a:gd name="connsiteX9-19" fmla="*/ 4892723 w 5684293"/>
                <a:gd name="connsiteY9-20" fmla="*/ 953069 h 972403"/>
                <a:gd name="connsiteX10-21" fmla="*/ 5227093 w 5684293"/>
                <a:gd name="connsiteY10-22" fmla="*/ 830239 h 972403"/>
                <a:gd name="connsiteX11-23" fmla="*/ 5377218 w 5684293"/>
                <a:gd name="connsiteY11-24" fmla="*/ 181971 h 972403"/>
                <a:gd name="connsiteX12-25" fmla="*/ 5534168 w 5684293"/>
                <a:gd name="connsiteY12-26" fmla="*/ 25021 h 972403"/>
                <a:gd name="connsiteX13-27" fmla="*/ 5684293 w 5684293"/>
                <a:gd name="connsiteY13-28" fmla="*/ 31845 h 972403"/>
                <a:gd name="connsiteX0-29" fmla="*/ 0 w 5684293"/>
                <a:gd name="connsiteY0-30" fmla="*/ 31845 h 958755"/>
                <a:gd name="connsiteX1-31" fmla="*/ 225188 w 5684293"/>
                <a:gd name="connsiteY1-32" fmla="*/ 38669 h 958755"/>
                <a:gd name="connsiteX2-33" fmla="*/ 429905 w 5684293"/>
                <a:gd name="connsiteY2-34" fmla="*/ 181971 h 958755"/>
                <a:gd name="connsiteX3-35" fmla="*/ 668741 w 5684293"/>
                <a:gd name="connsiteY3-36" fmla="*/ 570932 h 958755"/>
                <a:gd name="connsiteX4-37" fmla="*/ 887105 w 5684293"/>
                <a:gd name="connsiteY4-38" fmla="*/ 680114 h 958755"/>
                <a:gd name="connsiteX5-39" fmla="*/ 3330054 w 5684293"/>
                <a:gd name="connsiteY5-40" fmla="*/ 707409 h 958755"/>
                <a:gd name="connsiteX6-41" fmla="*/ 3521123 w 5684293"/>
                <a:gd name="connsiteY6-42" fmla="*/ 782472 h 958755"/>
                <a:gd name="connsiteX7-43" fmla="*/ 3623481 w 5684293"/>
                <a:gd name="connsiteY7-44" fmla="*/ 912126 h 958755"/>
                <a:gd name="connsiteX8-45" fmla="*/ 3841845 w 5684293"/>
                <a:gd name="connsiteY8-46" fmla="*/ 946245 h 958755"/>
                <a:gd name="connsiteX9-47" fmla="*/ 4892723 w 5684293"/>
                <a:gd name="connsiteY9-48" fmla="*/ 953069 h 958755"/>
                <a:gd name="connsiteX10-49" fmla="*/ 5227093 w 5684293"/>
                <a:gd name="connsiteY10-50" fmla="*/ 830239 h 958755"/>
                <a:gd name="connsiteX11-51" fmla="*/ 5377218 w 5684293"/>
                <a:gd name="connsiteY11-52" fmla="*/ 181971 h 958755"/>
                <a:gd name="connsiteX12-53" fmla="*/ 5534168 w 5684293"/>
                <a:gd name="connsiteY12-54" fmla="*/ 25021 h 958755"/>
                <a:gd name="connsiteX13-55" fmla="*/ 5684293 w 5684293"/>
                <a:gd name="connsiteY13-56" fmla="*/ 31845 h 958755"/>
                <a:gd name="connsiteX0-57" fmla="*/ 0 w 5684293"/>
                <a:gd name="connsiteY0-58" fmla="*/ 31845 h 958755"/>
                <a:gd name="connsiteX1-59" fmla="*/ 225188 w 5684293"/>
                <a:gd name="connsiteY1-60" fmla="*/ 38669 h 958755"/>
                <a:gd name="connsiteX2-61" fmla="*/ 429905 w 5684293"/>
                <a:gd name="connsiteY2-62" fmla="*/ 181971 h 958755"/>
                <a:gd name="connsiteX3-63" fmla="*/ 668741 w 5684293"/>
                <a:gd name="connsiteY3-64" fmla="*/ 570932 h 958755"/>
                <a:gd name="connsiteX4-65" fmla="*/ 887105 w 5684293"/>
                <a:gd name="connsiteY4-66" fmla="*/ 680114 h 958755"/>
                <a:gd name="connsiteX5-67" fmla="*/ 3330054 w 5684293"/>
                <a:gd name="connsiteY5-68" fmla="*/ 707409 h 958755"/>
                <a:gd name="connsiteX6-69" fmla="*/ 3521123 w 5684293"/>
                <a:gd name="connsiteY6-70" fmla="*/ 782472 h 958755"/>
                <a:gd name="connsiteX7-71" fmla="*/ 3623481 w 5684293"/>
                <a:gd name="connsiteY7-72" fmla="*/ 912126 h 958755"/>
                <a:gd name="connsiteX8-73" fmla="*/ 3841845 w 5684293"/>
                <a:gd name="connsiteY8-74" fmla="*/ 946245 h 958755"/>
                <a:gd name="connsiteX9-75" fmla="*/ 4892723 w 5684293"/>
                <a:gd name="connsiteY9-76" fmla="*/ 953069 h 958755"/>
                <a:gd name="connsiteX10-77" fmla="*/ 5227093 w 5684293"/>
                <a:gd name="connsiteY10-78" fmla="*/ 830239 h 958755"/>
                <a:gd name="connsiteX11-79" fmla="*/ 5377218 w 5684293"/>
                <a:gd name="connsiteY11-80" fmla="*/ 181971 h 958755"/>
                <a:gd name="connsiteX12-81" fmla="*/ 5534168 w 5684293"/>
                <a:gd name="connsiteY12-82" fmla="*/ 25021 h 958755"/>
                <a:gd name="connsiteX13-83" fmla="*/ 5684293 w 5684293"/>
                <a:gd name="connsiteY13-84" fmla="*/ 31845 h 958755"/>
                <a:gd name="connsiteX0-85" fmla="*/ 0 w 5684293"/>
                <a:gd name="connsiteY0-86" fmla="*/ 6824 h 933734"/>
                <a:gd name="connsiteX1-87" fmla="*/ 225188 w 5684293"/>
                <a:gd name="connsiteY1-88" fmla="*/ 13648 h 933734"/>
                <a:gd name="connsiteX2-89" fmla="*/ 429905 w 5684293"/>
                <a:gd name="connsiteY2-90" fmla="*/ 156950 h 933734"/>
                <a:gd name="connsiteX3-91" fmla="*/ 668741 w 5684293"/>
                <a:gd name="connsiteY3-92" fmla="*/ 545911 h 933734"/>
                <a:gd name="connsiteX4-93" fmla="*/ 887105 w 5684293"/>
                <a:gd name="connsiteY4-94" fmla="*/ 655093 h 933734"/>
                <a:gd name="connsiteX5-95" fmla="*/ 3330054 w 5684293"/>
                <a:gd name="connsiteY5-96" fmla="*/ 682388 h 933734"/>
                <a:gd name="connsiteX6-97" fmla="*/ 3521123 w 5684293"/>
                <a:gd name="connsiteY6-98" fmla="*/ 757451 h 933734"/>
                <a:gd name="connsiteX7-99" fmla="*/ 3623481 w 5684293"/>
                <a:gd name="connsiteY7-100" fmla="*/ 887105 h 933734"/>
                <a:gd name="connsiteX8-101" fmla="*/ 3841845 w 5684293"/>
                <a:gd name="connsiteY8-102" fmla="*/ 921224 h 933734"/>
                <a:gd name="connsiteX9-103" fmla="*/ 4892723 w 5684293"/>
                <a:gd name="connsiteY9-104" fmla="*/ 928048 h 933734"/>
                <a:gd name="connsiteX10-105" fmla="*/ 5227093 w 5684293"/>
                <a:gd name="connsiteY10-106" fmla="*/ 805218 h 933734"/>
                <a:gd name="connsiteX11-107" fmla="*/ 5377218 w 5684293"/>
                <a:gd name="connsiteY11-108" fmla="*/ 156950 h 933734"/>
                <a:gd name="connsiteX12-109" fmla="*/ 5534168 w 5684293"/>
                <a:gd name="connsiteY12-110" fmla="*/ 0 h 933734"/>
                <a:gd name="connsiteX13-111" fmla="*/ 5684293 w 5684293"/>
                <a:gd name="connsiteY13-112" fmla="*/ 6824 h 933734"/>
                <a:gd name="connsiteX0-113" fmla="*/ 0 w 5684293"/>
                <a:gd name="connsiteY0-114" fmla="*/ 6824 h 933734"/>
                <a:gd name="connsiteX1-115" fmla="*/ 225188 w 5684293"/>
                <a:gd name="connsiteY1-116" fmla="*/ 13648 h 933734"/>
                <a:gd name="connsiteX2-117" fmla="*/ 429905 w 5684293"/>
                <a:gd name="connsiteY2-118" fmla="*/ 156950 h 933734"/>
                <a:gd name="connsiteX3-119" fmla="*/ 668741 w 5684293"/>
                <a:gd name="connsiteY3-120" fmla="*/ 545911 h 933734"/>
                <a:gd name="connsiteX4-121" fmla="*/ 887105 w 5684293"/>
                <a:gd name="connsiteY4-122" fmla="*/ 655093 h 933734"/>
                <a:gd name="connsiteX5-123" fmla="*/ 3330054 w 5684293"/>
                <a:gd name="connsiteY5-124" fmla="*/ 682388 h 933734"/>
                <a:gd name="connsiteX6-125" fmla="*/ 3521123 w 5684293"/>
                <a:gd name="connsiteY6-126" fmla="*/ 757451 h 933734"/>
                <a:gd name="connsiteX7-127" fmla="*/ 3623481 w 5684293"/>
                <a:gd name="connsiteY7-128" fmla="*/ 887105 h 933734"/>
                <a:gd name="connsiteX8-129" fmla="*/ 3841845 w 5684293"/>
                <a:gd name="connsiteY8-130" fmla="*/ 921224 h 933734"/>
                <a:gd name="connsiteX9-131" fmla="*/ 4892723 w 5684293"/>
                <a:gd name="connsiteY9-132" fmla="*/ 928048 h 933734"/>
                <a:gd name="connsiteX10-133" fmla="*/ 5227093 w 5684293"/>
                <a:gd name="connsiteY10-134" fmla="*/ 805218 h 933734"/>
                <a:gd name="connsiteX11-135" fmla="*/ 5377218 w 5684293"/>
                <a:gd name="connsiteY11-136" fmla="*/ 156950 h 933734"/>
                <a:gd name="connsiteX12-137" fmla="*/ 5534168 w 5684293"/>
                <a:gd name="connsiteY12-138" fmla="*/ 0 h 933734"/>
                <a:gd name="connsiteX13-139" fmla="*/ 5684293 w 5684293"/>
                <a:gd name="connsiteY13-140" fmla="*/ 6824 h 933734"/>
                <a:gd name="connsiteX0-141" fmla="*/ 0 w 5684293"/>
                <a:gd name="connsiteY0-142" fmla="*/ 6824 h 933734"/>
                <a:gd name="connsiteX1-143" fmla="*/ 225188 w 5684293"/>
                <a:gd name="connsiteY1-144" fmla="*/ 13648 h 933734"/>
                <a:gd name="connsiteX2-145" fmla="*/ 429905 w 5684293"/>
                <a:gd name="connsiteY2-146" fmla="*/ 156950 h 933734"/>
                <a:gd name="connsiteX3-147" fmla="*/ 668741 w 5684293"/>
                <a:gd name="connsiteY3-148" fmla="*/ 545911 h 933734"/>
                <a:gd name="connsiteX4-149" fmla="*/ 887105 w 5684293"/>
                <a:gd name="connsiteY4-150" fmla="*/ 655093 h 933734"/>
                <a:gd name="connsiteX5-151" fmla="*/ 3330054 w 5684293"/>
                <a:gd name="connsiteY5-152" fmla="*/ 682388 h 933734"/>
                <a:gd name="connsiteX6-153" fmla="*/ 3521123 w 5684293"/>
                <a:gd name="connsiteY6-154" fmla="*/ 757451 h 933734"/>
                <a:gd name="connsiteX7-155" fmla="*/ 3623481 w 5684293"/>
                <a:gd name="connsiteY7-156" fmla="*/ 887105 h 933734"/>
                <a:gd name="connsiteX8-157" fmla="*/ 3841845 w 5684293"/>
                <a:gd name="connsiteY8-158" fmla="*/ 921224 h 933734"/>
                <a:gd name="connsiteX9-159" fmla="*/ 4892723 w 5684293"/>
                <a:gd name="connsiteY9-160" fmla="*/ 928048 h 933734"/>
                <a:gd name="connsiteX10-161" fmla="*/ 5227093 w 5684293"/>
                <a:gd name="connsiteY10-162" fmla="*/ 805218 h 933734"/>
                <a:gd name="connsiteX11-163" fmla="*/ 5377218 w 5684293"/>
                <a:gd name="connsiteY11-164" fmla="*/ 156950 h 933734"/>
                <a:gd name="connsiteX12-165" fmla="*/ 5534168 w 5684293"/>
                <a:gd name="connsiteY12-166" fmla="*/ 0 h 933734"/>
                <a:gd name="connsiteX13-167" fmla="*/ 5684293 w 5684293"/>
                <a:gd name="connsiteY13-168" fmla="*/ 6824 h 933734"/>
                <a:gd name="connsiteX0-169" fmla="*/ 0 w 5684293"/>
                <a:gd name="connsiteY0-170" fmla="*/ 6824 h 933734"/>
                <a:gd name="connsiteX1-171" fmla="*/ 225188 w 5684293"/>
                <a:gd name="connsiteY1-172" fmla="*/ 13648 h 933734"/>
                <a:gd name="connsiteX2-173" fmla="*/ 429905 w 5684293"/>
                <a:gd name="connsiteY2-174" fmla="*/ 156950 h 933734"/>
                <a:gd name="connsiteX3-175" fmla="*/ 668741 w 5684293"/>
                <a:gd name="connsiteY3-176" fmla="*/ 545911 h 933734"/>
                <a:gd name="connsiteX4-177" fmla="*/ 887105 w 5684293"/>
                <a:gd name="connsiteY4-178" fmla="*/ 655093 h 933734"/>
                <a:gd name="connsiteX5-179" fmla="*/ 3330054 w 5684293"/>
                <a:gd name="connsiteY5-180" fmla="*/ 682388 h 933734"/>
                <a:gd name="connsiteX6-181" fmla="*/ 3521123 w 5684293"/>
                <a:gd name="connsiteY6-182" fmla="*/ 757451 h 933734"/>
                <a:gd name="connsiteX7-183" fmla="*/ 3623481 w 5684293"/>
                <a:gd name="connsiteY7-184" fmla="*/ 887105 h 933734"/>
                <a:gd name="connsiteX8-185" fmla="*/ 3841845 w 5684293"/>
                <a:gd name="connsiteY8-186" fmla="*/ 921224 h 933734"/>
                <a:gd name="connsiteX9-187" fmla="*/ 4892723 w 5684293"/>
                <a:gd name="connsiteY9-188" fmla="*/ 928048 h 933734"/>
                <a:gd name="connsiteX10-189" fmla="*/ 5227093 w 5684293"/>
                <a:gd name="connsiteY10-190" fmla="*/ 805218 h 933734"/>
                <a:gd name="connsiteX11-191" fmla="*/ 5377218 w 5684293"/>
                <a:gd name="connsiteY11-192" fmla="*/ 156950 h 933734"/>
                <a:gd name="connsiteX12-193" fmla="*/ 5534168 w 5684293"/>
                <a:gd name="connsiteY12-194" fmla="*/ 0 h 933734"/>
                <a:gd name="connsiteX13-195" fmla="*/ 5684293 w 5684293"/>
                <a:gd name="connsiteY13-196" fmla="*/ 6824 h 933734"/>
                <a:gd name="connsiteX0-197" fmla="*/ 0 w 5684293"/>
                <a:gd name="connsiteY0-198" fmla="*/ 6824 h 939712"/>
                <a:gd name="connsiteX1-199" fmla="*/ 225188 w 5684293"/>
                <a:gd name="connsiteY1-200" fmla="*/ 13648 h 939712"/>
                <a:gd name="connsiteX2-201" fmla="*/ 429905 w 5684293"/>
                <a:gd name="connsiteY2-202" fmla="*/ 156950 h 939712"/>
                <a:gd name="connsiteX3-203" fmla="*/ 668741 w 5684293"/>
                <a:gd name="connsiteY3-204" fmla="*/ 545911 h 939712"/>
                <a:gd name="connsiteX4-205" fmla="*/ 887105 w 5684293"/>
                <a:gd name="connsiteY4-206" fmla="*/ 655093 h 939712"/>
                <a:gd name="connsiteX5-207" fmla="*/ 3330054 w 5684293"/>
                <a:gd name="connsiteY5-208" fmla="*/ 682388 h 939712"/>
                <a:gd name="connsiteX6-209" fmla="*/ 3521123 w 5684293"/>
                <a:gd name="connsiteY6-210" fmla="*/ 757451 h 939712"/>
                <a:gd name="connsiteX7-211" fmla="*/ 3623481 w 5684293"/>
                <a:gd name="connsiteY7-212" fmla="*/ 887105 h 939712"/>
                <a:gd name="connsiteX8-213" fmla="*/ 3841845 w 5684293"/>
                <a:gd name="connsiteY8-214" fmla="*/ 921224 h 939712"/>
                <a:gd name="connsiteX9-215" fmla="*/ 4946206 w 5684293"/>
                <a:gd name="connsiteY9-216" fmla="*/ 939712 h 939712"/>
                <a:gd name="connsiteX10-217" fmla="*/ 5227093 w 5684293"/>
                <a:gd name="connsiteY10-218" fmla="*/ 805218 h 939712"/>
                <a:gd name="connsiteX11-219" fmla="*/ 5377218 w 5684293"/>
                <a:gd name="connsiteY11-220" fmla="*/ 156950 h 939712"/>
                <a:gd name="connsiteX12-221" fmla="*/ 5534168 w 5684293"/>
                <a:gd name="connsiteY12-222" fmla="*/ 0 h 939712"/>
                <a:gd name="connsiteX13-223" fmla="*/ 5684293 w 5684293"/>
                <a:gd name="connsiteY13-224" fmla="*/ 6824 h 939712"/>
                <a:gd name="connsiteX0-225" fmla="*/ 0 w 5684293"/>
                <a:gd name="connsiteY0-226" fmla="*/ 6824 h 939712"/>
                <a:gd name="connsiteX1-227" fmla="*/ 225188 w 5684293"/>
                <a:gd name="connsiteY1-228" fmla="*/ 13648 h 939712"/>
                <a:gd name="connsiteX2-229" fmla="*/ 429905 w 5684293"/>
                <a:gd name="connsiteY2-230" fmla="*/ 156950 h 939712"/>
                <a:gd name="connsiteX3-231" fmla="*/ 668741 w 5684293"/>
                <a:gd name="connsiteY3-232" fmla="*/ 545911 h 939712"/>
                <a:gd name="connsiteX4-233" fmla="*/ 887105 w 5684293"/>
                <a:gd name="connsiteY4-234" fmla="*/ 655093 h 939712"/>
                <a:gd name="connsiteX5-235" fmla="*/ 3330054 w 5684293"/>
                <a:gd name="connsiteY5-236" fmla="*/ 682388 h 939712"/>
                <a:gd name="connsiteX6-237" fmla="*/ 3521123 w 5684293"/>
                <a:gd name="connsiteY6-238" fmla="*/ 757451 h 939712"/>
                <a:gd name="connsiteX7-239" fmla="*/ 3623481 w 5684293"/>
                <a:gd name="connsiteY7-240" fmla="*/ 887105 h 939712"/>
                <a:gd name="connsiteX8-241" fmla="*/ 3841845 w 5684293"/>
                <a:gd name="connsiteY8-242" fmla="*/ 921224 h 939712"/>
                <a:gd name="connsiteX9-243" fmla="*/ 4946206 w 5684293"/>
                <a:gd name="connsiteY9-244" fmla="*/ 939712 h 939712"/>
                <a:gd name="connsiteX10-245" fmla="*/ 5227093 w 5684293"/>
                <a:gd name="connsiteY10-246" fmla="*/ 805218 h 939712"/>
                <a:gd name="connsiteX11-247" fmla="*/ 5377218 w 5684293"/>
                <a:gd name="connsiteY11-248" fmla="*/ 156950 h 939712"/>
                <a:gd name="connsiteX12-249" fmla="*/ 5534168 w 5684293"/>
                <a:gd name="connsiteY12-250" fmla="*/ 0 h 939712"/>
                <a:gd name="connsiteX13-251" fmla="*/ 5684293 w 5684293"/>
                <a:gd name="connsiteY13-252" fmla="*/ 6824 h 939712"/>
                <a:gd name="connsiteX0-253" fmla="*/ 0 w 5684293"/>
                <a:gd name="connsiteY0-254" fmla="*/ 6824 h 934872"/>
                <a:gd name="connsiteX1-255" fmla="*/ 225188 w 5684293"/>
                <a:gd name="connsiteY1-256" fmla="*/ 13648 h 934872"/>
                <a:gd name="connsiteX2-257" fmla="*/ 429905 w 5684293"/>
                <a:gd name="connsiteY2-258" fmla="*/ 156950 h 934872"/>
                <a:gd name="connsiteX3-259" fmla="*/ 668741 w 5684293"/>
                <a:gd name="connsiteY3-260" fmla="*/ 545911 h 934872"/>
                <a:gd name="connsiteX4-261" fmla="*/ 887105 w 5684293"/>
                <a:gd name="connsiteY4-262" fmla="*/ 655093 h 934872"/>
                <a:gd name="connsiteX5-263" fmla="*/ 3330054 w 5684293"/>
                <a:gd name="connsiteY5-264" fmla="*/ 682388 h 934872"/>
                <a:gd name="connsiteX6-265" fmla="*/ 3521123 w 5684293"/>
                <a:gd name="connsiteY6-266" fmla="*/ 757451 h 934872"/>
                <a:gd name="connsiteX7-267" fmla="*/ 3623481 w 5684293"/>
                <a:gd name="connsiteY7-268" fmla="*/ 887105 h 934872"/>
                <a:gd name="connsiteX8-269" fmla="*/ 3841845 w 5684293"/>
                <a:gd name="connsiteY8-270" fmla="*/ 921224 h 934872"/>
                <a:gd name="connsiteX9-271" fmla="*/ 4960962 w 5684293"/>
                <a:gd name="connsiteY9-272" fmla="*/ 934871 h 934872"/>
                <a:gd name="connsiteX10-273" fmla="*/ 5227093 w 5684293"/>
                <a:gd name="connsiteY10-274" fmla="*/ 805218 h 934872"/>
                <a:gd name="connsiteX11-275" fmla="*/ 5377218 w 5684293"/>
                <a:gd name="connsiteY11-276" fmla="*/ 156950 h 934872"/>
                <a:gd name="connsiteX12-277" fmla="*/ 5534168 w 5684293"/>
                <a:gd name="connsiteY12-278" fmla="*/ 0 h 934872"/>
                <a:gd name="connsiteX13-279" fmla="*/ 5684293 w 5684293"/>
                <a:gd name="connsiteY13-280" fmla="*/ 6824 h 934872"/>
                <a:gd name="connsiteX0-281" fmla="*/ 0 w 5684293"/>
                <a:gd name="connsiteY0-282" fmla="*/ 6824 h 934872"/>
                <a:gd name="connsiteX1-283" fmla="*/ 225188 w 5684293"/>
                <a:gd name="connsiteY1-284" fmla="*/ 13648 h 934872"/>
                <a:gd name="connsiteX2-285" fmla="*/ 429905 w 5684293"/>
                <a:gd name="connsiteY2-286" fmla="*/ 156950 h 934872"/>
                <a:gd name="connsiteX3-287" fmla="*/ 668741 w 5684293"/>
                <a:gd name="connsiteY3-288" fmla="*/ 545911 h 934872"/>
                <a:gd name="connsiteX4-289" fmla="*/ 887105 w 5684293"/>
                <a:gd name="connsiteY4-290" fmla="*/ 655093 h 934872"/>
                <a:gd name="connsiteX5-291" fmla="*/ 3330054 w 5684293"/>
                <a:gd name="connsiteY5-292" fmla="*/ 682388 h 934872"/>
                <a:gd name="connsiteX6-293" fmla="*/ 3521123 w 5684293"/>
                <a:gd name="connsiteY6-294" fmla="*/ 757451 h 934872"/>
                <a:gd name="connsiteX7-295" fmla="*/ 3643953 w 5684293"/>
                <a:gd name="connsiteY7-296" fmla="*/ 852985 h 934872"/>
                <a:gd name="connsiteX8-297" fmla="*/ 3841845 w 5684293"/>
                <a:gd name="connsiteY8-298" fmla="*/ 921224 h 934872"/>
                <a:gd name="connsiteX9-299" fmla="*/ 4960962 w 5684293"/>
                <a:gd name="connsiteY9-300" fmla="*/ 934871 h 934872"/>
                <a:gd name="connsiteX10-301" fmla="*/ 5227093 w 5684293"/>
                <a:gd name="connsiteY10-302" fmla="*/ 805218 h 934872"/>
                <a:gd name="connsiteX11-303" fmla="*/ 5377218 w 5684293"/>
                <a:gd name="connsiteY11-304" fmla="*/ 156950 h 934872"/>
                <a:gd name="connsiteX12-305" fmla="*/ 5534168 w 5684293"/>
                <a:gd name="connsiteY12-306" fmla="*/ 0 h 934872"/>
                <a:gd name="connsiteX13-307" fmla="*/ 5684293 w 5684293"/>
                <a:gd name="connsiteY13-308" fmla="*/ 6824 h 934872"/>
                <a:gd name="connsiteX0-309" fmla="*/ 0 w 5684293"/>
                <a:gd name="connsiteY0-310" fmla="*/ 6824 h 934872"/>
                <a:gd name="connsiteX1-311" fmla="*/ 225188 w 5684293"/>
                <a:gd name="connsiteY1-312" fmla="*/ 13648 h 934872"/>
                <a:gd name="connsiteX2-313" fmla="*/ 429905 w 5684293"/>
                <a:gd name="connsiteY2-314" fmla="*/ 156950 h 934872"/>
                <a:gd name="connsiteX3-315" fmla="*/ 668741 w 5684293"/>
                <a:gd name="connsiteY3-316" fmla="*/ 545911 h 934872"/>
                <a:gd name="connsiteX4-317" fmla="*/ 887105 w 5684293"/>
                <a:gd name="connsiteY4-318" fmla="*/ 655093 h 934872"/>
                <a:gd name="connsiteX5-319" fmla="*/ 3330054 w 5684293"/>
                <a:gd name="connsiteY5-320" fmla="*/ 682388 h 934872"/>
                <a:gd name="connsiteX6-321" fmla="*/ 3521123 w 5684293"/>
                <a:gd name="connsiteY6-322" fmla="*/ 757451 h 934872"/>
                <a:gd name="connsiteX7-323" fmla="*/ 3643953 w 5684293"/>
                <a:gd name="connsiteY7-324" fmla="*/ 852985 h 934872"/>
                <a:gd name="connsiteX8-325" fmla="*/ 3841845 w 5684293"/>
                <a:gd name="connsiteY8-326" fmla="*/ 921224 h 934872"/>
                <a:gd name="connsiteX9-327" fmla="*/ 4960962 w 5684293"/>
                <a:gd name="connsiteY9-328" fmla="*/ 934871 h 934872"/>
                <a:gd name="connsiteX10-329" fmla="*/ 5227093 w 5684293"/>
                <a:gd name="connsiteY10-330" fmla="*/ 805218 h 934872"/>
                <a:gd name="connsiteX11-331" fmla="*/ 5377218 w 5684293"/>
                <a:gd name="connsiteY11-332" fmla="*/ 156950 h 934872"/>
                <a:gd name="connsiteX12-333" fmla="*/ 5534168 w 5684293"/>
                <a:gd name="connsiteY12-334" fmla="*/ 0 h 934872"/>
                <a:gd name="connsiteX13-335" fmla="*/ 5684293 w 5684293"/>
                <a:gd name="connsiteY13-336" fmla="*/ 6824 h 934872"/>
                <a:gd name="connsiteX0-337" fmla="*/ 0 w 5684293"/>
                <a:gd name="connsiteY0-338" fmla="*/ 6824 h 934872"/>
                <a:gd name="connsiteX1-339" fmla="*/ 225188 w 5684293"/>
                <a:gd name="connsiteY1-340" fmla="*/ 13648 h 934872"/>
                <a:gd name="connsiteX2-341" fmla="*/ 429905 w 5684293"/>
                <a:gd name="connsiteY2-342" fmla="*/ 156950 h 934872"/>
                <a:gd name="connsiteX3-343" fmla="*/ 668741 w 5684293"/>
                <a:gd name="connsiteY3-344" fmla="*/ 545911 h 934872"/>
                <a:gd name="connsiteX4-345" fmla="*/ 887105 w 5684293"/>
                <a:gd name="connsiteY4-346" fmla="*/ 655093 h 934872"/>
                <a:gd name="connsiteX5-347" fmla="*/ 3330054 w 5684293"/>
                <a:gd name="connsiteY5-348" fmla="*/ 682388 h 934872"/>
                <a:gd name="connsiteX6-349" fmla="*/ 3536200 w 5684293"/>
                <a:gd name="connsiteY6-350" fmla="*/ 726029 h 934872"/>
                <a:gd name="connsiteX7-351" fmla="*/ 3643953 w 5684293"/>
                <a:gd name="connsiteY7-352" fmla="*/ 852985 h 934872"/>
                <a:gd name="connsiteX8-353" fmla="*/ 3841845 w 5684293"/>
                <a:gd name="connsiteY8-354" fmla="*/ 921224 h 934872"/>
                <a:gd name="connsiteX9-355" fmla="*/ 4960962 w 5684293"/>
                <a:gd name="connsiteY9-356" fmla="*/ 934871 h 934872"/>
                <a:gd name="connsiteX10-357" fmla="*/ 5227093 w 5684293"/>
                <a:gd name="connsiteY10-358" fmla="*/ 805218 h 934872"/>
                <a:gd name="connsiteX11-359" fmla="*/ 5377218 w 5684293"/>
                <a:gd name="connsiteY11-360" fmla="*/ 156950 h 934872"/>
                <a:gd name="connsiteX12-361" fmla="*/ 5534168 w 5684293"/>
                <a:gd name="connsiteY12-362" fmla="*/ 0 h 934872"/>
                <a:gd name="connsiteX13-363" fmla="*/ 5684293 w 5684293"/>
                <a:gd name="connsiteY13-364" fmla="*/ 6824 h 934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76200">
              <a:solidFill>
                <a:schemeClr val="accent2">
                  <a:lumMod val="75000"/>
                </a:schemeClr>
              </a:solidFill>
              <a:round/>
              <a:tailEnd type="triangle" w="med" len="med"/>
            </a:ln>
          </p:spPr>
          <p:txBody>
            <a:bodyPr wrap="none" anchor="ct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1" fmla="*/ 0 w 5493224"/>
                <a:gd name="connsiteY0-2" fmla="*/ 385549 h 644856"/>
                <a:gd name="connsiteX1-3" fmla="*/ 37595 w 5493224"/>
                <a:gd name="connsiteY1-4" fmla="*/ 432701 h 644856"/>
                <a:gd name="connsiteX2-5" fmla="*/ 204717 w 5493224"/>
                <a:gd name="connsiteY2-6" fmla="*/ 406020 h 644856"/>
                <a:gd name="connsiteX3-7" fmla="*/ 341194 w 5493224"/>
                <a:gd name="connsiteY3-8" fmla="*/ 344605 h 644856"/>
                <a:gd name="connsiteX4-9" fmla="*/ 566383 w 5493224"/>
                <a:gd name="connsiteY4-10" fmla="*/ 78474 h 644856"/>
                <a:gd name="connsiteX5-11" fmla="*/ 825690 w 5493224"/>
                <a:gd name="connsiteY5-12" fmla="*/ 30707 h 644856"/>
                <a:gd name="connsiteX6-13" fmla="*/ 3330054 w 5493224"/>
                <a:gd name="connsiteY6-14" fmla="*/ 23883 h 644856"/>
                <a:gd name="connsiteX7-15" fmla="*/ 3575714 w 5493224"/>
                <a:gd name="connsiteY7-16" fmla="*/ 174008 h 644856"/>
                <a:gd name="connsiteX8-17" fmla="*/ 3698544 w 5493224"/>
                <a:gd name="connsiteY8-18" fmla="*/ 501555 h 644856"/>
                <a:gd name="connsiteX9-19" fmla="*/ 3869141 w 5493224"/>
                <a:gd name="connsiteY9-20" fmla="*/ 624384 h 644856"/>
                <a:gd name="connsiteX10-21" fmla="*/ 5015553 w 5493224"/>
                <a:gd name="connsiteY10-22" fmla="*/ 624384 h 644856"/>
                <a:gd name="connsiteX11-23" fmla="*/ 5138383 w 5493224"/>
                <a:gd name="connsiteY11-24" fmla="*/ 556146 h 644856"/>
                <a:gd name="connsiteX12-25" fmla="*/ 5220269 w 5493224"/>
                <a:gd name="connsiteY12-26" fmla="*/ 433316 h 644856"/>
                <a:gd name="connsiteX13-27" fmla="*/ 5302156 w 5493224"/>
                <a:gd name="connsiteY13-28" fmla="*/ 412844 h 644856"/>
                <a:gd name="connsiteX14-29" fmla="*/ 5486400 w 5493224"/>
                <a:gd name="connsiteY14-30" fmla="*/ 412844 h 644856"/>
                <a:gd name="connsiteX15-31" fmla="*/ 5486400 w 5493224"/>
                <a:gd name="connsiteY15-32" fmla="*/ 412844 h 644856"/>
                <a:gd name="connsiteX16" fmla="*/ 5493224 w 5493224"/>
                <a:gd name="connsiteY16" fmla="*/ 399196 h 644856"/>
                <a:gd name="connsiteX0-33" fmla="*/ 0 w 5493224"/>
                <a:gd name="connsiteY0-34" fmla="*/ 385549 h 644856"/>
                <a:gd name="connsiteX1-35" fmla="*/ 204717 w 5493224"/>
                <a:gd name="connsiteY1-36" fmla="*/ 406020 h 644856"/>
                <a:gd name="connsiteX2-37" fmla="*/ 341194 w 5493224"/>
                <a:gd name="connsiteY2-38" fmla="*/ 344605 h 644856"/>
                <a:gd name="connsiteX3-39" fmla="*/ 566383 w 5493224"/>
                <a:gd name="connsiteY3-40" fmla="*/ 78474 h 644856"/>
                <a:gd name="connsiteX4-41" fmla="*/ 825690 w 5493224"/>
                <a:gd name="connsiteY4-42" fmla="*/ 30707 h 644856"/>
                <a:gd name="connsiteX5-43" fmla="*/ 3330054 w 5493224"/>
                <a:gd name="connsiteY5-44" fmla="*/ 23883 h 644856"/>
                <a:gd name="connsiteX6-45" fmla="*/ 3575714 w 5493224"/>
                <a:gd name="connsiteY6-46" fmla="*/ 174008 h 644856"/>
                <a:gd name="connsiteX7-47" fmla="*/ 3698544 w 5493224"/>
                <a:gd name="connsiteY7-48" fmla="*/ 501555 h 644856"/>
                <a:gd name="connsiteX8-49" fmla="*/ 3869141 w 5493224"/>
                <a:gd name="connsiteY8-50" fmla="*/ 624384 h 644856"/>
                <a:gd name="connsiteX9-51" fmla="*/ 5015553 w 5493224"/>
                <a:gd name="connsiteY9-52" fmla="*/ 624384 h 644856"/>
                <a:gd name="connsiteX10-53" fmla="*/ 5138383 w 5493224"/>
                <a:gd name="connsiteY10-54" fmla="*/ 556146 h 644856"/>
                <a:gd name="connsiteX11-55" fmla="*/ 5220269 w 5493224"/>
                <a:gd name="connsiteY11-56" fmla="*/ 433316 h 644856"/>
                <a:gd name="connsiteX12-57" fmla="*/ 5302156 w 5493224"/>
                <a:gd name="connsiteY12-58" fmla="*/ 412844 h 644856"/>
                <a:gd name="connsiteX13-59" fmla="*/ 5486400 w 5493224"/>
                <a:gd name="connsiteY13-60" fmla="*/ 412844 h 644856"/>
                <a:gd name="connsiteX14-61" fmla="*/ 5486400 w 5493224"/>
                <a:gd name="connsiteY14-62" fmla="*/ 412844 h 644856"/>
                <a:gd name="connsiteX15-63" fmla="*/ 5493224 w 5493224"/>
                <a:gd name="connsiteY15-64" fmla="*/ 399196 h 644856"/>
                <a:gd name="connsiteX0-65" fmla="*/ 0 w 5454155"/>
                <a:gd name="connsiteY0-66" fmla="*/ 432048 h 644856"/>
                <a:gd name="connsiteX1-67" fmla="*/ 165648 w 5454155"/>
                <a:gd name="connsiteY1-68" fmla="*/ 406020 h 644856"/>
                <a:gd name="connsiteX2-69" fmla="*/ 302125 w 5454155"/>
                <a:gd name="connsiteY2-70" fmla="*/ 344605 h 644856"/>
                <a:gd name="connsiteX3-71" fmla="*/ 527314 w 5454155"/>
                <a:gd name="connsiteY3-72" fmla="*/ 78474 h 644856"/>
                <a:gd name="connsiteX4-73" fmla="*/ 786621 w 5454155"/>
                <a:gd name="connsiteY4-74" fmla="*/ 30707 h 644856"/>
                <a:gd name="connsiteX5-75" fmla="*/ 3290985 w 5454155"/>
                <a:gd name="connsiteY5-76" fmla="*/ 23883 h 644856"/>
                <a:gd name="connsiteX6-77" fmla="*/ 3536645 w 5454155"/>
                <a:gd name="connsiteY6-78" fmla="*/ 174008 h 644856"/>
                <a:gd name="connsiteX7-79" fmla="*/ 3659475 w 5454155"/>
                <a:gd name="connsiteY7-80" fmla="*/ 501555 h 644856"/>
                <a:gd name="connsiteX8-81" fmla="*/ 3830072 w 5454155"/>
                <a:gd name="connsiteY8-82" fmla="*/ 624384 h 644856"/>
                <a:gd name="connsiteX9-83" fmla="*/ 4976484 w 5454155"/>
                <a:gd name="connsiteY9-84" fmla="*/ 624384 h 644856"/>
                <a:gd name="connsiteX10-85" fmla="*/ 5099314 w 5454155"/>
                <a:gd name="connsiteY10-86" fmla="*/ 556146 h 644856"/>
                <a:gd name="connsiteX11-87" fmla="*/ 5181200 w 5454155"/>
                <a:gd name="connsiteY11-88" fmla="*/ 433316 h 644856"/>
                <a:gd name="connsiteX12-89" fmla="*/ 5263087 w 5454155"/>
                <a:gd name="connsiteY12-90" fmla="*/ 412844 h 644856"/>
                <a:gd name="connsiteX13-91" fmla="*/ 5447331 w 5454155"/>
                <a:gd name="connsiteY13-92" fmla="*/ 412844 h 644856"/>
                <a:gd name="connsiteX14-93" fmla="*/ 5447331 w 5454155"/>
                <a:gd name="connsiteY14-94" fmla="*/ 412844 h 644856"/>
                <a:gd name="connsiteX15-95" fmla="*/ 5454155 w 5454155"/>
                <a:gd name="connsiteY15-96" fmla="*/ 399196 h 644856"/>
                <a:gd name="connsiteX0-97" fmla="*/ 0 w 5454155"/>
                <a:gd name="connsiteY0-98" fmla="*/ 432048 h 644856"/>
                <a:gd name="connsiteX1-99" fmla="*/ 165648 w 5454155"/>
                <a:gd name="connsiteY1-100" fmla="*/ 406020 h 644856"/>
                <a:gd name="connsiteX2-101" fmla="*/ 302125 w 5454155"/>
                <a:gd name="connsiteY2-102" fmla="*/ 344605 h 644856"/>
                <a:gd name="connsiteX3-103" fmla="*/ 527314 w 5454155"/>
                <a:gd name="connsiteY3-104" fmla="*/ 78474 h 644856"/>
                <a:gd name="connsiteX4-105" fmla="*/ 786621 w 5454155"/>
                <a:gd name="connsiteY4-106" fmla="*/ 30707 h 644856"/>
                <a:gd name="connsiteX5-107" fmla="*/ 3290985 w 5454155"/>
                <a:gd name="connsiteY5-108" fmla="*/ 23883 h 644856"/>
                <a:gd name="connsiteX6-109" fmla="*/ 3536645 w 5454155"/>
                <a:gd name="connsiteY6-110" fmla="*/ 174008 h 644856"/>
                <a:gd name="connsiteX7-111" fmla="*/ 3659475 w 5454155"/>
                <a:gd name="connsiteY7-112" fmla="*/ 501555 h 644856"/>
                <a:gd name="connsiteX8-113" fmla="*/ 3830072 w 5454155"/>
                <a:gd name="connsiteY8-114" fmla="*/ 624384 h 644856"/>
                <a:gd name="connsiteX9-115" fmla="*/ 4976484 w 5454155"/>
                <a:gd name="connsiteY9-116" fmla="*/ 624384 h 644856"/>
                <a:gd name="connsiteX10-117" fmla="*/ 5099314 w 5454155"/>
                <a:gd name="connsiteY10-118" fmla="*/ 556146 h 644856"/>
                <a:gd name="connsiteX11-119" fmla="*/ 5181200 w 5454155"/>
                <a:gd name="connsiteY11-120" fmla="*/ 433316 h 644856"/>
                <a:gd name="connsiteX12-121" fmla="*/ 5263087 w 5454155"/>
                <a:gd name="connsiteY12-122" fmla="*/ 412844 h 644856"/>
                <a:gd name="connsiteX13-123" fmla="*/ 5447331 w 5454155"/>
                <a:gd name="connsiteY13-124" fmla="*/ 412844 h 644856"/>
                <a:gd name="connsiteX14-125" fmla="*/ 5447331 w 5454155"/>
                <a:gd name="connsiteY14-126" fmla="*/ 412844 h 644856"/>
                <a:gd name="connsiteX15-127" fmla="*/ 5454155 w 5454155"/>
                <a:gd name="connsiteY15-128" fmla="*/ 399196 h 644856"/>
                <a:gd name="connsiteX0-129" fmla="*/ 0 w 5501725"/>
                <a:gd name="connsiteY0-130" fmla="*/ 421477 h 644856"/>
                <a:gd name="connsiteX1-131" fmla="*/ 213218 w 5501725"/>
                <a:gd name="connsiteY1-132" fmla="*/ 406020 h 644856"/>
                <a:gd name="connsiteX2-133" fmla="*/ 349695 w 5501725"/>
                <a:gd name="connsiteY2-134" fmla="*/ 344605 h 644856"/>
                <a:gd name="connsiteX3-135" fmla="*/ 574884 w 5501725"/>
                <a:gd name="connsiteY3-136" fmla="*/ 78474 h 644856"/>
                <a:gd name="connsiteX4-137" fmla="*/ 834191 w 5501725"/>
                <a:gd name="connsiteY4-138" fmla="*/ 30707 h 644856"/>
                <a:gd name="connsiteX5-139" fmla="*/ 3338555 w 5501725"/>
                <a:gd name="connsiteY5-140" fmla="*/ 23883 h 644856"/>
                <a:gd name="connsiteX6-141" fmla="*/ 3584215 w 5501725"/>
                <a:gd name="connsiteY6-142" fmla="*/ 174008 h 644856"/>
                <a:gd name="connsiteX7-143" fmla="*/ 3707045 w 5501725"/>
                <a:gd name="connsiteY7-144" fmla="*/ 501555 h 644856"/>
                <a:gd name="connsiteX8-145" fmla="*/ 3877642 w 5501725"/>
                <a:gd name="connsiteY8-146" fmla="*/ 624384 h 644856"/>
                <a:gd name="connsiteX9-147" fmla="*/ 5024054 w 5501725"/>
                <a:gd name="connsiteY9-148" fmla="*/ 624384 h 644856"/>
                <a:gd name="connsiteX10-149" fmla="*/ 5146884 w 5501725"/>
                <a:gd name="connsiteY10-150" fmla="*/ 556146 h 644856"/>
                <a:gd name="connsiteX11-151" fmla="*/ 5228770 w 5501725"/>
                <a:gd name="connsiteY11-152" fmla="*/ 433316 h 644856"/>
                <a:gd name="connsiteX12-153" fmla="*/ 5310657 w 5501725"/>
                <a:gd name="connsiteY12-154" fmla="*/ 412844 h 644856"/>
                <a:gd name="connsiteX13-155" fmla="*/ 5494901 w 5501725"/>
                <a:gd name="connsiteY13-156" fmla="*/ 412844 h 644856"/>
                <a:gd name="connsiteX14-157" fmla="*/ 5494901 w 5501725"/>
                <a:gd name="connsiteY14-158" fmla="*/ 412844 h 644856"/>
                <a:gd name="connsiteX15-159" fmla="*/ 5501725 w 5501725"/>
                <a:gd name="connsiteY15-160" fmla="*/ 399196 h 644856"/>
                <a:gd name="connsiteX0-161" fmla="*/ 0 w 5501725"/>
                <a:gd name="connsiteY0-162" fmla="*/ 397594 h 620973"/>
                <a:gd name="connsiteX1-163" fmla="*/ 213218 w 5501725"/>
                <a:gd name="connsiteY1-164" fmla="*/ 382137 h 620973"/>
                <a:gd name="connsiteX2-165" fmla="*/ 349695 w 5501725"/>
                <a:gd name="connsiteY2-166" fmla="*/ 320722 h 620973"/>
                <a:gd name="connsiteX3-167" fmla="*/ 574884 w 5501725"/>
                <a:gd name="connsiteY3-168" fmla="*/ 54591 h 620973"/>
                <a:gd name="connsiteX4-169" fmla="*/ 834191 w 5501725"/>
                <a:gd name="connsiteY4-170" fmla="*/ 6824 h 620973"/>
                <a:gd name="connsiteX5-171" fmla="*/ 3338555 w 5501725"/>
                <a:gd name="connsiteY5-172" fmla="*/ 0 h 620973"/>
                <a:gd name="connsiteX6-173" fmla="*/ 3584215 w 5501725"/>
                <a:gd name="connsiteY6-174" fmla="*/ 150125 h 620973"/>
                <a:gd name="connsiteX7-175" fmla="*/ 3707045 w 5501725"/>
                <a:gd name="connsiteY7-176" fmla="*/ 477672 h 620973"/>
                <a:gd name="connsiteX8-177" fmla="*/ 3877642 w 5501725"/>
                <a:gd name="connsiteY8-178" fmla="*/ 600501 h 620973"/>
                <a:gd name="connsiteX9-179" fmla="*/ 5024054 w 5501725"/>
                <a:gd name="connsiteY9-180" fmla="*/ 600501 h 620973"/>
                <a:gd name="connsiteX10-181" fmla="*/ 5146884 w 5501725"/>
                <a:gd name="connsiteY10-182" fmla="*/ 532263 h 620973"/>
                <a:gd name="connsiteX11-183" fmla="*/ 5228770 w 5501725"/>
                <a:gd name="connsiteY11-184" fmla="*/ 409433 h 620973"/>
                <a:gd name="connsiteX12-185" fmla="*/ 5310657 w 5501725"/>
                <a:gd name="connsiteY12-186" fmla="*/ 388961 h 620973"/>
                <a:gd name="connsiteX13-187" fmla="*/ 5494901 w 5501725"/>
                <a:gd name="connsiteY13-188" fmla="*/ 388961 h 620973"/>
                <a:gd name="connsiteX14-189" fmla="*/ 5494901 w 5501725"/>
                <a:gd name="connsiteY14-190" fmla="*/ 388961 h 620973"/>
                <a:gd name="connsiteX15-191" fmla="*/ 5501725 w 5501725"/>
                <a:gd name="connsiteY15-192" fmla="*/ 375313 h 620973"/>
                <a:gd name="connsiteX0-193" fmla="*/ 0 w 5501725"/>
                <a:gd name="connsiteY0-194" fmla="*/ 397594 h 600501"/>
                <a:gd name="connsiteX1-195" fmla="*/ 213218 w 5501725"/>
                <a:gd name="connsiteY1-196" fmla="*/ 382137 h 600501"/>
                <a:gd name="connsiteX2-197" fmla="*/ 349695 w 5501725"/>
                <a:gd name="connsiteY2-198" fmla="*/ 320722 h 600501"/>
                <a:gd name="connsiteX3-199" fmla="*/ 574884 w 5501725"/>
                <a:gd name="connsiteY3-200" fmla="*/ 54591 h 600501"/>
                <a:gd name="connsiteX4-201" fmla="*/ 834191 w 5501725"/>
                <a:gd name="connsiteY4-202" fmla="*/ 6824 h 600501"/>
                <a:gd name="connsiteX5-203" fmla="*/ 3338555 w 5501725"/>
                <a:gd name="connsiteY5-204" fmla="*/ 0 h 600501"/>
                <a:gd name="connsiteX6-205" fmla="*/ 3584215 w 5501725"/>
                <a:gd name="connsiteY6-206" fmla="*/ 150125 h 600501"/>
                <a:gd name="connsiteX7-207" fmla="*/ 3707045 w 5501725"/>
                <a:gd name="connsiteY7-208" fmla="*/ 477672 h 600501"/>
                <a:gd name="connsiteX8-209" fmla="*/ 3877642 w 5501725"/>
                <a:gd name="connsiteY8-210" fmla="*/ 600501 h 600501"/>
                <a:gd name="connsiteX9-211" fmla="*/ 5024054 w 5501725"/>
                <a:gd name="connsiteY9-212" fmla="*/ 600501 h 600501"/>
                <a:gd name="connsiteX10-213" fmla="*/ 5146884 w 5501725"/>
                <a:gd name="connsiteY10-214" fmla="*/ 532263 h 600501"/>
                <a:gd name="connsiteX11-215" fmla="*/ 5228770 w 5501725"/>
                <a:gd name="connsiteY11-216" fmla="*/ 409433 h 600501"/>
                <a:gd name="connsiteX12-217" fmla="*/ 5310657 w 5501725"/>
                <a:gd name="connsiteY12-218" fmla="*/ 388961 h 600501"/>
                <a:gd name="connsiteX13-219" fmla="*/ 5494901 w 5501725"/>
                <a:gd name="connsiteY13-220" fmla="*/ 388961 h 600501"/>
                <a:gd name="connsiteX14-221" fmla="*/ 5494901 w 5501725"/>
                <a:gd name="connsiteY14-222" fmla="*/ 388961 h 600501"/>
                <a:gd name="connsiteX15-223" fmla="*/ 5501725 w 5501725"/>
                <a:gd name="connsiteY15-224" fmla="*/ 375313 h 600501"/>
                <a:gd name="connsiteX0-225" fmla="*/ 0 w 5501725"/>
                <a:gd name="connsiteY0-226" fmla="*/ 397594 h 600501"/>
                <a:gd name="connsiteX1-227" fmla="*/ 213218 w 5501725"/>
                <a:gd name="connsiteY1-228" fmla="*/ 382137 h 600501"/>
                <a:gd name="connsiteX2-229" fmla="*/ 349695 w 5501725"/>
                <a:gd name="connsiteY2-230" fmla="*/ 320722 h 600501"/>
                <a:gd name="connsiteX3-231" fmla="*/ 574884 w 5501725"/>
                <a:gd name="connsiteY3-232" fmla="*/ 54591 h 600501"/>
                <a:gd name="connsiteX4-233" fmla="*/ 834191 w 5501725"/>
                <a:gd name="connsiteY4-234" fmla="*/ 6824 h 600501"/>
                <a:gd name="connsiteX5-235" fmla="*/ 3338555 w 5501725"/>
                <a:gd name="connsiteY5-236" fmla="*/ 0 h 600501"/>
                <a:gd name="connsiteX6-237" fmla="*/ 3584215 w 5501725"/>
                <a:gd name="connsiteY6-238" fmla="*/ 150125 h 600501"/>
                <a:gd name="connsiteX7-239" fmla="*/ 3707045 w 5501725"/>
                <a:gd name="connsiteY7-240" fmla="*/ 477672 h 600501"/>
                <a:gd name="connsiteX8-241" fmla="*/ 3877642 w 5501725"/>
                <a:gd name="connsiteY8-242" fmla="*/ 600501 h 600501"/>
                <a:gd name="connsiteX9-243" fmla="*/ 5024054 w 5501725"/>
                <a:gd name="connsiteY9-244" fmla="*/ 600501 h 600501"/>
                <a:gd name="connsiteX10-245" fmla="*/ 5146884 w 5501725"/>
                <a:gd name="connsiteY10-246" fmla="*/ 532263 h 600501"/>
                <a:gd name="connsiteX11-247" fmla="*/ 5228770 w 5501725"/>
                <a:gd name="connsiteY11-248" fmla="*/ 409433 h 600501"/>
                <a:gd name="connsiteX12-249" fmla="*/ 5310657 w 5501725"/>
                <a:gd name="connsiteY12-250" fmla="*/ 388961 h 600501"/>
                <a:gd name="connsiteX13-251" fmla="*/ 5494901 w 5501725"/>
                <a:gd name="connsiteY13-252" fmla="*/ 388961 h 600501"/>
                <a:gd name="connsiteX14-253" fmla="*/ 5494901 w 5501725"/>
                <a:gd name="connsiteY14-254" fmla="*/ 388961 h 600501"/>
                <a:gd name="connsiteX15-255" fmla="*/ 5501725 w 5501725"/>
                <a:gd name="connsiteY15-256" fmla="*/ 375313 h 600501"/>
                <a:gd name="connsiteX0-257" fmla="*/ 0 w 5494901"/>
                <a:gd name="connsiteY0-258" fmla="*/ 397594 h 600501"/>
                <a:gd name="connsiteX1-259" fmla="*/ 213218 w 5494901"/>
                <a:gd name="connsiteY1-260" fmla="*/ 382137 h 600501"/>
                <a:gd name="connsiteX2-261" fmla="*/ 349695 w 5494901"/>
                <a:gd name="connsiteY2-262" fmla="*/ 320722 h 600501"/>
                <a:gd name="connsiteX3-263" fmla="*/ 574884 w 5494901"/>
                <a:gd name="connsiteY3-264" fmla="*/ 54591 h 600501"/>
                <a:gd name="connsiteX4-265" fmla="*/ 834191 w 5494901"/>
                <a:gd name="connsiteY4-266" fmla="*/ 6824 h 600501"/>
                <a:gd name="connsiteX5-267" fmla="*/ 3338555 w 5494901"/>
                <a:gd name="connsiteY5-268" fmla="*/ 0 h 600501"/>
                <a:gd name="connsiteX6-269" fmla="*/ 3584215 w 5494901"/>
                <a:gd name="connsiteY6-270" fmla="*/ 150125 h 600501"/>
                <a:gd name="connsiteX7-271" fmla="*/ 3707045 w 5494901"/>
                <a:gd name="connsiteY7-272" fmla="*/ 477672 h 600501"/>
                <a:gd name="connsiteX8-273" fmla="*/ 3877642 w 5494901"/>
                <a:gd name="connsiteY8-274" fmla="*/ 600501 h 600501"/>
                <a:gd name="connsiteX9-275" fmla="*/ 5024054 w 5494901"/>
                <a:gd name="connsiteY9-276" fmla="*/ 600501 h 600501"/>
                <a:gd name="connsiteX10-277" fmla="*/ 5146884 w 5494901"/>
                <a:gd name="connsiteY10-278" fmla="*/ 532263 h 600501"/>
                <a:gd name="connsiteX11-279" fmla="*/ 5228770 w 5494901"/>
                <a:gd name="connsiteY11-280" fmla="*/ 409433 h 600501"/>
                <a:gd name="connsiteX12-281" fmla="*/ 5310657 w 5494901"/>
                <a:gd name="connsiteY12-282" fmla="*/ 388961 h 600501"/>
                <a:gd name="connsiteX13-283" fmla="*/ 5494901 w 5494901"/>
                <a:gd name="connsiteY13-284" fmla="*/ 388961 h 600501"/>
                <a:gd name="connsiteX14-285" fmla="*/ 5494901 w 5494901"/>
                <a:gd name="connsiteY14-286" fmla="*/ 388961 h 600501"/>
                <a:gd name="connsiteX0-287" fmla="*/ 0 w 5494901"/>
                <a:gd name="connsiteY0-288" fmla="*/ 397594 h 600501"/>
                <a:gd name="connsiteX1-289" fmla="*/ 213218 w 5494901"/>
                <a:gd name="connsiteY1-290" fmla="*/ 382137 h 600501"/>
                <a:gd name="connsiteX2-291" fmla="*/ 349695 w 5494901"/>
                <a:gd name="connsiteY2-292" fmla="*/ 320722 h 600501"/>
                <a:gd name="connsiteX3-293" fmla="*/ 574884 w 5494901"/>
                <a:gd name="connsiteY3-294" fmla="*/ 54591 h 600501"/>
                <a:gd name="connsiteX4-295" fmla="*/ 834191 w 5494901"/>
                <a:gd name="connsiteY4-296" fmla="*/ 6824 h 600501"/>
                <a:gd name="connsiteX5-297" fmla="*/ 3338555 w 5494901"/>
                <a:gd name="connsiteY5-298" fmla="*/ 0 h 600501"/>
                <a:gd name="connsiteX6-299" fmla="*/ 3584215 w 5494901"/>
                <a:gd name="connsiteY6-300" fmla="*/ 150125 h 600501"/>
                <a:gd name="connsiteX7-301" fmla="*/ 3707045 w 5494901"/>
                <a:gd name="connsiteY7-302" fmla="*/ 477672 h 600501"/>
                <a:gd name="connsiteX8-303" fmla="*/ 3877642 w 5494901"/>
                <a:gd name="connsiteY8-304" fmla="*/ 600501 h 600501"/>
                <a:gd name="connsiteX9-305" fmla="*/ 5024054 w 5494901"/>
                <a:gd name="connsiteY9-306" fmla="*/ 600501 h 600501"/>
                <a:gd name="connsiteX10-307" fmla="*/ 5146884 w 5494901"/>
                <a:gd name="connsiteY10-308" fmla="*/ 532263 h 600501"/>
                <a:gd name="connsiteX11-309" fmla="*/ 5228770 w 5494901"/>
                <a:gd name="connsiteY11-310" fmla="*/ 409433 h 600501"/>
                <a:gd name="connsiteX12-311" fmla="*/ 5310657 w 5494901"/>
                <a:gd name="connsiteY12-312" fmla="*/ 388961 h 600501"/>
                <a:gd name="connsiteX13-313" fmla="*/ 5494901 w 5494901"/>
                <a:gd name="connsiteY13-314" fmla="*/ 388961 h 600501"/>
                <a:gd name="connsiteX14-315" fmla="*/ 5494901 w 5494901"/>
                <a:gd name="connsiteY14-316" fmla="*/ 388961 h 600501"/>
                <a:gd name="connsiteX0-317" fmla="*/ 0 w 5494901"/>
                <a:gd name="connsiteY0-318" fmla="*/ 398195 h 601102"/>
                <a:gd name="connsiteX1-319" fmla="*/ 213218 w 5494901"/>
                <a:gd name="connsiteY1-320" fmla="*/ 382738 h 601102"/>
                <a:gd name="connsiteX2-321" fmla="*/ 349695 w 5494901"/>
                <a:gd name="connsiteY2-322" fmla="*/ 321323 h 601102"/>
                <a:gd name="connsiteX3-323" fmla="*/ 574884 w 5494901"/>
                <a:gd name="connsiteY3-324" fmla="*/ 55192 h 601102"/>
                <a:gd name="connsiteX4-325" fmla="*/ 834191 w 5494901"/>
                <a:gd name="connsiteY4-326" fmla="*/ 7425 h 601102"/>
                <a:gd name="connsiteX5-327" fmla="*/ 3338555 w 5494901"/>
                <a:gd name="connsiteY5-328" fmla="*/ 601 h 601102"/>
                <a:gd name="connsiteX6-329" fmla="*/ 3584215 w 5494901"/>
                <a:gd name="connsiteY6-330" fmla="*/ 150726 h 601102"/>
                <a:gd name="connsiteX7-331" fmla="*/ 3707045 w 5494901"/>
                <a:gd name="connsiteY7-332" fmla="*/ 478273 h 601102"/>
                <a:gd name="connsiteX8-333" fmla="*/ 3877642 w 5494901"/>
                <a:gd name="connsiteY8-334" fmla="*/ 601102 h 601102"/>
                <a:gd name="connsiteX9-335" fmla="*/ 5024054 w 5494901"/>
                <a:gd name="connsiteY9-336" fmla="*/ 601102 h 601102"/>
                <a:gd name="connsiteX10-337" fmla="*/ 5146884 w 5494901"/>
                <a:gd name="connsiteY10-338" fmla="*/ 532864 h 601102"/>
                <a:gd name="connsiteX11-339" fmla="*/ 5228770 w 5494901"/>
                <a:gd name="connsiteY11-340" fmla="*/ 410034 h 601102"/>
                <a:gd name="connsiteX12-341" fmla="*/ 5310657 w 5494901"/>
                <a:gd name="connsiteY12-342" fmla="*/ 389562 h 601102"/>
                <a:gd name="connsiteX13-343" fmla="*/ 5494901 w 5494901"/>
                <a:gd name="connsiteY13-344" fmla="*/ 389562 h 601102"/>
                <a:gd name="connsiteX14-345" fmla="*/ 5494901 w 5494901"/>
                <a:gd name="connsiteY14-346" fmla="*/ 389562 h 601102"/>
                <a:gd name="connsiteX0-347" fmla="*/ 0 w 5494901"/>
                <a:gd name="connsiteY0-348" fmla="*/ 398195 h 601102"/>
                <a:gd name="connsiteX1-349" fmla="*/ 119578 w 5494901"/>
                <a:gd name="connsiteY1-350" fmla="*/ 552782 h 601102"/>
                <a:gd name="connsiteX2-351" fmla="*/ 213218 w 5494901"/>
                <a:gd name="connsiteY2-352" fmla="*/ 382738 h 601102"/>
                <a:gd name="connsiteX3-353" fmla="*/ 349695 w 5494901"/>
                <a:gd name="connsiteY3-354" fmla="*/ 321323 h 601102"/>
                <a:gd name="connsiteX4-355" fmla="*/ 574884 w 5494901"/>
                <a:gd name="connsiteY4-356" fmla="*/ 55192 h 601102"/>
                <a:gd name="connsiteX5-357" fmla="*/ 834191 w 5494901"/>
                <a:gd name="connsiteY5-358" fmla="*/ 7425 h 601102"/>
                <a:gd name="connsiteX6-359" fmla="*/ 3338555 w 5494901"/>
                <a:gd name="connsiteY6-360" fmla="*/ 601 h 601102"/>
                <a:gd name="connsiteX7-361" fmla="*/ 3584215 w 5494901"/>
                <a:gd name="connsiteY7-362" fmla="*/ 150726 h 601102"/>
                <a:gd name="connsiteX8-363" fmla="*/ 3707045 w 5494901"/>
                <a:gd name="connsiteY8-364" fmla="*/ 478273 h 601102"/>
                <a:gd name="connsiteX9-365" fmla="*/ 3877642 w 5494901"/>
                <a:gd name="connsiteY9-366" fmla="*/ 601102 h 601102"/>
                <a:gd name="connsiteX10-367" fmla="*/ 5024054 w 5494901"/>
                <a:gd name="connsiteY10-368" fmla="*/ 601102 h 601102"/>
                <a:gd name="connsiteX11-369" fmla="*/ 5146884 w 5494901"/>
                <a:gd name="connsiteY11-370" fmla="*/ 532864 h 601102"/>
                <a:gd name="connsiteX12-371" fmla="*/ 5228770 w 5494901"/>
                <a:gd name="connsiteY12-372" fmla="*/ 410034 h 601102"/>
                <a:gd name="connsiteX13-373" fmla="*/ 5310657 w 5494901"/>
                <a:gd name="connsiteY13-374" fmla="*/ 389562 h 601102"/>
                <a:gd name="connsiteX14-375" fmla="*/ 5494901 w 5494901"/>
                <a:gd name="connsiteY14-376" fmla="*/ 389562 h 601102"/>
                <a:gd name="connsiteX15-377" fmla="*/ 5494901 w 5494901"/>
                <a:gd name="connsiteY15-378" fmla="*/ 389562 h 601102"/>
                <a:gd name="connsiteX0-379" fmla="*/ 0 w 5494901"/>
                <a:gd name="connsiteY0-380" fmla="*/ 398195 h 601102"/>
                <a:gd name="connsiteX1-381" fmla="*/ 213218 w 5494901"/>
                <a:gd name="connsiteY1-382" fmla="*/ 382738 h 601102"/>
                <a:gd name="connsiteX2-383" fmla="*/ 349695 w 5494901"/>
                <a:gd name="connsiteY2-384" fmla="*/ 321323 h 601102"/>
                <a:gd name="connsiteX3-385" fmla="*/ 574884 w 5494901"/>
                <a:gd name="connsiteY3-386" fmla="*/ 55192 h 601102"/>
                <a:gd name="connsiteX4-387" fmla="*/ 834191 w 5494901"/>
                <a:gd name="connsiteY4-388" fmla="*/ 7425 h 601102"/>
                <a:gd name="connsiteX5-389" fmla="*/ 3338555 w 5494901"/>
                <a:gd name="connsiteY5-390" fmla="*/ 601 h 601102"/>
                <a:gd name="connsiteX6-391" fmla="*/ 3584215 w 5494901"/>
                <a:gd name="connsiteY6-392" fmla="*/ 150726 h 601102"/>
                <a:gd name="connsiteX7-393" fmla="*/ 3707045 w 5494901"/>
                <a:gd name="connsiteY7-394" fmla="*/ 478273 h 601102"/>
                <a:gd name="connsiteX8-395" fmla="*/ 3877642 w 5494901"/>
                <a:gd name="connsiteY8-396" fmla="*/ 601102 h 601102"/>
                <a:gd name="connsiteX9-397" fmla="*/ 5024054 w 5494901"/>
                <a:gd name="connsiteY9-398" fmla="*/ 601102 h 601102"/>
                <a:gd name="connsiteX10-399" fmla="*/ 5146884 w 5494901"/>
                <a:gd name="connsiteY10-400" fmla="*/ 532864 h 601102"/>
                <a:gd name="connsiteX11-401" fmla="*/ 5228770 w 5494901"/>
                <a:gd name="connsiteY11-402" fmla="*/ 410034 h 601102"/>
                <a:gd name="connsiteX12-403" fmla="*/ 5310657 w 5494901"/>
                <a:gd name="connsiteY12-404" fmla="*/ 389562 h 601102"/>
                <a:gd name="connsiteX13-405" fmla="*/ 5494901 w 5494901"/>
                <a:gd name="connsiteY13-406" fmla="*/ 389562 h 601102"/>
                <a:gd name="connsiteX14-407" fmla="*/ 5494901 w 5494901"/>
                <a:gd name="connsiteY14-408" fmla="*/ 389562 h 601102"/>
                <a:gd name="connsiteX0-409" fmla="*/ 0 w 5494901"/>
                <a:gd name="connsiteY0-410" fmla="*/ 398195 h 601102"/>
                <a:gd name="connsiteX1-411" fmla="*/ 119578 w 5494901"/>
                <a:gd name="connsiteY1-412" fmla="*/ 552782 h 601102"/>
                <a:gd name="connsiteX2-413" fmla="*/ 213218 w 5494901"/>
                <a:gd name="connsiteY2-414" fmla="*/ 382738 h 601102"/>
                <a:gd name="connsiteX3-415" fmla="*/ 349695 w 5494901"/>
                <a:gd name="connsiteY3-416" fmla="*/ 321323 h 601102"/>
                <a:gd name="connsiteX4-417" fmla="*/ 574884 w 5494901"/>
                <a:gd name="connsiteY4-418" fmla="*/ 55192 h 601102"/>
                <a:gd name="connsiteX5-419" fmla="*/ 834191 w 5494901"/>
                <a:gd name="connsiteY5-420" fmla="*/ 7425 h 601102"/>
                <a:gd name="connsiteX6-421" fmla="*/ 3338555 w 5494901"/>
                <a:gd name="connsiteY6-422" fmla="*/ 601 h 601102"/>
                <a:gd name="connsiteX7-423" fmla="*/ 3584215 w 5494901"/>
                <a:gd name="connsiteY7-424" fmla="*/ 150726 h 601102"/>
                <a:gd name="connsiteX8-425" fmla="*/ 3707045 w 5494901"/>
                <a:gd name="connsiteY8-426" fmla="*/ 478273 h 601102"/>
                <a:gd name="connsiteX9-427" fmla="*/ 3877642 w 5494901"/>
                <a:gd name="connsiteY9-428" fmla="*/ 601102 h 601102"/>
                <a:gd name="connsiteX10-429" fmla="*/ 5024054 w 5494901"/>
                <a:gd name="connsiteY10-430" fmla="*/ 601102 h 601102"/>
                <a:gd name="connsiteX11-431" fmla="*/ 5146884 w 5494901"/>
                <a:gd name="connsiteY11-432" fmla="*/ 532864 h 601102"/>
                <a:gd name="connsiteX12-433" fmla="*/ 5228770 w 5494901"/>
                <a:gd name="connsiteY12-434" fmla="*/ 410034 h 601102"/>
                <a:gd name="connsiteX13-435" fmla="*/ 5310657 w 5494901"/>
                <a:gd name="connsiteY13-436" fmla="*/ 389562 h 601102"/>
                <a:gd name="connsiteX14-437" fmla="*/ 5494901 w 5494901"/>
                <a:gd name="connsiteY14-438" fmla="*/ 389562 h 601102"/>
                <a:gd name="connsiteX15-439" fmla="*/ 5494901 w 5494901"/>
                <a:gd name="connsiteY15-440" fmla="*/ 389562 h 601102"/>
                <a:gd name="connsiteX0-441" fmla="*/ 0 w 5494901"/>
                <a:gd name="connsiteY0-442" fmla="*/ 398195 h 601102"/>
                <a:gd name="connsiteX1-443" fmla="*/ 119578 w 5494901"/>
                <a:gd name="connsiteY1-444" fmla="*/ 552782 h 601102"/>
                <a:gd name="connsiteX2-445" fmla="*/ 213218 w 5494901"/>
                <a:gd name="connsiteY2-446" fmla="*/ 382738 h 601102"/>
                <a:gd name="connsiteX3-447" fmla="*/ 349695 w 5494901"/>
                <a:gd name="connsiteY3-448" fmla="*/ 321323 h 601102"/>
                <a:gd name="connsiteX4-449" fmla="*/ 574884 w 5494901"/>
                <a:gd name="connsiteY4-450" fmla="*/ 55192 h 601102"/>
                <a:gd name="connsiteX5-451" fmla="*/ 834191 w 5494901"/>
                <a:gd name="connsiteY5-452" fmla="*/ 7425 h 601102"/>
                <a:gd name="connsiteX6-453" fmla="*/ 3338555 w 5494901"/>
                <a:gd name="connsiteY6-454" fmla="*/ 601 h 601102"/>
                <a:gd name="connsiteX7-455" fmla="*/ 3584215 w 5494901"/>
                <a:gd name="connsiteY7-456" fmla="*/ 150726 h 601102"/>
                <a:gd name="connsiteX8-457" fmla="*/ 3707045 w 5494901"/>
                <a:gd name="connsiteY8-458" fmla="*/ 478273 h 601102"/>
                <a:gd name="connsiteX9-459" fmla="*/ 3877642 w 5494901"/>
                <a:gd name="connsiteY9-460" fmla="*/ 601102 h 601102"/>
                <a:gd name="connsiteX10-461" fmla="*/ 5024054 w 5494901"/>
                <a:gd name="connsiteY10-462" fmla="*/ 601102 h 601102"/>
                <a:gd name="connsiteX11-463" fmla="*/ 5146884 w 5494901"/>
                <a:gd name="connsiteY11-464" fmla="*/ 532864 h 601102"/>
                <a:gd name="connsiteX12-465" fmla="*/ 5228770 w 5494901"/>
                <a:gd name="connsiteY12-466" fmla="*/ 410034 h 601102"/>
                <a:gd name="connsiteX13-467" fmla="*/ 5310657 w 5494901"/>
                <a:gd name="connsiteY13-468" fmla="*/ 389562 h 601102"/>
                <a:gd name="connsiteX14-469" fmla="*/ 5494901 w 5494901"/>
                <a:gd name="connsiteY14-470" fmla="*/ 389562 h 601102"/>
                <a:gd name="connsiteX15-471" fmla="*/ 5494901 w 5494901"/>
                <a:gd name="connsiteY15-472" fmla="*/ 389562 h 601102"/>
                <a:gd name="connsiteX0-473" fmla="*/ 0 w 5494901"/>
                <a:gd name="connsiteY0-474" fmla="*/ 398195 h 601102"/>
                <a:gd name="connsiteX1-475" fmla="*/ 213218 w 5494901"/>
                <a:gd name="connsiteY1-476" fmla="*/ 382738 h 601102"/>
                <a:gd name="connsiteX2-477" fmla="*/ 349695 w 5494901"/>
                <a:gd name="connsiteY2-478" fmla="*/ 321323 h 601102"/>
                <a:gd name="connsiteX3-479" fmla="*/ 574884 w 5494901"/>
                <a:gd name="connsiteY3-480" fmla="*/ 55192 h 601102"/>
                <a:gd name="connsiteX4-481" fmla="*/ 834191 w 5494901"/>
                <a:gd name="connsiteY4-482" fmla="*/ 7425 h 601102"/>
                <a:gd name="connsiteX5-483" fmla="*/ 3338555 w 5494901"/>
                <a:gd name="connsiteY5-484" fmla="*/ 601 h 601102"/>
                <a:gd name="connsiteX6-485" fmla="*/ 3584215 w 5494901"/>
                <a:gd name="connsiteY6-486" fmla="*/ 150726 h 601102"/>
                <a:gd name="connsiteX7-487" fmla="*/ 3707045 w 5494901"/>
                <a:gd name="connsiteY7-488" fmla="*/ 478273 h 601102"/>
                <a:gd name="connsiteX8-489" fmla="*/ 3877642 w 5494901"/>
                <a:gd name="connsiteY8-490" fmla="*/ 601102 h 601102"/>
                <a:gd name="connsiteX9-491" fmla="*/ 5024054 w 5494901"/>
                <a:gd name="connsiteY9-492" fmla="*/ 601102 h 601102"/>
                <a:gd name="connsiteX10-493" fmla="*/ 5146884 w 5494901"/>
                <a:gd name="connsiteY10-494" fmla="*/ 532864 h 601102"/>
                <a:gd name="connsiteX11-495" fmla="*/ 5228770 w 5494901"/>
                <a:gd name="connsiteY11-496" fmla="*/ 410034 h 601102"/>
                <a:gd name="connsiteX12-497" fmla="*/ 5310657 w 5494901"/>
                <a:gd name="connsiteY12-498" fmla="*/ 389562 h 601102"/>
                <a:gd name="connsiteX13-499" fmla="*/ 5494901 w 5494901"/>
                <a:gd name="connsiteY13-500" fmla="*/ 389562 h 601102"/>
                <a:gd name="connsiteX14-501" fmla="*/ 5494901 w 5494901"/>
                <a:gd name="connsiteY14-502" fmla="*/ 389562 h 601102"/>
                <a:gd name="connsiteX0-503" fmla="*/ 0 w 5494901"/>
                <a:gd name="connsiteY0-504" fmla="*/ 398195 h 601102"/>
                <a:gd name="connsiteX1-505" fmla="*/ 120093 w 5494901"/>
                <a:gd name="connsiteY1-506" fmla="*/ 316269 h 601102"/>
                <a:gd name="connsiteX2-507" fmla="*/ 213218 w 5494901"/>
                <a:gd name="connsiteY2-508" fmla="*/ 382738 h 601102"/>
                <a:gd name="connsiteX3-509" fmla="*/ 349695 w 5494901"/>
                <a:gd name="connsiteY3-510" fmla="*/ 321323 h 601102"/>
                <a:gd name="connsiteX4-511" fmla="*/ 574884 w 5494901"/>
                <a:gd name="connsiteY4-512" fmla="*/ 55192 h 601102"/>
                <a:gd name="connsiteX5-513" fmla="*/ 834191 w 5494901"/>
                <a:gd name="connsiteY5-514" fmla="*/ 7425 h 601102"/>
                <a:gd name="connsiteX6-515" fmla="*/ 3338555 w 5494901"/>
                <a:gd name="connsiteY6-516" fmla="*/ 601 h 601102"/>
                <a:gd name="connsiteX7-517" fmla="*/ 3584215 w 5494901"/>
                <a:gd name="connsiteY7-518" fmla="*/ 150726 h 601102"/>
                <a:gd name="connsiteX8-519" fmla="*/ 3707045 w 5494901"/>
                <a:gd name="connsiteY8-520" fmla="*/ 478273 h 601102"/>
                <a:gd name="connsiteX9-521" fmla="*/ 3877642 w 5494901"/>
                <a:gd name="connsiteY9-522" fmla="*/ 601102 h 601102"/>
                <a:gd name="connsiteX10-523" fmla="*/ 5024054 w 5494901"/>
                <a:gd name="connsiteY10-524" fmla="*/ 601102 h 601102"/>
                <a:gd name="connsiteX11-525" fmla="*/ 5146884 w 5494901"/>
                <a:gd name="connsiteY11-526" fmla="*/ 532864 h 601102"/>
                <a:gd name="connsiteX12-527" fmla="*/ 5228770 w 5494901"/>
                <a:gd name="connsiteY12-528" fmla="*/ 410034 h 601102"/>
                <a:gd name="connsiteX13-529" fmla="*/ 5310657 w 5494901"/>
                <a:gd name="connsiteY13-530" fmla="*/ 389562 h 601102"/>
                <a:gd name="connsiteX14-531" fmla="*/ 5494901 w 5494901"/>
                <a:gd name="connsiteY14-532" fmla="*/ 389562 h 601102"/>
                <a:gd name="connsiteX15-533" fmla="*/ 5494901 w 5494901"/>
                <a:gd name="connsiteY15-534" fmla="*/ 389562 h 601102"/>
                <a:gd name="connsiteX0-535" fmla="*/ 0 w 5494901"/>
                <a:gd name="connsiteY0-536" fmla="*/ 398195 h 601102"/>
                <a:gd name="connsiteX1-537" fmla="*/ 213218 w 5494901"/>
                <a:gd name="connsiteY1-538" fmla="*/ 382738 h 601102"/>
                <a:gd name="connsiteX2-539" fmla="*/ 349695 w 5494901"/>
                <a:gd name="connsiteY2-540" fmla="*/ 321323 h 601102"/>
                <a:gd name="connsiteX3-541" fmla="*/ 574884 w 5494901"/>
                <a:gd name="connsiteY3-542" fmla="*/ 55192 h 601102"/>
                <a:gd name="connsiteX4-543" fmla="*/ 834191 w 5494901"/>
                <a:gd name="connsiteY4-544" fmla="*/ 7425 h 601102"/>
                <a:gd name="connsiteX5-545" fmla="*/ 3338555 w 5494901"/>
                <a:gd name="connsiteY5-546" fmla="*/ 601 h 601102"/>
                <a:gd name="connsiteX6-547" fmla="*/ 3584215 w 5494901"/>
                <a:gd name="connsiteY6-548" fmla="*/ 150726 h 601102"/>
                <a:gd name="connsiteX7-549" fmla="*/ 3707045 w 5494901"/>
                <a:gd name="connsiteY7-550" fmla="*/ 478273 h 601102"/>
                <a:gd name="connsiteX8-551" fmla="*/ 3877642 w 5494901"/>
                <a:gd name="connsiteY8-552" fmla="*/ 601102 h 601102"/>
                <a:gd name="connsiteX9-553" fmla="*/ 5024054 w 5494901"/>
                <a:gd name="connsiteY9-554" fmla="*/ 601102 h 601102"/>
                <a:gd name="connsiteX10-555" fmla="*/ 5146884 w 5494901"/>
                <a:gd name="connsiteY10-556" fmla="*/ 532864 h 601102"/>
                <a:gd name="connsiteX11-557" fmla="*/ 5228770 w 5494901"/>
                <a:gd name="connsiteY11-558" fmla="*/ 410034 h 601102"/>
                <a:gd name="connsiteX12-559" fmla="*/ 5310657 w 5494901"/>
                <a:gd name="connsiteY12-560" fmla="*/ 389562 h 601102"/>
                <a:gd name="connsiteX13-561" fmla="*/ 5494901 w 5494901"/>
                <a:gd name="connsiteY13-562" fmla="*/ 389562 h 601102"/>
                <a:gd name="connsiteX14-563" fmla="*/ 5494901 w 5494901"/>
                <a:gd name="connsiteY14-564" fmla="*/ 389562 h 601102"/>
                <a:gd name="connsiteX0-565" fmla="*/ 0 w 5494901"/>
                <a:gd name="connsiteY0-566" fmla="*/ 398195 h 601102"/>
                <a:gd name="connsiteX1-567" fmla="*/ 238597 w 5494901"/>
                <a:gd name="connsiteY1-568" fmla="*/ 389345 h 601102"/>
                <a:gd name="connsiteX2-569" fmla="*/ 349695 w 5494901"/>
                <a:gd name="connsiteY2-570" fmla="*/ 321323 h 601102"/>
                <a:gd name="connsiteX3-571" fmla="*/ 574884 w 5494901"/>
                <a:gd name="connsiteY3-572" fmla="*/ 55192 h 601102"/>
                <a:gd name="connsiteX4-573" fmla="*/ 834191 w 5494901"/>
                <a:gd name="connsiteY4-574" fmla="*/ 7425 h 601102"/>
                <a:gd name="connsiteX5-575" fmla="*/ 3338555 w 5494901"/>
                <a:gd name="connsiteY5-576" fmla="*/ 601 h 601102"/>
                <a:gd name="connsiteX6-577" fmla="*/ 3584215 w 5494901"/>
                <a:gd name="connsiteY6-578" fmla="*/ 150726 h 601102"/>
                <a:gd name="connsiteX7-579" fmla="*/ 3707045 w 5494901"/>
                <a:gd name="connsiteY7-580" fmla="*/ 478273 h 601102"/>
                <a:gd name="connsiteX8-581" fmla="*/ 3877642 w 5494901"/>
                <a:gd name="connsiteY8-582" fmla="*/ 601102 h 601102"/>
                <a:gd name="connsiteX9-583" fmla="*/ 5024054 w 5494901"/>
                <a:gd name="connsiteY9-584" fmla="*/ 601102 h 601102"/>
                <a:gd name="connsiteX10-585" fmla="*/ 5146884 w 5494901"/>
                <a:gd name="connsiteY10-586" fmla="*/ 532864 h 601102"/>
                <a:gd name="connsiteX11-587" fmla="*/ 5228770 w 5494901"/>
                <a:gd name="connsiteY11-588" fmla="*/ 410034 h 601102"/>
                <a:gd name="connsiteX12-589" fmla="*/ 5310657 w 5494901"/>
                <a:gd name="connsiteY12-590" fmla="*/ 389562 h 601102"/>
                <a:gd name="connsiteX13-591" fmla="*/ 5494901 w 5494901"/>
                <a:gd name="connsiteY13-592" fmla="*/ 389562 h 601102"/>
                <a:gd name="connsiteX14-593" fmla="*/ 5494901 w 5494901"/>
                <a:gd name="connsiteY14-594" fmla="*/ 389562 h 601102"/>
                <a:gd name="connsiteX0-595" fmla="*/ 0 w 5494901"/>
                <a:gd name="connsiteY0-596" fmla="*/ 395319 h 598226"/>
                <a:gd name="connsiteX1-597" fmla="*/ 238597 w 5494901"/>
                <a:gd name="connsiteY1-598" fmla="*/ 386469 h 598226"/>
                <a:gd name="connsiteX2-599" fmla="*/ 349695 w 5494901"/>
                <a:gd name="connsiteY2-600" fmla="*/ 318447 h 598226"/>
                <a:gd name="connsiteX3-601" fmla="*/ 574884 w 5494901"/>
                <a:gd name="connsiteY3-602" fmla="*/ 52316 h 598226"/>
                <a:gd name="connsiteX4-603" fmla="*/ 834191 w 5494901"/>
                <a:gd name="connsiteY4-604" fmla="*/ 4549 h 598226"/>
                <a:gd name="connsiteX5-605" fmla="*/ 3213631 w 5494901"/>
                <a:gd name="connsiteY5-606" fmla="*/ 8250 h 598226"/>
                <a:gd name="connsiteX6-607" fmla="*/ 3584215 w 5494901"/>
                <a:gd name="connsiteY6-608" fmla="*/ 147850 h 598226"/>
                <a:gd name="connsiteX7-609" fmla="*/ 3707045 w 5494901"/>
                <a:gd name="connsiteY7-610" fmla="*/ 475397 h 598226"/>
                <a:gd name="connsiteX8-611" fmla="*/ 3877642 w 5494901"/>
                <a:gd name="connsiteY8-612" fmla="*/ 598226 h 598226"/>
                <a:gd name="connsiteX9-613" fmla="*/ 5024054 w 5494901"/>
                <a:gd name="connsiteY9-614" fmla="*/ 598226 h 598226"/>
                <a:gd name="connsiteX10-615" fmla="*/ 5146884 w 5494901"/>
                <a:gd name="connsiteY10-616" fmla="*/ 529988 h 598226"/>
                <a:gd name="connsiteX11-617" fmla="*/ 5228770 w 5494901"/>
                <a:gd name="connsiteY11-618" fmla="*/ 407158 h 598226"/>
                <a:gd name="connsiteX12-619" fmla="*/ 5310657 w 5494901"/>
                <a:gd name="connsiteY12-620" fmla="*/ 386686 h 598226"/>
                <a:gd name="connsiteX13-621" fmla="*/ 5494901 w 5494901"/>
                <a:gd name="connsiteY13-622" fmla="*/ 386686 h 598226"/>
                <a:gd name="connsiteX14-623" fmla="*/ 5494901 w 5494901"/>
                <a:gd name="connsiteY14-624" fmla="*/ 386686 h 598226"/>
                <a:gd name="connsiteX0-625" fmla="*/ 0 w 5494901"/>
                <a:gd name="connsiteY0-626" fmla="*/ 395319 h 598226"/>
                <a:gd name="connsiteX1-627" fmla="*/ 238597 w 5494901"/>
                <a:gd name="connsiteY1-628" fmla="*/ 386469 h 598226"/>
                <a:gd name="connsiteX2-629" fmla="*/ 349695 w 5494901"/>
                <a:gd name="connsiteY2-630" fmla="*/ 318447 h 598226"/>
                <a:gd name="connsiteX3-631" fmla="*/ 574884 w 5494901"/>
                <a:gd name="connsiteY3-632" fmla="*/ 52316 h 598226"/>
                <a:gd name="connsiteX4-633" fmla="*/ 834191 w 5494901"/>
                <a:gd name="connsiteY4-634" fmla="*/ 4549 h 598226"/>
                <a:gd name="connsiteX5-635" fmla="*/ 3213631 w 5494901"/>
                <a:gd name="connsiteY5-636" fmla="*/ 8250 h 598226"/>
                <a:gd name="connsiteX6-637" fmla="*/ 3584215 w 5494901"/>
                <a:gd name="connsiteY6-638" fmla="*/ 147850 h 598226"/>
                <a:gd name="connsiteX7-639" fmla="*/ 3707045 w 5494901"/>
                <a:gd name="connsiteY7-640" fmla="*/ 475397 h 598226"/>
                <a:gd name="connsiteX8-641" fmla="*/ 3877642 w 5494901"/>
                <a:gd name="connsiteY8-642" fmla="*/ 598226 h 598226"/>
                <a:gd name="connsiteX9-643" fmla="*/ 5024054 w 5494901"/>
                <a:gd name="connsiteY9-644" fmla="*/ 598226 h 598226"/>
                <a:gd name="connsiteX10-645" fmla="*/ 5146884 w 5494901"/>
                <a:gd name="connsiteY10-646" fmla="*/ 529988 h 598226"/>
                <a:gd name="connsiteX11-647" fmla="*/ 5228770 w 5494901"/>
                <a:gd name="connsiteY11-648" fmla="*/ 407158 h 598226"/>
                <a:gd name="connsiteX12-649" fmla="*/ 5310657 w 5494901"/>
                <a:gd name="connsiteY12-650" fmla="*/ 386686 h 598226"/>
                <a:gd name="connsiteX13-651" fmla="*/ 5494901 w 5494901"/>
                <a:gd name="connsiteY13-652" fmla="*/ 386686 h 598226"/>
                <a:gd name="connsiteX14-653" fmla="*/ 5494901 w 5494901"/>
                <a:gd name="connsiteY14-654" fmla="*/ 386686 h 598226"/>
                <a:gd name="connsiteX0-655" fmla="*/ 0 w 5494901"/>
                <a:gd name="connsiteY0-656" fmla="*/ 395319 h 598912"/>
                <a:gd name="connsiteX1-657" fmla="*/ 238597 w 5494901"/>
                <a:gd name="connsiteY1-658" fmla="*/ 386469 h 598912"/>
                <a:gd name="connsiteX2-659" fmla="*/ 349695 w 5494901"/>
                <a:gd name="connsiteY2-660" fmla="*/ 318447 h 598912"/>
                <a:gd name="connsiteX3-661" fmla="*/ 574884 w 5494901"/>
                <a:gd name="connsiteY3-662" fmla="*/ 52316 h 598912"/>
                <a:gd name="connsiteX4-663" fmla="*/ 834191 w 5494901"/>
                <a:gd name="connsiteY4-664" fmla="*/ 4549 h 598912"/>
                <a:gd name="connsiteX5-665" fmla="*/ 3213631 w 5494901"/>
                <a:gd name="connsiteY5-666" fmla="*/ 8250 h 598912"/>
                <a:gd name="connsiteX6-667" fmla="*/ 3584215 w 5494901"/>
                <a:gd name="connsiteY6-668" fmla="*/ 147850 h 598912"/>
                <a:gd name="connsiteX7-669" fmla="*/ 3707045 w 5494901"/>
                <a:gd name="connsiteY7-670" fmla="*/ 475397 h 598912"/>
                <a:gd name="connsiteX8-671" fmla="*/ 3877642 w 5494901"/>
                <a:gd name="connsiteY8-672" fmla="*/ 598226 h 598912"/>
                <a:gd name="connsiteX9-673" fmla="*/ 5024054 w 5494901"/>
                <a:gd name="connsiteY9-674" fmla="*/ 598226 h 598912"/>
                <a:gd name="connsiteX10-675" fmla="*/ 5146884 w 5494901"/>
                <a:gd name="connsiteY10-676" fmla="*/ 529988 h 598912"/>
                <a:gd name="connsiteX11-677" fmla="*/ 5228770 w 5494901"/>
                <a:gd name="connsiteY11-678" fmla="*/ 407158 h 598912"/>
                <a:gd name="connsiteX12-679" fmla="*/ 5310657 w 5494901"/>
                <a:gd name="connsiteY12-680" fmla="*/ 386686 h 598912"/>
                <a:gd name="connsiteX13-681" fmla="*/ 5494901 w 5494901"/>
                <a:gd name="connsiteY13-682" fmla="*/ 386686 h 598912"/>
                <a:gd name="connsiteX14-683" fmla="*/ 5494901 w 5494901"/>
                <a:gd name="connsiteY14-684" fmla="*/ 386686 h 598912"/>
                <a:gd name="connsiteX0-685" fmla="*/ 0 w 5494901"/>
                <a:gd name="connsiteY0-686" fmla="*/ 395319 h 598912"/>
                <a:gd name="connsiteX1-687" fmla="*/ 238597 w 5494901"/>
                <a:gd name="connsiteY1-688" fmla="*/ 386469 h 598912"/>
                <a:gd name="connsiteX2-689" fmla="*/ 349695 w 5494901"/>
                <a:gd name="connsiteY2-690" fmla="*/ 318447 h 598912"/>
                <a:gd name="connsiteX3-691" fmla="*/ 574884 w 5494901"/>
                <a:gd name="connsiteY3-692" fmla="*/ 52316 h 598912"/>
                <a:gd name="connsiteX4-693" fmla="*/ 834191 w 5494901"/>
                <a:gd name="connsiteY4-694" fmla="*/ 4549 h 598912"/>
                <a:gd name="connsiteX5-695" fmla="*/ 3213631 w 5494901"/>
                <a:gd name="connsiteY5-696" fmla="*/ 8250 h 598912"/>
                <a:gd name="connsiteX6-697" fmla="*/ 3584215 w 5494901"/>
                <a:gd name="connsiteY6-698" fmla="*/ 147850 h 598912"/>
                <a:gd name="connsiteX7-699" fmla="*/ 3707045 w 5494901"/>
                <a:gd name="connsiteY7-700" fmla="*/ 475397 h 598912"/>
                <a:gd name="connsiteX8-701" fmla="*/ 3877642 w 5494901"/>
                <a:gd name="connsiteY8-702" fmla="*/ 598226 h 598912"/>
                <a:gd name="connsiteX9-703" fmla="*/ 5024054 w 5494901"/>
                <a:gd name="connsiteY9-704" fmla="*/ 598226 h 598912"/>
                <a:gd name="connsiteX10-705" fmla="*/ 5146884 w 5494901"/>
                <a:gd name="connsiteY10-706" fmla="*/ 529988 h 598912"/>
                <a:gd name="connsiteX11-707" fmla="*/ 5228770 w 5494901"/>
                <a:gd name="connsiteY11-708" fmla="*/ 407158 h 598912"/>
                <a:gd name="connsiteX12-709" fmla="*/ 5310657 w 5494901"/>
                <a:gd name="connsiteY12-710" fmla="*/ 386686 h 598912"/>
                <a:gd name="connsiteX13-711" fmla="*/ 5494901 w 5494901"/>
                <a:gd name="connsiteY13-712" fmla="*/ 386686 h 598912"/>
                <a:gd name="connsiteX14-713" fmla="*/ 5494901 w 5494901"/>
                <a:gd name="connsiteY14-714" fmla="*/ 386686 h 598912"/>
                <a:gd name="connsiteX0-715" fmla="*/ 0 w 5494901"/>
                <a:gd name="connsiteY0-716" fmla="*/ 395319 h 598912"/>
                <a:gd name="connsiteX1-717" fmla="*/ 238597 w 5494901"/>
                <a:gd name="connsiteY1-718" fmla="*/ 386469 h 598912"/>
                <a:gd name="connsiteX2-719" fmla="*/ 349695 w 5494901"/>
                <a:gd name="connsiteY2-720" fmla="*/ 318447 h 598912"/>
                <a:gd name="connsiteX3-721" fmla="*/ 574884 w 5494901"/>
                <a:gd name="connsiteY3-722" fmla="*/ 52316 h 598912"/>
                <a:gd name="connsiteX4-723" fmla="*/ 834191 w 5494901"/>
                <a:gd name="connsiteY4-724" fmla="*/ 4549 h 598912"/>
                <a:gd name="connsiteX5-725" fmla="*/ 3213631 w 5494901"/>
                <a:gd name="connsiteY5-726" fmla="*/ 8250 h 598912"/>
                <a:gd name="connsiteX6-727" fmla="*/ 3584215 w 5494901"/>
                <a:gd name="connsiteY6-728" fmla="*/ 147850 h 598912"/>
                <a:gd name="connsiteX7-729" fmla="*/ 3692495 w 5494901"/>
                <a:gd name="connsiteY7-730" fmla="*/ 499850 h 598912"/>
                <a:gd name="connsiteX8-731" fmla="*/ 3877642 w 5494901"/>
                <a:gd name="connsiteY8-732" fmla="*/ 598226 h 598912"/>
                <a:gd name="connsiteX9-733" fmla="*/ 5024054 w 5494901"/>
                <a:gd name="connsiteY9-734" fmla="*/ 598226 h 598912"/>
                <a:gd name="connsiteX10-735" fmla="*/ 5146884 w 5494901"/>
                <a:gd name="connsiteY10-736" fmla="*/ 529988 h 598912"/>
                <a:gd name="connsiteX11-737" fmla="*/ 5228770 w 5494901"/>
                <a:gd name="connsiteY11-738" fmla="*/ 407158 h 598912"/>
                <a:gd name="connsiteX12-739" fmla="*/ 5310657 w 5494901"/>
                <a:gd name="connsiteY12-740" fmla="*/ 386686 h 598912"/>
                <a:gd name="connsiteX13-741" fmla="*/ 5494901 w 5494901"/>
                <a:gd name="connsiteY13-742" fmla="*/ 386686 h 598912"/>
                <a:gd name="connsiteX14-743" fmla="*/ 5494901 w 5494901"/>
                <a:gd name="connsiteY14-744" fmla="*/ 386686 h 598912"/>
                <a:gd name="connsiteX0-745" fmla="*/ 0 w 5494901"/>
                <a:gd name="connsiteY0-746" fmla="*/ 395319 h 604715"/>
                <a:gd name="connsiteX1-747" fmla="*/ 238597 w 5494901"/>
                <a:gd name="connsiteY1-748" fmla="*/ 386469 h 604715"/>
                <a:gd name="connsiteX2-749" fmla="*/ 349695 w 5494901"/>
                <a:gd name="connsiteY2-750" fmla="*/ 318447 h 604715"/>
                <a:gd name="connsiteX3-751" fmla="*/ 574884 w 5494901"/>
                <a:gd name="connsiteY3-752" fmla="*/ 52316 h 604715"/>
                <a:gd name="connsiteX4-753" fmla="*/ 834191 w 5494901"/>
                <a:gd name="connsiteY4-754" fmla="*/ 4549 h 604715"/>
                <a:gd name="connsiteX5-755" fmla="*/ 3213631 w 5494901"/>
                <a:gd name="connsiteY5-756" fmla="*/ 8250 h 604715"/>
                <a:gd name="connsiteX6-757" fmla="*/ 3584215 w 5494901"/>
                <a:gd name="connsiteY6-758" fmla="*/ 147850 h 604715"/>
                <a:gd name="connsiteX7-759" fmla="*/ 3692495 w 5494901"/>
                <a:gd name="connsiteY7-760" fmla="*/ 499850 h 604715"/>
                <a:gd name="connsiteX8-761" fmla="*/ 3877642 w 5494901"/>
                <a:gd name="connsiteY8-762" fmla="*/ 598226 h 604715"/>
                <a:gd name="connsiteX9-763" fmla="*/ 5024054 w 5494901"/>
                <a:gd name="connsiteY9-764" fmla="*/ 598226 h 604715"/>
                <a:gd name="connsiteX10-765" fmla="*/ 5146884 w 5494901"/>
                <a:gd name="connsiteY10-766" fmla="*/ 529988 h 604715"/>
                <a:gd name="connsiteX11-767" fmla="*/ 5228770 w 5494901"/>
                <a:gd name="connsiteY11-768" fmla="*/ 407158 h 604715"/>
                <a:gd name="connsiteX12-769" fmla="*/ 5310657 w 5494901"/>
                <a:gd name="connsiteY12-770" fmla="*/ 386686 h 604715"/>
                <a:gd name="connsiteX13-771" fmla="*/ 5494901 w 5494901"/>
                <a:gd name="connsiteY13-772" fmla="*/ 386686 h 604715"/>
                <a:gd name="connsiteX14-773" fmla="*/ 5494901 w 5494901"/>
                <a:gd name="connsiteY14-774" fmla="*/ 386686 h 604715"/>
                <a:gd name="connsiteX0-775" fmla="*/ 0 w 5494901"/>
                <a:gd name="connsiteY0-776" fmla="*/ 395319 h 604715"/>
                <a:gd name="connsiteX1-777" fmla="*/ 238597 w 5494901"/>
                <a:gd name="connsiteY1-778" fmla="*/ 386469 h 604715"/>
                <a:gd name="connsiteX2-779" fmla="*/ 349695 w 5494901"/>
                <a:gd name="connsiteY2-780" fmla="*/ 318447 h 604715"/>
                <a:gd name="connsiteX3-781" fmla="*/ 574884 w 5494901"/>
                <a:gd name="connsiteY3-782" fmla="*/ 52316 h 604715"/>
                <a:gd name="connsiteX4-783" fmla="*/ 834191 w 5494901"/>
                <a:gd name="connsiteY4-784" fmla="*/ 4549 h 604715"/>
                <a:gd name="connsiteX5-785" fmla="*/ 3213631 w 5494901"/>
                <a:gd name="connsiteY5-786" fmla="*/ 8250 h 604715"/>
                <a:gd name="connsiteX6-787" fmla="*/ 3584215 w 5494901"/>
                <a:gd name="connsiteY6-788" fmla="*/ 147850 h 604715"/>
                <a:gd name="connsiteX7-789" fmla="*/ 3692495 w 5494901"/>
                <a:gd name="connsiteY7-790" fmla="*/ 499850 h 604715"/>
                <a:gd name="connsiteX8-791" fmla="*/ 3877642 w 5494901"/>
                <a:gd name="connsiteY8-792" fmla="*/ 598226 h 604715"/>
                <a:gd name="connsiteX9-793" fmla="*/ 5024054 w 5494901"/>
                <a:gd name="connsiteY9-794" fmla="*/ 598226 h 604715"/>
                <a:gd name="connsiteX10-795" fmla="*/ 5160138 w 5494901"/>
                <a:gd name="connsiteY10-796" fmla="*/ 477898 h 604715"/>
                <a:gd name="connsiteX11-797" fmla="*/ 5228770 w 5494901"/>
                <a:gd name="connsiteY11-798" fmla="*/ 407158 h 604715"/>
                <a:gd name="connsiteX12-799" fmla="*/ 5310657 w 5494901"/>
                <a:gd name="connsiteY12-800" fmla="*/ 386686 h 604715"/>
                <a:gd name="connsiteX13-801" fmla="*/ 5494901 w 5494901"/>
                <a:gd name="connsiteY13-802" fmla="*/ 386686 h 604715"/>
                <a:gd name="connsiteX14-803" fmla="*/ 5494901 w 5494901"/>
                <a:gd name="connsiteY14-804" fmla="*/ 386686 h 604715"/>
                <a:gd name="connsiteX0-805" fmla="*/ 0 w 5494901"/>
                <a:gd name="connsiteY0-806" fmla="*/ 395319 h 604715"/>
                <a:gd name="connsiteX1-807" fmla="*/ 238597 w 5494901"/>
                <a:gd name="connsiteY1-808" fmla="*/ 386469 h 604715"/>
                <a:gd name="connsiteX2-809" fmla="*/ 349695 w 5494901"/>
                <a:gd name="connsiteY2-810" fmla="*/ 318447 h 604715"/>
                <a:gd name="connsiteX3-811" fmla="*/ 574884 w 5494901"/>
                <a:gd name="connsiteY3-812" fmla="*/ 52316 h 604715"/>
                <a:gd name="connsiteX4-813" fmla="*/ 834191 w 5494901"/>
                <a:gd name="connsiteY4-814" fmla="*/ 4549 h 604715"/>
                <a:gd name="connsiteX5-815" fmla="*/ 3213631 w 5494901"/>
                <a:gd name="connsiteY5-816" fmla="*/ 8250 h 604715"/>
                <a:gd name="connsiteX6-817" fmla="*/ 3584215 w 5494901"/>
                <a:gd name="connsiteY6-818" fmla="*/ 147850 h 604715"/>
                <a:gd name="connsiteX7-819" fmla="*/ 3692495 w 5494901"/>
                <a:gd name="connsiteY7-820" fmla="*/ 499850 h 604715"/>
                <a:gd name="connsiteX8-821" fmla="*/ 3877642 w 5494901"/>
                <a:gd name="connsiteY8-822" fmla="*/ 598226 h 604715"/>
                <a:gd name="connsiteX9-823" fmla="*/ 5024054 w 5494901"/>
                <a:gd name="connsiteY9-824" fmla="*/ 598226 h 604715"/>
                <a:gd name="connsiteX10-825" fmla="*/ 5160138 w 5494901"/>
                <a:gd name="connsiteY10-826" fmla="*/ 477898 h 604715"/>
                <a:gd name="connsiteX11-827" fmla="*/ 5310657 w 5494901"/>
                <a:gd name="connsiteY11-828" fmla="*/ 386686 h 604715"/>
                <a:gd name="connsiteX12-829" fmla="*/ 5494901 w 5494901"/>
                <a:gd name="connsiteY12-830" fmla="*/ 386686 h 604715"/>
                <a:gd name="connsiteX13-831" fmla="*/ 5494901 w 5494901"/>
                <a:gd name="connsiteY13-832" fmla="*/ 386686 h 604715"/>
                <a:gd name="connsiteX0-833" fmla="*/ 0 w 5494901"/>
                <a:gd name="connsiteY0-834" fmla="*/ 395319 h 604715"/>
                <a:gd name="connsiteX1-835" fmla="*/ 238597 w 5494901"/>
                <a:gd name="connsiteY1-836" fmla="*/ 386469 h 604715"/>
                <a:gd name="connsiteX2-837" fmla="*/ 349695 w 5494901"/>
                <a:gd name="connsiteY2-838" fmla="*/ 318447 h 604715"/>
                <a:gd name="connsiteX3-839" fmla="*/ 574884 w 5494901"/>
                <a:gd name="connsiteY3-840" fmla="*/ 52316 h 604715"/>
                <a:gd name="connsiteX4-841" fmla="*/ 834191 w 5494901"/>
                <a:gd name="connsiteY4-842" fmla="*/ 4549 h 604715"/>
                <a:gd name="connsiteX5-843" fmla="*/ 3213631 w 5494901"/>
                <a:gd name="connsiteY5-844" fmla="*/ 8250 h 604715"/>
                <a:gd name="connsiteX6-845" fmla="*/ 3584215 w 5494901"/>
                <a:gd name="connsiteY6-846" fmla="*/ 147850 h 604715"/>
                <a:gd name="connsiteX7-847" fmla="*/ 3692495 w 5494901"/>
                <a:gd name="connsiteY7-848" fmla="*/ 499850 h 604715"/>
                <a:gd name="connsiteX8-849" fmla="*/ 3877642 w 5494901"/>
                <a:gd name="connsiteY8-850" fmla="*/ 598226 h 604715"/>
                <a:gd name="connsiteX9-851" fmla="*/ 5024054 w 5494901"/>
                <a:gd name="connsiteY9-852" fmla="*/ 598226 h 604715"/>
                <a:gd name="connsiteX10-853" fmla="*/ 5180096 w 5494901"/>
                <a:gd name="connsiteY10-854" fmla="*/ 512922 h 604715"/>
                <a:gd name="connsiteX11-855" fmla="*/ 5310657 w 5494901"/>
                <a:gd name="connsiteY11-856" fmla="*/ 386686 h 604715"/>
                <a:gd name="connsiteX12-857" fmla="*/ 5494901 w 5494901"/>
                <a:gd name="connsiteY12-858" fmla="*/ 386686 h 604715"/>
                <a:gd name="connsiteX13-859" fmla="*/ 5494901 w 5494901"/>
                <a:gd name="connsiteY13-860" fmla="*/ 386686 h 604715"/>
                <a:gd name="connsiteX0-861" fmla="*/ 0 w 5494901"/>
                <a:gd name="connsiteY0-862" fmla="*/ 395319 h 604715"/>
                <a:gd name="connsiteX1-863" fmla="*/ 238597 w 5494901"/>
                <a:gd name="connsiteY1-864" fmla="*/ 386469 h 604715"/>
                <a:gd name="connsiteX2-865" fmla="*/ 349695 w 5494901"/>
                <a:gd name="connsiteY2-866" fmla="*/ 318447 h 604715"/>
                <a:gd name="connsiteX3-867" fmla="*/ 574884 w 5494901"/>
                <a:gd name="connsiteY3-868" fmla="*/ 52316 h 604715"/>
                <a:gd name="connsiteX4-869" fmla="*/ 834191 w 5494901"/>
                <a:gd name="connsiteY4-870" fmla="*/ 4549 h 604715"/>
                <a:gd name="connsiteX5-871" fmla="*/ 3213631 w 5494901"/>
                <a:gd name="connsiteY5-872" fmla="*/ 8250 h 604715"/>
                <a:gd name="connsiteX6-873" fmla="*/ 3584215 w 5494901"/>
                <a:gd name="connsiteY6-874" fmla="*/ 147850 h 604715"/>
                <a:gd name="connsiteX7-875" fmla="*/ 3692495 w 5494901"/>
                <a:gd name="connsiteY7-876" fmla="*/ 499850 h 604715"/>
                <a:gd name="connsiteX8-877" fmla="*/ 3877642 w 5494901"/>
                <a:gd name="connsiteY8-878" fmla="*/ 598226 h 604715"/>
                <a:gd name="connsiteX9-879" fmla="*/ 5024054 w 5494901"/>
                <a:gd name="connsiteY9-880" fmla="*/ 598226 h 604715"/>
                <a:gd name="connsiteX10-881" fmla="*/ 5180096 w 5494901"/>
                <a:gd name="connsiteY10-882" fmla="*/ 512922 h 604715"/>
                <a:gd name="connsiteX11-883" fmla="*/ 5310657 w 5494901"/>
                <a:gd name="connsiteY11-884" fmla="*/ 386686 h 604715"/>
                <a:gd name="connsiteX12-885" fmla="*/ 5494901 w 5494901"/>
                <a:gd name="connsiteY12-886" fmla="*/ 386686 h 604715"/>
                <a:gd name="connsiteX13-887" fmla="*/ 5494901 w 5494901"/>
                <a:gd name="connsiteY13-888" fmla="*/ 386686 h 604715"/>
                <a:gd name="connsiteX0-889" fmla="*/ 0 w 5494901"/>
                <a:gd name="connsiteY0-890" fmla="*/ 395319 h 604715"/>
                <a:gd name="connsiteX1-891" fmla="*/ 238597 w 5494901"/>
                <a:gd name="connsiteY1-892" fmla="*/ 386469 h 604715"/>
                <a:gd name="connsiteX2-893" fmla="*/ 349695 w 5494901"/>
                <a:gd name="connsiteY2-894" fmla="*/ 318447 h 604715"/>
                <a:gd name="connsiteX3-895" fmla="*/ 574884 w 5494901"/>
                <a:gd name="connsiteY3-896" fmla="*/ 52316 h 604715"/>
                <a:gd name="connsiteX4-897" fmla="*/ 834191 w 5494901"/>
                <a:gd name="connsiteY4-898" fmla="*/ 4549 h 604715"/>
                <a:gd name="connsiteX5-899" fmla="*/ 3213631 w 5494901"/>
                <a:gd name="connsiteY5-900" fmla="*/ 8250 h 604715"/>
                <a:gd name="connsiteX6-901" fmla="*/ 3584215 w 5494901"/>
                <a:gd name="connsiteY6-902" fmla="*/ 147850 h 604715"/>
                <a:gd name="connsiteX7-903" fmla="*/ 3692495 w 5494901"/>
                <a:gd name="connsiteY7-904" fmla="*/ 499850 h 604715"/>
                <a:gd name="connsiteX8-905" fmla="*/ 3877642 w 5494901"/>
                <a:gd name="connsiteY8-906" fmla="*/ 598226 h 604715"/>
                <a:gd name="connsiteX9-907" fmla="*/ 5024054 w 5494901"/>
                <a:gd name="connsiteY9-908" fmla="*/ 598226 h 604715"/>
                <a:gd name="connsiteX10-909" fmla="*/ 5180096 w 5494901"/>
                <a:gd name="connsiteY10-910" fmla="*/ 512922 h 604715"/>
                <a:gd name="connsiteX11-911" fmla="*/ 5297595 w 5494901"/>
                <a:gd name="connsiteY11-912" fmla="*/ 403864 h 604715"/>
                <a:gd name="connsiteX12-913" fmla="*/ 5494901 w 5494901"/>
                <a:gd name="connsiteY12-914" fmla="*/ 386686 h 604715"/>
                <a:gd name="connsiteX13-915" fmla="*/ 5494901 w 5494901"/>
                <a:gd name="connsiteY13-916" fmla="*/ 386686 h 604715"/>
                <a:gd name="connsiteX0-917" fmla="*/ 0 w 5494901"/>
                <a:gd name="connsiteY0-918" fmla="*/ 395319 h 604715"/>
                <a:gd name="connsiteX1-919" fmla="*/ 238597 w 5494901"/>
                <a:gd name="connsiteY1-920" fmla="*/ 386469 h 604715"/>
                <a:gd name="connsiteX2-921" fmla="*/ 349695 w 5494901"/>
                <a:gd name="connsiteY2-922" fmla="*/ 318447 h 604715"/>
                <a:gd name="connsiteX3-923" fmla="*/ 574884 w 5494901"/>
                <a:gd name="connsiteY3-924" fmla="*/ 52316 h 604715"/>
                <a:gd name="connsiteX4-925" fmla="*/ 834191 w 5494901"/>
                <a:gd name="connsiteY4-926" fmla="*/ 4549 h 604715"/>
                <a:gd name="connsiteX5-927" fmla="*/ 3213631 w 5494901"/>
                <a:gd name="connsiteY5-928" fmla="*/ 8250 h 604715"/>
                <a:gd name="connsiteX6-929" fmla="*/ 3584215 w 5494901"/>
                <a:gd name="connsiteY6-930" fmla="*/ 147850 h 604715"/>
                <a:gd name="connsiteX7-931" fmla="*/ 3692495 w 5494901"/>
                <a:gd name="connsiteY7-932" fmla="*/ 499850 h 604715"/>
                <a:gd name="connsiteX8-933" fmla="*/ 3877642 w 5494901"/>
                <a:gd name="connsiteY8-934" fmla="*/ 598226 h 604715"/>
                <a:gd name="connsiteX9-935" fmla="*/ 5024054 w 5494901"/>
                <a:gd name="connsiteY9-936" fmla="*/ 598226 h 604715"/>
                <a:gd name="connsiteX10-937" fmla="*/ 5180096 w 5494901"/>
                <a:gd name="connsiteY10-938" fmla="*/ 512922 h 604715"/>
                <a:gd name="connsiteX11-939" fmla="*/ 5297595 w 5494901"/>
                <a:gd name="connsiteY11-940" fmla="*/ 403864 h 604715"/>
                <a:gd name="connsiteX12-941" fmla="*/ 5494901 w 5494901"/>
                <a:gd name="connsiteY12-942" fmla="*/ 386686 h 604715"/>
                <a:gd name="connsiteX13-943" fmla="*/ 5494901 w 5494901"/>
                <a:gd name="connsiteY13-944" fmla="*/ 402542 h 604715"/>
                <a:gd name="connsiteX0-945" fmla="*/ 0 w 5494901"/>
                <a:gd name="connsiteY0-946" fmla="*/ 395319 h 604715"/>
                <a:gd name="connsiteX1-947" fmla="*/ 238597 w 5494901"/>
                <a:gd name="connsiteY1-948" fmla="*/ 386469 h 604715"/>
                <a:gd name="connsiteX2-949" fmla="*/ 349695 w 5494901"/>
                <a:gd name="connsiteY2-950" fmla="*/ 318447 h 604715"/>
                <a:gd name="connsiteX3-951" fmla="*/ 574884 w 5494901"/>
                <a:gd name="connsiteY3-952" fmla="*/ 52316 h 604715"/>
                <a:gd name="connsiteX4-953" fmla="*/ 834191 w 5494901"/>
                <a:gd name="connsiteY4-954" fmla="*/ 4549 h 604715"/>
                <a:gd name="connsiteX5-955" fmla="*/ 3213631 w 5494901"/>
                <a:gd name="connsiteY5-956" fmla="*/ 8250 h 604715"/>
                <a:gd name="connsiteX6-957" fmla="*/ 3584215 w 5494901"/>
                <a:gd name="connsiteY6-958" fmla="*/ 147850 h 604715"/>
                <a:gd name="connsiteX7-959" fmla="*/ 3692495 w 5494901"/>
                <a:gd name="connsiteY7-960" fmla="*/ 499850 h 604715"/>
                <a:gd name="connsiteX8-961" fmla="*/ 3877642 w 5494901"/>
                <a:gd name="connsiteY8-962" fmla="*/ 598226 h 604715"/>
                <a:gd name="connsiteX9-963" fmla="*/ 5024054 w 5494901"/>
                <a:gd name="connsiteY9-964" fmla="*/ 598226 h 604715"/>
                <a:gd name="connsiteX10-965" fmla="*/ 5180096 w 5494901"/>
                <a:gd name="connsiteY10-966" fmla="*/ 512922 h 604715"/>
                <a:gd name="connsiteX11-967" fmla="*/ 5297595 w 5494901"/>
                <a:gd name="connsiteY11-968" fmla="*/ 403864 h 604715"/>
                <a:gd name="connsiteX12-969" fmla="*/ 5494901 w 5494901"/>
                <a:gd name="connsiteY12-970" fmla="*/ 386686 h 604715"/>
                <a:gd name="connsiteX0-971" fmla="*/ 0 w 5482523"/>
                <a:gd name="connsiteY0-972" fmla="*/ 395319 h 604715"/>
                <a:gd name="connsiteX1-973" fmla="*/ 238597 w 5482523"/>
                <a:gd name="connsiteY1-974" fmla="*/ 386469 h 604715"/>
                <a:gd name="connsiteX2-975" fmla="*/ 349695 w 5482523"/>
                <a:gd name="connsiteY2-976" fmla="*/ 318447 h 604715"/>
                <a:gd name="connsiteX3-977" fmla="*/ 574884 w 5482523"/>
                <a:gd name="connsiteY3-978" fmla="*/ 52316 h 604715"/>
                <a:gd name="connsiteX4-979" fmla="*/ 834191 w 5482523"/>
                <a:gd name="connsiteY4-980" fmla="*/ 4549 h 604715"/>
                <a:gd name="connsiteX5-981" fmla="*/ 3213631 w 5482523"/>
                <a:gd name="connsiteY5-982" fmla="*/ 8250 h 604715"/>
                <a:gd name="connsiteX6-983" fmla="*/ 3584215 w 5482523"/>
                <a:gd name="connsiteY6-984" fmla="*/ 147850 h 604715"/>
                <a:gd name="connsiteX7-985" fmla="*/ 3692495 w 5482523"/>
                <a:gd name="connsiteY7-986" fmla="*/ 499850 h 604715"/>
                <a:gd name="connsiteX8-987" fmla="*/ 3877642 w 5482523"/>
                <a:gd name="connsiteY8-988" fmla="*/ 598226 h 604715"/>
                <a:gd name="connsiteX9-989" fmla="*/ 5024054 w 5482523"/>
                <a:gd name="connsiteY9-990" fmla="*/ 598226 h 604715"/>
                <a:gd name="connsiteX10-991" fmla="*/ 5180096 w 5482523"/>
                <a:gd name="connsiteY10-992" fmla="*/ 512922 h 604715"/>
                <a:gd name="connsiteX11-993" fmla="*/ 5297595 w 5482523"/>
                <a:gd name="connsiteY11-994" fmla="*/ 403864 h 604715"/>
                <a:gd name="connsiteX12-995" fmla="*/ 5482523 w 5482523"/>
                <a:gd name="connsiteY12-996" fmla="*/ 398578 h 604715"/>
                <a:gd name="connsiteX0-997" fmla="*/ 0 w 5482523"/>
                <a:gd name="connsiteY0-998" fmla="*/ 395319 h 604715"/>
                <a:gd name="connsiteX1-999" fmla="*/ 238597 w 5482523"/>
                <a:gd name="connsiteY1-1000" fmla="*/ 386469 h 604715"/>
                <a:gd name="connsiteX2-1001" fmla="*/ 349695 w 5482523"/>
                <a:gd name="connsiteY2-1002" fmla="*/ 318447 h 604715"/>
                <a:gd name="connsiteX3-1003" fmla="*/ 574884 w 5482523"/>
                <a:gd name="connsiteY3-1004" fmla="*/ 52316 h 604715"/>
                <a:gd name="connsiteX4-1005" fmla="*/ 834191 w 5482523"/>
                <a:gd name="connsiteY4-1006" fmla="*/ 4549 h 604715"/>
                <a:gd name="connsiteX5-1007" fmla="*/ 3213631 w 5482523"/>
                <a:gd name="connsiteY5-1008" fmla="*/ 8250 h 604715"/>
                <a:gd name="connsiteX6-1009" fmla="*/ 3584215 w 5482523"/>
                <a:gd name="connsiteY6-1010" fmla="*/ 147850 h 604715"/>
                <a:gd name="connsiteX7-1011" fmla="*/ 3692495 w 5482523"/>
                <a:gd name="connsiteY7-1012" fmla="*/ 499850 h 604715"/>
                <a:gd name="connsiteX8-1013" fmla="*/ 3877642 w 5482523"/>
                <a:gd name="connsiteY8-1014" fmla="*/ 598226 h 604715"/>
                <a:gd name="connsiteX9-1015" fmla="*/ 5024054 w 5482523"/>
                <a:gd name="connsiteY9-1016" fmla="*/ 598226 h 604715"/>
                <a:gd name="connsiteX10-1017" fmla="*/ 5180096 w 5482523"/>
                <a:gd name="connsiteY10-1018" fmla="*/ 512922 h 604715"/>
                <a:gd name="connsiteX11-1019" fmla="*/ 5297595 w 5482523"/>
                <a:gd name="connsiteY11-1020" fmla="*/ 403864 h 604715"/>
                <a:gd name="connsiteX12-1021" fmla="*/ 5482523 w 5482523"/>
                <a:gd name="connsiteY12-1022" fmla="*/ 398578 h 604715"/>
                <a:gd name="connsiteX0-1023" fmla="*/ 0 w 5482523"/>
                <a:gd name="connsiteY0-1024" fmla="*/ 395319 h 604715"/>
                <a:gd name="connsiteX1-1025" fmla="*/ 238597 w 5482523"/>
                <a:gd name="connsiteY1-1026" fmla="*/ 386469 h 604715"/>
                <a:gd name="connsiteX2-1027" fmla="*/ 349695 w 5482523"/>
                <a:gd name="connsiteY2-1028" fmla="*/ 318447 h 604715"/>
                <a:gd name="connsiteX3-1029" fmla="*/ 574884 w 5482523"/>
                <a:gd name="connsiteY3-1030" fmla="*/ 52316 h 604715"/>
                <a:gd name="connsiteX4-1031" fmla="*/ 834191 w 5482523"/>
                <a:gd name="connsiteY4-1032" fmla="*/ 4549 h 604715"/>
                <a:gd name="connsiteX5-1033" fmla="*/ 3213631 w 5482523"/>
                <a:gd name="connsiteY5-1034" fmla="*/ 8250 h 604715"/>
                <a:gd name="connsiteX6-1035" fmla="*/ 3584215 w 5482523"/>
                <a:gd name="connsiteY6-1036" fmla="*/ 147850 h 604715"/>
                <a:gd name="connsiteX7-1037" fmla="*/ 3692495 w 5482523"/>
                <a:gd name="connsiteY7-1038" fmla="*/ 499850 h 604715"/>
                <a:gd name="connsiteX8-1039" fmla="*/ 3877642 w 5482523"/>
                <a:gd name="connsiteY8-1040" fmla="*/ 598226 h 604715"/>
                <a:gd name="connsiteX9-1041" fmla="*/ 5024054 w 5482523"/>
                <a:gd name="connsiteY9-1042" fmla="*/ 598226 h 604715"/>
                <a:gd name="connsiteX10-1043" fmla="*/ 5180096 w 5482523"/>
                <a:gd name="connsiteY10-1044" fmla="*/ 512922 h 604715"/>
                <a:gd name="connsiteX11-1045" fmla="*/ 5297595 w 5482523"/>
                <a:gd name="connsiteY11-1046" fmla="*/ 403864 h 604715"/>
                <a:gd name="connsiteX12-1047" fmla="*/ 5482523 w 5482523"/>
                <a:gd name="connsiteY12-1048" fmla="*/ 398578 h 604715"/>
                <a:gd name="connsiteX0-1049" fmla="*/ 0 w 5482523"/>
                <a:gd name="connsiteY0-1050" fmla="*/ 395319 h 604715"/>
                <a:gd name="connsiteX1-1051" fmla="*/ 238597 w 5482523"/>
                <a:gd name="connsiteY1-1052" fmla="*/ 386469 h 604715"/>
                <a:gd name="connsiteX2-1053" fmla="*/ 349695 w 5482523"/>
                <a:gd name="connsiteY2-1054" fmla="*/ 318447 h 604715"/>
                <a:gd name="connsiteX3-1055" fmla="*/ 574884 w 5482523"/>
                <a:gd name="connsiteY3-1056" fmla="*/ 52316 h 604715"/>
                <a:gd name="connsiteX4-1057" fmla="*/ 834191 w 5482523"/>
                <a:gd name="connsiteY4-1058" fmla="*/ 4549 h 604715"/>
                <a:gd name="connsiteX5-1059" fmla="*/ 3213631 w 5482523"/>
                <a:gd name="connsiteY5-1060" fmla="*/ 8250 h 604715"/>
                <a:gd name="connsiteX6-1061" fmla="*/ 3584215 w 5482523"/>
                <a:gd name="connsiteY6-1062" fmla="*/ 147850 h 604715"/>
                <a:gd name="connsiteX7-1063" fmla="*/ 3692495 w 5482523"/>
                <a:gd name="connsiteY7-1064" fmla="*/ 499850 h 604715"/>
                <a:gd name="connsiteX8-1065" fmla="*/ 3877642 w 5482523"/>
                <a:gd name="connsiteY8-1066" fmla="*/ 598226 h 604715"/>
                <a:gd name="connsiteX9-1067" fmla="*/ 5024054 w 5482523"/>
                <a:gd name="connsiteY9-1068" fmla="*/ 598226 h 604715"/>
                <a:gd name="connsiteX10-1069" fmla="*/ 5180096 w 5482523"/>
                <a:gd name="connsiteY10-1070" fmla="*/ 512922 h 604715"/>
                <a:gd name="connsiteX11-1071" fmla="*/ 5297595 w 5482523"/>
                <a:gd name="connsiteY11-1072" fmla="*/ 403864 h 604715"/>
                <a:gd name="connsiteX12-1073" fmla="*/ 5482523 w 5482523"/>
                <a:gd name="connsiteY12-1074" fmla="*/ 398578 h 6047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5" y="2318063"/>
            <a:ext cx="792088" cy="369332"/>
          </a:xfrm>
          <a:prstGeom prst="rect">
            <a:avLst/>
          </a:prstGeom>
          <a:noFill/>
        </p:spPr>
        <p:txBody>
          <a:bodyPr wrap="square" rtlCol="0">
            <a:spAutoFit/>
          </a:bodyPr>
          <a:lstStyle/>
          <a:p>
            <a:r>
              <a:rPr lang="en-US" i="1" dirty="0" smtClean="0">
                <a:solidFill>
                  <a:schemeClr val="bg1"/>
                </a:solidFill>
              </a:rPr>
              <a:t>8Mb/s</a:t>
            </a:r>
            <a:endParaRPr lang="en-GB" i="1" dirty="0">
              <a:solidFill>
                <a:schemeClr val="bg1"/>
              </a:solidFill>
            </a:endParaRPr>
          </a:p>
        </p:txBody>
      </p:sp>
      <p:sp>
        <p:nvSpPr>
          <p:cNvPr id="21" name="TextBox 20"/>
          <p:cNvSpPr txBox="1"/>
          <p:nvPr/>
        </p:nvSpPr>
        <p:spPr>
          <a:xfrm>
            <a:off x="7390945" y="2853251"/>
            <a:ext cx="792088" cy="369332"/>
          </a:xfrm>
          <a:prstGeom prst="rect">
            <a:avLst/>
          </a:prstGeom>
          <a:noFill/>
        </p:spPr>
        <p:txBody>
          <a:bodyPr wrap="square" rtlCol="0">
            <a:spAutoFit/>
          </a:bodyPr>
          <a:lstStyle/>
          <a:p>
            <a:r>
              <a:rPr lang="en-US" i="1" dirty="0" smtClean="0">
                <a:solidFill>
                  <a:schemeClr val="accent1"/>
                </a:solidFill>
              </a:rPr>
              <a:t>8Mb/s</a:t>
            </a:r>
            <a:endParaRPr lang="en-GB" i="1" dirty="0">
              <a:solidFill>
                <a:schemeClr val="accent1"/>
              </a:solidFill>
            </a:endParaRPr>
          </a:p>
        </p:txBody>
      </p:sp>
      <p:sp>
        <p:nvSpPr>
          <p:cNvPr id="22" name="TextBox 21"/>
          <p:cNvSpPr txBox="1"/>
          <p:nvPr/>
        </p:nvSpPr>
        <p:spPr>
          <a:xfrm>
            <a:off x="7390945" y="3356540"/>
            <a:ext cx="792088" cy="369332"/>
          </a:xfrm>
          <a:prstGeom prst="rect">
            <a:avLst/>
          </a:prstGeom>
          <a:noFill/>
        </p:spPr>
        <p:txBody>
          <a:bodyPr wrap="square" rtlCol="0">
            <a:spAutoFit/>
          </a:bodyPr>
          <a:lstStyle/>
          <a:p>
            <a:r>
              <a:rPr lang="en-US" i="1" dirty="0" smtClean="0">
                <a:solidFill>
                  <a:schemeClr val="accent3">
                    <a:lumMod val="75000"/>
                  </a:schemeClr>
                </a:solidFill>
              </a:rPr>
              <a:t>8Mb/s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US" sz="2400" i="1" dirty="0" smtClean="0"/>
              <a:t>If each flow split its traffic 2:1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grpSp>
        <p:nvGrpSpPr>
          <p:cNvPr id="3" name="Group 36"/>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114300">
              <a:solidFill>
                <a:schemeClr val="accent3">
                  <a:lumMod val="75000"/>
                </a:schemeClr>
              </a:solidFill>
              <a:round/>
              <a:tailEnd type="triangle" w="med" len="med"/>
            </a:ln>
          </p:spPr>
          <p:txBody>
            <a:bodyPr wrap="none" anchor="ct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1" fmla="*/ 0 w 5778111"/>
                <a:gd name="connsiteY0-2" fmla="*/ 794394 h 836468"/>
                <a:gd name="connsiteX1-3" fmla="*/ 224393 w 5778111"/>
                <a:gd name="connsiteY1-4" fmla="*/ 794394 h 836468"/>
                <a:gd name="connsiteX2-5" fmla="*/ 353419 w 5778111"/>
                <a:gd name="connsiteY2-6" fmla="*/ 699028 h 836468"/>
                <a:gd name="connsiteX3-7" fmla="*/ 645129 w 5778111"/>
                <a:gd name="connsiteY3-8" fmla="*/ 171705 h 836468"/>
                <a:gd name="connsiteX4-9" fmla="*/ 885706 w 5778111"/>
                <a:gd name="connsiteY4-10" fmla="*/ 24309 h 836468"/>
                <a:gd name="connsiteX5-11" fmla="*/ 1918557 w 5778111"/>
                <a:gd name="connsiteY5-12" fmla="*/ 25850 h 836468"/>
                <a:gd name="connsiteX6-13" fmla="*/ 2098071 w 5778111"/>
                <a:gd name="connsiteY6-14" fmla="*/ 98777 h 836468"/>
                <a:gd name="connsiteX7-15" fmla="*/ 2294415 w 5778111"/>
                <a:gd name="connsiteY7-16" fmla="*/ 104387 h 836468"/>
                <a:gd name="connsiteX8-17" fmla="*/ 4689806 w 5778111"/>
                <a:gd name="connsiteY8-18" fmla="*/ 109997 h 836468"/>
                <a:gd name="connsiteX9-19" fmla="*/ 5127372 w 5778111"/>
                <a:gd name="connsiteY9-20" fmla="*/ 317560 h 836468"/>
                <a:gd name="connsiteX10-21" fmla="*/ 5458351 w 5778111"/>
                <a:gd name="connsiteY10-22" fmla="*/ 755126 h 836468"/>
                <a:gd name="connsiteX11-23" fmla="*/ 5778111 w 5778111"/>
                <a:gd name="connsiteY11-24" fmla="*/ 805614 h 836468"/>
                <a:gd name="connsiteX12-25" fmla="*/ 5778111 w 5778111"/>
                <a:gd name="connsiteY12-26" fmla="*/ 805614 h 836468"/>
                <a:gd name="connsiteX0-27" fmla="*/ 0 w 5778111"/>
                <a:gd name="connsiteY0-28" fmla="*/ 770085 h 812159"/>
                <a:gd name="connsiteX1-29" fmla="*/ 224393 w 5778111"/>
                <a:gd name="connsiteY1-30" fmla="*/ 770085 h 812159"/>
                <a:gd name="connsiteX2-31" fmla="*/ 353419 w 5778111"/>
                <a:gd name="connsiteY2-32" fmla="*/ 674719 h 812159"/>
                <a:gd name="connsiteX3-33" fmla="*/ 645129 w 5778111"/>
                <a:gd name="connsiteY3-34" fmla="*/ 147396 h 812159"/>
                <a:gd name="connsiteX4-35" fmla="*/ 885706 w 5778111"/>
                <a:gd name="connsiteY4-36" fmla="*/ 0 h 812159"/>
                <a:gd name="connsiteX5-37" fmla="*/ 1918557 w 5778111"/>
                <a:gd name="connsiteY5-38" fmla="*/ 1541 h 812159"/>
                <a:gd name="connsiteX6-39" fmla="*/ 2098071 w 5778111"/>
                <a:gd name="connsiteY6-40" fmla="*/ 74468 h 812159"/>
                <a:gd name="connsiteX7-41" fmla="*/ 2294415 w 5778111"/>
                <a:gd name="connsiteY7-42" fmla="*/ 80078 h 812159"/>
                <a:gd name="connsiteX8-43" fmla="*/ 4689806 w 5778111"/>
                <a:gd name="connsiteY8-44" fmla="*/ 85688 h 812159"/>
                <a:gd name="connsiteX9-45" fmla="*/ 5127372 w 5778111"/>
                <a:gd name="connsiteY9-46" fmla="*/ 293251 h 812159"/>
                <a:gd name="connsiteX10-47" fmla="*/ 5458351 w 5778111"/>
                <a:gd name="connsiteY10-48" fmla="*/ 730817 h 812159"/>
                <a:gd name="connsiteX11-49" fmla="*/ 5778111 w 5778111"/>
                <a:gd name="connsiteY11-50" fmla="*/ 781305 h 812159"/>
                <a:gd name="connsiteX12-51" fmla="*/ 5778111 w 5778111"/>
                <a:gd name="connsiteY12-52" fmla="*/ 781305 h 812159"/>
                <a:gd name="connsiteX0-53" fmla="*/ 0 w 5778111"/>
                <a:gd name="connsiteY0-54" fmla="*/ 770085 h 812159"/>
                <a:gd name="connsiteX1-55" fmla="*/ 224393 w 5778111"/>
                <a:gd name="connsiteY1-56" fmla="*/ 770085 h 812159"/>
                <a:gd name="connsiteX2-57" fmla="*/ 353419 w 5778111"/>
                <a:gd name="connsiteY2-58" fmla="*/ 674719 h 812159"/>
                <a:gd name="connsiteX3-59" fmla="*/ 645129 w 5778111"/>
                <a:gd name="connsiteY3-60" fmla="*/ 147396 h 812159"/>
                <a:gd name="connsiteX4-61" fmla="*/ 885706 w 5778111"/>
                <a:gd name="connsiteY4-62" fmla="*/ 0 h 812159"/>
                <a:gd name="connsiteX5-63" fmla="*/ 1918557 w 5778111"/>
                <a:gd name="connsiteY5-64" fmla="*/ 1541 h 812159"/>
                <a:gd name="connsiteX6-65" fmla="*/ 2098071 w 5778111"/>
                <a:gd name="connsiteY6-66" fmla="*/ 74468 h 812159"/>
                <a:gd name="connsiteX7-67" fmla="*/ 2294415 w 5778111"/>
                <a:gd name="connsiteY7-68" fmla="*/ 80078 h 812159"/>
                <a:gd name="connsiteX8-69" fmla="*/ 4689806 w 5778111"/>
                <a:gd name="connsiteY8-70" fmla="*/ 85688 h 812159"/>
                <a:gd name="connsiteX9-71" fmla="*/ 5127372 w 5778111"/>
                <a:gd name="connsiteY9-72" fmla="*/ 293251 h 812159"/>
                <a:gd name="connsiteX10-73" fmla="*/ 5458351 w 5778111"/>
                <a:gd name="connsiteY10-74" fmla="*/ 730817 h 812159"/>
                <a:gd name="connsiteX11-75" fmla="*/ 5778111 w 5778111"/>
                <a:gd name="connsiteY11-76" fmla="*/ 781305 h 812159"/>
                <a:gd name="connsiteX12-77" fmla="*/ 5778111 w 5778111"/>
                <a:gd name="connsiteY12-78" fmla="*/ 781305 h 812159"/>
                <a:gd name="connsiteX0-79" fmla="*/ 0 w 5778111"/>
                <a:gd name="connsiteY0-80" fmla="*/ 770085 h 812159"/>
                <a:gd name="connsiteX1-81" fmla="*/ 224393 w 5778111"/>
                <a:gd name="connsiteY1-82" fmla="*/ 770085 h 812159"/>
                <a:gd name="connsiteX2-83" fmla="*/ 353419 w 5778111"/>
                <a:gd name="connsiteY2-84" fmla="*/ 674719 h 812159"/>
                <a:gd name="connsiteX3-85" fmla="*/ 597674 w 5778111"/>
                <a:gd name="connsiteY3-86" fmla="*/ 144016 h 812159"/>
                <a:gd name="connsiteX4-87" fmla="*/ 885706 w 5778111"/>
                <a:gd name="connsiteY4-88" fmla="*/ 0 h 812159"/>
                <a:gd name="connsiteX5-89" fmla="*/ 1918557 w 5778111"/>
                <a:gd name="connsiteY5-90" fmla="*/ 1541 h 812159"/>
                <a:gd name="connsiteX6-91" fmla="*/ 2098071 w 5778111"/>
                <a:gd name="connsiteY6-92" fmla="*/ 74468 h 812159"/>
                <a:gd name="connsiteX7-93" fmla="*/ 2294415 w 5778111"/>
                <a:gd name="connsiteY7-94" fmla="*/ 80078 h 812159"/>
                <a:gd name="connsiteX8-95" fmla="*/ 4689806 w 5778111"/>
                <a:gd name="connsiteY8-96" fmla="*/ 85688 h 812159"/>
                <a:gd name="connsiteX9-97" fmla="*/ 5127372 w 5778111"/>
                <a:gd name="connsiteY9-98" fmla="*/ 293251 h 812159"/>
                <a:gd name="connsiteX10-99" fmla="*/ 5458351 w 5778111"/>
                <a:gd name="connsiteY10-100" fmla="*/ 730817 h 812159"/>
                <a:gd name="connsiteX11-101" fmla="*/ 5778111 w 5778111"/>
                <a:gd name="connsiteY11-102" fmla="*/ 781305 h 812159"/>
                <a:gd name="connsiteX12-103" fmla="*/ 5778111 w 5778111"/>
                <a:gd name="connsiteY12-104" fmla="*/ 781305 h 812159"/>
                <a:gd name="connsiteX0-105" fmla="*/ 0 w 5778111"/>
                <a:gd name="connsiteY0-106" fmla="*/ 770085 h 812159"/>
                <a:gd name="connsiteX1-107" fmla="*/ 224393 w 5778111"/>
                <a:gd name="connsiteY1-108" fmla="*/ 770085 h 812159"/>
                <a:gd name="connsiteX2-109" fmla="*/ 353419 w 5778111"/>
                <a:gd name="connsiteY2-110" fmla="*/ 674719 h 812159"/>
                <a:gd name="connsiteX3-111" fmla="*/ 628300 w 5778111"/>
                <a:gd name="connsiteY3-112" fmla="*/ 153006 h 812159"/>
                <a:gd name="connsiteX4-113" fmla="*/ 885706 w 5778111"/>
                <a:gd name="connsiteY4-114" fmla="*/ 0 h 812159"/>
                <a:gd name="connsiteX5-115" fmla="*/ 1918557 w 5778111"/>
                <a:gd name="connsiteY5-116" fmla="*/ 1541 h 812159"/>
                <a:gd name="connsiteX6-117" fmla="*/ 2098071 w 5778111"/>
                <a:gd name="connsiteY6-118" fmla="*/ 74468 h 812159"/>
                <a:gd name="connsiteX7-119" fmla="*/ 2294415 w 5778111"/>
                <a:gd name="connsiteY7-120" fmla="*/ 80078 h 812159"/>
                <a:gd name="connsiteX8-121" fmla="*/ 4689806 w 5778111"/>
                <a:gd name="connsiteY8-122" fmla="*/ 85688 h 812159"/>
                <a:gd name="connsiteX9-123" fmla="*/ 5127372 w 5778111"/>
                <a:gd name="connsiteY9-124" fmla="*/ 293251 h 812159"/>
                <a:gd name="connsiteX10-125" fmla="*/ 5458351 w 5778111"/>
                <a:gd name="connsiteY10-126" fmla="*/ 730817 h 812159"/>
                <a:gd name="connsiteX11-127" fmla="*/ 5778111 w 5778111"/>
                <a:gd name="connsiteY11-128" fmla="*/ 781305 h 812159"/>
                <a:gd name="connsiteX12-129" fmla="*/ 5778111 w 5778111"/>
                <a:gd name="connsiteY12-130" fmla="*/ 781305 h 812159"/>
                <a:gd name="connsiteX0-131" fmla="*/ 0 w 5778111"/>
                <a:gd name="connsiteY0-132" fmla="*/ 770085 h 812159"/>
                <a:gd name="connsiteX1-133" fmla="*/ 224393 w 5778111"/>
                <a:gd name="connsiteY1-134" fmla="*/ 770085 h 812159"/>
                <a:gd name="connsiteX2-135" fmla="*/ 375676 w 5778111"/>
                <a:gd name="connsiteY2-136" fmla="*/ 622828 h 812159"/>
                <a:gd name="connsiteX3-137" fmla="*/ 628300 w 5778111"/>
                <a:gd name="connsiteY3-138" fmla="*/ 153006 h 812159"/>
                <a:gd name="connsiteX4-139" fmla="*/ 885706 w 5778111"/>
                <a:gd name="connsiteY4-140" fmla="*/ 0 h 812159"/>
                <a:gd name="connsiteX5-141" fmla="*/ 1918557 w 5778111"/>
                <a:gd name="connsiteY5-142" fmla="*/ 1541 h 812159"/>
                <a:gd name="connsiteX6-143" fmla="*/ 2098071 w 5778111"/>
                <a:gd name="connsiteY6-144" fmla="*/ 74468 h 812159"/>
                <a:gd name="connsiteX7-145" fmla="*/ 2294415 w 5778111"/>
                <a:gd name="connsiteY7-146" fmla="*/ 80078 h 812159"/>
                <a:gd name="connsiteX8-147" fmla="*/ 4689806 w 5778111"/>
                <a:gd name="connsiteY8-148" fmla="*/ 85688 h 812159"/>
                <a:gd name="connsiteX9-149" fmla="*/ 5127372 w 5778111"/>
                <a:gd name="connsiteY9-150" fmla="*/ 293251 h 812159"/>
                <a:gd name="connsiteX10-151" fmla="*/ 5458351 w 5778111"/>
                <a:gd name="connsiteY10-152" fmla="*/ 730817 h 812159"/>
                <a:gd name="connsiteX11-153" fmla="*/ 5778111 w 5778111"/>
                <a:gd name="connsiteY11-154" fmla="*/ 781305 h 812159"/>
                <a:gd name="connsiteX12-155" fmla="*/ 5778111 w 5778111"/>
                <a:gd name="connsiteY12-156" fmla="*/ 781305 h 812159"/>
                <a:gd name="connsiteX0-157" fmla="*/ 0 w 5778111"/>
                <a:gd name="connsiteY0-158" fmla="*/ 770085 h 812159"/>
                <a:gd name="connsiteX1-159" fmla="*/ 205542 w 5778111"/>
                <a:gd name="connsiteY1-160" fmla="*/ 764912 h 812159"/>
                <a:gd name="connsiteX2-161" fmla="*/ 375676 w 5778111"/>
                <a:gd name="connsiteY2-162" fmla="*/ 622828 h 812159"/>
                <a:gd name="connsiteX3-163" fmla="*/ 628300 w 5778111"/>
                <a:gd name="connsiteY3-164" fmla="*/ 153006 h 812159"/>
                <a:gd name="connsiteX4-165" fmla="*/ 885706 w 5778111"/>
                <a:gd name="connsiteY4-166" fmla="*/ 0 h 812159"/>
                <a:gd name="connsiteX5-167" fmla="*/ 1918557 w 5778111"/>
                <a:gd name="connsiteY5-168" fmla="*/ 1541 h 812159"/>
                <a:gd name="connsiteX6-169" fmla="*/ 2098071 w 5778111"/>
                <a:gd name="connsiteY6-170" fmla="*/ 74468 h 812159"/>
                <a:gd name="connsiteX7-171" fmla="*/ 2294415 w 5778111"/>
                <a:gd name="connsiteY7-172" fmla="*/ 80078 h 812159"/>
                <a:gd name="connsiteX8-173" fmla="*/ 4689806 w 5778111"/>
                <a:gd name="connsiteY8-174" fmla="*/ 85688 h 812159"/>
                <a:gd name="connsiteX9-175" fmla="*/ 5127372 w 5778111"/>
                <a:gd name="connsiteY9-176" fmla="*/ 293251 h 812159"/>
                <a:gd name="connsiteX10-177" fmla="*/ 5458351 w 5778111"/>
                <a:gd name="connsiteY10-178" fmla="*/ 730817 h 812159"/>
                <a:gd name="connsiteX11-179" fmla="*/ 5778111 w 5778111"/>
                <a:gd name="connsiteY11-180" fmla="*/ 781305 h 812159"/>
                <a:gd name="connsiteX12-181" fmla="*/ 5778111 w 5778111"/>
                <a:gd name="connsiteY12-182" fmla="*/ 781305 h 812159"/>
                <a:gd name="connsiteX0-183" fmla="*/ 0 w 5778111"/>
                <a:gd name="connsiteY0-184" fmla="*/ 770085 h 812159"/>
                <a:gd name="connsiteX1-185" fmla="*/ 205542 w 5778111"/>
                <a:gd name="connsiteY1-186" fmla="*/ 764912 h 812159"/>
                <a:gd name="connsiteX2-187" fmla="*/ 375676 w 5778111"/>
                <a:gd name="connsiteY2-188" fmla="*/ 622828 h 812159"/>
                <a:gd name="connsiteX3-189" fmla="*/ 628300 w 5778111"/>
                <a:gd name="connsiteY3-190" fmla="*/ 153006 h 812159"/>
                <a:gd name="connsiteX4-191" fmla="*/ 885706 w 5778111"/>
                <a:gd name="connsiteY4-192" fmla="*/ 0 h 812159"/>
                <a:gd name="connsiteX5-193" fmla="*/ 1918557 w 5778111"/>
                <a:gd name="connsiteY5-194" fmla="*/ 1541 h 812159"/>
                <a:gd name="connsiteX6-195" fmla="*/ 2098071 w 5778111"/>
                <a:gd name="connsiteY6-196" fmla="*/ 74468 h 812159"/>
                <a:gd name="connsiteX7-197" fmla="*/ 2294415 w 5778111"/>
                <a:gd name="connsiteY7-198" fmla="*/ 80078 h 812159"/>
                <a:gd name="connsiteX8-199" fmla="*/ 4689806 w 5778111"/>
                <a:gd name="connsiteY8-200" fmla="*/ 85688 h 812159"/>
                <a:gd name="connsiteX9-201" fmla="*/ 5127372 w 5778111"/>
                <a:gd name="connsiteY9-202" fmla="*/ 293251 h 812159"/>
                <a:gd name="connsiteX10-203" fmla="*/ 5458351 w 5778111"/>
                <a:gd name="connsiteY10-204" fmla="*/ 730817 h 812159"/>
                <a:gd name="connsiteX11-205" fmla="*/ 5778111 w 5778111"/>
                <a:gd name="connsiteY11-206" fmla="*/ 781305 h 812159"/>
                <a:gd name="connsiteX12-207" fmla="*/ 5778111 w 5778111"/>
                <a:gd name="connsiteY12-208" fmla="*/ 781305 h 812159"/>
                <a:gd name="connsiteX0-209" fmla="*/ 0 w 5778111"/>
                <a:gd name="connsiteY0-210" fmla="*/ 770085 h 812159"/>
                <a:gd name="connsiteX1-211" fmla="*/ 205542 w 5778111"/>
                <a:gd name="connsiteY1-212" fmla="*/ 764912 h 812159"/>
                <a:gd name="connsiteX2-213" fmla="*/ 375676 w 5778111"/>
                <a:gd name="connsiteY2-214" fmla="*/ 622828 h 812159"/>
                <a:gd name="connsiteX3-215" fmla="*/ 628300 w 5778111"/>
                <a:gd name="connsiteY3-216" fmla="*/ 153006 h 812159"/>
                <a:gd name="connsiteX4-217" fmla="*/ 885706 w 5778111"/>
                <a:gd name="connsiteY4-218" fmla="*/ 0 h 812159"/>
                <a:gd name="connsiteX5-219" fmla="*/ 1918557 w 5778111"/>
                <a:gd name="connsiteY5-220" fmla="*/ 1541 h 812159"/>
                <a:gd name="connsiteX6-221" fmla="*/ 2098071 w 5778111"/>
                <a:gd name="connsiteY6-222" fmla="*/ 74468 h 812159"/>
                <a:gd name="connsiteX7-223" fmla="*/ 2294415 w 5778111"/>
                <a:gd name="connsiteY7-224" fmla="*/ 80078 h 812159"/>
                <a:gd name="connsiteX8-225" fmla="*/ 4689806 w 5778111"/>
                <a:gd name="connsiteY8-226" fmla="*/ 85688 h 812159"/>
                <a:gd name="connsiteX9-227" fmla="*/ 5127372 w 5778111"/>
                <a:gd name="connsiteY9-228" fmla="*/ 293251 h 812159"/>
                <a:gd name="connsiteX10-229" fmla="*/ 5458351 w 5778111"/>
                <a:gd name="connsiteY10-230" fmla="*/ 730817 h 812159"/>
                <a:gd name="connsiteX11-231" fmla="*/ 5778111 w 5778111"/>
                <a:gd name="connsiteY11-232" fmla="*/ 781305 h 812159"/>
                <a:gd name="connsiteX12-233" fmla="*/ 5778111 w 5778111"/>
                <a:gd name="connsiteY12-234" fmla="*/ 781305 h 812159"/>
                <a:gd name="connsiteX0-235" fmla="*/ 0 w 5778111"/>
                <a:gd name="connsiteY0-236" fmla="*/ 770085 h 812159"/>
                <a:gd name="connsiteX1-237" fmla="*/ 205542 w 5778111"/>
                <a:gd name="connsiteY1-238" fmla="*/ 764912 h 812159"/>
                <a:gd name="connsiteX2-239" fmla="*/ 375676 w 5778111"/>
                <a:gd name="connsiteY2-240" fmla="*/ 622828 h 812159"/>
                <a:gd name="connsiteX3-241" fmla="*/ 628300 w 5778111"/>
                <a:gd name="connsiteY3-242" fmla="*/ 153006 h 812159"/>
                <a:gd name="connsiteX4-243" fmla="*/ 885706 w 5778111"/>
                <a:gd name="connsiteY4-244" fmla="*/ 0 h 812159"/>
                <a:gd name="connsiteX5-245" fmla="*/ 1918557 w 5778111"/>
                <a:gd name="connsiteY5-246" fmla="*/ 1541 h 812159"/>
                <a:gd name="connsiteX6-247" fmla="*/ 2109842 w 5778111"/>
                <a:gd name="connsiteY6-248" fmla="*/ 72008 h 812159"/>
                <a:gd name="connsiteX7-249" fmla="*/ 2294415 w 5778111"/>
                <a:gd name="connsiteY7-250" fmla="*/ 80078 h 812159"/>
                <a:gd name="connsiteX8-251" fmla="*/ 4689806 w 5778111"/>
                <a:gd name="connsiteY8-252" fmla="*/ 85688 h 812159"/>
                <a:gd name="connsiteX9-253" fmla="*/ 5127372 w 5778111"/>
                <a:gd name="connsiteY9-254" fmla="*/ 293251 h 812159"/>
                <a:gd name="connsiteX10-255" fmla="*/ 5458351 w 5778111"/>
                <a:gd name="connsiteY10-256" fmla="*/ 730817 h 812159"/>
                <a:gd name="connsiteX11-257" fmla="*/ 5778111 w 5778111"/>
                <a:gd name="connsiteY11-258" fmla="*/ 781305 h 812159"/>
                <a:gd name="connsiteX12-259" fmla="*/ 5778111 w 5778111"/>
                <a:gd name="connsiteY12-260" fmla="*/ 781305 h 812159"/>
                <a:gd name="connsiteX0-261" fmla="*/ 0 w 5778111"/>
                <a:gd name="connsiteY0-262" fmla="*/ 770085 h 812159"/>
                <a:gd name="connsiteX1-263" fmla="*/ 205542 w 5778111"/>
                <a:gd name="connsiteY1-264" fmla="*/ 764912 h 812159"/>
                <a:gd name="connsiteX2-265" fmla="*/ 375676 w 5778111"/>
                <a:gd name="connsiteY2-266" fmla="*/ 622828 h 812159"/>
                <a:gd name="connsiteX3-267" fmla="*/ 628300 w 5778111"/>
                <a:gd name="connsiteY3-268" fmla="*/ 153006 h 812159"/>
                <a:gd name="connsiteX4-269" fmla="*/ 885706 w 5778111"/>
                <a:gd name="connsiteY4-270" fmla="*/ 0 h 812159"/>
                <a:gd name="connsiteX5-271" fmla="*/ 1918557 w 5778111"/>
                <a:gd name="connsiteY5-272" fmla="*/ 1541 h 812159"/>
                <a:gd name="connsiteX6-273" fmla="*/ 2109842 w 5778111"/>
                <a:gd name="connsiteY6-274" fmla="*/ 72008 h 812159"/>
                <a:gd name="connsiteX7-275" fmla="*/ 2294415 w 5778111"/>
                <a:gd name="connsiteY7-276" fmla="*/ 80078 h 812159"/>
                <a:gd name="connsiteX8-277" fmla="*/ 4689806 w 5778111"/>
                <a:gd name="connsiteY8-278" fmla="*/ 85688 h 812159"/>
                <a:gd name="connsiteX9-279" fmla="*/ 5127372 w 5778111"/>
                <a:gd name="connsiteY9-280" fmla="*/ 293251 h 812159"/>
                <a:gd name="connsiteX10-281" fmla="*/ 5458351 w 5778111"/>
                <a:gd name="connsiteY10-282" fmla="*/ 730817 h 812159"/>
                <a:gd name="connsiteX11-283" fmla="*/ 5778111 w 5778111"/>
                <a:gd name="connsiteY11-284" fmla="*/ 781305 h 812159"/>
                <a:gd name="connsiteX12-285" fmla="*/ 5778111 w 5778111"/>
                <a:gd name="connsiteY12-286" fmla="*/ 781305 h 812159"/>
                <a:gd name="connsiteX0-287" fmla="*/ 0 w 5778111"/>
                <a:gd name="connsiteY0-288" fmla="*/ 770085 h 812159"/>
                <a:gd name="connsiteX1-289" fmla="*/ 205542 w 5778111"/>
                <a:gd name="connsiteY1-290" fmla="*/ 764912 h 812159"/>
                <a:gd name="connsiteX2-291" fmla="*/ 375676 w 5778111"/>
                <a:gd name="connsiteY2-292" fmla="*/ 622828 h 812159"/>
                <a:gd name="connsiteX3-293" fmla="*/ 628300 w 5778111"/>
                <a:gd name="connsiteY3-294" fmla="*/ 153006 h 812159"/>
                <a:gd name="connsiteX4-295" fmla="*/ 885706 w 5778111"/>
                <a:gd name="connsiteY4-296" fmla="*/ 0 h 812159"/>
                <a:gd name="connsiteX5-297" fmla="*/ 1918557 w 5778111"/>
                <a:gd name="connsiteY5-298" fmla="*/ 1541 h 812159"/>
                <a:gd name="connsiteX6-299" fmla="*/ 2109842 w 5778111"/>
                <a:gd name="connsiteY6-300" fmla="*/ 72008 h 812159"/>
                <a:gd name="connsiteX7-301" fmla="*/ 2294415 w 5778111"/>
                <a:gd name="connsiteY7-302" fmla="*/ 80078 h 812159"/>
                <a:gd name="connsiteX8-303" fmla="*/ 4689806 w 5778111"/>
                <a:gd name="connsiteY8-304" fmla="*/ 85688 h 812159"/>
                <a:gd name="connsiteX9-305" fmla="*/ 5127372 w 5778111"/>
                <a:gd name="connsiteY9-306" fmla="*/ 293251 h 812159"/>
                <a:gd name="connsiteX10-307" fmla="*/ 5458351 w 5778111"/>
                <a:gd name="connsiteY10-308" fmla="*/ 730817 h 812159"/>
                <a:gd name="connsiteX11-309" fmla="*/ 5778111 w 5778111"/>
                <a:gd name="connsiteY11-310" fmla="*/ 781305 h 812159"/>
                <a:gd name="connsiteX12-311" fmla="*/ 5778111 w 5778111"/>
                <a:gd name="connsiteY12-312" fmla="*/ 781305 h 812159"/>
                <a:gd name="connsiteX0-313" fmla="*/ 0 w 5778111"/>
                <a:gd name="connsiteY0-314" fmla="*/ 770085 h 812159"/>
                <a:gd name="connsiteX1-315" fmla="*/ 205542 w 5778111"/>
                <a:gd name="connsiteY1-316" fmla="*/ 764912 h 812159"/>
                <a:gd name="connsiteX2-317" fmla="*/ 375676 w 5778111"/>
                <a:gd name="connsiteY2-318" fmla="*/ 622828 h 812159"/>
                <a:gd name="connsiteX3-319" fmla="*/ 628300 w 5778111"/>
                <a:gd name="connsiteY3-320" fmla="*/ 153006 h 812159"/>
                <a:gd name="connsiteX4-321" fmla="*/ 885706 w 5778111"/>
                <a:gd name="connsiteY4-322" fmla="*/ 0 h 812159"/>
                <a:gd name="connsiteX5-323" fmla="*/ 1918557 w 5778111"/>
                <a:gd name="connsiteY5-324" fmla="*/ 1541 h 812159"/>
                <a:gd name="connsiteX6-325" fmla="*/ 2109842 w 5778111"/>
                <a:gd name="connsiteY6-326" fmla="*/ 72008 h 812159"/>
                <a:gd name="connsiteX7-327" fmla="*/ 2294415 w 5778111"/>
                <a:gd name="connsiteY7-328" fmla="*/ 80078 h 812159"/>
                <a:gd name="connsiteX8-329" fmla="*/ 4689806 w 5778111"/>
                <a:gd name="connsiteY8-330" fmla="*/ 85688 h 812159"/>
                <a:gd name="connsiteX9-331" fmla="*/ 5127372 w 5778111"/>
                <a:gd name="connsiteY9-332" fmla="*/ 293251 h 812159"/>
                <a:gd name="connsiteX10-333" fmla="*/ 5458351 w 5778111"/>
                <a:gd name="connsiteY10-334" fmla="*/ 730817 h 812159"/>
                <a:gd name="connsiteX11-335" fmla="*/ 5778111 w 5778111"/>
                <a:gd name="connsiteY11-336" fmla="*/ 781305 h 812159"/>
                <a:gd name="connsiteX12-337" fmla="*/ 5778111 w 5778111"/>
                <a:gd name="connsiteY12-338" fmla="*/ 781305 h 812159"/>
                <a:gd name="connsiteX0-339" fmla="*/ 0 w 5778111"/>
                <a:gd name="connsiteY0-340" fmla="*/ 770085 h 812159"/>
                <a:gd name="connsiteX1-341" fmla="*/ 205542 w 5778111"/>
                <a:gd name="connsiteY1-342" fmla="*/ 764912 h 812159"/>
                <a:gd name="connsiteX2-343" fmla="*/ 375676 w 5778111"/>
                <a:gd name="connsiteY2-344" fmla="*/ 622828 h 812159"/>
                <a:gd name="connsiteX3-345" fmla="*/ 628300 w 5778111"/>
                <a:gd name="connsiteY3-346" fmla="*/ 153006 h 812159"/>
                <a:gd name="connsiteX4-347" fmla="*/ 885706 w 5778111"/>
                <a:gd name="connsiteY4-348" fmla="*/ 0 h 812159"/>
                <a:gd name="connsiteX5-349" fmla="*/ 1918557 w 5778111"/>
                <a:gd name="connsiteY5-350" fmla="*/ 1541 h 812159"/>
                <a:gd name="connsiteX6-351" fmla="*/ 2109842 w 5778111"/>
                <a:gd name="connsiteY6-352" fmla="*/ 72008 h 812159"/>
                <a:gd name="connsiteX7-353" fmla="*/ 2294415 w 5778111"/>
                <a:gd name="connsiteY7-354" fmla="*/ 80078 h 812159"/>
                <a:gd name="connsiteX8-355" fmla="*/ 4689806 w 5778111"/>
                <a:gd name="connsiteY8-356" fmla="*/ 85688 h 812159"/>
                <a:gd name="connsiteX9-357" fmla="*/ 5127372 w 5778111"/>
                <a:gd name="connsiteY9-358" fmla="*/ 293251 h 812159"/>
                <a:gd name="connsiteX10-359" fmla="*/ 5458351 w 5778111"/>
                <a:gd name="connsiteY10-360" fmla="*/ 730817 h 812159"/>
                <a:gd name="connsiteX11-361" fmla="*/ 5778111 w 5778111"/>
                <a:gd name="connsiteY11-362" fmla="*/ 781305 h 812159"/>
                <a:gd name="connsiteX12-363" fmla="*/ 5778111 w 5778111"/>
                <a:gd name="connsiteY12-364" fmla="*/ 781305 h 812159"/>
                <a:gd name="connsiteX0-365" fmla="*/ 0 w 5778111"/>
                <a:gd name="connsiteY0-366" fmla="*/ 770085 h 812159"/>
                <a:gd name="connsiteX1-367" fmla="*/ 205542 w 5778111"/>
                <a:gd name="connsiteY1-368" fmla="*/ 764912 h 812159"/>
                <a:gd name="connsiteX2-369" fmla="*/ 375676 w 5778111"/>
                <a:gd name="connsiteY2-370" fmla="*/ 622828 h 812159"/>
                <a:gd name="connsiteX3-371" fmla="*/ 628300 w 5778111"/>
                <a:gd name="connsiteY3-372" fmla="*/ 153006 h 812159"/>
                <a:gd name="connsiteX4-373" fmla="*/ 885706 w 5778111"/>
                <a:gd name="connsiteY4-374" fmla="*/ 0 h 812159"/>
                <a:gd name="connsiteX5-375" fmla="*/ 1918557 w 5778111"/>
                <a:gd name="connsiteY5-376" fmla="*/ 1541 h 812159"/>
                <a:gd name="connsiteX6-377" fmla="*/ 2109842 w 5778111"/>
                <a:gd name="connsiteY6-378" fmla="*/ 72008 h 812159"/>
                <a:gd name="connsiteX7-379" fmla="*/ 2294415 w 5778111"/>
                <a:gd name="connsiteY7-380" fmla="*/ 80078 h 812159"/>
                <a:gd name="connsiteX8-381" fmla="*/ 4689806 w 5778111"/>
                <a:gd name="connsiteY8-382" fmla="*/ 85688 h 812159"/>
                <a:gd name="connsiteX9-383" fmla="*/ 5127372 w 5778111"/>
                <a:gd name="connsiteY9-384" fmla="*/ 293251 h 812159"/>
                <a:gd name="connsiteX10-385" fmla="*/ 5458351 w 5778111"/>
                <a:gd name="connsiteY10-386" fmla="*/ 730817 h 812159"/>
                <a:gd name="connsiteX11-387" fmla="*/ 5778111 w 5778111"/>
                <a:gd name="connsiteY11-388" fmla="*/ 781305 h 812159"/>
                <a:gd name="connsiteX12-389" fmla="*/ 5778111 w 5778111"/>
                <a:gd name="connsiteY12-390" fmla="*/ 781305 h 812159"/>
                <a:gd name="connsiteX0-391" fmla="*/ 0 w 5778111"/>
                <a:gd name="connsiteY0-392" fmla="*/ 770085 h 812159"/>
                <a:gd name="connsiteX1-393" fmla="*/ 205542 w 5778111"/>
                <a:gd name="connsiteY1-394" fmla="*/ 764912 h 812159"/>
                <a:gd name="connsiteX2-395" fmla="*/ 375676 w 5778111"/>
                <a:gd name="connsiteY2-396" fmla="*/ 622828 h 812159"/>
                <a:gd name="connsiteX3-397" fmla="*/ 628300 w 5778111"/>
                <a:gd name="connsiteY3-398" fmla="*/ 153006 h 812159"/>
                <a:gd name="connsiteX4-399" fmla="*/ 885706 w 5778111"/>
                <a:gd name="connsiteY4-400" fmla="*/ 0 h 812159"/>
                <a:gd name="connsiteX5-401" fmla="*/ 1918557 w 5778111"/>
                <a:gd name="connsiteY5-402" fmla="*/ 1541 h 812159"/>
                <a:gd name="connsiteX6-403" fmla="*/ 2109842 w 5778111"/>
                <a:gd name="connsiteY6-404" fmla="*/ 72008 h 812159"/>
                <a:gd name="connsiteX7-405" fmla="*/ 2294415 w 5778111"/>
                <a:gd name="connsiteY7-406" fmla="*/ 80078 h 812159"/>
                <a:gd name="connsiteX8-407" fmla="*/ 4689806 w 5778111"/>
                <a:gd name="connsiteY8-408" fmla="*/ 85688 h 812159"/>
                <a:gd name="connsiteX9-409" fmla="*/ 5127372 w 5778111"/>
                <a:gd name="connsiteY9-410" fmla="*/ 293251 h 812159"/>
                <a:gd name="connsiteX10-411" fmla="*/ 5458351 w 5778111"/>
                <a:gd name="connsiteY10-412" fmla="*/ 730817 h 812159"/>
                <a:gd name="connsiteX11-413" fmla="*/ 5778111 w 5778111"/>
                <a:gd name="connsiteY11-414" fmla="*/ 781305 h 812159"/>
                <a:gd name="connsiteX12-415" fmla="*/ 5778111 w 5778111"/>
                <a:gd name="connsiteY12-416" fmla="*/ 781305 h 812159"/>
                <a:gd name="connsiteX0-417" fmla="*/ 0 w 5778111"/>
                <a:gd name="connsiteY0-418" fmla="*/ 770085 h 812159"/>
                <a:gd name="connsiteX1-419" fmla="*/ 205542 w 5778111"/>
                <a:gd name="connsiteY1-420" fmla="*/ 764912 h 812159"/>
                <a:gd name="connsiteX2-421" fmla="*/ 375676 w 5778111"/>
                <a:gd name="connsiteY2-422" fmla="*/ 622828 h 812159"/>
                <a:gd name="connsiteX3-423" fmla="*/ 628300 w 5778111"/>
                <a:gd name="connsiteY3-424" fmla="*/ 153006 h 812159"/>
                <a:gd name="connsiteX4-425" fmla="*/ 885706 w 5778111"/>
                <a:gd name="connsiteY4-426" fmla="*/ 0 h 812159"/>
                <a:gd name="connsiteX5-427" fmla="*/ 1918557 w 5778111"/>
                <a:gd name="connsiteY5-428" fmla="*/ 1541 h 812159"/>
                <a:gd name="connsiteX6-429" fmla="*/ 2109842 w 5778111"/>
                <a:gd name="connsiteY6-430" fmla="*/ 72008 h 812159"/>
                <a:gd name="connsiteX7-431" fmla="*/ 2294415 w 5778111"/>
                <a:gd name="connsiteY7-432" fmla="*/ 80078 h 812159"/>
                <a:gd name="connsiteX8-433" fmla="*/ 4689806 w 5778111"/>
                <a:gd name="connsiteY8-434" fmla="*/ 85688 h 812159"/>
                <a:gd name="connsiteX9-435" fmla="*/ 5127372 w 5778111"/>
                <a:gd name="connsiteY9-436" fmla="*/ 293251 h 812159"/>
                <a:gd name="connsiteX10-437" fmla="*/ 5458351 w 5778111"/>
                <a:gd name="connsiteY10-438" fmla="*/ 730817 h 812159"/>
                <a:gd name="connsiteX11-439" fmla="*/ 5778111 w 5778111"/>
                <a:gd name="connsiteY11-440" fmla="*/ 781305 h 812159"/>
                <a:gd name="connsiteX12-441" fmla="*/ 5778111 w 5778111"/>
                <a:gd name="connsiteY12-442" fmla="*/ 781305 h 812159"/>
                <a:gd name="connsiteX0-443" fmla="*/ 0 w 5778111"/>
                <a:gd name="connsiteY0-444" fmla="*/ 770085 h 812159"/>
                <a:gd name="connsiteX1-445" fmla="*/ 205542 w 5778111"/>
                <a:gd name="connsiteY1-446" fmla="*/ 764912 h 812159"/>
                <a:gd name="connsiteX2-447" fmla="*/ 375676 w 5778111"/>
                <a:gd name="connsiteY2-448" fmla="*/ 622828 h 812159"/>
                <a:gd name="connsiteX3-449" fmla="*/ 628300 w 5778111"/>
                <a:gd name="connsiteY3-450" fmla="*/ 153006 h 812159"/>
                <a:gd name="connsiteX4-451" fmla="*/ 885706 w 5778111"/>
                <a:gd name="connsiteY4-452" fmla="*/ 0 h 812159"/>
                <a:gd name="connsiteX5-453" fmla="*/ 1918557 w 5778111"/>
                <a:gd name="connsiteY5-454" fmla="*/ 1541 h 812159"/>
                <a:gd name="connsiteX6-455" fmla="*/ 2109842 w 5778111"/>
                <a:gd name="connsiteY6-456" fmla="*/ 72008 h 812159"/>
                <a:gd name="connsiteX7-457" fmla="*/ 2294415 w 5778111"/>
                <a:gd name="connsiteY7-458" fmla="*/ 80078 h 812159"/>
                <a:gd name="connsiteX8-459" fmla="*/ 4689806 w 5778111"/>
                <a:gd name="connsiteY8-460" fmla="*/ 85688 h 812159"/>
                <a:gd name="connsiteX9-461" fmla="*/ 5127372 w 5778111"/>
                <a:gd name="connsiteY9-462" fmla="*/ 293251 h 812159"/>
                <a:gd name="connsiteX10-463" fmla="*/ 5458351 w 5778111"/>
                <a:gd name="connsiteY10-464" fmla="*/ 730817 h 812159"/>
                <a:gd name="connsiteX11-465" fmla="*/ 5778111 w 5778111"/>
                <a:gd name="connsiteY11-466" fmla="*/ 781305 h 812159"/>
                <a:gd name="connsiteX12-467" fmla="*/ 5778111 w 5778111"/>
                <a:gd name="connsiteY12-468" fmla="*/ 781305 h 812159"/>
                <a:gd name="connsiteX0-469" fmla="*/ 0 w 5778111"/>
                <a:gd name="connsiteY0-470" fmla="*/ 770085 h 812159"/>
                <a:gd name="connsiteX1-471" fmla="*/ 205542 w 5778111"/>
                <a:gd name="connsiteY1-472" fmla="*/ 764912 h 812159"/>
                <a:gd name="connsiteX2-473" fmla="*/ 375676 w 5778111"/>
                <a:gd name="connsiteY2-474" fmla="*/ 622828 h 812159"/>
                <a:gd name="connsiteX3-475" fmla="*/ 628300 w 5778111"/>
                <a:gd name="connsiteY3-476" fmla="*/ 153006 h 812159"/>
                <a:gd name="connsiteX4-477" fmla="*/ 885706 w 5778111"/>
                <a:gd name="connsiteY4-478" fmla="*/ 0 h 812159"/>
                <a:gd name="connsiteX5-479" fmla="*/ 1918557 w 5778111"/>
                <a:gd name="connsiteY5-480" fmla="*/ 1541 h 812159"/>
                <a:gd name="connsiteX6-481" fmla="*/ 2109842 w 5778111"/>
                <a:gd name="connsiteY6-482" fmla="*/ 72008 h 812159"/>
                <a:gd name="connsiteX7-483" fmla="*/ 2294415 w 5778111"/>
                <a:gd name="connsiteY7-484" fmla="*/ 80078 h 812159"/>
                <a:gd name="connsiteX8-485" fmla="*/ 4689806 w 5778111"/>
                <a:gd name="connsiteY8-486" fmla="*/ 85688 h 812159"/>
                <a:gd name="connsiteX9-487" fmla="*/ 5127372 w 5778111"/>
                <a:gd name="connsiteY9-488" fmla="*/ 293251 h 812159"/>
                <a:gd name="connsiteX10-489" fmla="*/ 5458351 w 5778111"/>
                <a:gd name="connsiteY10-490" fmla="*/ 730817 h 812159"/>
                <a:gd name="connsiteX11-491" fmla="*/ 5778111 w 5778111"/>
                <a:gd name="connsiteY11-492" fmla="*/ 781305 h 812159"/>
                <a:gd name="connsiteX12-493" fmla="*/ 5778111 w 5778111"/>
                <a:gd name="connsiteY12-494" fmla="*/ 781305 h 812159"/>
                <a:gd name="connsiteX0-495" fmla="*/ 0 w 5778111"/>
                <a:gd name="connsiteY0-496" fmla="*/ 770085 h 812159"/>
                <a:gd name="connsiteX1-497" fmla="*/ 205542 w 5778111"/>
                <a:gd name="connsiteY1-498" fmla="*/ 764912 h 812159"/>
                <a:gd name="connsiteX2-499" fmla="*/ 375676 w 5778111"/>
                <a:gd name="connsiteY2-500" fmla="*/ 622828 h 812159"/>
                <a:gd name="connsiteX3-501" fmla="*/ 628300 w 5778111"/>
                <a:gd name="connsiteY3-502" fmla="*/ 153006 h 812159"/>
                <a:gd name="connsiteX4-503" fmla="*/ 885706 w 5778111"/>
                <a:gd name="connsiteY4-504" fmla="*/ 0 h 812159"/>
                <a:gd name="connsiteX5-505" fmla="*/ 1918557 w 5778111"/>
                <a:gd name="connsiteY5-506" fmla="*/ 1541 h 812159"/>
                <a:gd name="connsiteX6-507" fmla="*/ 2109842 w 5778111"/>
                <a:gd name="connsiteY6-508" fmla="*/ 72008 h 812159"/>
                <a:gd name="connsiteX7-509" fmla="*/ 2294415 w 5778111"/>
                <a:gd name="connsiteY7-510" fmla="*/ 80078 h 812159"/>
                <a:gd name="connsiteX8-511" fmla="*/ 4689806 w 5778111"/>
                <a:gd name="connsiteY8-512" fmla="*/ 85688 h 812159"/>
                <a:gd name="connsiteX9-513" fmla="*/ 5127372 w 5778111"/>
                <a:gd name="connsiteY9-514" fmla="*/ 293251 h 812159"/>
                <a:gd name="connsiteX10-515" fmla="*/ 5458351 w 5778111"/>
                <a:gd name="connsiteY10-516" fmla="*/ 730817 h 812159"/>
                <a:gd name="connsiteX11-517" fmla="*/ 5778111 w 5778111"/>
                <a:gd name="connsiteY11-518" fmla="*/ 781305 h 812159"/>
                <a:gd name="connsiteX12-519" fmla="*/ 5778111 w 5778111"/>
                <a:gd name="connsiteY12-520" fmla="*/ 781305 h 812159"/>
                <a:gd name="connsiteX0-521" fmla="*/ 0 w 5778111"/>
                <a:gd name="connsiteY0-522" fmla="*/ 770085 h 812159"/>
                <a:gd name="connsiteX1-523" fmla="*/ 205542 w 5778111"/>
                <a:gd name="connsiteY1-524" fmla="*/ 764912 h 812159"/>
                <a:gd name="connsiteX2-525" fmla="*/ 375676 w 5778111"/>
                <a:gd name="connsiteY2-526" fmla="*/ 622828 h 812159"/>
                <a:gd name="connsiteX3-527" fmla="*/ 628300 w 5778111"/>
                <a:gd name="connsiteY3-528" fmla="*/ 153006 h 812159"/>
                <a:gd name="connsiteX4-529" fmla="*/ 885706 w 5778111"/>
                <a:gd name="connsiteY4-530" fmla="*/ 0 h 812159"/>
                <a:gd name="connsiteX5-531" fmla="*/ 1918557 w 5778111"/>
                <a:gd name="connsiteY5-532" fmla="*/ 1541 h 812159"/>
                <a:gd name="connsiteX6-533" fmla="*/ 2109842 w 5778111"/>
                <a:gd name="connsiteY6-534" fmla="*/ 72008 h 812159"/>
                <a:gd name="connsiteX7-535" fmla="*/ 2294415 w 5778111"/>
                <a:gd name="connsiteY7-536" fmla="*/ 80078 h 812159"/>
                <a:gd name="connsiteX8-537" fmla="*/ 4689806 w 5778111"/>
                <a:gd name="connsiteY8-538" fmla="*/ 85688 h 812159"/>
                <a:gd name="connsiteX9-539" fmla="*/ 5127372 w 5778111"/>
                <a:gd name="connsiteY9-540" fmla="*/ 293251 h 812159"/>
                <a:gd name="connsiteX10-541" fmla="*/ 5458351 w 5778111"/>
                <a:gd name="connsiteY10-542" fmla="*/ 730817 h 812159"/>
                <a:gd name="connsiteX11-543" fmla="*/ 5778111 w 5778111"/>
                <a:gd name="connsiteY11-544" fmla="*/ 781305 h 812159"/>
                <a:gd name="connsiteX12-545" fmla="*/ 5778111 w 5778111"/>
                <a:gd name="connsiteY12-546" fmla="*/ 781305 h 812159"/>
                <a:gd name="connsiteX0-547" fmla="*/ 0 w 5778111"/>
                <a:gd name="connsiteY0-548" fmla="*/ 770085 h 812159"/>
                <a:gd name="connsiteX1-549" fmla="*/ 205542 w 5778111"/>
                <a:gd name="connsiteY1-550" fmla="*/ 764912 h 812159"/>
                <a:gd name="connsiteX2-551" fmla="*/ 375676 w 5778111"/>
                <a:gd name="connsiteY2-552" fmla="*/ 622828 h 812159"/>
                <a:gd name="connsiteX3-553" fmla="*/ 628300 w 5778111"/>
                <a:gd name="connsiteY3-554" fmla="*/ 153006 h 812159"/>
                <a:gd name="connsiteX4-555" fmla="*/ 885706 w 5778111"/>
                <a:gd name="connsiteY4-556" fmla="*/ 0 h 812159"/>
                <a:gd name="connsiteX5-557" fmla="*/ 1918557 w 5778111"/>
                <a:gd name="connsiteY5-558" fmla="*/ 1541 h 812159"/>
                <a:gd name="connsiteX6-559" fmla="*/ 2109842 w 5778111"/>
                <a:gd name="connsiteY6-560" fmla="*/ 72008 h 812159"/>
                <a:gd name="connsiteX7-561" fmla="*/ 2294415 w 5778111"/>
                <a:gd name="connsiteY7-562" fmla="*/ 80078 h 812159"/>
                <a:gd name="connsiteX8-563" fmla="*/ 4689806 w 5778111"/>
                <a:gd name="connsiteY8-564" fmla="*/ 85688 h 812159"/>
                <a:gd name="connsiteX9-565" fmla="*/ 5127372 w 5778111"/>
                <a:gd name="connsiteY9-566" fmla="*/ 293251 h 812159"/>
                <a:gd name="connsiteX10-567" fmla="*/ 5458351 w 5778111"/>
                <a:gd name="connsiteY10-568" fmla="*/ 730817 h 812159"/>
                <a:gd name="connsiteX11-569" fmla="*/ 5778111 w 5778111"/>
                <a:gd name="connsiteY11-570" fmla="*/ 781305 h 812159"/>
                <a:gd name="connsiteX12-571" fmla="*/ 5778111 w 5778111"/>
                <a:gd name="connsiteY12-572" fmla="*/ 781305 h 812159"/>
                <a:gd name="connsiteX0-573" fmla="*/ 0 w 5778111"/>
                <a:gd name="connsiteY0-574" fmla="*/ 770085 h 812159"/>
                <a:gd name="connsiteX1-575" fmla="*/ 205542 w 5778111"/>
                <a:gd name="connsiteY1-576" fmla="*/ 764912 h 812159"/>
                <a:gd name="connsiteX2-577" fmla="*/ 375676 w 5778111"/>
                <a:gd name="connsiteY2-578" fmla="*/ 622828 h 812159"/>
                <a:gd name="connsiteX3-579" fmla="*/ 628300 w 5778111"/>
                <a:gd name="connsiteY3-580" fmla="*/ 153006 h 812159"/>
                <a:gd name="connsiteX4-581" fmla="*/ 885706 w 5778111"/>
                <a:gd name="connsiteY4-582" fmla="*/ 0 h 812159"/>
                <a:gd name="connsiteX5-583" fmla="*/ 1918557 w 5778111"/>
                <a:gd name="connsiteY5-584" fmla="*/ 1541 h 812159"/>
                <a:gd name="connsiteX6-585" fmla="*/ 2109842 w 5778111"/>
                <a:gd name="connsiteY6-586" fmla="*/ 49148 h 812159"/>
                <a:gd name="connsiteX7-587" fmla="*/ 2294415 w 5778111"/>
                <a:gd name="connsiteY7-588" fmla="*/ 80078 h 812159"/>
                <a:gd name="connsiteX8-589" fmla="*/ 4689806 w 5778111"/>
                <a:gd name="connsiteY8-590" fmla="*/ 85688 h 812159"/>
                <a:gd name="connsiteX9-591" fmla="*/ 5127372 w 5778111"/>
                <a:gd name="connsiteY9-592" fmla="*/ 293251 h 812159"/>
                <a:gd name="connsiteX10-593" fmla="*/ 5458351 w 5778111"/>
                <a:gd name="connsiteY10-594" fmla="*/ 730817 h 812159"/>
                <a:gd name="connsiteX11-595" fmla="*/ 5778111 w 5778111"/>
                <a:gd name="connsiteY11-596" fmla="*/ 781305 h 812159"/>
                <a:gd name="connsiteX12-597" fmla="*/ 5778111 w 5778111"/>
                <a:gd name="connsiteY12-598" fmla="*/ 781305 h 812159"/>
                <a:gd name="connsiteX0-599" fmla="*/ 0 w 5778111"/>
                <a:gd name="connsiteY0-600" fmla="*/ 770085 h 812159"/>
                <a:gd name="connsiteX1-601" fmla="*/ 205542 w 5778111"/>
                <a:gd name="connsiteY1-602" fmla="*/ 764912 h 812159"/>
                <a:gd name="connsiteX2-603" fmla="*/ 375676 w 5778111"/>
                <a:gd name="connsiteY2-604" fmla="*/ 622828 h 812159"/>
                <a:gd name="connsiteX3-605" fmla="*/ 628300 w 5778111"/>
                <a:gd name="connsiteY3-606" fmla="*/ 153006 h 812159"/>
                <a:gd name="connsiteX4-607" fmla="*/ 885706 w 5778111"/>
                <a:gd name="connsiteY4-608" fmla="*/ 0 h 812159"/>
                <a:gd name="connsiteX5-609" fmla="*/ 1918557 w 5778111"/>
                <a:gd name="connsiteY5-610" fmla="*/ 1541 h 812159"/>
                <a:gd name="connsiteX6-611" fmla="*/ 2109842 w 5778111"/>
                <a:gd name="connsiteY6-612" fmla="*/ 49148 h 812159"/>
                <a:gd name="connsiteX7-613" fmla="*/ 2294415 w 5778111"/>
                <a:gd name="connsiteY7-614" fmla="*/ 80078 h 812159"/>
                <a:gd name="connsiteX8-615" fmla="*/ 4689806 w 5778111"/>
                <a:gd name="connsiteY8-616" fmla="*/ 85688 h 812159"/>
                <a:gd name="connsiteX9-617" fmla="*/ 5127372 w 5778111"/>
                <a:gd name="connsiteY9-618" fmla="*/ 293251 h 812159"/>
                <a:gd name="connsiteX10-619" fmla="*/ 5458351 w 5778111"/>
                <a:gd name="connsiteY10-620" fmla="*/ 730817 h 812159"/>
                <a:gd name="connsiteX11-621" fmla="*/ 5778111 w 5778111"/>
                <a:gd name="connsiteY11-622" fmla="*/ 781305 h 812159"/>
                <a:gd name="connsiteX12-623" fmla="*/ 5778111 w 5778111"/>
                <a:gd name="connsiteY12-624" fmla="*/ 781305 h 812159"/>
                <a:gd name="connsiteX0-625" fmla="*/ 0 w 5778111"/>
                <a:gd name="connsiteY0-626" fmla="*/ 774886 h 816960"/>
                <a:gd name="connsiteX1-627" fmla="*/ 205542 w 5778111"/>
                <a:gd name="connsiteY1-628" fmla="*/ 769713 h 816960"/>
                <a:gd name="connsiteX2-629" fmla="*/ 375676 w 5778111"/>
                <a:gd name="connsiteY2-630" fmla="*/ 627629 h 816960"/>
                <a:gd name="connsiteX3-631" fmla="*/ 628300 w 5778111"/>
                <a:gd name="connsiteY3-632" fmla="*/ 157807 h 816960"/>
                <a:gd name="connsiteX4-633" fmla="*/ 885706 w 5778111"/>
                <a:gd name="connsiteY4-634" fmla="*/ 4801 h 816960"/>
                <a:gd name="connsiteX5-635" fmla="*/ 1918557 w 5778111"/>
                <a:gd name="connsiteY5-636" fmla="*/ 6342 h 816960"/>
                <a:gd name="connsiteX6-637" fmla="*/ 2109842 w 5778111"/>
                <a:gd name="connsiteY6-638" fmla="*/ 53949 h 816960"/>
                <a:gd name="connsiteX7-639" fmla="*/ 2294415 w 5778111"/>
                <a:gd name="connsiteY7-640" fmla="*/ 84879 h 816960"/>
                <a:gd name="connsiteX8-641" fmla="*/ 4689806 w 5778111"/>
                <a:gd name="connsiteY8-642" fmla="*/ 90489 h 816960"/>
                <a:gd name="connsiteX9-643" fmla="*/ 5127372 w 5778111"/>
                <a:gd name="connsiteY9-644" fmla="*/ 298052 h 816960"/>
                <a:gd name="connsiteX10-645" fmla="*/ 5458351 w 5778111"/>
                <a:gd name="connsiteY10-646" fmla="*/ 735618 h 816960"/>
                <a:gd name="connsiteX11-647" fmla="*/ 5778111 w 5778111"/>
                <a:gd name="connsiteY11-648" fmla="*/ 786106 h 816960"/>
                <a:gd name="connsiteX12-649" fmla="*/ 5778111 w 5778111"/>
                <a:gd name="connsiteY12-650" fmla="*/ 786106 h 816960"/>
                <a:gd name="connsiteX0-651" fmla="*/ 0 w 5778111"/>
                <a:gd name="connsiteY0-652" fmla="*/ 774886 h 816960"/>
                <a:gd name="connsiteX1-653" fmla="*/ 205542 w 5778111"/>
                <a:gd name="connsiteY1-654" fmla="*/ 769713 h 816960"/>
                <a:gd name="connsiteX2-655" fmla="*/ 375676 w 5778111"/>
                <a:gd name="connsiteY2-656" fmla="*/ 627629 h 816960"/>
                <a:gd name="connsiteX3-657" fmla="*/ 628300 w 5778111"/>
                <a:gd name="connsiteY3-658" fmla="*/ 157807 h 816960"/>
                <a:gd name="connsiteX4-659" fmla="*/ 885706 w 5778111"/>
                <a:gd name="connsiteY4-660" fmla="*/ 4801 h 816960"/>
                <a:gd name="connsiteX5-661" fmla="*/ 1918557 w 5778111"/>
                <a:gd name="connsiteY5-662" fmla="*/ 6342 h 816960"/>
                <a:gd name="connsiteX6-663" fmla="*/ 2109842 w 5778111"/>
                <a:gd name="connsiteY6-664" fmla="*/ 53949 h 816960"/>
                <a:gd name="connsiteX7-665" fmla="*/ 2294415 w 5778111"/>
                <a:gd name="connsiteY7-666" fmla="*/ 84879 h 816960"/>
                <a:gd name="connsiteX8-667" fmla="*/ 4689806 w 5778111"/>
                <a:gd name="connsiteY8-668" fmla="*/ 90489 h 816960"/>
                <a:gd name="connsiteX9-669" fmla="*/ 5127372 w 5778111"/>
                <a:gd name="connsiteY9-670" fmla="*/ 298052 h 816960"/>
                <a:gd name="connsiteX10-671" fmla="*/ 5458351 w 5778111"/>
                <a:gd name="connsiteY10-672" fmla="*/ 735618 h 816960"/>
                <a:gd name="connsiteX11-673" fmla="*/ 5778111 w 5778111"/>
                <a:gd name="connsiteY11-674" fmla="*/ 786106 h 816960"/>
                <a:gd name="connsiteX12-675" fmla="*/ 5778111 w 5778111"/>
                <a:gd name="connsiteY12-676" fmla="*/ 786106 h 816960"/>
                <a:gd name="connsiteX0-677" fmla="*/ 0 w 5778111"/>
                <a:gd name="connsiteY0-678" fmla="*/ 774886 h 818250"/>
                <a:gd name="connsiteX1-679" fmla="*/ 205542 w 5778111"/>
                <a:gd name="connsiteY1-680" fmla="*/ 769713 h 818250"/>
                <a:gd name="connsiteX2-681" fmla="*/ 375676 w 5778111"/>
                <a:gd name="connsiteY2-682" fmla="*/ 627629 h 818250"/>
                <a:gd name="connsiteX3-683" fmla="*/ 628300 w 5778111"/>
                <a:gd name="connsiteY3-684" fmla="*/ 157807 h 818250"/>
                <a:gd name="connsiteX4-685" fmla="*/ 885706 w 5778111"/>
                <a:gd name="connsiteY4-686" fmla="*/ 4801 h 818250"/>
                <a:gd name="connsiteX5-687" fmla="*/ 1918557 w 5778111"/>
                <a:gd name="connsiteY5-688" fmla="*/ 6342 h 818250"/>
                <a:gd name="connsiteX6-689" fmla="*/ 2109842 w 5778111"/>
                <a:gd name="connsiteY6-690" fmla="*/ 53949 h 818250"/>
                <a:gd name="connsiteX7-691" fmla="*/ 2294415 w 5778111"/>
                <a:gd name="connsiteY7-692" fmla="*/ 84879 h 818250"/>
                <a:gd name="connsiteX8-693" fmla="*/ 4689806 w 5778111"/>
                <a:gd name="connsiteY8-694" fmla="*/ 90489 h 818250"/>
                <a:gd name="connsiteX9-695" fmla="*/ 5127372 w 5778111"/>
                <a:gd name="connsiteY9-696" fmla="*/ 298052 h 818250"/>
                <a:gd name="connsiteX10-697" fmla="*/ 5458351 w 5778111"/>
                <a:gd name="connsiteY10-698" fmla="*/ 735618 h 818250"/>
                <a:gd name="connsiteX11-699" fmla="*/ 5651212 w 5778111"/>
                <a:gd name="connsiteY11-700" fmla="*/ 793843 h 818250"/>
                <a:gd name="connsiteX12-701" fmla="*/ 5778111 w 5778111"/>
                <a:gd name="connsiteY12-702" fmla="*/ 786106 h 818250"/>
                <a:gd name="connsiteX13" fmla="*/ 5778111 w 5778111"/>
                <a:gd name="connsiteY13" fmla="*/ 786106 h 818250"/>
                <a:gd name="connsiteX0-703" fmla="*/ 0 w 5778111"/>
                <a:gd name="connsiteY0-704" fmla="*/ 774886 h 818250"/>
                <a:gd name="connsiteX1-705" fmla="*/ 205542 w 5778111"/>
                <a:gd name="connsiteY1-706" fmla="*/ 769713 h 818250"/>
                <a:gd name="connsiteX2-707" fmla="*/ 375676 w 5778111"/>
                <a:gd name="connsiteY2-708" fmla="*/ 627629 h 818250"/>
                <a:gd name="connsiteX3-709" fmla="*/ 628300 w 5778111"/>
                <a:gd name="connsiteY3-710" fmla="*/ 157807 h 818250"/>
                <a:gd name="connsiteX4-711" fmla="*/ 885706 w 5778111"/>
                <a:gd name="connsiteY4-712" fmla="*/ 4801 h 818250"/>
                <a:gd name="connsiteX5-713" fmla="*/ 1918557 w 5778111"/>
                <a:gd name="connsiteY5-714" fmla="*/ 6342 h 818250"/>
                <a:gd name="connsiteX6-715" fmla="*/ 2109842 w 5778111"/>
                <a:gd name="connsiteY6-716" fmla="*/ 53949 h 818250"/>
                <a:gd name="connsiteX7-717" fmla="*/ 2294415 w 5778111"/>
                <a:gd name="connsiteY7-718" fmla="*/ 84879 h 818250"/>
                <a:gd name="connsiteX8-719" fmla="*/ 4689806 w 5778111"/>
                <a:gd name="connsiteY8-720" fmla="*/ 90489 h 818250"/>
                <a:gd name="connsiteX9-721" fmla="*/ 5127372 w 5778111"/>
                <a:gd name="connsiteY9-722" fmla="*/ 298052 h 818250"/>
                <a:gd name="connsiteX10-723" fmla="*/ 5458351 w 5778111"/>
                <a:gd name="connsiteY10-724" fmla="*/ 735618 h 818250"/>
                <a:gd name="connsiteX11-725" fmla="*/ 5651212 w 5778111"/>
                <a:gd name="connsiteY11-726" fmla="*/ 793843 h 818250"/>
                <a:gd name="connsiteX12-727" fmla="*/ 5778111 w 5778111"/>
                <a:gd name="connsiteY12-728" fmla="*/ 786106 h 818250"/>
                <a:gd name="connsiteX13-729" fmla="*/ 5778111 w 5778111"/>
                <a:gd name="connsiteY13-730" fmla="*/ 786106 h 818250"/>
                <a:gd name="connsiteX0-731" fmla="*/ 0 w 5778111"/>
                <a:gd name="connsiteY0-732" fmla="*/ 774886 h 818757"/>
                <a:gd name="connsiteX1-733" fmla="*/ 205542 w 5778111"/>
                <a:gd name="connsiteY1-734" fmla="*/ 769713 h 818757"/>
                <a:gd name="connsiteX2-735" fmla="*/ 375676 w 5778111"/>
                <a:gd name="connsiteY2-736" fmla="*/ 627629 h 818757"/>
                <a:gd name="connsiteX3-737" fmla="*/ 628300 w 5778111"/>
                <a:gd name="connsiteY3-738" fmla="*/ 157807 h 818757"/>
                <a:gd name="connsiteX4-739" fmla="*/ 885706 w 5778111"/>
                <a:gd name="connsiteY4-740" fmla="*/ 4801 h 818757"/>
                <a:gd name="connsiteX5-741" fmla="*/ 1918557 w 5778111"/>
                <a:gd name="connsiteY5-742" fmla="*/ 6342 h 818757"/>
                <a:gd name="connsiteX6-743" fmla="*/ 2109842 w 5778111"/>
                <a:gd name="connsiteY6-744" fmla="*/ 53949 h 818757"/>
                <a:gd name="connsiteX7-745" fmla="*/ 2294415 w 5778111"/>
                <a:gd name="connsiteY7-746" fmla="*/ 84879 h 818757"/>
                <a:gd name="connsiteX8-747" fmla="*/ 4689806 w 5778111"/>
                <a:gd name="connsiteY8-748" fmla="*/ 90489 h 818757"/>
                <a:gd name="connsiteX9-749" fmla="*/ 5127372 w 5778111"/>
                <a:gd name="connsiteY9-750" fmla="*/ 298052 h 818757"/>
                <a:gd name="connsiteX10-751" fmla="*/ 5458351 w 5778111"/>
                <a:gd name="connsiteY10-752" fmla="*/ 735618 h 818757"/>
                <a:gd name="connsiteX11-753" fmla="*/ 5638234 w 5778111"/>
                <a:gd name="connsiteY11-754" fmla="*/ 796889 h 818757"/>
                <a:gd name="connsiteX12-755" fmla="*/ 5778111 w 5778111"/>
                <a:gd name="connsiteY12-756" fmla="*/ 786106 h 818757"/>
                <a:gd name="connsiteX13-757" fmla="*/ 5778111 w 5778111"/>
                <a:gd name="connsiteY13-758" fmla="*/ 786106 h 818757"/>
                <a:gd name="connsiteX0-759" fmla="*/ 0 w 5778111"/>
                <a:gd name="connsiteY0-760" fmla="*/ 774886 h 826759"/>
                <a:gd name="connsiteX1-761" fmla="*/ 205542 w 5778111"/>
                <a:gd name="connsiteY1-762" fmla="*/ 769713 h 826759"/>
                <a:gd name="connsiteX2-763" fmla="*/ 375676 w 5778111"/>
                <a:gd name="connsiteY2-764" fmla="*/ 627629 h 826759"/>
                <a:gd name="connsiteX3-765" fmla="*/ 628300 w 5778111"/>
                <a:gd name="connsiteY3-766" fmla="*/ 157807 h 826759"/>
                <a:gd name="connsiteX4-767" fmla="*/ 885706 w 5778111"/>
                <a:gd name="connsiteY4-768" fmla="*/ 4801 h 826759"/>
                <a:gd name="connsiteX5-769" fmla="*/ 1918557 w 5778111"/>
                <a:gd name="connsiteY5-770" fmla="*/ 6342 h 826759"/>
                <a:gd name="connsiteX6-771" fmla="*/ 2109842 w 5778111"/>
                <a:gd name="connsiteY6-772" fmla="*/ 53949 h 826759"/>
                <a:gd name="connsiteX7-773" fmla="*/ 2294415 w 5778111"/>
                <a:gd name="connsiteY7-774" fmla="*/ 84879 h 826759"/>
                <a:gd name="connsiteX8-775" fmla="*/ 4689806 w 5778111"/>
                <a:gd name="connsiteY8-776" fmla="*/ 90489 h 826759"/>
                <a:gd name="connsiteX9-777" fmla="*/ 5127372 w 5778111"/>
                <a:gd name="connsiteY9-778" fmla="*/ 298052 h 826759"/>
                <a:gd name="connsiteX10-779" fmla="*/ 5493043 w 5778111"/>
                <a:gd name="connsiteY10-780" fmla="*/ 743620 h 826759"/>
                <a:gd name="connsiteX11-781" fmla="*/ 5638234 w 5778111"/>
                <a:gd name="connsiteY11-782" fmla="*/ 796889 h 826759"/>
                <a:gd name="connsiteX12-783" fmla="*/ 5778111 w 5778111"/>
                <a:gd name="connsiteY12-784" fmla="*/ 786106 h 826759"/>
                <a:gd name="connsiteX13-785" fmla="*/ 5778111 w 5778111"/>
                <a:gd name="connsiteY13-786" fmla="*/ 786106 h 826759"/>
                <a:gd name="connsiteX0-787" fmla="*/ 0 w 5778111"/>
                <a:gd name="connsiteY0-788" fmla="*/ 774886 h 824219"/>
                <a:gd name="connsiteX1-789" fmla="*/ 205542 w 5778111"/>
                <a:gd name="connsiteY1-790" fmla="*/ 769713 h 824219"/>
                <a:gd name="connsiteX2-791" fmla="*/ 375676 w 5778111"/>
                <a:gd name="connsiteY2-792" fmla="*/ 627629 h 824219"/>
                <a:gd name="connsiteX3-793" fmla="*/ 628300 w 5778111"/>
                <a:gd name="connsiteY3-794" fmla="*/ 157807 h 824219"/>
                <a:gd name="connsiteX4-795" fmla="*/ 885706 w 5778111"/>
                <a:gd name="connsiteY4-796" fmla="*/ 4801 h 824219"/>
                <a:gd name="connsiteX5-797" fmla="*/ 1918557 w 5778111"/>
                <a:gd name="connsiteY5-798" fmla="*/ 6342 h 824219"/>
                <a:gd name="connsiteX6-799" fmla="*/ 2109842 w 5778111"/>
                <a:gd name="connsiteY6-800" fmla="*/ 53949 h 824219"/>
                <a:gd name="connsiteX7-801" fmla="*/ 2294415 w 5778111"/>
                <a:gd name="connsiteY7-802" fmla="*/ 84879 h 824219"/>
                <a:gd name="connsiteX8-803" fmla="*/ 4689806 w 5778111"/>
                <a:gd name="connsiteY8-804" fmla="*/ 90489 h 824219"/>
                <a:gd name="connsiteX9-805" fmla="*/ 5127372 w 5778111"/>
                <a:gd name="connsiteY9-806" fmla="*/ 298052 h 824219"/>
                <a:gd name="connsiteX10-807" fmla="*/ 5493043 w 5778111"/>
                <a:gd name="connsiteY10-808" fmla="*/ 743620 h 824219"/>
                <a:gd name="connsiteX11-809" fmla="*/ 5653474 w 5778111"/>
                <a:gd name="connsiteY11-810" fmla="*/ 781649 h 824219"/>
                <a:gd name="connsiteX12-811" fmla="*/ 5778111 w 5778111"/>
                <a:gd name="connsiteY12-812" fmla="*/ 786106 h 824219"/>
                <a:gd name="connsiteX13-813" fmla="*/ 5778111 w 5778111"/>
                <a:gd name="connsiteY13-814" fmla="*/ 786106 h 824219"/>
                <a:gd name="connsiteX0-815" fmla="*/ 0 w 5789541"/>
                <a:gd name="connsiteY0-816" fmla="*/ 774886 h 824219"/>
                <a:gd name="connsiteX1-817" fmla="*/ 205542 w 5789541"/>
                <a:gd name="connsiteY1-818" fmla="*/ 769713 h 824219"/>
                <a:gd name="connsiteX2-819" fmla="*/ 375676 w 5789541"/>
                <a:gd name="connsiteY2-820" fmla="*/ 627629 h 824219"/>
                <a:gd name="connsiteX3-821" fmla="*/ 628300 w 5789541"/>
                <a:gd name="connsiteY3-822" fmla="*/ 157807 h 824219"/>
                <a:gd name="connsiteX4-823" fmla="*/ 885706 w 5789541"/>
                <a:gd name="connsiteY4-824" fmla="*/ 4801 h 824219"/>
                <a:gd name="connsiteX5-825" fmla="*/ 1918557 w 5789541"/>
                <a:gd name="connsiteY5-826" fmla="*/ 6342 h 824219"/>
                <a:gd name="connsiteX6-827" fmla="*/ 2109842 w 5789541"/>
                <a:gd name="connsiteY6-828" fmla="*/ 53949 h 824219"/>
                <a:gd name="connsiteX7-829" fmla="*/ 2294415 w 5789541"/>
                <a:gd name="connsiteY7-830" fmla="*/ 84879 h 824219"/>
                <a:gd name="connsiteX8-831" fmla="*/ 4689806 w 5789541"/>
                <a:gd name="connsiteY8-832" fmla="*/ 90489 h 824219"/>
                <a:gd name="connsiteX9-833" fmla="*/ 5127372 w 5789541"/>
                <a:gd name="connsiteY9-834" fmla="*/ 298052 h 824219"/>
                <a:gd name="connsiteX10-835" fmla="*/ 5493043 w 5789541"/>
                <a:gd name="connsiteY10-836" fmla="*/ 743620 h 824219"/>
                <a:gd name="connsiteX11-837" fmla="*/ 5653474 w 5789541"/>
                <a:gd name="connsiteY11-838" fmla="*/ 781649 h 824219"/>
                <a:gd name="connsiteX12-839" fmla="*/ 5778111 w 5789541"/>
                <a:gd name="connsiteY12-840" fmla="*/ 786106 h 824219"/>
                <a:gd name="connsiteX13-841" fmla="*/ 5789541 w 5789541"/>
                <a:gd name="connsiteY13-842" fmla="*/ 782296 h 824219"/>
                <a:gd name="connsiteX0-843" fmla="*/ 0 w 5789541"/>
                <a:gd name="connsiteY0-844" fmla="*/ 774886 h 824219"/>
                <a:gd name="connsiteX1-845" fmla="*/ 205542 w 5789541"/>
                <a:gd name="connsiteY1-846" fmla="*/ 769713 h 824219"/>
                <a:gd name="connsiteX2-847" fmla="*/ 375676 w 5789541"/>
                <a:gd name="connsiteY2-848" fmla="*/ 627629 h 824219"/>
                <a:gd name="connsiteX3-849" fmla="*/ 628300 w 5789541"/>
                <a:gd name="connsiteY3-850" fmla="*/ 157807 h 824219"/>
                <a:gd name="connsiteX4-851" fmla="*/ 885706 w 5789541"/>
                <a:gd name="connsiteY4-852" fmla="*/ 4801 h 824219"/>
                <a:gd name="connsiteX5-853" fmla="*/ 1918557 w 5789541"/>
                <a:gd name="connsiteY5-854" fmla="*/ 6342 h 824219"/>
                <a:gd name="connsiteX6-855" fmla="*/ 2109842 w 5789541"/>
                <a:gd name="connsiteY6-856" fmla="*/ 53949 h 824219"/>
                <a:gd name="connsiteX7-857" fmla="*/ 2294415 w 5789541"/>
                <a:gd name="connsiteY7-858" fmla="*/ 84879 h 824219"/>
                <a:gd name="connsiteX8-859" fmla="*/ 4689806 w 5789541"/>
                <a:gd name="connsiteY8-860" fmla="*/ 90489 h 824219"/>
                <a:gd name="connsiteX9-861" fmla="*/ 5127372 w 5789541"/>
                <a:gd name="connsiteY9-862" fmla="*/ 298052 h 824219"/>
                <a:gd name="connsiteX10-863" fmla="*/ 5493043 w 5789541"/>
                <a:gd name="connsiteY10-864" fmla="*/ 743620 h 824219"/>
                <a:gd name="connsiteX11-865" fmla="*/ 5653474 w 5789541"/>
                <a:gd name="connsiteY11-866" fmla="*/ 781649 h 824219"/>
                <a:gd name="connsiteX12-867" fmla="*/ 5778111 w 5789541"/>
                <a:gd name="connsiteY12-868" fmla="*/ 786106 h 824219"/>
                <a:gd name="connsiteX13-869" fmla="*/ 5789541 w 5789541"/>
                <a:gd name="connsiteY13-870" fmla="*/ 782296 h 824219"/>
                <a:gd name="connsiteX0-871" fmla="*/ 0 w 5789541"/>
                <a:gd name="connsiteY0-872" fmla="*/ 774886 h 824219"/>
                <a:gd name="connsiteX1-873" fmla="*/ 205542 w 5789541"/>
                <a:gd name="connsiteY1-874" fmla="*/ 769713 h 824219"/>
                <a:gd name="connsiteX2-875" fmla="*/ 375676 w 5789541"/>
                <a:gd name="connsiteY2-876" fmla="*/ 627629 h 824219"/>
                <a:gd name="connsiteX3-877" fmla="*/ 628300 w 5789541"/>
                <a:gd name="connsiteY3-878" fmla="*/ 157807 h 824219"/>
                <a:gd name="connsiteX4-879" fmla="*/ 885706 w 5789541"/>
                <a:gd name="connsiteY4-880" fmla="*/ 4801 h 824219"/>
                <a:gd name="connsiteX5-881" fmla="*/ 1918557 w 5789541"/>
                <a:gd name="connsiteY5-882" fmla="*/ 6342 h 824219"/>
                <a:gd name="connsiteX6-883" fmla="*/ 2109842 w 5789541"/>
                <a:gd name="connsiteY6-884" fmla="*/ 53949 h 824219"/>
                <a:gd name="connsiteX7-885" fmla="*/ 2294415 w 5789541"/>
                <a:gd name="connsiteY7-886" fmla="*/ 84879 h 824219"/>
                <a:gd name="connsiteX8-887" fmla="*/ 4689806 w 5789541"/>
                <a:gd name="connsiteY8-888" fmla="*/ 90489 h 824219"/>
                <a:gd name="connsiteX9-889" fmla="*/ 5127372 w 5789541"/>
                <a:gd name="connsiteY9-890" fmla="*/ 298052 h 824219"/>
                <a:gd name="connsiteX10-891" fmla="*/ 5493043 w 5789541"/>
                <a:gd name="connsiteY10-892" fmla="*/ 743620 h 824219"/>
                <a:gd name="connsiteX11-893" fmla="*/ 5653474 w 5789541"/>
                <a:gd name="connsiteY11-894" fmla="*/ 781649 h 824219"/>
                <a:gd name="connsiteX12-895" fmla="*/ 5778111 w 5789541"/>
                <a:gd name="connsiteY12-896" fmla="*/ 786106 h 824219"/>
                <a:gd name="connsiteX13-897" fmla="*/ 5789541 w 5789541"/>
                <a:gd name="connsiteY13-898" fmla="*/ 782296 h 824219"/>
                <a:gd name="connsiteX0-899" fmla="*/ 0 w 5789541"/>
                <a:gd name="connsiteY0-900" fmla="*/ 774886 h 789929"/>
                <a:gd name="connsiteX1-901" fmla="*/ 205542 w 5789541"/>
                <a:gd name="connsiteY1-902" fmla="*/ 769713 h 789929"/>
                <a:gd name="connsiteX2-903" fmla="*/ 375676 w 5789541"/>
                <a:gd name="connsiteY2-904" fmla="*/ 627629 h 789929"/>
                <a:gd name="connsiteX3-905" fmla="*/ 628300 w 5789541"/>
                <a:gd name="connsiteY3-906" fmla="*/ 157807 h 789929"/>
                <a:gd name="connsiteX4-907" fmla="*/ 885706 w 5789541"/>
                <a:gd name="connsiteY4-908" fmla="*/ 4801 h 789929"/>
                <a:gd name="connsiteX5-909" fmla="*/ 1918557 w 5789541"/>
                <a:gd name="connsiteY5-910" fmla="*/ 6342 h 789929"/>
                <a:gd name="connsiteX6-911" fmla="*/ 2109842 w 5789541"/>
                <a:gd name="connsiteY6-912" fmla="*/ 53949 h 789929"/>
                <a:gd name="connsiteX7-913" fmla="*/ 2294415 w 5789541"/>
                <a:gd name="connsiteY7-914" fmla="*/ 84879 h 789929"/>
                <a:gd name="connsiteX8-915" fmla="*/ 4689806 w 5789541"/>
                <a:gd name="connsiteY8-916" fmla="*/ 90489 h 789929"/>
                <a:gd name="connsiteX9-917" fmla="*/ 5127372 w 5789541"/>
                <a:gd name="connsiteY9-918" fmla="*/ 298052 h 789929"/>
                <a:gd name="connsiteX10-919" fmla="*/ 5473993 w 5789541"/>
                <a:gd name="connsiteY10-920" fmla="*/ 709330 h 789929"/>
                <a:gd name="connsiteX11-921" fmla="*/ 5653474 w 5789541"/>
                <a:gd name="connsiteY11-922" fmla="*/ 781649 h 789929"/>
                <a:gd name="connsiteX12-923" fmla="*/ 5778111 w 5789541"/>
                <a:gd name="connsiteY12-924" fmla="*/ 786106 h 789929"/>
                <a:gd name="connsiteX13-925" fmla="*/ 5789541 w 5789541"/>
                <a:gd name="connsiteY13-926" fmla="*/ 782296 h 789929"/>
                <a:gd name="connsiteX0-927" fmla="*/ 0 w 5789541"/>
                <a:gd name="connsiteY0-928" fmla="*/ 774886 h 790799"/>
                <a:gd name="connsiteX1-929" fmla="*/ 205542 w 5789541"/>
                <a:gd name="connsiteY1-930" fmla="*/ 769713 h 790799"/>
                <a:gd name="connsiteX2-931" fmla="*/ 375676 w 5789541"/>
                <a:gd name="connsiteY2-932" fmla="*/ 627629 h 790799"/>
                <a:gd name="connsiteX3-933" fmla="*/ 628300 w 5789541"/>
                <a:gd name="connsiteY3-934" fmla="*/ 157807 h 790799"/>
                <a:gd name="connsiteX4-935" fmla="*/ 885706 w 5789541"/>
                <a:gd name="connsiteY4-936" fmla="*/ 4801 h 790799"/>
                <a:gd name="connsiteX5-937" fmla="*/ 1918557 w 5789541"/>
                <a:gd name="connsiteY5-938" fmla="*/ 6342 h 790799"/>
                <a:gd name="connsiteX6-939" fmla="*/ 2109842 w 5789541"/>
                <a:gd name="connsiteY6-940" fmla="*/ 53949 h 790799"/>
                <a:gd name="connsiteX7-941" fmla="*/ 2294415 w 5789541"/>
                <a:gd name="connsiteY7-942" fmla="*/ 84879 h 790799"/>
                <a:gd name="connsiteX8-943" fmla="*/ 4689806 w 5789541"/>
                <a:gd name="connsiteY8-944" fmla="*/ 90489 h 790799"/>
                <a:gd name="connsiteX9-945" fmla="*/ 5134178 w 5789541"/>
                <a:gd name="connsiteY9-946" fmla="*/ 292833 h 790799"/>
                <a:gd name="connsiteX10-947" fmla="*/ 5473993 w 5789541"/>
                <a:gd name="connsiteY10-948" fmla="*/ 709330 h 790799"/>
                <a:gd name="connsiteX11-949" fmla="*/ 5653474 w 5789541"/>
                <a:gd name="connsiteY11-950" fmla="*/ 781649 h 790799"/>
                <a:gd name="connsiteX12-951" fmla="*/ 5778111 w 5789541"/>
                <a:gd name="connsiteY12-952" fmla="*/ 786106 h 790799"/>
                <a:gd name="connsiteX13-953" fmla="*/ 5789541 w 5789541"/>
                <a:gd name="connsiteY13-954" fmla="*/ 782296 h 790799"/>
                <a:gd name="connsiteX0-955" fmla="*/ 0 w 5789541"/>
                <a:gd name="connsiteY0-956" fmla="*/ 774886 h 792704"/>
                <a:gd name="connsiteX1-957" fmla="*/ 205542 w 5789541"/>
                <a:gd name="connsiteY1-958" fmla="*/ 769713 h 792704"/>
                <a:gd name="connsiteX2-959" fmla="*/ 375676 w 5789541"/>
                <a:gd name="connsiteY2-960" fmla="*/ 627629 h 792704"/>
                <a:gd name="connsiteX3-961" fmla="*/ 628300 w 5789541"/>
                <a:gd name="connsiteY3-962" fmla="*/ 157807 h 792704"/>
                <a:gd name="connsiteX4-963" fmla="*/ 885706 w 5789541"/>
                <a:gd name="connsiteY4-964" fmla="*/ 4801 h 792704"/>
                <a:gd name="connsiteX5-965" fmla="*/ 1918557 w 5789541"/>
                <a:gd name="connsiteY5-966" fmla="*/ 6342 h 792704"/>
                <a:gd name="connsiteX6-967" fmla="*/ 2109842 w 5789541"/>
                <a:gd name="connsiteY6-968" fmla="*/ 53949 h 792704"/>
                <a:gd name="connsiteX7-969" fmla="*/ 2294415 w 5789541"/>
                <a:gd name="connsiteY7-970" fmla="*/ 84879 h 792704"/>
                <a:gd name="connsiteX8-971" fmla="*/ 4689806 w 5789541"/>
                <a:gd name="connsiteY8-972" fmla="*/ 90489 h 792704"/>
                <a:gd name="connsiteX9-973" fmla="*/ 5164658 w 5789541"/>
                <a:gd name="connsiteY9-974" fmla="*/ 281403 h 792704"/>
                <a:gd name="connsiteX10-975" fmla="*/ 5473993 w 5789541"/>
                <a:gd name="connsiteY10-976" fmla="*/ 709330 h 792704"/>
                <a:gd name="connsiteX11-977" fmla="*/ 5653474 w 5789541"/>
                <a:gd name="connsiteY11-978" fmla="*/ 781649 h 792704"/>
                <a:gd name="connsiteX12-979" fmla="*/ 5778111 w 5789541"/>
                <a:gd name="connsiteY12-980" fmla="*/ 786106 h 792704"/>
                <a:gd name="connsiteX13-981" fmla="*/ 5789541 w 5789541"/>
                <a:gd name="connsiteY13-982" fmla="*/ 782296 h 792704"/>
                <a:gd name="connsiteX0-983" fmla="*/ 0 w 5789541"/>
                <a:gd name="connsiteY0-984" fmla="*/ 774886 h 792704"/>
                <a:gd name="connsiteX1-985" fmla="*/ 205542 w 5789541"/>
                <a:gd name="connsiteY1-986" fmla="*/ 769713 h 792704"/>
                <a:gd name="connsiteX2-987" fmla="*/ 375676 w 5789541"/>
                <a:gd name="connsiteY2-988" fmla="*/ 627629 h 792704"/>
                <a:gd name="connsiteX3-989" fmla="*/ 628300 w 5789541"/>
                <a:gd name="connsiteY3-990" fmla="*/ 157807 h 792704"/>
                <a:gd name="connsiteX4-991" fmla="*/ 885706 w 5789541"/>
                <a:gd name="connsiteY4-992" fmla="*/ 4801 h 792704"/>
                <a:gd name="connsiteX5-993" fmla="*/ 1918557 w 5789541"/>
                <a:gd name="connsiteY5-994" fmla="*/ 6342 h 792704"/>
                <a:gd name="connsiteX6-995" fmla="*/ 2109842 w 5789541"/>
                <a:gd name="connsiteY6-996" fmla="*/ 53949 h 792704"/>
                <a:gd name="connsiteX7-997" fmla="*/ 2294415 w 5789541"/>
                <a:gd name="connsiteY7-998" fmla="*/ 84879 h 792704"/>
                <a:gd name="connsiteX8-999" fmla="*/ 4689806 w 5789541"/>
                <a:gd name="connsiteY8-1000" fmla="*/ 90489 h 792704"/>
                <a:gd name="connsiteX9-1001" fmla="*/ 5164658 w 5789541"/>
                <a:gd name="connsiteY9-1002" fmla="*/ 281403 h 792704"/>
                <a:gd name="connsiteX10-1003" fmla="*/ 5473993 w 5789541"/>
                <a:gd name="connsiteY10-1004" fmla="*/ 709330 h 792704"/>
                <a:gd name="connsiteX11-1005" fmla="*/ 5653474 w 5789541"/>
                <a:gd name="connsiteY11-1006" fmla="*/ 781649 h 792704"/>
                <a:gd name="connsiteX12-1007" fmla="*/ 5778111 w 5789541"/>
                <a:gd name="connsiteY12-1008" fmla="*/ 786106 h 792704"/>
                <a:gd name="connsiteX13-1009" fmla="*/ 5789541 w 5789541"/>
                <a:gd name="connsiteY13-1010" fmla="*/ 782296 h 792704"/>
                <a:gd name="connsiteX0-1011" fmla="*/ 0 w 5789541"/>
                <a:gd name="connsiteY0-1012" fmla="*/ 774886 h 792704"/>
                <a:gd name="connsiteX1-1013" fmla="*/ 205542 w 5789541"/>
                <a:gd name="connsiteY1-1014" fmla="*/ 769713 h 792704"/>
                <a:gd name="connsiteX2-1015" fmla="*/ 375676 w 5789541"/>
                <a:gd name="connsiteY2-1016" fmla="*/ 627629 h 792704"/>
                <a:gd name="connsiteX3-1017" fmla="*/ 628300 w 5789541"/>
                <a:gd name="connsiteY3-1018" fmla="*/ 157807 h 792704"/>
                <a:gd name="connsiteX4-1019" fmla="*/ 885706 w 5789541"/>
                <a:gd name="connsiteY4-1020" fmla="*/ 4801 h 792704"/>
                <a:gd name="connsiteX5-1021" fmla="*/ 1918557 w 5789541"/>
                <a:gd name="connsiteY5-1022" fmla="*/ 6342 h 792704"/>
                <a:gd name="connsiteX6-1023" fmla="*/ 2109842 w 5789541"/>
                <a:gd name="connsiteY6-1024" fmla="*/ 53949 h 792704"/>
                <a:gd name="connsiteX7-1025" fmla="*/ 2294415 w 5789541"/>
                <a:gd name="connsiteY7-1026" fmla="*/ 84879 h 792704"/>
                <a:gd name="connsiteX8-1027" fmla="*/ 4689806 w 5789541"/>
                <a:gd name="connsiteY8-1028" fmla="*/ 90489 h 792704"/>
                <a:gd name="connsiteX9-1029" fmla="*/ 5164658 w 5789541"/>
                <a:gd name="connsiteY9-1030" fmla="*/ 281403 h 792704"/>
                <a:gd name="connsiteX10-1031" fmla="*/ 5473993 w 5789541"/>
                <a:gd name="connsiteY10-1032" fmla="*/ 709330 h 792704"/>
                <a:gd name="connsiteX11-1033" fmla="*/ 5653474 w 5789541"/>
                <a:gd name="connsiteY11-1034" fmla="*/ 781649 h 792704"/>
                <a:gd name="connsiteX12-1035" fmla="*/ 5778111 w 5789541"/>
                <a:gd name="connsiteY12-1036" fmla="*/ 786106 h 792704"/>
                <a:gd name="connsiteX13-1037" fmla="*/ 5789541 w 5789541"/>
                <a:gd name="connsiteY13-1038" fmla="*/ 782296 h 792704"/>
                <a:gd name="connsiteX0-1039" fmla="*/ 0 w 5789541"/>
                <a:gd name="connsiteY0-1040" fmla="*/ 774886 h 786106"/>
                <a:gd name="connsiteX1-1041" fmla="*/ 205542 w 5789541"/>
                <a:gd name="connsiteY1-1042" fmla="*/ 769713 h 786106"/>
                <a:gd name="connsiteX2-1043" fmla="*/ 375676 w 5789541"/>
                <a:gd name="connsiteY2-1044" fmla="*/ 627629 h 786106"/>
                <a:gd name="connsiteX3-1045" fmla="*/ 628300 w 5789541"/>
                <a:gd name="connsiteY3-1046" fmla="*/ 157807 h 786106"/>
                <a:gd name="connsiteX4-1047" fmla="*/ 885706 w 5789541"/>
                <a:gd name="connsiteY4-1048" fmla="*/ 4801 h 786106"/>
                <a:gd name="connsiteX5-1049" fmla="*/ 1918557 w 5789541"/>
                <a:gd name="connsiteY5-1050" fmla="*/ 6342 h 786106"/>
                <a:gd name="connsiteX6-1051" fmla="*/ 2109842 w 5789541"/>
                <a:gd name="connsiteY6-1052" fmla="*/ 53949 h 786106"/>
                <a:gd name="connsiteX7-1053" fmla="*/ 2294415 w 5789541"/>
                <a:gd name="connsiteY7-1054" fmla="*/ 84879 h 786106"/>
                <a:gd name="connsiteX8-1055" fmla="*/ 4689806 w 5789541"/>
                <a:gd name="connsiteY8-1056" fmla="*/ 90489 h 786106"/>
                <a:gd name="connsiteX9-1057" fmla="*/ 5164658 w 5789541"/>
                <a:gd name="connsiteY9-1058" fmla="*/ 281403 h 786106"/>
                <a:gd name="connsiteX10-1059" fmla="*/ 5473993 w 5789541"/>
                <a:gd name="connsiteY10-1060" fmla="*/ 709330 h 786106"/>
                <a:gd name="connsiteX11-1061" fmla="*/ 5653474 w 5789541"/>
                <a:gd name="connsiteY11-1062" fmla="*/ 781649 h 786106"/>
                <a:gd name="connsiteX12-1063" fmla="*/ 5778111 w 5789541"/>
                <a:gd name="connsiteY12-1064" fmla="*/ 786106 h 786106"/>
                <a:gd name="connsiteX13-1065" fmla="*/ 5789541 w 5789541"/>
                <a:gd name="connsiteY13-1066" fmla="*/ 782296 h 786106"/>
                <a:gd name="connsiteX0-1067" fmla="*/ 0 w 5789541"/>
                <a:gd name="connsiteY0-1068" fmla="*/ 774886 h 786106"/>
                <a:gd name="connsiteX1-1069" fmla="*/ 205542 w 5789541"/>
                <a:gd name="connsiteY1-1070" fmla="*/ 769713 h 786106"/>
                <a:gd name="connsiteX2-1071" fmla="*/ 375676 w 5789541"/>
                <a:gd name="connsiteY2-1072" fmla="*/ 627629 h 786106"/>
                <a:gd name="connsiteX3-1073" fmla="*/ 628300 w 5789541"/>
                <a:gd name="connsiteY3-1074" fmla="*/ 157807 h 786106"/>
                <a:gd name="connsiteX4-1075" fmla="*/ 885706 w 5789541"/>
                <a:gd name="connsiteY4-1076" fmla="*/ 4801 h 786106"/>
                <a:gd name="connsiteX5-1077" fmla="*/ 1918557 w 5789541"/>
                <a:gd name="connsiteY5-1078" fmla="*/ 6342 h 786106"/>
                <a:gd name="connsiteX6-1079" fmla="*/ 2109842 w 5789541"/>
                <a:gd name="connsiteY6-1080" fmla="*/ 53949 h 786106"/>
                <a:gd name="connsiteX7-1081" fmla="*/ 2294415 w 5789541"/>
                <a:gd name="connsiteY7-1082" fmla="*/ 84879 h 786106"/>
                <a:gd name="connsiteX8-1083" fmla="*/ 4689806 w 5789541"/>
                <a:gd name="connsiteY8-1084" fmla="*/ 90489 h 786106"/>
                <a:gd name="connsiteX9-1085" fmla="*/ 5164658 w 5789541"/>
                <a:gd name="connsiteY9-1086" fmla="*/ 281403 h 786106"/>
                <a:gd name="connsiteX10-1087" fmla="*/ 5432867 w 5789541"/>
                <a:gd name="connsiteY10-1088" fmla="*/ 694472 h 786106"/>
                <a:gd name="connsiteX11-1089" fmla="*/ 5653474 w 5789541"/>
                <a:gd name="connsiteY11-1090" fmla="*/ 781649 h 786106"/>
                <a:gd name="connsiteX12-1091" fmla="*/ 5778111 w 5789541"/>
                <a:gd name="connsiteY12-1092" fmla="*/ 786106 h 786106"/>
                <a:gd name="connsiteX13-1093" fmla="*/ 5789541 w 5789541"/>
                <a:gd name="connsiteY13-1094" fmla="*/ 782296 h 786106"/>
                <a:gd name="connsiteX0-1095" fmla="*/ 0 w 5789541"/>
                <a:gd name="connsiteY0-1096" fmla="*/ 774886 h 786106"/>
                <a:gd name="connsiteX1-1097" fmla="*/ 205542 w 5789541"/>
                <a:gd name="connsiteY1-1098" fmla="*/ 769713 h 786106"/>
                <a:gd name="connsiteX2-1099" fmla="*/ 375676 w 5789541"/>
                <a:gd name="connsiteY2-1100" fmla="*/ 627629 h 786106"/>
                <a:gd name="connsiteX3-1101" fmla="*/ 628300 w 5789541"/>
                <a:gd name="connsiteY3-1102" fmla="*/ 157807 h 786106"/>
                <a:gd name="connsiteX4-1103" fmla="*/ 885706 w 5789541"/>
                <a:gd name="connsiteY4-1104" fmla="*/ 4801 h 786106"/>
                <a:gd name="connsiteX5-1105" fmla="*/ 1918557 w 5789541"/>
                <a:gd name="connsiteY5-1106" fmla="*/ 6342 h 786106"/>
                <a:gd name="connsiteX6-1107" fmla="*/ 2109842 w 5789541"/>
                <a:gd name="connsiteY6-1108" fmla="*/ 53949 h 786106"/>
                <a:gd name="connsiteX7-1109" fmla="*/ 2294415 w 5789541"/>
                <a:gd name="connsiteY7-1110" fmla="*/ 84879 h 786106"/>
                <a:gd name="connsiteX8-1111" fmla="*/ 4689806 w 5789541"/>
                <a:gd name="connsiteY8-1112" fmla="*/ 90489 h 786106"/>
                <a:gd name="connsiteX9-1113" fmla="*/ 5164658 w 5789541"/>
                <a:gd name="connsiteY9-1114" fmla="*/ 281403 h 786106"/>
                <a:gd name="connsiteX10-1115" fmla="*/ 5432867 w 5789541"/>
                <a:gd name="connsiteY10-1116" fmla="*/ 694472 h 786106"/>
                <a:gd name="connsiteX11-1117" fmla="*/ 5653474 w 5789541"/>
                <a:gd name="connsiteY11-1118" fmla="*/ 781649 h 786106"/>
                <a:gd name="connsiteX12-1119" fmla="*/ 5778111 w 5789541"/>
                <a:gd name="connsiteY12-1120" fmla="*/ 786106 h 786106"/>
                <a:gd name="connsiteX13-1121" fmla="*/ 5789541 w 5789541"/>
                <a:gd name="connsiteY13-1122" fmla="*/ 782296 h 786106"/>
                <a:gd name="connsiteX0-1123" fmla="*/ 0 w 5789541"/>
                <a:gd name="connsiteY0-1124" fmla="*/ 774886 h 786106"/>
                <a:gd name="connsiteX1-1125" fmla="*/ 205542 w 5789541"/>
                <a:gd name="connsiteY1-1126" fmla="*/ 769713 h 786106"/>
                <a:gd name="connsiteX2-1127" fmla="*/ 375676 w 5789541"/>
                <a:gd name="connsiteY2-1128" fmla="*/ 627629 h 786106"/>
                <a:gd name="connsiteX3-1129" fmla="*/ 628300 w 5789541"/>
                <a:gd name="connsiteY3-1130" fmla="*/ 157807 h 786106"/>
                <a:gd name="connsiteX4-1131" fmla="*/ 885706 w 5789541"/>
                <a:gd name="connsiteY4-1132" fmla="*/ 4801 h 786106"/>
                <a:gd name="connsiteX5-1133" fmla="*/ 1918557 w 5789541"/>
                <a:gd name="connsiteY5-1134" fmla="*/ 6342 h 786106"/>
                <a:gd name="connsiteX6-1135" fmla="*/ 2109842 w 5789541"/>
                <a:gd name="connsiteY6-1136" fmla="*/ 53949 h 786106"/>
                <a:gd name="connsiteX7-1137" fmla="*/ 2294415 w 5789541"/>
                <a:gd name="connsiteY7-1138" fmla="*/ 84879 h 786106"/>
                <a:gd name="connsiteX8-1139" fmla="*/ 4689806 w 5789541"/>
                <a:gd name="connsiteY8-1140" fmla="*/ 90489 h 786106"/>
                <a:gd name="connsiteX9-1141" fmla="*/ 5164658 w 5789541"/>
                <a:gd name="connsiteY9-1142" fmla="*/ 281403 h 786106"/>
                <a:gd name="connsiteX10-1143" fmla="*/ 5451917 w 5789541"/>
                <a:gd name="connsiteY10-1144" fmla="*/ 690662 h 786106"/>
                <a:gd name="connsiteX11-1145" fmla="*/ 5653474 w 5789541"/>
                <a:gd name="connsiteY11-1146" fmla="*/ 781649 h 786106"/>
                <a:gd name="connsiteX12-1147" fmla="*/ 5778111 w 5789541"/>
                <a:gd name="connsiteY12-1148" fmla="*/ 786106 h 786106"/>
                <a:gd name="connsiteX13-1149" fmla="*/ 5789541 w 5789541"/>
                <a:gd name="connsiteY13-1150" fmla="*/ 782296 h 786106"/>
                <a:gd name="connsiteX0-1151" fmla="*/ 0 w 5778111"/>
                <a:gd name="connsiteY0-1152" fmla="*/ 774886 h 786106"/>
                <a:gd name="connsiteX1-1153" fmla="*/ 205542 w 5778111"/>
                <a:gd name="connsiteY1-1154" fmla="*/ 769713 h 786106"/>
                <a:gd name="connsiteX2-1155" fmla="*/ 375676 w 5778111"/>
                <a:gd name="connsiteY2-1156" fmla="*/ 627629 h 786106"/>
                <a:gd name="connsiteX3-1157" fmla="*/ 628300 w 5778111"/>
                <a:gd name="connsiteY3-1158" fmla="*/ 157807 h 786106"/>
                <a:gd name="connsiteX4-1159" fmla="*/ 885706 w 5778111"/>
                <a:gd name="connsiteY4-1160" fmla="*/ 4801 h 786106"/>
                <a:gd name="connsiteX5-1161" fmla="*/ 1918557 w 5778111"/>
                <a:gd name="connsiteY5-1162" fmla="*/ 6342 h 786106"/>
                <a:gd name="connsiteX6-1163" fmla="*/ 2109842 w 5778111"/>
                <a:gd name="connsiteY6-1164" fmla="*/ 53949 h 786106"/>
                <a:gd name="connsiteX7-1165" fmla="*/ 2294415 w 5778111"/>
                <a:gd name="connsiteY7-1166" fmla="*/ 84879 h 786106"/>
                <a:gd name="connsiteX8-1167" fmla="*/ 4689806 w 5778111"/>
                <a:gd name="connsiteY8-1168" fmla="*/ 90489 h 786106"/>
                <a:gd name="connsiteX9-1169" fmla="*/ 5164658 w 5778111"/>
                <a:gd name="connsiteY9-1170" fmla="*/ 281403 h 786106"/>
                <a:gd name="connsiteX10-1171" fmla="*/ 5451917 w 5778111"/>
                <a:gd name="connsiteY10-1172" fmla="*/ 690662 h 786106"/>
                <a:gd name="connsiteX11-1173" fmla="*/ 5653474 w 5778111"/>
                <a:gd name="connsiteY11-1174" fmla="*/ 781649 h 786106"/>
                <a:gd name="connsiteX12-1175" fmla="*/ 5778111 w 5778111"/>
                <a:gd name="connsiteY12-1176" fmla="*/ 786106 h 786106"/>
                <a:gd name="connsiteX0-1177" fmla="*/ 0 w 5778111"/>
                <a:gd name="connsiteY0-1178" fmla="*/ 774886 h 786106"/>
                <a:gd name="connsiteX1-1179" fmla="*/ 205542 w 5778111"/>
                <a:gd name="connsiteY1-1180" fmla="*/ 769713 h 786106"/>
                <a:gd name="connsiteX2-1181" fmla="*/ 375676 w 5778111"/>
                <a:gd name="connsiteY2-1182" fmla="*/ 627629 h 786106"/>
                <a:gd name="connsiteX3-1183" fmla="*/ 628300 w 5778111"/>
                <a:gd name="connsiteY3-1184" fmla="*/ 157807 h 786106"/>
                <a:gd name="connsiteX4-1185" fmla="*/ 885706 w 5778111"/>
                <a:gd name="connsiteY4-1186" fmla="*/ 4801 h 786106"/>
                <a:gd name="connsiteX5-1187" fmla="*/ 1918557 w 5778111"/>
                <a:gd name="connsiteY5-1188" fmla="*/ 6342 h 786106"/>
                <a:gd name="connsiteX6-1189" fmla="*/ 2109842 w 5778111"/>
                <a:gd name="connsiteY6-1190" fmla="*/ 53949 h 786106"/>
                <a:gd name="connsiteX7-1191" fmla="*/ 2294415 w 5778111"/>
                <a:gd name="connsiteY7-1192" fmla="*/ 84879 h 786106"/>
                <a:gd name="connsiteX8-1193" fmla="*/ 4689806 w 5778111"/>
                <a:gd name="connsiteY8-1194" fmla="*/ 90489 h 786106"/>
                <a:gd name="connsiteX9-1195" fmla="*/ 5164658 w 5778111"/>
                <a:gd name="connsiteY9-1196" fmla="*/ 281403 h 786106"/>
                <a:gd name="connsiteX10-1197" fmla="*/ 5451917 w 5778111"/>
                <a:gd name="connsiteY10-1198" fmla="*/ 690662 h 786106"/>
                <a:gd name="connsiteX11-1199" fmla="*/ 5653474 w 5778111"/>
                <a:gd name="connsiteY11-1200" fmla="*/ 781649 h 786106"/>
                <a:gd name="connsiteX12-1201" fmla="*/ 5778111 w 5778111"/>
                <a:gd name="connsiteY12-1202" fmla="*/ 786106 h 7861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114300">
              <a:solidFill>
                <a:schemeClr val="bg1">
                  <a:lumMod val="65000"/>
                </a:schemeClr>
              </a:solidFill>
              <a:round/>
              <a:tailEnd type="triangle" w="med" len="med"/>
            </a:ln>
          </p:spPr>
          <p:txBody>
            <a:bodyPr wrap="none" anchor="ct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1" fmla="*/ 0 w 5684293"/>
                <a:gd name="connsiteY0-2" fmla="*/ 31845 h 972403"/>
                <a:gd name="connsiteX1-3" fmla="*/ 225188 w 5684293"/>
                <a:gd name="connsiteY1-4" fmla="*/ 38669 h 972403"/>
                <a:gd name="connsiteX2-5" fmla="*/ 429905 w 5684293"/>
                <a:gd name="connsiteY2-6" fmla="*/ 181971 h 972403"/>
                <a:gd name="connsiteX3-7" fmla="*/ 668741 w 5684293"/>
                <a:gd name="connsiteY3-8" fmla="*/ 570932 h 972403"/>
                <a:gd name="connsiteX4-9" fmla="*/ 887105 w 5684293"/>
                <a:gd name="connsiteY4-10" fmla="*/ 680114 h 972403"/>
                <a:gd name="connsiteX5-11" fmla="*/ 3330054 w 5684293"/>
                <a:gd name="connsiteY5-12" fmla="*/ 707409 h 972403"/>
                <a:gd name="connsiteX6-13" fmla="*/ 3521123 w 5684293"/>
                <a:gd name="connsiteY6-14" fmla="*/ 782472 h 972403"/>
                <a:gd name="connsiteX7-15" fmla="*/ 3623481 w 5684293"/>
                <a:gd name="connsiteY7-16" fmla="*/ 912126 h 972403"/>
                <a:gd name="connsiteX8-17" fmla="*/ 3841845 w 5684293"/>
                <a:gd name="connsiteY8-18" fmla="*/ 946245 h 972403"/>
                <a:gd name="connsiteX9-19" fmla="*/ 4892723 w 5684293"/>
                <a:gd name="connsiteY9-20" fmla="*/ 953069 h 972403"/>
                <a:gd name="connsiteX10-21" fmla="*/ 5227093 w 5684293"/>
                <a:gd name="connsiteY10-22" fmla="*/ 830239 h 972403"/>
                <a:gd name="connsiteX11-23" fmla="*/ 5377218 w 5684293"/>
                <a:gd name="connsiteY11-24" fmla="*/ 181971 h 972403"/>
                <a:gd name="connsiteX12-25" fmla="*/ 5534168 w 5684293"/>
                <a:gd name="connsiteY12-26" fmla="*/ 25021 h 972403"/>
                <a:gd name="connsiteX13-27" fmla="*/ 5684293 w 5684293"/>
                <a:gd name="connsiteY13-28" fmla="*/ 31845 h 972403"/>
                <a:gd name="connsiteX0-29" fmla="*/ 0 w 5684293"/>
                <a:gd name="connsiteY0-30" fmla="*/ 31845 h 958755"/>
                <a:gd name="connsiteX1-31" fmla="*/ 225188 w 5684293"/>
                <a:gd name="connsiteY1-32" fmla="*/ 38669 h 958755"/>
                <a:gd name="connsiteX2-33" fmla="*/ 429905 w 5684293"/>
                <a:gd name="connsiteY2-34" fmla="*/ 181971 h 958755"/>
                <a:gd name="connsiteX3-35" fmla="*/ 668741 w 5684293"/>
                <a:gd name="connsiteY3-36" fmla="*/ 570932 h 958755"/>
                <a:gd name="connsiteX4-37" fmla="*/ 887105 w 5684293"/>
                <a:gd name="connsiteY4-38" fmla="*/ 680114 h 958755"/>
                <a:gd name="connsiteX5-39" fmla="*/ 3330054 w 5684293"/>
                <a:gd name="connsiteY5-40" fmla="*/ 707409 h 958755"/>
                <a:gd name="connsiteX6-41" fmla="*/ 3521123 w 5684293"/>
                <a:gd name="connsiteY6-42" fmla="*/ 782472 h 958755"/>
                <a:gd name="connsiteX7-43" fmla="*/ 3623481 w 5684293"/>
                <a:gd name="connsiteY7-44" fmla="*/ 912126 h 958755"/>
                <a:gd name="connsiteX8-45" fmla="*/ 3841845 w 5684293"/>
                <a:gd name="connsiteY8-46" fmla="*/ 946245 h 958755"/>
                <a:gd name="connsiteX9-47" fmla="*/ 4892723 w 5684293"/>
                <a:gd name="connsiteY9-48" fmla="*/ 953069 h 958755"/>
                <a:gd name="connsiteX10-49" fmla="*/ 5227093 w 5684293"/>
                <a:gd name="connsiteY10-50" fmla="*/ 830239 h 958755"/>
                <a:gd name="connsiteX11-51" fmla="*/ 5377218 w 5684293"/>
                <a:gd name="connsiteY11-52" fmla="*/ 181971 h 958755"/>
                <a:gd name="connsiteX12-53" fmla="*/ 5534168 w 5684293"/>
                <a:gd name="connsiteY12-54" fmla="*/ 25021 h 958755"/>
                <a:gd name="connsiteX13-55" fmla="*/ 5684293 w 5684293"/>
                <a:gd name="connsiteY13-56" fmla="*/ 31845 h 958755"/>
                <a:gd name="connsiteX0-57" fmla="*/ 0 w 5684293"/>
                <a:gd name="connsiteY0-58" fmla="*/ 31845 h 958755"/>
                <a:gd name="connsiteX1-59" fmla="*/ 225188 w 5684293"/>
                <a:gd name="connsiteY1-60" fmla="*/ 38669 h 958755"/>
                <a:gd name="connsiteX2-61" fmla="*/ 429905 w 5684293"/>
                <a:gd name="connsiteY2-62" fmla="*/ 181971 h 958755"/>
                <a:gd name="connsiteX3-63" fmla="*/ 668741 w 5684293"/>
                <a:gd name="connsiteY3-64" fmla="*/ 570932 h 958755"/>
                <a:gd name="connsiteX4-65" fmla="*/ 887105 w 5684293"/>
                <a:gd name="connsiteY4-66" fmla="*/ 680114 h 958755"/>
                <a:gd name="connsiteX5-67" fmla="*/ 3330054 w 5684293"/>
                <a:gd name="connsiteY5-68" fmla="*/ 707409 h 958755"/>
                <a:gd name="connsiteX6-69" fmla="*/ 3521123 w 5684293"/>
                <a:gd name="connsiteY6-70" fmla="*/ 782472 h 958755"/>
                <a:gd name="connsiteX7-71" fmla="*/ 3623481 w 5684293"/>
                <a:gd name="connsiteY7-72" fmla="*/ 912126 h 958755"/>
                <a:gd name="connsiteX8-73" fmla="*/ 3841845 w 5684293"/>
                <a:gd name="connsiteY8-74" fmla="*/ 946245 h 958755"/>
                <a:gd name="connsiteX9-75" fmla="*/ 4892723 w 5684293"/>
                <a:gd name="connsiteY9-76" fmla="*/ 953069 h 958755"/>
                <a:gd name="connsiteX10-77" fmla="*/ 5227093 w 5684293"/>
                <a:gd name="connsiteY10-78" fmla="*/ 830239 h 958755"/>
                <a:gd name="connsiteX11-79" fmla="*/ 5377218 w 5684293"/>
                <a:gd name="connsiteY11-80" fmla="*/ 181971 h 958755"/>
                <a:gd name="connsiteX12-81" fmla="*/ 5534168 w 5684293"/>
                <a:gd name="connsiteY12-82" fmla="*/ 25021 h 958755"/>
                <a:gd name="connsiteX13-83" fmla="*/ 5684293 w 5684293"/>
                <a:gd name="connsiteY13-84" fmla="*/ 31845 h 958755"/>
                <a:gd name="connsiteX0-85" fmla="*/ 0 w 5684293"/>
                <a:gd name="connsiteY0-86" fmla="*/ 6824 h 933734"/>
                <a:gd name="connsiteX1-87" fmla="*/ 225188 w 5684293"/>
                <a:gd name="connsiteY1-88" fmla="*/ 13648 h 933734"/>
                <a:gd name="connsiteX2-89" fmla="*/ 429905 w 5684293"/>
                <a:gd name="connsiteY2-90" fmla="*/ 156950 h 933734"/>
                <a:gd name="connsiteX3-91" fmla="*/ 668741 w 5684293"/>
                <a:gd name="connsiteY3-92" fmla="*/ 545911 h 933734"/>
                <a:gd name="connsiteX4-93" fmla="*/ 887105 w 5684293"/>
                <a:gd name="connsiteY4-94" fmla="*/ 655093 h 933734"/>
                <a:gd name="connsiteX5-95" fmla="*/ 3330054 w 5684293"/>
                <a:gd name="connsiteY5-96" fmla="*/ 682388 h 933734"/>
                <a:gd name="connsiteX6-97" fmla="*/ 3521123 w 5684293"/>
                <a:gd name="connsiteY6-98" fmla="*/ 757451 h 933734"/>
                <a:gd name="connsiteX7-99" fmla="*/ 3623481 w 5684293"/>
                <a:gd name="connsiteY7-100" fmla="*/ 887105 h 933734"/>
                <a:gd name="connsiteX8-101" fmla="*/ 3841845 w 5684293"/>
                <a:gd name="connsiteY8-102" fmla="*/ 921224 h 933734"/>
                <a:gd name="connsiteX9-103" fmla="*/ 4892723 w 5684293"/>
                <a:gd name="connsiteY9-104" fmla="*/ 928048 h 933734"/>
                <a:gd name="connsiteX10-105" fmla="*/ 5227093 w 5684293"/>
                <a:gd name="connsiteY10-106" fmla="*/ 805218 h 933734"/>
                <a:gd name="connsiteX11-107" fmla="*/ 5377218 w 5684293"/>
                <a:gd name="connsiteY11-108" fmla="*/ 156950 h 933734"/>
                <a:gd name="connsiteX12-109" fmla="*/ 5534168 w 5684293"/>
                <a:gd name="connsiteY12-110" fmla="*/ 0 h 933734"/>
                <a:gd name="connsiteX13-111" fmla="*/ 5684293 w 5684293"/>
                <a:gd name="connsiteY13-112" fmla="*/ 6824 h 933734"/>
                <a:gd name="connsiteX0-113" fmla="*/ 0 w 5684293"/>
                <a:gd name="connsiteY0-114" fmla="*/ 6824 h 933734"/>
                <a:gd name="connsiteX1-115" fmla="*/ 225188 w 5684293"/>
                <a:gd name="connsiteY1-116" fmla="*/ 13648 h 933734"/>
                <a:gd name="connsiteX2-117" fmla="*/ 429905 w 5684293"/>
                <a:gd name="connsiteY2-118" fmla="*/ 156950 h 933734"/>
                <a:gd name="connsiteX3-119" fmla="*/ 668741 w 5684293"/>
                <a:gd name="connsiteY3-120" fmla="*/ 545911 h 933734"/>
                <a:gd name="connsiteX4-121" fmla="*/ 887105 w 5684293"/>
                <a:gd name="connsiteY4-122" fmla="*/ 655093 h 933734"/>
                <a:gd name="connsiteX5-123" fmla="*/ 3330054 w 5684293"/>
                <a:gd name="connsiteY5-124" fmla="*/ 682388 h 933734"/>
                <a:gd name="connsiteX6-125" fmla="*/ 3521123 w 5684293"/>
                <a:gd name="connsiteY6-126" fmla="*/ 757451 h 933734"/>
                <a:gd name="connsiteX7-127" fmla="*/ 3623481 w 5684293"/>
                <a:gd name="connsiteY7-128" fmla="*/ 887105 h 933734"/>
                <a:gd name="connsiteX8-129" fmla="*/ 3841845 w 5684293"/>
                <a:gd name="connsiteY8-130" fmla="*/ 921224 h 933734"/>
                <a:gd name="connsiteX9-131" fmla="*/ 4892723 w 5684293"/>
                <a:gd name="connsiteY9-132" fmla="*/ 928048 h 933734"/>
                <a:gd name="connsiteX10-133" fmla="*/ 5227093 w 5684293"/>
                <a:gd name="connsiteY10-134" fmla="*/ 805218 h 933734"/>
                <a:gd name="connsiteX11-135" fmla="*/ 5377218 w 5684293"/>
                <a:gd name="connsiteY11-136" fmla="*/ 156950 h 933734"/>
                <a:gd name="connsiteX12-137" fmla="*/ 5534168 w 5684293"/>
                <a:gd name="connsiteY12-138" fmla="*/ 0 h 933734"/>
                <a:gd name="connsiteX13-139" fmla="*/ 5684293 w 5684293"/>
                <a:gd name="connsiteY13-140" fmla="*/ 6824 h 933734"/>
                <a:gd name="connsiteX0-141" fmla="*/ 0 w 5684293"/>
                <a:gd name="connsiteY0-142" fmla="*/ 6824 h 933734"/>
                <a:gd name="connsiteX1-143" fmla="*/ 225188 w 5684293"/>
                <a:gd name="connsiteY1-144" fmla="*/ 13648 h 933734"/>
                <a:gd name="connsiteX2-145" fmla="*/ 429905 w 5684293"/>
                <a:gd name="connsiteY2-146" fmla="*/ 156950 h 933734"/>
                <a:gd name="connsiteX3-147" fmla="*/ 668741 w 5684293"/>
                <a:gd name="connsiteY3-148" fmla="*/ 545911 h 933734"/>
                <a:gd name="connsiteX4-149" fmla="*/ 887105 w 5684293"/>
                <a:gd name="connsiteY4-150" fmla="*/ 655093 h 933734"/>
                <a:gd name="connsiteX5-151" fmla="*/ 3330054 w 5684293"/>
                <a:gd name="connsiteY5-152" fmla="*/ 682388 h 933734"/>
                <a:gd name="connsiteX6-153" fmla="*/ 3521123 w 5684293"/>
                <a:gd name="connsiteY6-154" fmla="*/ 757451 h 933734"/>
                <a:gd name="connsiteX7-155" fmla="*/ 3623481 w 5684293"/>
                <a:gd name="connsiteY7-156" fmla="*/ 887105 h 933734"/>
                <a:gd name="connsiteX8-157" fmla="*/ 3841845 w 5684293"/>
                <a:gd name="connsiteY8-158" fmla="*/ 921224 h 933734"/>
                <a:gd name="connsiteX9-159" fmla="*/ 4892723 w 5684293"/>
                <a:gd name="connsiteY9-160" fmla="*/ 928048 h 933734"/>
                <a:gd name="connsiteX10-161" fmla="*/ 5227093 w 5684293"/>
                <a:gd name="connsiteY10-162" fmla="*/ 805218 h 933734"/>
                <a:gd name="connsiteX11-163" fmla="*/ 5377218 w 5684293"/>
                <a:gd name="connsiteY11-164" fmla="*/ 156950 h 933734"/>
                <a:gd name="connsiteX12-165" fmla="*/ 5534168 w 5684293"/>
                <a:gd name="connsiteY12-166" fmla="*/ 0 h 933734"/>
                <a:gd name="connsiteX13-167" fmla="*/ 5684293 w 5684293"/>
                <a:gd name="connsiteY13-168" fmla="*/ 6824 h 933734"/>
                <a:gd name="connsiteX0-169" fmla="*/ 0 w 5684293"/>
                <a:gd name="connsiteY0-170" fmla="*/ 6824 h 933734"/>
                <a:gd name="connsiteX1-171" fmla="*/ 225188 w 5684293"/>
                <a:gd name="connsiteY1-172" fmla="*/ 13648 h 933734"/>
                <a:gd name="connsiteX2-173" fmla="*/ 429905 w 5684293"/>
                <a:gd name="connsiteY2-174" fmla="*/ 156950 h 933734"/>
                <a:gd name="connsiteX3-175" fmla="*/ 668741 w 5684293"/>
                <a:gd name="connsiteY3-176" fmla="*/ 545911 h 933734"/>
                <a:gd name="connsiteX4-177" fmla="*/ 887105 w 5684293"/>
                <a:gd name="connsiteY4-178" fmla="*/ 655093 h 933734"/>
                <a:gd name="connsiteX5-179" fmla="*/ 3330054 w 5684293"/>
                <a:gd name="connsiteY5-180" fmla="*/ 682388 h 933734"/>
                <a:gd name="connsiteX6-181" fmla="*/ 3521123 w 5684293"/>
                <a:gd name="connsiteY6-182" fmla="*/ 757451 h 933734"/>
                <a:gd name="connsiteX7-183" fmla="*/ 3623481 w 5684293"/>
                <a:gd name="connsiteY7-184" fmla="*/ 887105 h 933734"/>
                <a:gd name="connsiteX8-185" fmla="*/ 3841845 w 5684293"/>
                <a:gd name="connsiteY8-186" fmla="*/ 921224 h 933734"/>
                <a:gd name="connsiteX9-187" fmla="*/ 4892723 w 5684293"/>
                <a:gd name="connsiteY9-188" fmla="*/ 928048 h 933734"/>
                <a:gd name="connsiteX10-189" fmla="*/ 5227093 w 5684293"/>
                <a:gd name="connsiteY10-190" fmla="*/ 805218 h 933734"/>
                <a:gd name="connsiteX11-191" fmla="*/ 5377218 w 5684293"/>
                <a:gd name="connsiteY11-192" fmla="*/ 156950 h 933734"/>
                <a:gd name="connsiteX12-193" fmla="*/ 5534168 w 5684293"/>
                <a:gd name="connsiteY12-194" fmla="*/ 0 h 933734"/>
                <a:gd name="connsiteX13-195" fmla="*/ 5684293 w 5684293"/>
                <a:gd name="connsiteY13-196" fmla="*/ 6824 h 933734"/>
                <a:gd name="connsiteX0-197" fmla="*/ 0 w 5684293"/>
                <a:gd name="connsiteY0-198" fmla="*/ 6824 h 939712"/>
                <a:gd name="connsiteX1-199" fmla="*/ 225188 w 5684293"/>
                <a:gd name="connsiteY1-200" fmla="*/ 13648 h 939712"/>
                <a:gd name="connsiteX2-201" fmla="*/ 429905 w 5684293"/>
                <a:gd name="connsiteY2-202" fmla="*/ 156950 h 939712"/>
                <a:gd name="connsiteX3-203" fmla="*/ 668741 w 5684293"/>
                <a:gd name="connsiteY3-204" fmla="*/ 545911 h 939712"/>
                <a:gd name="connsiteX4-205" fmla="*/ 887105 w 5684293"/>
                <a:gd name="connsiteY4-206" fmla="*/ 655093 h 939712"/>
                <a:gd name="connsiteX5-207" fmla="*/ 3330054 w 5684293"/>
                <a:gd name="connsiteY5-208" fmla="*/ 682388 h 939712"/>
                <a:gd name="connsiteX6-209" fmla="*/ 3521123 w 5684293"/>
                <a:gd name="connsiteY6-210" fmla="*/ 757451 h 939712"/>
                <a:gd name="connsiteX7-211" fmla="*/ 3623481 w 5684293"/>
                <a:gd name="connsiteY7-212" fmla="*/ 887105 h 939712"/>
                <a:gd name="connsiteX8-213" fmla="*/ 3841845 w 5684293"/>
                <a:gd name="connsiteY8-214" fmla="*/ 921224 h 939712"/>
                <a:gd name="connsiteX9-215" fmla="*/ 4946206 w 5684293"/>
                <a:gd name="connsiteY9-216" fmla="*/ 939712 h 939712"/>
                <a:gd name="connsiteX10-217" fmla="*/ 5227093 w 5684293"/>
                <a:gd name="connsiteY10-218" fmla="*/ 805218 h 939712"/>
                <a:gd name="connsiteX11-219" fmla="*/ 5377218 w 5684293"/>
                <a:gd name="connsiteY11-220" fmla="*/ 156950 h 939712"/>
                <a:gd name="connsiteX12-221" fmla="*/ 5534168 w 5684293"/>
                <a:gd name="connsiteY12-222" fmla="*/ 0 h 939712"/>
                <a:gd name="connsiteX13-223" fmla="*/ 5684293 w 5684293"/>
                <a:gd name="connsiteY13-224" fmla="*/ 6824 h 939712"/>
                <a:gd name="connsiteX0-225" fmla="*/ 0 w 5684293"/>
                <a:gd name="connsiteY0-226" fmla="*/ 6824 h 939712"/>
                <a:gd name="connsiteX1-227" fmla="*/ 225188 w 5684293"/>
                <a:gd name="connsiteY1-228" fmla="*/ 13648 h 939712"/>
                <a:gd name="connsiteX2-229" fmla="*/ 429905 w 5684293"/>
                <a:gd name="connsiteY2-230" fmla="*/ 156950 h 939712"/>
                <a:gd name="connsiteX3-231" fmla="*/ 668741 w 5684293"/>
                <a:gd name="connsiteY3-232" fmla="*/ 545911 h 939712"/>
                <a:gd name="connsiteX4-233" fmla="*/ 887105 w 5684293"/>
                <a:gd name="connsiteY4-234" fmla="*/ 655093 h 939712"/>
                <a:gd name="connsiteX5-235" fmla="*/ 3330054 w 5684293"/>
                <a:gd name="connsiteY5-236" fmla="*/ 682388 h 939712"/>
                <a:gd name="connsiteX6-237" fmla="*/ 3521123 w 5684293"/>
                <a:gd name="connsiteY6-238" fmla="*/ 757451 h 939712"/>
                <a:gd name="connsiteX7-239" fmla="*/ 3623481 w 5684293"/>
                <a:gd name="connsiteY7-240" fmla="*/ 887105 h 939712"/>
                <a:gd name="connsiteX8-241" fmla="*/ 3841845 w 5684293"/>
                <a:gd name="connsiteY8-242" fmla="*/ 921224 h 939712"/>
                <a:gd name="connsiteX9-243" fmla="*/ 4946206 w 5684293"/>
                <a:gd name="connsiteY9-244" fmla="*/ 939712 h 939712"/>
                <a:gd name="connsiteX10-245" fmla="*/ 5227093 w 5684293"/>
                <a:gd name="connsiteY10-246" fmla="*/ 805218 h 939712"/>
                <a:gd name="connsiteX11-247" fmla="*/ 5377218 w 5684293"/>
                <a:gd name="connsiteY11-248" fmla="*/ 156950 h 939712"/>
                <a:gd name="connsiteX12-249" fmla="*/ 5534168 w 5684293"/>
                <a:gd name="connsiteY12-250" fmla="*/ 0 h 939712"/>
                <a:gd name="connsiteX13-251" fmla="*/ 5684293 w 5684293"/>
                <a:gd name="connsiteY13-252" fmla="*/ 6824 h 939712"/>
                <a:gd name="connsiteX0-253" fmla="*/ 0 w 5684293"/>
                <a:gd name="connsiteY0-254" fmla="*/ 6824 h 934872"/>
                <a:gd name="connsiteX1-255" fmla="*/ 225188 w 5684293"/>
                <a:gd name="connsiteY1-256" fmla="*/ 13648 h 934872"/>
                <a:gd name="connsiteX2-257" fmla="*/ 429905 w 5684293"/>
                <a:gd name="connsiteY2-258" fmla="*/ 156950 h 934872"/>
                <a:gd name="connsiteX3-259" fmla="*/ 668741 w 5684293"/>
                <a:gd name="connsiteY3-260" fmla="*/ 545911 h 934872"/>
                <a:gd name="connsiteX4-261" fmla="*/ 887105 w 5684293"/>
                <a:gd name="connsiteY4-262" fmla="*/ 655093 h 934872"/>
                <a:gd name="connsiteX5-263" fmla="*/ 3330054 w 5684293"/>
                <a:gd name="connsiteY5-264" fmla="*/ 682388 h 934872"/>
                <a:gd name="connsiteX6-265" fmla="*/ 3521123 w 5684293"/>
                <a:gd name="connsiteY6-266" fmla="*/ 757451 h 934872"/>
                <a:gd name="connsiteX7-267" fmla="*/ 3623481 w 5684293"/>
                <a:gd name="connsiteY7-268" fmla="*/ 887105 h 934872"/>
                <a:gd name="connsiteX8-269" fmla="*/ 3841845 w 5684293"/>
                <a:gd name="connsiteY8-270" fmla="*/ 921224 h 934872"/>
                <a:gd name="connsiteX9-271" fmla="*/ 4960962 w 5684293"/>
                <a:gd name="connsiteY9-272" fmla="*/ 934871 h 934872"/>
                <a:gd name="connsiteX10-273" fmla="*/ 5227093 w 5684293"/>
                <a:gd name="connsiteY10-274" fmla="*/ 805218 h 934872"/>
                <a:gd name="connsiteX11-275" fmla="*/ 5377218 w 5684293"/>
                <a:gd name="connsiteY11-276" fmla="*/ 156950 h 934872"/>
                <a:gd name="connsiteX12-277" fmla="*/ 5534168 w 5684293"/>
                <a:gd name="connsiteY12-278" fmla="*/ 0 h 934872"/>
                <a:gd name="connsiteX13-279" fmla="*/ 5684293 w 5684293"/>
                <a:gd name="connsiteY13-280" fmla="*/ 6824 h 934872"/>
                <a:gd name="connsiteX0-281" fmla="*/ 0 w 5684293"/>
                <a:gd name="connsiteY0-282" fmla="*/ 6824 h 934872"/>
                <a:gd name="connsiteX1-283" fmla="*/ 225188 w 5684293"/>
                <a:gd name="connsiteY1-284" fmla="*/ 13648 h 934872"/>
                <a:gd name="connsiteX2-285" fmla="*/ 429905 w 5684293"/>
                <a:gd name="connsiteY2-286" fmla="*/ 156950 h 934872"/>
                <a:gd name="connsiteX3-287" fmla="*/ 668741 w 5684293"/>
                <a:gd name="connsiteY3-288" fmla="*/ 545911 h 934872"/>
                <a:gd name="connsiteX4-289" fmla="*/ 887105 w 5684293"/>
                <a:gd name="connsiteY4-290" fmla="*/ 655093 h 934872"/>
                <a:gd name="connsiteX5-291" fmla="*/ 3330054 w 5684293"/>
                <a:gd name="connsiteY5-292" fmla="*/ 682388 h 934872"/>
                <a:gd name="connsiteX6-293" fmla="*/ 3521123 w 5684293"/>
                <a:gd name="connsiteY6-294" fmla="*/ 757451 h 934872"/>
                <a:gd name="connsiteX7-295" fmla="*/ 3643953 w 5684293"/>
                <a:gd name="connsiteY7-296" fmla="*/ 852985 h 934872"/>
                <a:gd name="connsiteX8-297" fmla="*/ 3841845 w 5684293"/>
                <a:gd name="connsiteY8-298" fmla="*/ 921224 h 934872"/>
                <a:gd name="connsiteX9-299" fmla="*/ 4960962 w 5684293"/>
                <a:gd name="connsiteY9-300" fmla="*/ 934871 h 934872"/>
                <a:gd name="connsiteX10-301" fmla="*/ 5227093 w 5684293"/>
                <a:gd name="connsiteY10-302" fmla="*/ 805218 h 934872"/>
                <a:gd name="connsiteX11-303" fmla="*/ 5377218 w 5684293"/>
                <a:gd name="connsiteY11-304" fmla="*/ 156950 h 934872"/>
                <a:gd name="connsiteX12-305" fmla="*/ 5534168 w 5684293"/>
                <a:gd name="connsiteY12-306" fmla="*/ 0 h 934872"/>
                <a:gd name="connsiteX13-307" fmla="*/ 5684293 w 5684293"/>
                <a:gd name="connsiteY13-308" fmla="*/ 6824 h 934872"/>
                <a:gd name="connsiteX0-309" fmla="*/ 0 w 5684293"/>
                <a:gd name="connsiteY0-310" fmla="*/ 6824 h 934872"/>
                <a:gd name="connsiteX1-311" fmla="*/ 225188 w 5684293"/>
                <a:gd name="connsiteY1-312" fmla="*/ 13648 h 934872"/>
                <a:gd name="connsiteX2-313" fmla="*/ 429905 w 5684293"/>
                <a:gd name="connsiteY2-314" fmla="*/ 156950 h 934872"/>
                <a:gd name="connsiteX3-315" fmla="*/ 668741 w 5684293"/>
                <a:gd name="connsiteY3-316" fmla="*/ 545911 h 934872"/>
                <a:gd name="connsiteX4-317" fmla="*/ 887105 w 5684293"/>
                <a:gd name="connsiteY4-318" fmla="*/ 655093 h 934872"/>
                <a:gd name="connsiteX5-319" fmla="*/ 3330054 w 5684293"/>
                <a:gd name="connsiteY5-320" fmla="*/ 682388 h 934872"/>
                <a:gd name="connsiteX6-321" fmla="*/ 3521123 w 5684293"/>
                <a:gd name="connsiteY6-322" fmla="*/ 757451 h 934872"/>
                <a:gd name="connsiteX7-323" fmla="*/ 3643953 w 5684293"/>
                <a:gd name="connsiteY7-324" fmla="*/ 852985 h 934872"/>
                <a:gd name="connsiteX8-325" fmla="*/ 3841845 w 5684293"/>
                <a:gd name="connsiteY8-326" fmla="*/ 921224 h 934872"/>
                <a:gd name="connsiteX9-327" fmla="*/ 4960962 w 5684293"/>
                <a:gd name="connsiteY9-328" fmla="*/ 934871 h 934872"/>
                <a:gd name="connsiteX10-329" fmla="*/ 5227093 w 5684293"/>
                <a:gd name="connsiteY10-330" fmla="*/ 805218 h 934872"/>
                <a:gd name="connsiteX11-331" fmla="*/ 5377218 w 5684293"/>
                <a:gd name="connsiteY11-332" fmla="*/ 156950 h 934872"/>
                <a:gd name="connsiteX12-333" fmla="*/ 5534168 w 5684293"/>
                <a:gd name="connsiteY12-334" fmla="*/ 0 h 934872"/>
                <a:gd name="connsiteX13-335" fmla="*/ 5684293 w 5684293"/>
                <a:gd name="connsiteY13-336" fmla="*/ 6824 h 934872"/>
                <a:gd name="connsiteX0-337" fmla="*/ 0 w 5684293"/>
                <a:gd name="connsiteY0-338" fmla="*/ 6824 h 934872"/>
                <a:gd name="connsiteX1-339" fmla="*/ 225188 w 5684293"/>
                <a:gd name="connsiteY1-340" fmla="*/ 13648 h 934872"/>
                <a:gd name="connsiteX2-341" fmla="*/ 429905 w 5684293"/>
                <a:gd name="connsiteY2-342" fmla="*/ 156950 h 934872"/>
                <a:gd name="connsiteX3-343" fmla="*/ 668741 w 5684293"/>
                <a:gd name="connsiteY3-344" fmla="*/ 545911 h 934872"/>
                <a:gd name="connsiteX4-345" fmla="*/ 887105 w 5684293"/>
                <a:gd name="connsiteY4-346" fmla="*/ 655093 h 934872"/>
                <a:gd name="connsiteX5-347" fmla="*/ 3330054 w 5684293"/>
                <a:gd name="connsiteY5-348" fmla="*/ 682388 h 934872"/>
                <a:gd name="connsiteX6-349" fmla="*/ 3536200 w 5684293"/>
                <a:gd name="connsiteY6-350" fmla="*/ 726029 h 934872"/>
                <a:gd name="connsiteX7-351" fmla="*/ 3643953 w 5684293"/>
                <a:gd name="connsiteY7-352" fmla="*/ 852985 h 934872"/>
                <a:gd name="connsiteX8-353" fmla="*/ 3841845 w 5684293"/>
                <a:gd name="connsiteY8-354" fmla="*/ 921224 h 934872"/>
                <a:gd name="connsiteX9-355" fmla="*/ 4960962 w 5684293"/>
                <a:gd name="connsiteY9-356" fmla="*/ 934871 h 934872"/>
                <a:gd name="connsiteX10-357" fmla="*/ 5227093 w 5684293"/>
                <a:gd name="connsiteY10-358" fmla="*/ 805218 h 934872"/>
                <a:gd name="connsiteX11-359" fmla="*/ 5377218 w 5684293"/>
                <a:gd name="connsiteY11-360" fmla="*/ 156950 h 934872"/>
                <a:gd name="connsiteX12-361" fmla="*/ 5534168 w 5684293"/>
                <a:gd name="connsiteY12-362" fmla="*/ 0 h 934872"/>
                <a:gd name="connsiteX13-363" fmla="*/ 5684293 w 5684293"/>
                <a:gd name="connsiteY13-364" fmla="*/ 6824 h 934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114300">
              <a:solidFill>
                <a:schemeClr val="accent2">
                  <a:lumMod val="75000"/>
                </a:schemeClr>
              </a:solidFill>
              <a:round/>
              <a:tailEnd type="triangle" w="med" len="med"/>
            </a:ln>
          </p:spPr>
          <p:txBody>
            <a:bodyPr wrap="none" anchor="ct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1" fmla="*/ 0 w 5493224"/>
                <a:gd name="connsiteY0-2" fmla="*/ 385549 h 644856"/>
                <a:gd name="connsiteX1-3" fmla="*/ 37595 w 5493224"/>
                <a:gd name="connsiteY1-4" fmla="*/ 432701 h 644856"/>
                <a:gd name="connsiteX2-5" fmla="*/ 204717 w 5493224"/>
                <a:gd name="connsiteY2-6" fmla="*/ 406020 h 644856"/>
                <a:gd name="connsiteX3-7" fmla="*/ 341194 w 5493224"/>
                <a:gd name="connsiteY3-8" fmla="*/ 344605 h 644856"/>
                <a:gd name="connsiteX4-9" fmla="*/ 566383 w 5493224"/>
                <a:gd name="connsiteY4-10" fmla="*/ 78474 h 644856"/>
                <a:gd name="connsiteX5-11" fmla="*/ 825690 w 5493224"/>
                <a:gd name="connsiteY5-12" fmla="*/ 30707 h 644856"/>
                <a:gd name="connsiteX6-13" fmla="*/ 3330054 w 5493224"/>
                <a:gd name="connsiteY6-14" fmla="*/ 23883 h 644856"/>
                <a:gd name="connsiteX7-15" fmla="*/ 3575714 w 5493224"/>
                <a:gd name="connsiteY7-16" fmla="*/ 174008 h 644856"/>
                <a:gd name="connsiteX8-17" fmla="*/ 3698544 w 5493224"/>
                <a:gd name="connsiteY8-18" fmla="*/ 501555 h 644856"/>
                <a:gd name="connsiteX9-19" fmla="*/ 3869141 w 5493224"/>
                <a:gd name="connsiteY9-20" fmla="*/ 624384 h 644856"/>
                <a:gd name="connsiteX10-21" fmla="*/ 5015553 w 5493224"/>
                <a:gd name="connsiteY10-22" fmla="*/ 624384 h 644856"/>
                <a:gd name="connsiteX11-23" fmla="*/ 5138383 w 5493224"/>
                <a:gd name="connsiteY11-24" fmla="*/ 556146 h 644856"/>
                <a:gd name="connsiteX12-25" fmla="*/ 5220269 w 5493224"/>
                <a:gd name="connsiteY12-26" fmla="*/ 433316 h 644856"/>
                <a:gd name="connsiteX13-27" fmla="*/ 5302156 w 5493224"/>
                <a:gd name="connsiteY13-28" fmla="*/ 412844 h 644856"/>
                <a:gd name="connsiteX14-29" fmla="*/ 5486400 w 5493224"/>
                <a:gd name="connsiteY14-30" fmla="*/ 412844 h 644856"/>
                <a:gd name="connsiteX15-31" fmla="*/ 5486400 w 5493224"/>
                <a:gd name="connsiteY15-32" fmla="*/ 412844 h 644856"/>
                <a:gd name="connsiteX16" fmla="*/ 5493224 w 5493224"/>
                <a:gd name="connsiteY16" fmla="*/ 399196 h 644856"/>
                <a:gd name="connsiteX0-33" fmla="*/ 0 w 5493224"/>
                <a:gd name="connsiteY0-34" fmla="*/ 385549 h 644856"/>
                <a:gd name="connsiteX1-35" fmla="*/ 204717 w 5493224"/>
                <a:gd name="connsiteY1-36" fmla="*/ 406020 h 644856"/>
                <a:gd name="connsiteX2-37" fmla="*/ 341194 w 5493224"/>
                <a:gd name="connsiteY2-38" fmla="*/ 344605 h 644856"/>
                <a:gd name="connsiteX3-39" fmla="*/ 566383 w 5493224"/>
                <a:gd name="connsiteY3-40" fmla="*/ 78474 h 644856"/>
                <a:gd name="connsiteX4-41" fmla="*/ 825690 w 5493224"/>
                <a:gd name="connsiteY4-42" fmla="*/ 30707 h 644856"/>
                <a:gd name="connsiteX5-43" fmla="*/ 3330054 w 5493224"/>
                <a:gd name="connsiteY5-44" fmla="*/ 23883 h 644856"/>
                <a:gd name="connsiteX6-45" fmla="*/ 3575714 w 5493224"/>
                <a:gd name="connsiteY6-46" fmla="*/ 174008 h 644856"/>
                <a:gd name="connsiteX7-47" fmla="*/ 3698544 w 5493224"/>
                <a:gd name="connsiteY7-48" fmla="*/ 501555 h 644856"/>
                <a:gd name="connsiteX8-49" fmla="*/ 3869141 w 5493224"/>
                <a:gd name="connsiteY8-50" fmla="*/ 624384 h 644856"/>
                <a:gd name="connsiteX9-51" fmla="*/ 5015553 w 5493224"/>
                <a:gd name="connsiteY9-52" fmla="*/ 624384 h 644856"/>
                <a:gd name="connsiteX10-53" fmla="*/ 5138383 w 5493224"/>
                <a:gd name="connsiteY10-54" fmla="*/ 556146 h 644856"/>
                <a:gd name="connsiteX11-55" fmla="*/ 5220269 w 5493224"/>
                <a:gd name="connsiteY11-56" fmla="*/ 433316 h 644856"/>
                <a:gd name="connsiteX12-57" fmla="*/ 5302156 w 5493224"/>
                <a:gd name="connsiteY12-58" fmla="*/ 412844 h 644856"/>
                <a:gd name="connsiteX13-59" fmla="*/ 5486400 w 5493224"/>
                <a:gd name="connsiteY13-60" fmla="*/ 412844 h 644856"/>
                <a:gd name="connsiteX14-61" fmla="*/ 5486400 w 5493224"/>
                <a:gd name="connsiteY14-62" fmla="*/ 412844 h 644856"/>
                <a:gd name="connsiteX15-63" fmla="*/ 5493224 w 5493224"/>
                <a:gd name="connsiteY15-64" fmla="*/ 399196 h 644856"/>
                <a:gd name="connsiteX0-65" fmla="*/ 0 w 5454155"/>
                <a:gd name="connsiteY0-66" fmla="*/ 432048 h 644856"/>
                <a:gd name="connsiteX1-67" fmla="*/ 165648 w 5454155"/>
                <a:gd name="connsiteY1-68" fmla="*/ 406020 h 644856"/>
                <a:gd name="connsiteX2-69" fmla="*/ 302125 w 5454155"/>
                <a:gd name="connsiteY2-70" fmla="*/ 344605 h 644856"/>
                <a:gd name="connsiteX3-71" fmla="*/ 527314 w 5454155"/>
                <a:gd name="connsiteY3-72" fmla="*/ 78474 h 644856"/>
                <a:gd name="connsiteX4-73" fmla="*/ 786621 w 5454155"/>
                <a:gd name="connsiteY4-74" fmla="*/ 30707 h 644856"/>
                <a:gd name="connsiteX5-75" fmla="*/ 3290985 w 5454155"/>
                <a:gd name="connsiteY5-76" fmla="*/ 23883 h 644856"/>
                <a:gd name="connsiteX6-77" fmla="*/ 3536645 w 5454155"/>
                <a:gd name="connsiteY6-78" fmla="*/ 174008 h 644856"/>
                <a:gd name="connsiteX7-79" fmla="*/ 3659475 w 5454155"/>
                <a:gd name="connsiteY7-80" fmla="*/ 501555 h 644856"/>
                <a:gd name="connsiteX8-81" fmla="*/ 3830072 w 5454155"/>
                <a:gd name="connsiteY8-82" fmla="*/ 624384 h 644856"/>
                <a:gd name="connsiteX9-83" fmla="*/ 4976484 w 5454155"/>
                <a:gd name="connsiteY9-84" fmla="*/ 624384 h 644856"/>
                <a:gd name="connsiteX10-85" fmla="*/ 5099314 w 5454155"/>
                <a:gd name="connsiteY10-86" fmla="*/ 556146 h 644856"/>
                <a:gd name="connsiteX11-87" fmla="*/ 5181200 w 5454155"/>
                <a:gd name="connsiteY11-88" fmla="*/ 433316 h 644856"/>
                <a:gd name="connsiteX12-89" fmla="*/ 5263087 w 5454155"/>
                <a:gd name="connsiteY12-90" fmla="*/ 412844 h 644856"/>
                <a:gd name="connsiteX13-91" fmla="*/ 5447331 w 5454155"/>
                <a:gd name="connsiteY13-92" fmla="*/ 412844 h 644856"/>
                <a:gd name="connsiteX14-93" fmla="*/ 5447331 w 5454155"/>
                <a:gd name="connsiteY14-94" fmla="*/ 412844 h 644856"/>
                <a:gd name="connsiteX15-95" fmla="*/ 5454155 w 5454155"/>
                <a:gd name="connsiteY15-96" fmla="*/ 399196 h 644856"/>
                <a:gd name="connsiteX0-97" fmla="*/ 0 w 5454155"/>
                <a:gd name="connsiteY0-98" fmla="*/ 432048 h 644856"/>
                <a:gd name="connsiteX1-99" fmla="*/ 165648 w 5454155"/>
                <a:gd name="connsiteY1-100" fmla="*/ 406020 h 644856"/>
                <a:gd name="connsiteX2-101" fmla="*/ 302125 w 5454155"/>
                <a:gd name="connsiteY2-102" fmla="*/ 344605 h 644856"/>
                <a:gd name="connsiteX3-103" fmla="*/ 527314 w 5454155"/>
                <a:gd name="connsiteY3-104" fmla="*/ 78474 h 644856"/>
                <a:gd name="connsiteX4-105" fmla="*/ 786621 w 5454155"/>
                <a:gd name="connsiteY4-106" fmla="*/ 30707 h 644856"/>
                <a:gd name="connsiteX5-107" fmla="*/ 3290985 w 5454155"/>
                <a:gd name="connsiteY5-108" fmla="*/ 23883 h 644856"/>
                <a:gd name="connsiteX6-109" fmla="*/ 3536645 w 5454155"/>
                <a:gd name="connsiteY6-110" fmla="*/ 174008 h 644856"/>
                <a:gd name="connsiteX7-111" fmla="*/ 3659475 w 5454155"/>
                <a:gd name="connsiteY7-112" fmla="*/ 501555 h 644856"/>
                <a:gd name="connsiteX8-113" fmla="*/ 3830072 w 5454155"/>
                <a:gd name="connsiteY8-114" fmla="*/ 624384 h 644856"/>
                <a:gd name="connsiteX9-115" fmla="*/ 4976484 w 5454155"/>
                <a:gd name="connsiteY9-116" fmla="*/ 624384 h 644856"/>
                <a:gd name="connsiteX10-117" fmla="*/ 5099314 w 5454155"/>
                <a:gd name="connsiteY10-118" fmla="*/ 556146 h 644856"/>
                <a:gd name="connsiteX11-119" fmla="*/ 5181200 w 5454155"/>
                <a:gd name="connsiteY11-120" fmla="*/ 433316 h 644856"/>
                <a:gd name="connsiteX12-121" fmla="*/ 5263087 w 5454155"/>
                <a:gd name="connsiteY12-122" fmla="*/ 412844 h 644856"/>
                <a:gd name="connsiteX13-123" fmla="*/ 5447331 w 5454155"/>
                <a:gd name="connsiteY13-124" fmla="*/ 412844 h 644856"/>
                <a:gd name="connsiteX14-125" fmla="*/ 5447331 w 5454155"/>
                <a:gd name="connsiteY14-126" fmla="*/ 412844 h 644856"/>
                <a:gd name="connsiteX15-127" fmla="*/ 5454155 w 5454155"/>
                <a:gd name="connsiteY15-128" fmla="*/ 399196 h 644856"/>
                <a:gd name="connsiteX0-129" fmla="*/ 0 w 5501725"/>
                <a:gd name="connsiteY0-130" fmla="*/ 421477 h 644856"/>
                <a:gd name="connsiteX1-131" fmla="*/ 213218 w 5501725"/>
                <a:gd name="connsiteY1-132" fmla="*/ 406020 h 644856"/>
                <a:gd name="connsiteX2-133" fmla="*/ 349695 w 5501725"/>
                <a:gd name="connsiteY2-134" fmla="*/ 344605 h 644856"/>
                <a:gd name="connsiteX3-135" fmla="*/ 574884 w 5501725"/>
                <a:gd name="connsiteY3-136" fmla="*/ 78474 h 644856"/>
                <a:gd name="connsiteX4-137" fmla="*/ 834191 w 5501725"/>
                <a:gd name="connsiteY4-138" fmla="*/ 30707 h 644856"/>
                <a:gd name="connsiteX5-139" fmla="*/ 3338555 w 5501725"/>
                <a:gd name="connsiteY5-140" fmla="*/ 23883 h 644856"/>
                <a:gd name="connsiteX6-141" fmla="*/ 3584215 w 5501725"/>
                <a:gd name="connsiteY6-142" fmla="*/ 174008 h 644856"/>
                <a:gd name="connsiteX7-143" fmla="*/ 3707045 w 5501725"/>
                <a:gd name="connsiteY7-144" fmla="*/ 501555 h 644856"/>
                <a:gd name="connsiteX8-145" fmla="*/ 3877642 w 5501725"/>
                <a:gd name="connsiteY8-146" fmla="*/ 624384 h 644856"/>
                <a:gd name="connsiteX9-147" fmla="*/ 5024054 w 5501725"/>
                <a:gd name="connsiteY9-148" fmla="*/ 624384 h 644856"/>
                <a:gd name="connsiteX10-149" fmla="*/ 5146884 w 5501725"/>
                <a:gd name="connsiteY10-150" fmla="*/ 556146 h 644856"/>
                <a:gd name="connsiteX11-151" fmla="*/ 5228770 w 5501725"/>
                <a:gd name="connsiteY11-152" fmla="*/ 433316 h 644856"/>
                <a:gd name="connsiteX12-153" fmla="*/ 5310657 w 5501725"/>
                <a:gd name="connsiteY12-154" fmla="*/ 412844 h 644856"/>
                <a:gd name="connsiteX13-155" fmla="*/ 5494901 w 5501725"/>
                <a:gd name="connsiteY13-156" fmla="*/ 412844 h 644856"/>
                <a:gd name="connsiteX14-157" fmla="*/ 5494901 w 5501725"/>
                <a:gd name="connsiteY14-158" fmla="*/ 412844 h 644856"/>
                <a:gd name="connsiteX15-159" fmla="*/ 5501725 w 5501725"/>
                <a:gd name="connsiteY15-160" fmla="*/ 399196 h 644856"/>
                <a:gd name="connsiteX0-161" fmla="*/ 0 w 5501725"/>
                <a:gd name="connsiteY0-162" fmla="*/ 397594 h 620973"/>
                <a:gd name="connsiteX1-163" fmla="*/ 213218 w 5501725"/>
                <a:gd name="connsiteY1-164" fmla="*/ 382137 h 620973"/>
                <a:gd name="connsiteX2-165" fmla="*/ 349695 w 5501725"/>
                <a:gd name="connsiteY2-166" fmla="*/ 320722 h 620973"/>
                <a:gd name="connsiteX3-167" fmla="*/ 574884 w 5501725"/>
                <a:gd name="connsiteY3-168" fmla="*/ 54591 h 620973"/>
                <a:gd name="connsiteX4-169" fmla="*/ 834191 w 5501725"/>
                <a:gd name="connsiteY4-170" fmla="*/ 6824 h 620973"/>
                <a:gd name="connsiteX5-171" fmla="*/ 3338555 w 5501725"/>
                <a:gd name="connsiteY5-172" fmla="*/ 0 h 620973"/>
                <a:gd name="connsiteX6-173" fmla="*/ 3584215 w 5501725"/>
                <a:gd name="connsiteY6-174" fmla="*/ 150125 h 620973"/>
                <a:gd name="connsiteX7-175" fmla="*/ 3707045 w 5501725"/>
                <a:gd name="connsiteY7-176" fmla="*/ 477672 h 620973"/>
                <a:gd name="connsiteX8-177" fmla="*/ 3877642 w 5501725"/>
                <a:gd name="connsiteY8-178" fmla="*/ 600501 h 620973"/>
                <a:gd name="connsiteX9-179" fmla="*/ 5024054 w 5501725"/>
                <a:gd name="connsiteY9-180" fmla="*/ 600501 h 620973"/>
                <a:gd name="connsiteX10-181" fmla="*/ 5146884 w 5501725"/>
                <a:gd name="connsiteY10-182" fmla="*/ 532263 h 620973"/>
                <a:gd name="connsiteX11-183" fmla="*/ 5228770 w 5501725"/>
                <a:gd name="connsiteY11-184" fmla="*/ 409433 h 620973"/>
                <a:gd name="connsiteX12-185" fmla="*/ 5310657 w 5501725"/>
                <a:gd name="connsiteY12-186" fmla="*/ 388961 h 620973"/>
                <a:gd name="connsiteX13-187" fmla="*/ 5494901 w 5501725"/>
                <a:gd name="connsiteY13-188" fmla="*/ 388961 h 620973"/>
                <a:gd name="connsiteX14-189" fmla="*/ 5494901 w 5501725"/>
                <a:gd name="connsiteY14-190" fmla="*/ 388961 h 620973"/>
                <a:gd name="connsiteX15-191" fmla="*/ 5501725 w 5501725"/>
                <a:gd name="connsiteY15-192" fmla="*/ 375313 h 620973"/>
                <a:gd name="connsiteX0-193" fmla="*/ 0 w 5501725"/>
                <a:gd name="connsiteY0-194" fmla="*/ 397594 h 600501"/>
                <a:gd name="connsiteX1-195" fmla="*/ 213218 w 5501725"/>
                <a:gd name="connsiteY1-196" fmla="*/ 382137 h 600501"/>
                <a:gd name="connsiteX2-197" fmla="*/ 349695 w 5501725"/>
                <a:gd name="connsiteY2-198" fmla="*/ 320722 h 600501"/>
                <a:gd name="connsiteX3-199" fmla="*/ 574884 w 5501725"/>
                <a:gd name="connsiteY3-200" fmla="*/ 54591 h 600501"/>
                <a:gd name="connsiteX4-201" fmla="*/ 834191 w 5501725"/>
                <a:gd name="connsiteY4-202" fmla="*/ 6824 h 600501"/>
                <a:gd name="connsiteX5-203" fmla="*/ 3338555 w 5501725"/>
                <a:gd name="connsiteY5-204" fmla="*/ 0 h 600501"/>
                <a:gd name="connsiteX6-205" fmla="*/ 3584215 w 5501725"/>
                <a:gd name="connsiteY6-206" fmla="*/ 150125 h 600501"/>
                <a:gd name="connsiteX7-207" fmla="*/ 3707045 w 5501725"/>
                <a:gd name="connsiteY7-208" fmla="*/ 477672 h 600501"/>
                <a:gd name="connsiteX8-209" fmla="*/ 3877642 w 5501725"/>
                <a:gd name="connsiteY8-210" fmla="*/ 600501 h 600501"/>
                <a:gd name="connsiteX9-211" fmla="*/ 5024054 w 5501725"/>
                <a:gd name="connsiteY9-212" fmla="*/ 600501 h 600501"/>
                <a:gd name="connsiteX10-213" fmla="*/ 5146884 w 5501725"/>
                <a:gd name="connsiteY10-214" fmla="*/ 532263 h 600501"/>
                <a:gd name="connsiteX11-215" fmla="*/ 5228770 w 5501725"/>
                <a:gd name="connsiteY11-216" fmla="*/ 409433 h 600501"/>
                <a:gd name="connsiteX12-217" fmla="*/ 5310657 w 5501725"/>
                <a:gd name="connsiteY12-218" fmla="*/ 388961 h 600501"/>
                <a:gd name="connsiteX13-219" fmla="*/ 5494901 w 5501725"/>
                <a:gd name="connsiteY13-220" fmla="*/ 388961 h 600501"/>
                <a:gd name="connsiteX14-221" fmla="*/ 5494901 w 5501725"/>
                <a:gd name="connsiteY14-222" fmla="*/ 388961 h 600501"/>
                <a:gd name="connsiteX15-223" fmla="*/ 5501725 w 5501725"/>
                <a:gd name="connsiteY15-224" fmla="*/ 375313 h 600501"/>
                <a:gd name="connsiteX0-225" fmla="*/ 0 w 5501725"/>
                <a:gd name="connsiteY0-226" fmla="*/ 397594 h 600501"/>
                <a:gd name="connsiteX1-227" fmla="*/ 213218 w 5501725"/>
                <a:gd name="connsiteY1-228" fmla="*/ 382137 h 600501"/>
                <a:gd name="connsiteX2-229" fmla="*/ 349695 w 5501725"/>
                <a:gd name="connsiteY2-230" fmla="*/ 320722 h 600501"/>
                <a:gd name="connsiteX3-231" fmla="*/ 574884 w 5501725"/>
                <a:gd name="connsiteY3-232" fmla="*/ 54591 h 600501"/>
                <a:gd name="connsiteX4-233" fmla="*/ 834191 w 5501725"/>
                <a:gd name="connsiteY4-234" fmla="*/ 6824 h 600501"/>
                <a:gd name="connsiteX5-235" fmla="*/ 3338555 w 5501725"/>
                <a:gd name="connsiteY5-236" fmla="*/ 0 h 600501"/>
                <a:gd name="connsiteX6-237" fmla="*/ 3584215 w 5501725"/>
                <a:gd name="connsiteY6-238" fmla="*/ 150125 h 600501"/>
                <a:gd name="connsiteX7-239" fmla="*/ 3707045 w 5501725"/>
                <a:gd name="connsiteY7-240" fmla="*/ 477672 h 600501"/>
                <a:gd name="connsiteX8-241" fmla="*/ 3877642 w 5501725"/>
                <a:gd name="connsiteY8-242" fmla="*/ 600501 h 600501"/>
                <a:gd name="connsiteX9-243" fmla="*/ 5024054 w 5501725"/>
                <a:gd name="connsiteY9-244" fmla="*/ 600501 h 600501"/>
                <a:gd name="connsiteX10-245" fmla="*/ 5146884 w 5501725"/>
                <a:gd name="connsiteY10-246" fmla="*/ 532263 h 600501"/>
                <a:gd name="connsiteX11-247" fmla="*/ 5228770 w 5501725"/>
                <a:gd name="connsiteY11-248" fmla="*/ 409433 h 600501"/>
                <a:gd name="connsiteX12-249" fmla="*/ 5310657 w 5501725"/>
                <a:gd name="connsiteY12-250" fmla="*/ 388961 h 600501"/>
                <a:gd name="connsiteX13-251" fmla="*/ 5494901 w 5501725"/>
                <a:gd name="connsiteY13-252" fmla="*/ 388961 h 600501"/>
                <a:gd name="connsiteX14-253" fmla="*/ 5494901 w 5501725"/>
                <a:gd name="connsiteY14-254" fmla="*/ 388961 h 600501"/>
                <a:gd name="connsiteX15-255" fmla="*/ 5501725 w 5501725"/>
                <a:gd name="connsiteY15-256" fmla="*/ 375313 h 600501"/>
                <a:gd name="connsiteX0-257" fmla="*/ 0 w 5494901"/>
                <a:gd name="connsiteY0-258" fmla="*/ 397594 h 600501"/>
                <a:gd name="connsiteX1-259" fmla="*/ 213218 w 5494901"/>
                <a:gd name="connsiteY1-260" fmla="*/ 382137 h 600501"/>
                <a:gd name="connsiteX2-261" fmla="*/ 349695 w 5494901"/>
                <a:gd name="connsiteY2-262" fmla="*/ 320722 h 600501"/>
                <a:gd name="connsiteX3-263" fmla="*/ 574884 w 5494901"/>
                <a:gd name="connsiteY3-264" fmla="*/ 54591 h 600501"/>
                <a:gd name="connsiteX4-265" fmla="*/ 834191 w 5494901"/>
                <a:gd name="connsiteY4-266" fmla="*/ 6824 h 600501"/>
                <a:gd name="connsiteX5-267" fmla="*/ 3338555 w 5494901"/>
                <a:gd name="connsiteY5-268" fmla="*/ 0 h 600501"/>
                <a:gd name="connsiteX6-269" fmla="*/ 3584215 w 5494901"/>
                <a:gd name="connsiteY6-270" fmla="*/ 150125 h 600501"/>
                <a:gd name="connsiteX7-271" fmla="*/ 3707045 w 5494901"/>
                <a:gd name="connsiteY7-272" fmla="*/ 477672 h 600501"/>
                <a:gd name="connsiteX8-273" fmla="*/ 3877642 w 5494901"/>
                <a:gd name="connsiteY8-274" fmla="*/ 600501 h 600501"/>
                <a:gd name="connsiteX9-275" fmla="*/ 5024054 w 5494901"/>
                <a:gd name="connsiteY9-276" fmla="*/ 600501 h 600501"/>
                <a:gd name="connsiteX10-277" fmla="*/ 5146884 w 5494901"/>
                <a:gd name="connsiteY10-278" fmla="*/ 532263 h 600501"/>
                <a:gd name="connsiteX11-279" fmla="*/ 5228770 w 5494901"/>
                <a:gd name="connsiteY11-280" fmla="*/ 409433 h 600501"/>
                <a:gd name="connsiteX12-281" fmla="*/ 5310657 w 5494901"/>
                <a:gd name="connsiteY12-282" fmla="*/ 388961 h 600501"/>
                <a:gd name="connsiteX13-283" fmla="*/ 5494901 w 5494901"/>
                <a:gd name="connsiteY13-284" fmla="*/ 388961 h 600501"/>
                <a:gd name="connsiteX14-285" fmla="*/ 5494901 w 5494901"/>
                <a:gd name="connsiteY14-286" fmla="*/ 388961 h 600501"/>
                <a:gd name="connsiteX0-287" fmla="*/ 0 w 5494901"/>
                <a:gd name="connsiteY0-288" fmla="*/ 397594 h 600501"/>
                <a:gd name="connsiteX1-289" fmla="*/ 213218 w 5494901"/>
                <a:gd name="connsiteY1-290" fmla="*/ 382137 h 600501"/>
                <a:gd name="connsiteX2-291" fmla="*/ 349695 w 5494901"/>
                <a:gd name="connsiteY2-292" fmla="*/ 320722 h 600501"/>
                <a:gd name="connsiteX3-293" fmla="*/ 574884 w 5494901"/>
                <a:gd name="connsiteY3-294" fmla="*/ 54591 h 600501"/>
                <a:gd name="connsiteX4-295" fmla="*/ 834191 w 5494901"/>
                <a:gd name="connsiteY4-296" fmla="*/ 6824 h 600501"/>
                <a:gd name="connsiteX5-297" fmla="*/ 3338555 w 5494901"/>
                <a:gd name="connsiteY5-298" fmla="*/ 0 h 600501"/>
                <a:gd name="connsiteX6-299" fmla="*/ 3584215 w 5494901"/>
                <a:gd name="connsiteY6-300" fmla="*/ 150125 h 600501"/>
                <a:gd name="connsiteX7-301" fmla="*/ 3707045 w 5494901"/>
                <a:gd name="connsiteY7-302" fmla="*/ 477672 h 600501"/>
                <a:gd name="connsiteX8-303" fmla="*/ 3877642 w 5494901"/>
                <a:gd name="connsiteY8-304" fmla="*/ 600501 h 600501"/>
                <a:gd name="connsiteX9-305" fmla="*/ 5024054 w 5494901"/>
                <a:gd name="connsiteY9-306" fmla="*/ 600501 h 600501"/>
                <a:gd name="connsiteX10-307" fmla="*/ 5146884 w 5494901"/>
                <a:gd name="connsiteY10-308" fmla="*/ 532263 h 600501"/>
                <a:gd name="connsiteX11-309" fmla="*/ 5228770 w 5494901"/>
                <a:gd name="connsiteY11-310" fmla="*/ 409433 h 600501"/>
                <a:gd name="connsiteX12-311" fmla="*/ 5310657 w 5494901"/>
                <a:gd name="connsiteY12-312" fmla="*/ 388961 h 600501"/>
                <a:gd name="connsiteX13-313" fmla="*/ 5494901 w 5494901"/>
                <a:gd name="connsiteY13-314" fmla="*/ 388961 h 600501"/>
                <a:gd name="connsiteX14-315" fmla="*/ 5494901 w 5494901"/>
                <a:gd name="connsiteY14-316" fmla="*/ 388961 h 600501"/>
                <a:gd name="connsiteX0-317" fmla="*/ 0 w 5494901"/>
                <a:gd name="connsiteY0-318" fmla="*/ 398195 h 601102"/>
                <a:gd name="connsiteX1-319" fmla="*/ 213218 w 5494901"/>
                <a:gd name="connsiteY1-320" fmla="*/ 382738 h 601102"/>
                <a:gd name="connsiteX2-321" fmla="*/ 349695 w 5494901"/>
                <a:gd name="connsiteY2-322" fmla="*/ 321323 h 601102"/>
                <a:gd name="connsiteX3-323" fmla="*/ 574884 w 5494901"/>
                <a:gd name="connsiteY3-324" fmla="*/ 55192 h 601102"/>
                <a:gd name="connsiteX4-325" fmla="*/ 834191 w 5494901"/>
                <a:gd name="connsiteY4-326" fmla="*/ 7425 h 601102"/>
                <a:gd name="connsiteX5-327" fmla="*/ 3338555 w 5494901"/>
                <a:gd name="connsiteY5-328" fmla="*/ 601 h 601102"/>
                <a:gd name="connsiteX6-329" fmla="*/ 3584215 w 5494901"/>
                <a:gd name="connsiteY6-330" fmla="*/ 150726 h 601102"/>
                <a:gd name="connsiteX7-331" fmla="*/ 3707045 w 5494901"/>
                <a:gd name="connsiteY7-332" fmla="*/ 478273 h 601102"/>
                <a:gd name="connsiteX8-333" fmla="*/ 3877642 w 5494901"/>
                <a:gd name="connsiteY8-334" fmla="*/ 601102 h 601102"/>
                <a:gd name="connsiteX9-335" fmla="*/ 5024054 w 5494901"/>
                <a:gd name="connsiteY9-336" fmla="*/ 601102 h 601102"/>
                <a:gd name="connsiteX10-337" fmla="*/ 5146884 w 5494901"/>
                <a:gd name="connsiteY10-338" fmla="*/ 532864 h 601102"/>
                <a:gd name="connsiteX11-339" fmla="*/ 5228770 w 5494901"/>
                <a:gd name="connsiteY11-340" fmla="*/ 410034 h 601102"/>
                <a:gd name="connsiteX12-341" fmla="*/ 5310657 w 5494901"/>
                <a:gd name="connsiteY12-342" fmla="*/ 389562 h 601102"/>
                <a:gd name="connsiteX13-343" fmla="*/ 5494901 w 5494901"/>
                <a:gd name="connsiteY13-344" fmla="*/ 389562 h 601102"/>
                <a:gd name="connsiteX14-345" fmla="*/ 5494901 w 5494901"/>
                <a:gd name="connsiteY14-346" fmla="*/ 389562 h 601102"/>
                <a:gd name="connsiteX0-347" fmla="*/ 0 w 5494901"/>
                <a:gd name="connsiteY0-348" fmla="*/ 398195 h 601102"/>
                <a:gd name="connsiteX1-349" fmla="*/ 119578 w 5494901"/>
                <a:gd name="connsiteY1-350" fmla="*/ 552782 h 601102"/>
                <a:gd name="connsiteX2-351" fmla="*/ 213218 w 5494901"/>
                <a:gd name="connsiteY2-352" fmla="*/ 382738 h 601102"/>
                <a:gd name="connsiteX3-353" fmla="*/ 349695 w 5494901"/>
                <a:gd name="connsiteY3-354" fmla="*/ 321323 h 601102"/>
                <a:gd name="connsiteX4-355" fmla="*/ 574884 w 5494901"/>
                <a:gd name="connsiteY4-356" fmla="*/ 55192 h 601102"/>
                <a:gd name="connsiteX5-357" fmla="*/ 834191 w 5494901"/>
                <a:gd name="connsiteY5-358" fmla="*/ 7425 h 601102"/>
                <a:gd name="connsiteX6-359" fmla="*/ 3338555 w 5494901"/>
                <a:gd name="connsiteY6-360" fmla="*/ 601 h 601102"/>
                <a:gd name="connsiteX7-361" fmla="*/ 3584215 w 5494901"/>
                <a:gd name="connsiteY7-362" fmla="*/ 150726 h 601102"/>
                <a:gd name="connsiteX8-363" fmla="*/ 3707045 w 5494901"/>
                <a:gd name="connsiteY8-364" fmla="*/ 478273 h 601102"/>
                <a:gd name="connsiteX9-365" fmla="*/ 3877642 w 5494901"/>
                <a:gd name="connsiteY9-366" fmla="*/ 601102 h 601102"/>
                <a:gd name="connsiteX10-367" fmla="*/ 5024054 w 5494901"/>
                <a:gd name="connsiteY10-368" fmla="*/ 601102 h 601102"/>
                <a:gd name="connsiteX11-369" fmla="*/ 5146884 w 5494901"/>
                <a:gd name="connsiteY11-370" fmla="*/ 532864 h 601102"/>
                <a:gd name="connsiteX12-371" fmla="*/ 5228770 w 5494901"/>
                <a:gd name="connsiteY12-372" fmla="*/ 410034 h 601102"/>
                <a:gd name="connsiteX13-373" fmla="*/ 5310657 w 5494901"/>
                <a:gd name="connsiteY13-374" fmla="*/ 389562 h 601102"/>
                <a:gd name="connsiteX14-375" fmla="*/ 5494901 w 5494901"/>
                <a:gd name="connsiteY14-376" fmla="*/ 389562 h 601102"/>
                <a:gd name="connsiteX15-377" fmla="*/ 5494901 w 5494901"/>
                <a:gd name="connsiteY15-378" fmla="*/ 389562 h 601102"/>
                <a:gd name="connsiteX0-379" fmla="*/ 0 w 5494901"/>
                <a:gd name="connsiteY0-380" fmla="*/ 398195 h 601102"/>
                <a:gd name="connsiteX1-381" fmla="*/ 213218 w 5494901"/>
                <a:gd name="connsiteY1-382" fmla="*/ 382738 h 601102"/>
                <a:gd name="connsiteX2-383" fmla="*/ 349695 w 5494901"/>
                <a:gd name="connsiteY2-384" fmla="*/ 321323 h 601102"/>
                <a:gd name="connsiteX3-385" fmla="*/ 574884 w 5494901"/>
                <a:gd name="connsiteY3-386" fmla="*/ 55192 h 601102"/>
                <a:gd name="connsiteX4-387" fmla="*/ 834191 w 5494901"/>
                <a:gd name="connsiteY4-388" fmla="*/ 7425 h 601102"/>
                <a:gd name="connsiteX5-389" fmla="*/ 3338555 w 5494901"/>
                <a:gd name="connsiteY5-390" fmla="*/ 601 h 601102"/>
                <a:gd name="connsiteX6-391" fmla="*/ 3584215 w 5494901"/>
                <a:gd name="connsiteY6-392" fmla="*/ 150726 h 601102"/>
                <a:gd name="connsiteX7-393" fmla="*/ 3707045 w 5494901"/>
                <a:gd name="connsiteY7-394" fmla="*/ 478273 h 601102"/>
                <a:gd name="connsiteX8-395" fmla="*/ 3877642 w 5494901"/>
                <a:gd name="connsiteY8-396" fmla="*/ 601102 h 601102"/>
                <a:gd name="connsiteX9-397" fmla="*/ 5024054 w 5494901"/>
                <a:gd name="connsiteY9-398" fmla="*/ 601102 h 601102"/>
                <a:gd name="connsiteX10-399" fmla="*/ 5146884 w 5494901"/>
                <a:gd name="connsiteY10-400" fmla="*/ 532864 h 601102"/>
                <a:gd name="connsiteX11-401" fmla="*/ 5228770 w 5494901"/>
                <a:gd name="connsiteY11-402" fmla="*/ 410034 h 601102"/>
                <a:gd name="connsiteX12-403" fmla="*/ 5310657 w 5494901"/>
                <a:gd name="connsiteY12-404" fmla="*/ 389562 h 601102"/>
                <a:gd name="connsiteX13-405" fmla="*/ 5494901 w 5494901"/>
                <a:gd name="connsiteY13-406" fmla="*/ 389562 h 601102"/>
                <a:gd name="connsiteX14-407" fmla="*/ 5494901 w 5494901"/>
                <a:gd name="connsiteY14-408" fmla="*/ 389562 h 601102"/>
                <a:gd name="connsiteX0-409" fmla="*/ 0 w 5494901"/>
                <a:gd name="connsiteY0-410" fmla="*/ 398195 h 601102"/>
                <a:gd name="connsiteX1-411" fmla="*/ 119578 w 5494901"/>
                <a:gd name="connsiteY1-412" fmla="*/ 552782 h 601102"/>
                <a:gd name="connsiteX2-413" fmla="*/ 213218 w 5494901"/>
                <a:gd name="connsiteY2-414" fmla="*/ 382738 h 601102"/>
                <a:gd name="connsiteX3-415" fmla="*/ 349695 w 5494901"/>
                <a:gd name="connsiteY3-416" fmla="*/ 321323 h 601102"/>
                <a:gd name="connsiteX4-417" fmla="*/ 574884 w 5494901"/>
                <a:gd name="connsiteY4-418" fmla="*/ 55192 h 601102"/>
                <a:gd name="connsiteX5-419" fmla="*/ 834191 w 5494901"/>
                <a:gd name="connsiteY5-420" fmla="*/ 7425 h 601102"/>
                <a:gd name="connsiteX6-421" fmla="*/ 3338555 w 5494901"/>
                <a:gd name="connsiteY6-422" fmla="*/ 601 h 601102"/>
                <a:gd name="connsiteX7-423" fmla="*/ 3584215 w 5494901"/>
                <a:gd name="connsiteY7-424" fmla="*/ 150726 h 601102"/>
                <a:gd name="connsiteX8-425" fmla="*/ 3707045 w 5494901"/>
                <a:gd name="connsiteY8-426" fmla="*/ 478273 h 601102"/>
                <a:gd name="connsiteX9-427" fmla="*/ 3877642 w 5494901"/>
                <a:gd name="connsiteY9-428" fmla="*/ 601102 h 601102"/>
                <a:gd name="connsiteX10-429" fmla="*/ 5024054 w 5494901"/>
                <a:gd name="connsiteY10-430" fmla="*/ 601102 h 601102"/>
                <a:gd name="connsiteX11-431" fmla="*/ 5146884 w 5494901"/>
                <a:gd name="connsiteY11-432" fmla="*/ 532864 h 601102"/>
                <a:gd name="connsiteX12-433" fmla="*/ 5228770 w 5494901"/>
                <a:gd name="connsiteY12-434" fmla="*/ 410034 h 601102"/>
                <a:gd name="connsiteX13-435" fmla="*/ 5310657 w 5494901"/>
                <a:gd name="connsiteY13-436" fmla="*/ 389562 h 601102"/>
                <a:gd name="connsiteX14-437" fmla="*/ 5494901 w 5494901"/>
                <a:gd name="connsiteY14-438" fmla="*/ 389562 h 601102"/>
                <a:gd name="connsiteX15-439" fmla="*/ 5494901 w 5494901"/>
                <a:gd name="connsiteY15-440" fmla="*/ 389562 h 601102"/>
                <a:gd name="connsiteX0-441" fmla="*/ 0 w 5494901"/>
                <a:gd name="connsiteY0-442" fmla="*/ 398195 h 601102"/>
                <a:gd name="connsiteX1-443" fmla="*/ 119578 w 5494901"/>
                <a:gd name="connsiteY1-444" fmla="*/ 552782 h 601102"/>
                <a:gd name="connsiteX2-445" fmla="*/ 213218 w 5494901"/>
                <a:gd name="connsiteY2-446" fmla="*/ 382738 h 601102"/>
                <a:gd name="connsiteX3-447" fmla="*/ 349695 w 5494901"/>
                <a:gd name="connsiteY3-448" fmla="*/ 321323 h 601102"/>
                <a:gd name="connsiteX4-449" fmla="*/ 574884 w 5494901"/>
                <a:gd name="connsiteY4-450" fmla="*/ 55192 h 601102"/>
                <a:gd name="connsiteX5-451" fmla="*/ 834191 w 5494901"/>
                <a:gd name="connsiteY5-452" fmla="*/ 7425 h 601102"/>
                <a:gd name="connsiteX6-453" fmla="*/ 3338555 w 5494901"/>
                <a:gd name="connsiteY6-454" fmla="*/ 601 h 601102"/>
                <a:gd name="connsiteX7-455" fmla="*/ 3584215 w 5494901"/>
                <a:gd name="connsiteY7-456" fmla="*/ 150726 h 601102"/>
                <a:gd name="connsiteX8-457" fmla="*/ 3707045 w 5494901"/>
                <a:gd name="connsiteY8-458" fmla="*/ 478273 h 601102"/>
                <a:gd name="connsiteX9-459" fmla="*/ 3877642 w 5494901"/>
                <a:gd name="connsiteY9-460" fmla="*/ 601102 h 601102"/>
                <a:gd name="connsiteX10-461" fmla="*/ 5024054 w 5494901"/>
                <a:gd name="connsiteY10-462" fmla="*/ 601102 h 601102"/>
                <a:gd name="connsiteX11-463" fmla="*/ 5146884 w 5494901"/>
                <a:gd name="connsiteY11-464" fmla="*/ 532864 h 601102"/>
                <a:gd name="connsiteX12-465" fmla="*/ 5228770 w 5494901"/>
                <a:gd name="connsiteY12-466" fmla="*/ 410034 h 601102"/>
                <a:gd name="connsiteX13-467" fmla="*/ 5310657 w 5494901"/>
                <a:gd name="connsiteY13-468" fmla="*/ 389562 h 601102"/>
                <a:gd name="connsiteX14-469" fmla="*/ 5494901 w 5494901"/>
                <a:gd name="connsiteY14-470" fmla="*/ 389562 h 601102"/>
                <a:gd name="connsiteX15-471" fmla="*/ 5494901 w 5494901"/>
                <a:gd name="connsiteY15-472" fmla="*/ 389562 h 601102"/>
                <a:gd name="connsiteX0-473" fmla="*/ 0 w 5494901"/>
                <a:gd name="connsiteY0-474" fmla="*/ 398195 h 601102"/>
                <a:gd name="connsiteX1-475" fmla="*/ 213218 w 5494901"/>
                <a:gd name="connsiteY1-476" fmla="*/ 382738 h 601102"/>
                <a:gd name="connsiteX2-477" fmla="*/ 349695 w 5494901"/>
                <a:gd name="connsiteY2-478" fmla="*/ 321323 h 601102"/>
                <a:gd name="connsiteX3-479" fmla="*/ 574884 w 5494901"/>
                <a:gd name="connsiteY3-480" fmla="*/ 55192 h 601102"/>
                <a:gd name="connsiteX4-481" fmla="*/ 834191 w 5494901"/>
                <a:gd name="connsiteY4-482" fmla="*/ 7425 h 601102"/>
                <a:gd name="connsiteX5-483" fmla="*/ 3338555 w 5494901"/>
                <a:gd name="connsiteY5-484" fmla="*/ 601 h 601102"/>
                <a:gd name="connsiteX6-485" fmla="*/ 3584215 w 5494901"/>
                <a:gd name="connsiteY6-486" fmla="*/ 150726 h 601102"/>
                <a:gd name="connsiteX7-487" fmla="*/ 3707045 w 5494901"/>
                <a:gd name="connsiteY7-488" fmla="*/ 478273 h 601102"/>
                <a:gd name="connsiteX8-489" fmla="*/ 3877642 w 5494901"/>
                <a:gd name="connsiteY8-490" fmla="*/ 601102 h 601102"/>
                <a:gd name="connsiteX9-491" fmla="*/ 5024054 w 5494901"/>
                <a:gd name="connsiteY9-492" fmla="*/ 601102 h 601102"/>
                <a:gd name="connsiteX10-493" fmla="*/ 5146884 w 5494901"/>
                <a:gd name="connsiteY10-494" fmla="*/ 532864 h 601102"/>
                <a:gd name="connsiteX11-495" fmla="*/ 5228770 w 5494901"/>
                <a:gd name="connsiteY11-496" fmla="*/ 410034 h 601102"/>
                <a:gd name="connsiteX12-497" fmla="*/ 5310657 w 5494901"/>
                <a:gd name="connsiteY12-498" fmla="*/ 389562 h 601102"/>
                <a:gd name="connsiteX13-499" fmla="*/ 5494901 w 5494901"/>
                <a:gd name="connsiteY13-500" fmla="*/ 389562 h 601102"/>
                <a:gd name="connsiteX14-501" fmla="*/ 5494901 w 5494901"/>
                <a:gd name="connsiteY14-502" fmla="*/ 389562 h 601102"/>
                <a:gd name="connsiteX0-503" fmla="*/ 0 w 5494901"/>
                <a:gd name="connsiteY0-504" fmla="*/ 398195 h 601102"/>
                <a:gd name="connsiteX1-505" fmla="*/ 120093 w 5494901"/>
                <a:gd name="connsiteY1-506" fmla="*/ 316269 h 601102"/>
                <a:gd name="connsiteX2-507" fmla="*/ 213218 w 5494901"/>
                <a:gd name="connsiteY2-508" fmla="*/ 382738 h 601102"/>
                <a:gd name="connsiteX3-509" fmla="*/ 349695 w 5494901"/>
                <a:gd name="connsiteY3-510" fmla="*/ 321323 h 601102"/>
                <a:gd name="connsiteX4-511" fmla="*/ 574884 w 5494901"/>
                <a:gd name="connsiteY4-512" fmla="*/ 55192 h 601102"/>
                <a:gd name="connsiteX5-513" fmla="*/ 834191 w 5494901"/>
                <a:gd name="connsiteY5-514" fmla="*/ 7425 h 601102"/>
                <a:gd name="connsiteX6-515" fmla="*/ 3338555 w 5494901"/>
                <a:gd name="connsiteY6-516" fmla="*/ 601 h 601102"/>
                <a:gd name="connsiteX7-517" fmla="*/ 3584215 w 5494901"/>
                <a:gd name="connsiteY7-518" fmla="*/ 150726 h 601102"/>
                <a:gd name="connsiteX8-519" fmla="*/ 3707045 w 5494901"/>
                <a:gd name="connsiteY8-520" fmla="*/ 478273 h 601102"/>
                <a:gd name="connsiteX9-521" fmla="*/ 3877642 w 5494901"/>
                <a:gd name="connsiteY9-522" fmla="*/ 601102 h 601102"/>
                <a:gd name="connsiteX10-523" fmla="*/ 5024054 w 5494901"/>
                <a:gd name="connsiteY10-524" fmla="*/ 601102 h 601102"/>
                <a:gd name="connsiteX11-525" fmla="*/ 5146884 w 5494901"/>
                <a:gd name="connsiteY11-526" fmla="*/ 532864 h 601102"/>
                <a:gd name="connsiteX12-527" fmla="*/ 5228770 w 5494901"/>
                <a:gd name="connsiteY12-528" fmla="*/ 410034 h 601102"/>
                <a:gd name="connsiteX13-529" fmla="*/ 5310657 w 5494901"/>
                <a:gd name="connsiteY13-530" fmla="*/ 389562 h 601102"/>
                <a:gd name="connsiteX14-531" fmla="*/ 5494901 w 5494901"/>
                <a:gd name="connsiteY14-532" fmla="*/ 389562 h 601102"/>
                <a:gd name="connsiteX15-533" fmla="*/ 5494901 w 5494901"/>
                <a:gd name="connsiteY15-534" fmla="*/ 389562 h 601102"/>
                <a:gd name="connsiteX0-535" fmla="*/ 0 w 5494901"/>
                <a:gd name="connsiteY0-536" fmla="*/ 398195 h 601102"/>
                <a:gd name="connsiteX1-537" fmla="*/ 213218 w 5494901"/>
                <a:gd name="connsiteY1-538" fmla="*/ 382738 h 601102"/>
                <a:gd name="connsiteX2-539" fmla="*/ 349695 w 5494901"/>
                <a:gd name="connsiteY2-540" fmla="*/ 321323 h 601102"/>
                <a:gd name="connsiteX3-541" fmla="*/ 574884 w 5494901"/>
                <a:gd name="connsiteY3-542" fmla="*/ 55192 h 601102"/>
                <a:gd name="connsiteX4-543" fmla="*/ 834191 w 5494901"/>
                <a:gd name="connsiteY4-544" fmla="*/ 7425 h 601102"/>
                <a:gd name="connsiteX5-545" fmla="*/ 3338555 w 5494901"/>
                <a:gd name="connsiteY5-546" fmla="*/ 601 h 601102"/>
                <a:gd name="connsiteX6-547" fmla="*/ 3584215 w 5494901"/>
                <a:gd name="connsiteY6-548" fmla="*/ 150726 h 601102"/>
                <a:gd name="connsiteX7-549" fmla="*/ 3707045 w 5494901"/>
                <a:gd name="connsiteY7-550" fmla="*/ 478273 h 601102"/>
                <a:gd name="connsiteX8-551" fmla="*/ 3877642 w 5494901"/>
                <a:gd name="connsiteY8-552" fmla="*/ 601102 h 601102"/>
                <a:gd name="connsiteX9-553" fmla="*/ 5024054 w 5494901"/>
                <a:gd name="connsiteY9-554" fmla="*/ 601102 h 601102"/>
                <a:gd name="connsiteX10-555" fmla="*/ 5146884 w 5494901"/>
                <a:gd name="connsiteY10-556" fmla="*/ 532864 h 601102"/>
                <a:gd name="connsiteX11-557" fmla="*/ 5228770 w 5494901"/>
                <a:gd name="connsiteY11-558" fmla="*/ 410034 h 601102"/>
                <a:gd name="connsiteX12-559" fmla="*/ 5310657 w 5494901"/>
                <a:gd name="connsiteY12-560" fmla="*/ 389562 h 601102"/>
                <a:gd name="connsiteX13-561" fmla="*/ 5494901 w 5494901"/>
                <a:gd name="connsiteY13-562" fmla="*/ 389562 h 601102"/>
                <a:gd name="connsiteX14-563" fmla="*/ 5494901 w 5494901"/>
                <a:gd name="connsiteY14-564" fmla="*/ 389562 h 601102"/>
                <a:gd name="connsiteX0-565" fmla="*/ 0 w 5494901"/>
                <a:gd name="connsiteY0-566" fmla="*/ 398195 h 601102"/>
                <a:gd name="connsiteX1-567" fmla="*/ 238597 w 5494901"/>
                <a:gd name="connsiteY1-568" fmla="*/ 389345 h 601102"/>
                <a:gd name="connsiteX2-569" fmla="*/ 349695 w 5494901"/>
                <a:gd name="connsiteY2-570" fmla="*/ 321323 h 601102"/>
                <a:gd name="connsiteX3-571" fmla="*/ 574884 w 5494901"/>
                <a:gd name="connsiteY3-572" fmla="*/ 55192 h 601102"/>
                <a:gd name="connsiteX4-573" fmla="*/ 834191 w 5494901"/>
                <a:gd name="connsiteY4-574" fmla="*/ 7425 h 601102"/>
                <a:gd name="connsiteX5-575" fmla="*/ 3338555 w 5494901"/>
                <a:gd name="connsiteY5-576" fmla="*/ 601 h 601102"/>
                <a:gd name="connsiteX6-577" fmla="*/ 3584215 w 5494901"/>
                <a:gd name="connsiteY6-578" fmla="*/ 150726 h 601102"/>
                <a:gd name="connsiteX7-579" fmla="*/ 3707045 w 5494901"/>
                <a:gd name="connsiteY7-580" fmla="*/ 478273 h 601102"/>
                <a:gd name="connsiteX8-581" fmla="*/ 3877642 w 5494901"/>
                <a:gd name="connsiteY8-582" fmla="*/ 601102 h 601102"/>
                <a:gd name="connsiteX9-583" fmla="*/ 5024054 w 5494901"/>
                <a:gd name="connsiteY9-584" fmla="*/ 601102 h 601102"/>
                <a:gd name="connsiteX10-585" fmla="*/ 5146884 w 5494901"/>
                <a:gd name="connsiteY10-586" fmla="*/ 532864 h 601102"/>
                <a:gd name="connsiteX11-587" fmla="*/ 5228770 w 5494901"/>
                <a:gd name="connsiteY11-588" fmla="*/ 410034 h 601102"/>
                <a:gd name="connsiteX12-589" fmla="*/ 5310657 w 5494901"/>
                <a:gd name="connsiteY12-590" fmla="*/ 389562 h 601102"/>
                <a:gd name="connsiteX13-591" fmla="*/ 5494901 w 5494901"/>
                <a:gd name="connsiteY13-592" fmla="*/ 389562 h 601102"/>
                <a:gd name="connsiteX14-593" fmla="*/ 5494901 w 5494901"/>
                <a:gd name="connsiteY14-594" fmla="*/ 389562 h 601102"/>
                <a:gd name="connsiteX0-595" fmla="*/ 0 w 5494901"/>
                <a:gd name="connsiteY0-596" fmla="*/ 395319 h 598226"/>
                <a:gd name="connsiteX1-597" fmla="*/ 238597 w 5494901"/>
                <a:gd name="connsiteY1-598" fmla="*/ 386469 h 598226"/>
                <a:gd name="connsiteX2-599" fmla="*/ 349695 w 5494901"/>
                <a:gd name="connsiteY2-600" fmla="*/ 318447 h 598226"/>
                <a:gd name="connsiteX3-601" fmla="*/ 574884 w 5494901"/>
                <a:gd name="connsiteY3-602" fmla="*/ 52316 h 598226"/>
                <a:gd name="connsiteX4-603" fmla="*/ 834191 w 5494901"/>
                <a:gd name="connsiteY4-604" fmla="*/ 4549 h 598226"/>
                <a:gd name="connsiteX5-605" fmla="*/ 3213631 w 5494901"/>
                <a:gd name="connsiteY5-606" fmla="*/ 8250 h 598226"/>
                <a:gd name="connsiteX6-607" fmla="*/ 3584215 w 5494901"/>
                <a:gd name="connsiteY6-608" fmla="*/ 147850 h 598226"/>
                <a:gd name="connsiteX7-609" fmla="*/ 3707045 w 5494901"/>
                <a:gd name="connsiteY7-610" fmla="*/ 475397 h 598226"/>
                <a:gd name="connsiteX8-611" fmla="*/ 3877642 w 5494901"/>
                <a:gd name="connsiteY8-612" fmla="*/ 598226 h 598226"/>
                <a:gd name="connsiteX9-613" fmla="*/ 5024054 w 5494901"/>
                <a:gd name="connsiteY9-614" fmla="*/ 598226 h 598226"/>
                <a:gd name="connsiteX10-615" fmla="*/ 5146884 w 5494901"/>
                <a:gd name="connsiteY10-616" fmla="*/ 529988 h 598226"/>
                <a:gd name="connsiteX11-617" fmla="*/ 5228770 w 5494901"/>
                <a:gd name="connsiteY11-618" fmla="*/ 407158 h 598226"/>
                <a:gd name="connsiteX12-619" fmla="*/ 5310657 w 5494901"/>
                <a:gd name="connsiteY12-620" fmla="*/ 386686 h 598226"/>
                <a:gd name="connsiteX13-621" fmla="*/ 5494901 w 5494901"/>
                <a:gd name="connsiteY13-622" fmla="*/ 386686 h 598226"/>
                <a:gd name="connsiteX14-623" fmla="*/ 5494901 w 5494901"/>
                <a:gd name="connsiteY14-624" fmla="*/ 386686 h 598226"/>
                <a:gd name="connsiteX0-625" fmla="*/ 0 w 5494901"/>
                <a:gd name="connsiteY0-626" fmla="*/ 395319 h 598226"/>
                <a:gd name="connsiteX1-627" fmla="*/ 238597 w 5494901"/>
                <a:gd name="connsiteY1-628" fmla="*/ 386469 h 598226"/>
                <a:gd name="connsiteX2-629" fmla="*/ 349695 w 5494901"/>
                <a:gd name="connsiteY2-630" fmla="*/ 318447 h 598226"/>
                <a:gd name="connsiteX3-631" fmla="*/ 574884 w 5494901"/>
                <a:gd name="connsiteY3-632" fmla="*/ 52316 h 598226"/>
                <a:gd name="connsiteX4-633" fmla="*/ 834191 w 5494901"/>
                <a:gd name="connsiteY4-634" fmla="*/ 4549 h 598226"/>
                <a:gd name="connsiteX5-635" fmla="*/ 3213631 w 5494901"/>
                <a:gd name="connsiteY5-636" fmla="*/ 8250 h 598226"/>
                <a:gd name="connsiteX6-637" fmla="*/ 3584215 w 5494901"/>
                <a:gd name="connsiteY6-638" fmla="*/ 147850 h 598226"/>
                <a:gd name="connsiteX7-639" fmla="*/ 3707045 w 5494901"/>
                <a:gd name="connsiteY7-640" fmla="*/ 475397 h 598226"/>
                <a:gd name="connsiteX8-641" fmla="*/ 3877642 w 5494901"/>
                <a:gd name="connsiteY8-642" fmla="*/ 598226 h 598226"/>
                <a:gd name="connsiteX9-643" fmla="*/ 5024054 w 5494901"/>
                <a:gd name="connsiteY9-644" fmla="*/ 598226 h 598226"/>
                <a:gd name="connsiteX10-645" fmla="*/ 5146884 w 5494901"/>
                <a:gd name="connsiteY10-646" fmla="*/ 529988 h 598226"/>
                <a:gd name="connsiteX11-647" fmla="*/ 5228770 w 5494901"/>
                <a:gd name="connsiteY11-648" fmla="*/ 407158 h 598226"/>
                <a:gd name="connsiteX12-649" fmla="*/ 5310657 w 5494901"/>
                <a:gd name="connsiteY12-650" fmla="*/ 386686 h 598226"/>
                <a:gd name="connsiteX13-651" fmla="*/ 5494901 w 5494901"/>
                <a:gd name="connsiteY13-652" fmla="*/ 386686 h 598226"/>
                <a:gd name="connsiteX14-653" fmla="*/ 5494901 w 5494901"/>
                <a:gd name="connsiteY14-654" fmla="*/ 386686 h 598226"/>
                <a:gd name="connsiteX0-655" fmla="*/ 0 w 5494901"/>
                <a:gd name="connsiteY0-656" fmla="*/ 395319 h 598912"/>
                <a:gd name="connsiteX1-657" fmla="*/ 238597 w 5494901"/>
                <a:gd name="connsiteY1-658" fmla="*/ 386469 h 598912"/>
                <a:gd name="connsiteX2-659" fmla="*/ 349695 w 5494901"/>
                <a:gd name="connsiteY2-660" fmla="*/ 318447 h 598912"/>
                <a:gd name="connsiteX3-661" fmla="*/ 574884 w 5494901"/>
                <a:gd name="connsiteY3-662" fmla="*/ 52316 h 598912"/>
                <a:gd name="connsiteX4-663" fmla="*/ 834191 w 5494901"/>
                <a:gd name="connsiteY4-664" fmla="*/ 4549 h 598912"/>
                <a:gd name="connsiteX5-665" fmla="*/ 3213631 w 5494901"/>
                <a:gd name="connsiteY5-666" fmla="*/ 8250 h 598912"/>
                <a:gd name="connsiteX6-667" fmla="*/ 3584215 w 5494901"/>
                <a:gd name="connsiteY6-668" fmla="*/ 147850 h 598912"/>
                <a:gd name="connsiteX7-669" fmla="*/ 3707045 w 5494901"/>
                <a:gd name="connsiteY7-670" fmla="*/ 475397 h 598912"/>
                <a:gd name="connsiteX8-671" fmla="*/ 3877642 w 5494901"/>
                <a:gd name="connsiteY8-672" fmla="*/ 598226 h 598912"/>
                <a:gd name="connsiteX9-673" fmla="*/ 5024054 w 5494901"/>
                <a:gd name="connsiteY9-674" fmla="*/ 598226 h 598912"/>
                <a:gd name="connsiteX10-675" fmla="*/ 5146884 w 5494901"/>
                <a:gd name="connsiteY10-676" fmla="*/ 529988 h 598912"/>
                <a:gd name="connsiteX11-677" fmla="*/ 5228770 w 5494901"/>
                <a:gd name="connsiteY11-678" fmla="*/ 407158 h 598912"/>
                <a:gd name="connsiteX12-679" fmla="*/ 5310657 w 5494901"/>
                <a:gd name="connsiteY12-680" fmla="*/ 386686 h 598912"/>
                <a:gd name="connsiteX13-681" fmla="*/ 5494901 w 5494901"/>
                <a:gd name="connsiteY13-682" fmla="*/ 386686 h 598912"/>
                <a:gd name="connsiteX14-683" fmla="*/ 5494901 w 5494901"/>
                <a:gd name="connsiteY14-684" fmla="*/ 386686 h 598912"/>
                <a:gd name="connsiteX0-685" fmla="*/ 0 w 5494901"/>
                <a:gd name="connsiteY0-686" fmla="*/ 395319 h 598912"/>
                <a:gd name="connsiteX1-687" fmla="*/ 238597 w 5494901"/>
                <a:gd name="connsiteY1-688" fmla="*/ 386469 h 598912"/>
                <a:gd name="connsiteX2-689" fmla="*/ 349695 w 5494901"/>
                <a:gd name="connsiteY2-690" fmla="*/ 318447 h 598912"/>
                <a:gd name="connsiteX3-691" fmla="*/ 574884 w 5494901"/>
                <a:gd name="connsiteY3-692" fmla="*/ 52316 h 598912"/>
                <a:gd name="connsiteX4-693" fmla="*/ 834191 w 5494901"/>
                <a:gd name="connsiteY4-694" fmla="*/ 4549 h 598912"/>
                <a:gd name="connsiteX5-695" fmla="*/ 3213631 w 5494901"/>
                <a:gd name="connsiteY5-696" fmla="*/ 8250 h 598912"/>
                <a:gd name="connsiteX6-697" fmla="*/ 3584215 w 5494901"/>
                <a:gd name="connsiteY6-698" fmla="*/ 147850 h 598912"/>
                <a:gd name="connsiteX7-699" fmla="*/ 3707045 w 5494901"/>
                <a:gd name="connsiteY7-700" fmla="*/ 475397 h 598912"/>
                <a:gd name="connsiteX8-701" fmla="*/ 3877642 w 5494901"/>
                <a:gd name="connsiteY8-702" fmla="*/ 598226 h 598912"/>
                <a:gd name="connsiteX9-703" fmla="*/ 5024054 w 5494901"/>
                <a:gd name="connsiteY9-704" fmla="*/ 598226 h 598912"/>
                <a:gd name="connsiteX10-705" fmla="*/ 5146884 w 5494901"/>
                <a:gd name="connsiteY10-706" fmla="*/ 529988 h 598912"/>
                <a:gd name="connsiteX11-707" fmla="*/ 5228770 w 5494901"/>
                <a:gd name="connsiteY11-708" fmla="*/ 407158 h 598912"/>
                <a:gd name="connsiteX12-709" fmla="*/ 5310657 w 5494901"/>
                <a:gd name="connsiteY12-710" fmla="*/ 386686 h 598912"/>
                <a:gd name="connsiteX13-711" fmla="*/ 5494901 w 5494901"/>
                <a:gd name="connsiteY13-712" fmla="*/ 386686 h 598912"/>
                <a:gd name="connsiteX14-713" fmla="*/ 5494901 w 5494901"/>
                <a:gd name="connsiteY14-714" fmla="*/ 386686 h 598912"/>
                <a:gd name="connsiteX0-715" fmla="*/ 0 w 5494901"/>
                <a:gd name="connsiteY0-716" fmla="*/ 395319 h 598912"/>
                <a:gd name="connsiteX1-717" fmla="*/ 238597 w 5494901"/>
                <a:gd name="connsiteY1-718" fmla="*/ 386469 h 598912"/>
                <a:gd name="connsiteX2-719" fmla="*/ 349695 w 5494901"/>
                <a:gd name="connsiteY2-720" fmla="*/ 318447 h 598912"/>
                <a:gd name="connsiteX3-721" fmla="*/ 574884 w 5494901"/>
                <a:gd name="connsiteY3-722" fmla="*/ 52316 h 598912"/>
                <a:gd name="connsiteX4-723" fmla="*/ 834191 w 5494901"/>
                <a:gd name="connsiteY4-724" fmla="*/ 4549 h 598912"/>
                <a:gd name="connsiteX5-725" fmla="*/ 3213631 w 5494901"/>
                <a:gd name="connsiteY5-726" fmla="*/ 8250 h 598912"/>
                <a:gd name="connsiteX6-727" fmla="*/ 3584215 w 5494901"/>
                <a:gd name="connsiteY6-728" fmla="*/ 147850 h 598912"/>
                <a:gd name="connsiteX7-729" fmla="*/ 3692495 w 5494901"/>
                <a:gd name="connsiteY7-730" fmla="*/ 499850 h 598912"/>
                <a:gd name="connsiteX8-731" fmla="*/ 3877642 w 5494901"/>
                <a:gd name="connsiteY8-732" fmla="*/ 598226 h 598912"/>
                <a:gd name="connsiteX9-733" fmla="*/ 5024054 w 5494901"/>
                <a:gd name="connsiteY9-734" fmla="*/ 598226 h 598912"/>
                <a:gd name="connsiteX10-735" fmla="*/ 5146884 w 5494901"/>
                <a:gd name="connsiteY10-736" fmla="*/ 529988 h 598912"/>
                <a:gd name="connsiteX11-737" fmla="*/ 5228770 w 5494901"/>
                <a:gd name="connsiteY11-738" fmla="*/ 407158 h 598912"/>
                <a:gd name="connsiteX12-739" fmla="*/ 5310657 w 5494901"/>
                <a:gd name="connsiteY12-740" fmla="*/ 386686 h 598912"/>
                <a:gd name="connsiteX13-741" fmla="*/ 5494901 w 5494901"/>
                <a:gd name="connsiteY13-742" fmla="*/ 386686 h 598912"/>
                <a:gd name="connsiteX14-743" fmla="*/ 5494901 w 5494901"/>
                <a:gd name="connsiteY14-744" fmla="*/ 386686 h 598912"/>
                <a:gd name="connsiteX0-745" fmla="*/ 0 w 5494901"/>
                <a:gd name="connsiteY0-746" fmla="*/ 395319 h 604715"/>
                <a:gd name="connsiteX1-747" fmla="*/ 238597 w 5494901"/>
                <a:gd name="connsiteY1-748" fmla="*/ 386469 h 604715"/>
                <a:gd name="connsiteX2-749" fmla="*/ 349695 w 5494901"/>
                <a:gd name="connsiteY2-750" fmla="*/ 318447 h 604715"/>
                <a:gd name="connsiteX3-751" fmla="*/ 574884 w 5494901"/>
                <a:gd name="connsiteY3-752" fmla="*/ 52316 h 604715"/>
                <a:gd name="connsiteX4-753" fmla="*/ 834191 w 5494901"/>
                <a:gd name="connsiteY4-754" fmla="*/ 4549 h 604715"/>
                <a:gd name="connsiteX5-755" fmla="*/ 3213631 w 5494901"/>
                <a:gd name="connsiteY5-756" fmla="*/ 8250 h 604715"/>
                <a:gd name="connsiteX6-757" fmla="*/ 3584215 w 5494901"/>
                <a:gd name="connsiteY6-758" fmla="*/ 147850 h 604715"/>
                <a:gd name="connsiteX7-759" fmla="*/ 3692495 w 5494901"/>
                <a:gd name="connsiteY7-760" fmla="*/ 499850 h 604715"/>
                <a:gd name="connsiteX8-761" fmla="*/ 3877642 w 5494901"/>
                <a:gd name="connsiteY8-762" fmla="*/ 598226 h 604715"/>
                <a:gd name="connsiteX9-763" fmla="*/ 5024054 w 5494901"/>
                <a:gd name="connsiteY9-764" fmla="*/ 598226 h 604715"/>
                <a:gd name="connsiteX10-765" fmla="*/ 5146884 w 5494901"/>
                <a:gd name="connsiteY10-766" fmla="*/ 529988 h 604715"/>
                <a:gd name="connsiteX11-767" fmla="*/ 5228770 w 5494901"/>
                <a:gd name="connsiteY11-768" fmla="*/ 407158 h 604715"/>
                <a:gd name="connsiteX12-769" fmla="*/ 5310657 w 5494901"/>
                <a:gd name="connsiteY12-770" fmla="*/ 386686 h 604715"/>
                <a:gd name="connsiteX13-771" fmla="*/ 5494901 w 5494901"/>
                <a:gd name="connsiteY13-772" fmla="*/ 386686 h 604715"/>
                <a:gd name="connsiteX14-773" fmla="*/ 5494901 w 5494901"/>
                <a:gd name="connsiteY14-774" fmla="*/ 386686 h 604715"/>
                <a:gd name="connsiteX0-775" fmla="*/ 0 w 5494901"/>
                <a:gd name="connsiteY0-776" fmla="*/ 395319 h 604715"/>
                <a:gd name="connsiteX1-777" fmla="*/ 238597 w 5494901"/>
                <a:gd name="connsiteY1-778" fmla="*/ 386469 h 604715"/>
                <a:gd name="connsiteX2-779" fmla="*/ 349695 w 5494901"/>
                <a:gd name="connsiteY2-780" fmla="*/ 318447 h 604715"/>
                <a:gd name="connsiteX3-781" fmla="*/ 574884 w 5494901"/>
                <a:gd name="connsiteY3-782" fmla="*/ 52316 h 604715"/>
                <a:gd name="connsiteX4-783" fmla="*/ 834191 w 5494901"/>
                <a:gd name="connsiteY4-784" fmla="*/ 4549 h 604715"/>
                <a:gd name="connsiteX5-785" fmla="*/ 3213631 w 5494901"/>
                <a:gd name="connsiteY5-786" fmla="*/ 8250 h 604715"/>
                <a:gd name="connsiteX6-787" fmla="*/ 3584215 w 5494901"/>
                <a:gd name="connsiteY6-788" fmla="*/ 147850 h 604715"/>
                <a:gd name="connsiteX7-789" fmla="*/ 3692495 w 5494901"/>
                <a:gd name="connsiteY7-790" fmla="*/ 499850 h 604715"/>
                <a:gd name="connsiteX8-791" fmla="*/ 3877642 w 5494901"/>
                <a:gd name="connsiteY8-792" fmla="*/ 598226 h 604715"/>
                <a:gd name="connsiteX9-793" fmla="*/ 5024054 w 5494901"/>
                <a:gd name="connsiteY9-794" fmla="*/ 598226 h 604715"/>
                <a:gd name="connsiteX10-795" fmla="*/ 5160138 w 5494901"/>
                <a:gd name="connsiteY10-796" fmla="*/ 477898 h 604715"/>
                <a:gd name="connsiteX11-797" fmla="*/ 5228770 w 5494901"/>
                <a:gd name="connsiteY11-798" fmla="*/ 407158 h 604715"/>
                <a:gd name="connsiteX12-799" fmla="*/ 5310657 w 5494901"/>
                <a:gd name="connsiteY12-800" fmla="*/ 386686 h 604715"/>
                <a:gd name="connsiteX13-801" fmla="*/ 5494901 w 5494901"/>
                <a:gd name="connsiteY13-802" fmla="*/ 386686 h 604715"/>
                <a:gd name="connsiteX14-803" fmla="*/ 5494901 w 5494901"/>
                <a:gd name="connsiteY14-804" fmla="*/ 386686 h 604715"/>
                <a:gd name="connsiteX0-805" fmla="*/ 0 w 5494901"/>
                <a:gd name="connsiteY0-806" fmla="*/ 395319 h 604715"/>
                <a:gd name="connsiteX1-807" fmla="*/ 238597 w 5494901"/>
                <a:gd name="connsiteY1-808" fmla="*/ 386469 h 604715"/>
                <a:gd name="connsiteX2-809" fmla="*/ 349695 w 5494901"/>
                <a:gd name="connsiteY2-810" fmla="*/ 318447 h 604715"/>
                <a:gd name="connsiteX3-811" fmla="*/ 574884 w 5494901"/>
                <a:gd name="connsiteY3-812" fmla="*/ 52316 h 604715"/>
                <a:gd name="connsiteX4-813" fmla="*/ 834191 w 5494901"/>
                <a:gd name="connsiteY4-814" fmla="*/ 4549 h 604715"/>
                <a:gd name="connsiteX5-815" fmla="*/ 3213631 w 5494901"/>
                <a:gd name="connsiteY5-816" fmla="*/ 8250 h 604715"/>
                <a:gd name="connsiteX6-817" fmla="*/ 3584215 w 5494901"/>
                <a:gd name="connsiteY6-818" fmla="*/ 147850 h 604715"/>
                <a:gd name="connsiteX7-819" fmla="*/ 3692495 w 5494901"/>
                <a:gd name="connsiteY7-820" fmla="*/ 499850 h 604715"/>
                <a:gd name="connsiteX8-821" fmla="*/ 3877642 w 5494901"/>
                <a:gd name="connsiteY8-822" fmla="*/ 598226 h 604715"/>
                <a:gd name="connsiteX9-823" fmla="*/ 5024054 w 5494901"/>
                <a:gd name="connsiteY9-824" fmla="*/ 598226 h 604715"/>
                <a:gd name="connsiteX10-825" fmla="*/ 5160138 w 5494901"/>
                <a:gd name="connsiteY10-826" fmla="*/ 477898 h 604715"/>
                <a:gd name="connsiteX11-827" fmla="*/ 5310657 w 5494901"/>
                <a:gd name="connsiteY11-828" fmla="*/ 386686 h 604715"/>
                <a:gd name="connsiteX12-829" fmla="*/ 5494901 w 5494901"/>
                <a:gd name="connsiteY12-830" fmla="*/ 386686 h 604715"/>
                <a:gd name="connsiteX13-831" fmla="*/ 5494901 w 5494901"/>
                <a:gd name="connsiteY13-832" fmla="*/ 386686 h 604715"/>
                <a:gd name="connsiteX0-833" fmla="*/ 0 w 5494901"/>
                <a:gd name="connsiteY0-834" fmla="*/ 395319 h 604715"/>
                <a:gd name="connsiteX1-835" fmla="*/ 238597 w 5494901"/>
                <a:gd name="connsiteY1-836" fmla="*/ 386469 h 604715"/>
                <a:gd name="connsiteX2-837" fmla="*/ 349695 w 5494901"/>
                <a:gd name="connsiteY2-838" fmla="*/ 318447 h 604715"/>
                <a:gd name="connsiteX3-839" fmla="*/ 574884 w 5494901"/>
                <a:gd name="connsiteY3-840" fmla="*/ 52316 h 604715"/>
                <a:gd name="connsiteX4-841" fmla="*/ 834191 w 5494901"/>
                <a:gd name="connsiteY4-842" fmla="*/ 4549 h 604715"/>
                <a:gd name="connsiteX5-843" fmla="*/ 3213631 w 5494901"/>
                <a:gd name="connsiteY5-844" fmla="*/ 8250 h 604715"/>
                <a:gd name="connsiteX6-845" fmla="*/ 3584215 w 5494901"/>
                <a:gd name="connsiteY6-846" fmla="*/ 147850 h 604715"/>
                <a:gd name="connsiteX7-847" fmla="*/ 3692495 w 5494901"/>
                <a:gd name="connsiteY7-848" fmla="*/ 499850 h 604715"/>
                <a:gd name="connsiteX8-849" fmla="*/ 3877642 w 5494901"/>
                <a:gd name="connsiteY8-850" fmla="*/ 598226 h 604715"/>
                <a:gd name="connsiteX9-851" fmla="*/ 5024054 w 5494901"/>
                <a:gd name="connsiteY9-852" fmla="*/ 598226 h 604715"/>
                <a:gd name="connsiteX10-853" fmla="*/ 5180096 w 5494901"/>
                <a:gd name="connsiteY10-854" fmla="*/ 512922 h 604715"/>
                <a:gd name="connsiteX11-855" fmla="*/ 5310657 w 5494901"/>
                <a:gd name="connsiteY11-856" fmla="*/ 386686 h 604715"/>
                <a:gd name="connsiteX12-857" fmla="*/ 5494901 w 5494901"/>
                <a:gd name="connsiteY12-858" fmla="*/ 386686 h 604715"/>
                <a:gd name="connsiteX13-859" fmla="*/ 5494901 w 5494901"/>
                <a:gd name="connsiteY13-860" fmla="*/ 386686 h 604715"/>
                <a:gd name="connsiteX0-861" fmla="*/ 0 w 5494901"/>
                <a:gd name="connsiteY0-862" fmla="*/ 395319 h 604715"/>
                <a:gd name="connsiteX1-863" fmla="*/ 238597 w 5494901"/>
                <a:gd name="connsiteY1-864" fmla="*/ 386469 h 604715"/>
                <a:gd name="connsiteX2-865" fmla="*/ 349695 w 5494901"/>
                <a:gd name="connsiteY2-866" fmla="*/ 318447 h 604715"/>
                <a:gd name="connsiteX3-867" fmla="*/ 574884 w 5494901"/>
                <a:gd name="connsiteY3-868" fmla="*/ 52316 h 604715"/>
                <a:gd name="connsiteX4-869" fmla="*/ 834191 w 5494901"/>
                <a:gd name="connsiteY4-870" fmla="*/ 4549 h 604715"/>
                <a:gd name="connsiteX5-871" fmla="*/ 3213631 w 5494901"/>
                <a:gd name="connsiteY5-872" fmla="*/ 8250 h 604715"/>
                <a:gd name="connsiteX6-873" fmla="*/ 3584215 w 5494901"/>
                <a:gd name="connsiteY6-874" fmla="*/ 147850 h 604715"/>
                <a:gd name="connsiteX7-875" fmla="*/ 3692495 w 5494901"/>
                <a:gd name="connsiteY7-876" fmla="*/ 499850 h 604715"/>
                <a:gd name="connsiteX8-877" fmla="*/ 3877642 w 5494901"/>
                <a:gd name="connsiteY8-878" fmla="*/ 598226 h 604715"/>
                <a:gd name="connsiteX9-879" fmla="*/ 5024054 w 5494901"/>
                <a:gd name="connsiteY9-880" fmla="*/ 598226 h 604715"/>
                <a:gd name="connsiteX10-881" fmla="*/ 5180096 w 5494901"/>
                <a:gd name="connsiteY10-882" fmla="*/ 512922 h 604715"/>
                <a:gd name="connsiteX11-883" fmla="*/ 5310657 w 5494901"/>
                <a:gd name="connsiteY11-884" fmla="*/ 386686 h 604715"/>
                <a:gd name="connsiteX12-885" fmla="*/ 5494901 w 5494901"/>
                <a:gd name="connsiteY12-886" fmla="*/ 386686 h 604715"/>
                <a:gd name="connsiteX13-887" fmla="*/ 5494901 w 5494901"/>
                <a:gd name="connsiteY13-888" fmla="*/ 386686 h 604715"/>
                <a:gd name="connsiteX0-889" fmla="*/ 0 w 5494901"/>
                <a:gd name="connsiteY0-890" fmla="*/ 395319 h 604715"/>
                <a:gd name="connsiteX1-891" fmla="*/ 238597 w 5494901"/>
                <a:gd name="connsiteY1-892" fmla="*/ 386469 h 604715"/>
                <a:gd name="connsiteX2-893" fmla="*/ 349695 w 5494901"/>
                <a:gd name="connsiteY2-894" fmla="*/ 318447 h 604715"/>
                <a:gd name="connsiteX3-895" fmla="*/ 574884 w 5494901"/>
                <a:gd name="connsiteY3-896" fmla="*/ 52316 h 604715"/>
                <a:gd name="connsiteX4-897" fmla="*/ 834191 w 5494901"/>
                <a:gd name="connsiteY4-898" fmla="*/ 4549 h 604715"/>
                <a:gd name="connsiteX5-899" fmla="*/ 3213631 w 5494901"/>
                <a:gd name="connsiteY5-900" fmla="*/ 8250 h 604715"/>
                <a:gd name="connsiteX6-901" fmla="*/ 3584215 w 5494901"/>
                <a:gd name="connsiteY6-902" fmla="*/ 147850 h 604715"/>
                <a:gd name="connsiteX7-903" fmla="*/ 3692495 w 5494901"/>
                <a:gd name="connsiteY7-904" fmla="*/ 499850 h 604715"/>
                <a:gd name="connsiteX8-905" fmla="*/ 3877642 w 5494901"/>
                <a:gd name="connsiteY8-906" fmla="*/ 598226 h 604715"/>
                <a:gd name="connsiteX9-907" fmla="*/ 5024054 w 5494901"/>
                <a:gd name="connsiteY9-908" fmla="*/ 598226 h 604715"/>
                <a:gd name="connsiteX10-909" fmla="*/ 5180096 w 5494901"/>
                <a:gd name="connsiteY10-910" fmla="*/ 512922 h 604715"/>
                <a:gd name="connsiteX11-911" fmla="*/ 5297595 w 5494901"/>
                <a:gd name="connsiteY11-912" fmla="*/ 403864 h 604715"/>
                <a:gd name="connsiteX12-913" fmla="*/ 5494901 w 5494901"/>
                <a:gd name="connsiteY12-914" fmla="*/ 386686 h 604715"/>
                <a:gd name="connsiteX13-915" fmla="*/ 5494901 w 5494901"/>
                <a:gd name="connsiteY13-916" fmla="*/ 386686 h 604715"/>
                <a:gd name="connsiteX0-917" fmla="*/ 0 w 5494901"/>
                <a:gd name="connsiteY0-918" fmla="*/ 395319 h 604715"/>
                <a:gd name="connsiteX1-919" fmla="*/ 238597 w 5494901"/>
                <a:gd name="connsiteY1-920" fmla="*/ 386469 h 604715"/>
                <a:gd name="connsiteX2-921" fmla="*/ 349695 w 5494901"/>
                <a:gd name="connsiteY2-922" fmla="*/ 318447 h 604715"/>
                <a:gd name="connsiteX3-923" fmla="*/ 574884 w 5494901"/>
                <a:gd name="connsiteY3-924" fmla="*/ 52316 h 604715"/>
                <a:gd name="connsiteX4-925" fmla="*/ 834191 w 5494901"/>
                <a:gd name="connsiteY4-926" fmla="*/ 4549 h 604715"/>
                <a:gd name="connsiteX5-927" fmla="*/ 3213631 w 5494901"/>
                <a:gd name="connsiteY5-928" fmla="*/ 8250 h 604715"/>
                <a:gd name="connsiteX6-929" fmla="*/ 3584215 w 5494901"/>
                <a:gd name="connsiteY6-930" fmla="*/ 147850 h 604715"/>
                <a:gd name="connsiteX7-931" fmla="*/ 3692495 w 5494901"/>
                <a:gd name="connsiteY7-932" fmla="*/ 499850 h 604715"/>
                <a:gd name="connsiteX8-933" fmla="*/ 3877642 w 5494901"/>
                <a:gd name="connsiteY8-934" fmla="*/ 598226 h 604715"/>
                <a:gd name="connsiteX9-935" fmla="*/ 5024054 w 5494901"/>
                <a:gd name="connsiteY9-936" fmla="*/ 598226 h 604715"/>
                <a:gd name="connsiteX10-937" fmla="*/ 5180096 w 5494901"/>
                <a:gd name="connsiteY10-938" fmla="*/ 512922 h 604715"/>
                <a:gd name="connsiteX11-939" fmla="*/ 5297595 w 5494901"/>
                <a:gd name="connsiteY11-940" fmla="*/ 403864 h 604715"/>
                <a:gd name="connsiteX12-941" fmla="*/ 5494901 w 5494901"/>
                <a:gd name="connsiteY12-942" fmla="*/ 386686 h 604715"/>
                <a:gd name="connsiteX13-943" fmla="*/ 5494901 w 5494901"/>
                <a:gd name="connsiteY13-944" fmla="*/ 402542 h 604715"/>
                <a:gd name="connsiteX0-945" fmla="*/ 0 w 5494901"/>
                <a:gd name="connsiteY0-946" fmla="*/ 395319 h 604715"/>
                <a:gd name="connsiteX1-947" fmla="*/ 238597 w 5494901"/>
                <a:gd name="connsiteY1-948" fmla="*/ 386469 h 604715"/>
                <a:gd name="connsiteX2-949" fmla="*/ 349695 w 5494901"/>
                <a:gd name="connsiteY2-950" fmla="*/ 318447 h 604715"/>
                <a:gd name="connsiteX3-951" fmla="*/ 574884 w 5494901"/>
                <a:gd name="connsiteY3-952" fmla="*/ 52316 h 604715"/>
                <a:gd name="connsiteX4-953" fmla="*/ 834191 w 5494901"/>
                <a:gd name="connsiteY4-954" fmla="*/ 4549 h 604715"/>
                <a:gd name="connsiteX5-955" fmla="*/ 3213631 w 5494901"/>
                <a:gd name="connsiteY5-956" fmla="*/ 8250 h 604715"/>
                <a:gd name="connsiteX6-957" fmla="*/ 3584215 w 5494901"/>
                <a:gd name="connsiteY6-958" fmla="*/ 147850 h 604715"/>
                <a:gd name="connsiteX7-959" fmla="*/ 3692495 w 5494901"/>
                <a:gd name="connsiteY7-960" fmla="*/ 499850 h 604715"/>
                <a:gd name="connsiteX8-961" fmla="*/ 3877642 w 5494901"/>
                <a:gd name="connsiteY8-962" fmla="*/ 598226 h 604715"/>
                <a:gd name="connsiteX9-963" fmla="*/ 5024054 w 5494901"/>
                <a:gd name="connsiteY9-964" fmla="*/ 598226 h 604715"/>
                <a:gd name="connsiteX10-965" fmla="*/ 5180096 w 5494901"/>
                <a:gd name="connsiteY10-966" fmla="*/ 512922 h 604715"/>
                <a:gd name="connsiteX11-967" fmla="*/ 5297595 w 5494901"/>
                <a:gd name="connsiteY11-968" fmla="*/ 403864 h 604715"/>
                <a:gd name="connsiteX12-969" fmla="*/ 5494901 w 5494901"/>
                <a:gd name="connsiteY12-970" fmla="*/ 386686 h 604715"/>
                <a:gd name="connsiteX0-971" fmla="*/ 0 w 5482523"/>
                <a:gd name="connsiteY0-972" fmla="*/ 395319 h 604715"/>
                <a:gd name="connsiteX1-973" fmla="*/ 238597 w 5482523"/>
                <a:gd name="connsiteY1-974" fmla="*/ 386469 h 604715"/>
                <a:gd name="connsiteX2-975" fmla="*/ 349695 w 5482523"/>
                <a:gd name="connsiteY2-976" fmla="*/ 318447 h 604715"/>
                <a:gd name="connsiteX3-977" fmla="*/ 574884 w 5482523"/>
                <a:gd name="connsiteY3-978" fmla="*/ 52316 h 604715"/>
                <a:gd name="connsiteX4-979" fmla="*/ 834191 w 5482523"/>
                <a:gd name="connsiteY4-980" fmla="*/ 4549 h 604715"/>
                <a:gd name="connsiteX5-981" fmla="*/ 3213631 w 5482523"/>
                <a:gd name="connsiteY5-982" fmla="*/ 8250 h 604715"/>
                <a:gd name="connsiteX6-983" fmla="*/ 3584215 w 5482523"/>
                <a:gd name="connsiteY6-984" fmla="*/ 147850 h 604715"/>
                <a:gd name="connsiteX7-985" fmla="*/ 3692495 w 5482523"/>
                <a:gd name="connsiteY7-986" fmla="*/ 499850 h 604715"/>
                <a:gd name="connsiteX8-987" fmla="*/ 3877642 w 5482523"/>
                <a:gd name="connsiteY8-988" fmla="*/ 598226 h 604715"/>
                <a:gd name="connsiteX9-989" fmla="*/ 5024054 w 5482523"/>
                <a:gd name="connsiteY9-990" fmla="*/ 598226 h 604715"/>
                <a:gd name="connsiteX10-991" fmla="*/ 5180096 w 5482523"/>
                <a:gd name="connsiteY10-992" fmla="*/ 512922 h 604715"/>
                <a:gd name="connsiteX11-993" fmla="*/ 5297595 w 5482523"/>
                <a:gd name="connsiteY11-994" fmla="*/ 403864 h 604715"/>
                <a:gd name="connsiteX12-995" fmla="*/ 5482523 w 5482523"/>
                <a:gd name="connsiteY12-996" fmla="*/ 398578 h 604715"/>
                <a:gd name="connsiteX0-997" fmla="*/ 0 w 5482523"/>
                <a:gd name="connsiteY0-998" fmla="*/ 395319 h 604715"/>
                <a:gd name="connsiteX1-999" fmla="*/ 238597 w 5482523"/>
                <a:gd name="connsiteY1-1000" fmla="*/ 386469 h 604715"/>
                <a:gd name="connsiteX2-1001" fmla="*/ 349695 w 5482523"/>
                <a:gd name="connsiteY2-1002" fmla="*/ 318447 h 604715"/>
                <a:gd name="connsiteX3-1003" fmla="*/ 574884 w 5482523"/>
                <a:gd name="connsiteY3-1004" fmla="*/ 52316 h 604715"/>
                <a:gd name="connsiteX4-1005" fmla="*/ 834191 w 5482523"/>
                <a:gd name="connsiteY4-1006" fmla="*/ 4549 h 604715"/>
                <a:gd name="connsiteX5-1007" fmla="*/ 3213631 w 5482523"/>
                <a:gd name="connsiteY5-1008" fmla="*/ 8250 h 604715"/>
                <a:gd name="connsiteX6-1009" fmla="*/ 3584215 w 5482523"/>
                <a:gd name="connsiteY6-1010" fmla="*/ 147850 h 604715"/>
                <a:gd name="connsiteX7-1011" fmla="*/ 3692495 w 5482523"/>
                <a:gd name="connsiteY7-1012" fmla="*/ 499850 h 604715"/>
                <a:gd name="connsiteX8-1013" fmla="*/ 3877642 w 5482523"/>
                <a:gd name="connsiteY8-1014" fmla="*/ 598226 h 604715"/>
                <a:gd name="connsiteX9-1015" fmla="*/ 5024054 w 5482523"/>
                <a:gd name="connsiteY9-1016" fmla="*/ 598226 h 604715"/>
                <a:gd name="connsiteX10-1017" fmla="*/ 5180096 w 5482523"/>
                <a:gd name="connsiteY10-1018" fmla="*/ 512922 h 604715"/>
                <a:gd name="connsiteX11-1019" fmla="*/ 5297595 w 5482523"/>
                <a:gd name="connsiteY11-1020" fmla="*/ 403864 h 604715"/>
                <a:gd name="connsiteX12-1021" fmla="*/ 5482523 w 5482523"/>
                <a:gd name="connsiteY12-1022" fmla="*/ 398578 h 604715"/>
                <a:gd name="connsiteX0-1023" fmla="*/ 0 w 5482523"/>
                <a:gd name="connsiteY0-1024" fmla="*/ 395319 h 604715"/>
                <a:gd name="connsiteX1-1025" fmla="*/ 238597 w 5482523"/>
                <a:gd name="connsiteY1-1026" fmla="*/ 386469 h 604715"/>
                <a:gd name="connsiteX2-1027" fmla="*/ 349695 w 5482523"/>
                <a:gd name="connsiteY2-1028" fmla="*/ 318447 h 604715"/>
                <a:gd name="connsiteX3-1029" fmla="*/ 574884 w 5482523"/>
                <a:gd name="connsiteY3-1030" fmla="*/ 52316 h 604715"/>
                <a:gd name="connsiteX4-1031" fmla="*/ 834191 w 5482523"/>
                <a:gd name="connsiteY4-1032" fmla="*/ 4549 h 604715"/>
                <a:gd name="connsiteX5-1033" fmla="*/ 3213631 w 5482523"/>
                <a:gd name="connsiteY5-1034" fmla="*/ 8250 h 604715"/>
                <a:gd name="connsiteX6-1035" fmla="*/ 3584215 w 5482523"/>
                <a:gd name="connsiteY6-1036" fmla="*/ 147850 h 604715"/>
                <a:gd name="connsiteX7-1037" fmla="*/ 3692495 w 5482523"/>
                <a:gd name="connsiteY7-1038" fmla="*/ 499850 h 604715"/>
                <a:gd name="connsiteX8-1039" fmla="*/ 3877642 w 5482523"/>
                <a:gd name="connsiteY8-1040" fmla="*/ 598226 h 604715"/>
                <a:gd name="connsiteX9-1041" fmla="*/ 5024054 w 5482523"/>
                <a:gd name="connsiteY9-1042" fmla="*/ 598226 h 604715"/>
                <a:gd name="connsiteX10-1043" fmla="*/ 5180096 w 5482523"/>
                <a:gd name="connsiteY10-1044" fmla="*/ 512922 h 604715"/>
                <a:gd name="connsiteX11-1045" fmla="*/ 5297595 w 5482523"/>
                <a:gd name="connsiteY11-1046" fmla="*/ 403864 h 604715"/>
                <a:gd name="connsiteX12-1047" fmla="*/ 5482523 w 5482523"/>
                <a:gd name="connsiteY12-1048" fmla="*/ 398578 h 604715"/>
                <a:gd name="connsiteX0-1049" fmla="*/ 0 w 5482523"/>
                <a:gd name="connsiteY0-1050" fmla="*/ 395319 h 604715"/>
                <a:gd name="connsiteX1-1051" fmla="*/ 238597 w 5482523"/>
                <a:gd name="connsiteY1-1052" fmla="*/ 386469 h 604715"/>
                <a:gd name="connsiteX2-1053" fmla="*/ 349695 w 5482523"/>
                <a:gd name="connsiteY2-1054" fmla="*/ 318447 h 604715"/>
                <a:gd name="connsiteX3-1055" fmla="*/ 574884 w 5482523"/>
                <a:gd name="connsiteY3-1056" fmla="*/ 52316 h 604715"/>
                <a:gd name="connsiteX4-1057" fmla="*/ 834191 w 5482523"/>
                <a:gd name="connsiteY4-1058" fmla="*/ 4549 h 604715"/>
                <a:gd name="connsiteX5-1059" fmla="*/ 3213631 w 5482523"/>
                <a:gd name="connsiteY5-1060" fmla="*/ 8250 h 604715"/>
                <a:gd name="connsiteX6-1061" fmla="*/ 3584215 w 5482523"/>
                <a:gd name="connsiteY6-1062" fmla="*/ 147850 h 604715"/>
                <a:gd name="connsiteX7-1063" fmla="*/ 3692495 w 5482523"/>
                <a:gd name="connsiteY7-1064" fmla="*/ 499850 h 604715"/>
                <a:gd name="connsiteX8-1065" fmla="*/ 3877642 w 5482523"/>
                <a:gd name="connsiteY8-1066" fmla="*/ 598226 h 604715"/>
                <a:gd name="connsiteX9-1067" fmla="*/ 5024054 w 5482523"/>
                <a:gd name="connsiteY9-1068" fmla="*/ 598226 h 604715"/>
                <a:gd name="connsiteX10-1069" fmla="*/ 5180096 w 5482523"/>
                <a:gd name="connsiteY10-1070" fmla="*/ 512922 h 604715"/>
                <a:gd name="connsiteX11-1071" fmla="*/ 5297595 w 5482523"/>
                <a:gd name="connsiteY11-1072" fmla="*/ 403864 h 604715"/>
                <a:gd name="connsiteX12-1073" fmla="*/ 5482523 w 5482523"/>
                <a:gd name="connsiteY12-1074" fmla="*/ 398578 h 6047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9Mb/s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9Mb/s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9Mb/s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US" sz="2400" i="1" dirty="0" smtClean="0"/>
              <a:t>If each flow split its traffic 4:1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grpSp>
        <p:nvGrpSpPr>
          <p:cNvPr id="3" name="Group 36"/>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152400">
              <a:solidFill>
                <a:schemeClr val="accent3">
                  <a:lumMod val="75000"/>
                </a:schemeClr>
              </a:solidFill>
              <a:round/>
              <a:tailEnd type="triangle" w="med" len="med"/>
            </a:ln>
          </p:spPr>
          <p:txBody>
            <a:bodyPr wrap="none" anchor="ct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1" fmla="*/ 0 w 5778111"/>
                <a:gd name="connsiteY0-2" fmla="*/ 794394 h 836468"/>
                <a:gd name="connsiteX1-3" fmla="*/ 224393 w 5778111"/>
                <a:gd name="connsiteY1-4" fmla="*/ 794394 h 836468"/>
                <a:gd name="connsiteX2-5" fmla="*/ 353419 w 5778111"/>
                <a:gd name="connsiteY2-6" fmla="*/ 699028 h 836468"/>
                <a:gd name="connsiteX3-7" fmla="*/ 645129 w 5778111"/>
                <a:gd name="connsiteY3-8" fmla="*/ 171705 h 836468"/>
                <a:gd name="connsiteX4-9" fmla="*/ 885706 w 5778111"/>
                <a:gd name="connsiteY4-10" fmla="*/ 24309 h 836468"/>
                <a:gd name="connsiteX5-11" fmla="*/ 1918557 w 5778111"/>
                <a:gd name="connsiteY5-12" fmla="*/ 25850 h 836468"/>
                <a:gd name="connsiteX6-13" fmla="*/ 2098071 w 5778111"/>
                <a:gd name="connsiteY6-14" fmla="*/ 98777 h 836468"/>
                <a:gd name="connsiteX7-15" fmla="*/ 2294415 w 5778111"/>
                <a:gd name="connsiteY7-16" fmla="*/ 104387 h 836468"/>
                <a:gd name="connsiteX8-17" fmla="*/ 4689806 w 5778111"/>
                <a:gd name="connsiteY8-18" fmla="*/ 109997 h 836468"/>
                <a:gd name="connsiteX9-19" fmla="*/ 5127372 w 5778111"/>
                <a:gd name="connsiteY9-20" fmla="*/ 317560 h 836468"/>
                <a:gd name="connsiteX10-21" fmla="*/ 5458351 w 5778111"/>
                <a:gd name="connsiteY10-22" fmla="*/ 755126 h 836468"/>
                <a:gd name="connsiteX11-23" fmla="*/ 5778111 w 5778111"/>
                <a:gd name="connsiteY11-24" fmla="*/ 805614 h 836468"/>
                <a:gd name="connsiteX12-25" fmla="*/ 5778111 w 5778111"/>
                <a:gd name="connsiteY12-26" fmla="*/ 805614 h 836468"/>
                <a:gd name="connsiteX0-27" fmla="*/ 0 w 5778111"/>
                <a:gd name="connsiteY0-28" fmla="*/ 770085 h 812159"/>
                <a:gd name="connsiteX1-29" fmla="*/ 224393 w 5778111"/>
                <a:gd name="connsiteY1-30" fmla="*/ 770085 h 812159"/>
                <a:gd name="connsiteX2-31" fmla="*/ 353419 w 5778111"/>
                <a:gd name="connsiteY2-32" fmla="*/ 674719 h 812159"/>
                <a:gd name="connsiteX3-33" fmla="*/ 645129 w 5778111"/>
                <a:gd name="connsiteY3-34" fmla="*/ 147396 h 812159"/>
                <a:gd name="connsiteX4-35" fmla="*/ 885706 w 5778111"/>
                <a:gd name="connsiteY4-36" fmla="*/ 0 h 812159"/>
                <a:gd name="connsiteX5-37" fmla="*/ 1918557 w 5778111"/>
                <a:gd name="connsiteY5-38" fmla="*/ 1541 h 812159"/>
                <a:gd name="connsiteX6-39" fmla="*/ 2098071 w 5778111"/>
                <a:gd name="connsiteY6-40" fmla="*/ 74468 h 812159"/>
                <a:gd name="connsiteX7-41" fmla="*/ 2294415 w 5778111"/>
                <a:gd name="connsiteY7-42" fmla="*/ 80078 h 812159"/>
                <a:gd name="connsiteX8-43" fmla="*/ 4689806 w 5778111"/>
                <a:gd name="connsiteY8-44" fmla="*/ 85688 h 812159"/>
                <a:gd name="connsiteX9-45" fmla="*/ 5127372 w 5778111"/>
                <a:gd name="connsiteY9-46" fmla="*/ 293251 h 812159"/>
                <a:gd name="connsiteX10-47" fmla="*/ 5458351 w 5778111"/>
                <a:gd name="connsiteY10-48" fmla="*/ 730817 h 812159"/>
                <a:gd name="connsiteX11-49" fmla="*/ 5778111 w 5778111"/>
                <a:gd name="connsiteY11-50" fmla="*/ 781305 h 812159"/>
                <a:gd name="connsiteX12-51" fmla="*/ 5778111 w 5778111"/>
                <a:gd name="connsiteY12-52" fmla="*/ 781305 h 812159"/>
                <a:gd name="connsiteX0-53" fmla="*/ 0 w 5778111"/>
                <a:gd name="connsiteY0-54" fmla="*/ 770085 h 812159"/>
                <a:gd name="connsiteX1-55" fmla="*/ 224393 w 5778111"/>
                <a:gd name="connsiteY1-56" fmla="*/ 770085 h 812159"/>
                <a:gd name="connsiteX2-57" fmla="*/ 353419 w 5778111"/>
                <a:gd name="connsiteY2-58" fmla="*/ 674719 h 812159"/>
                <a:gd name="connsiteX3-59" fmla="*/ 645129 w 5778111"/>
                <a:gd name="connsiteY3-60" fmla="*/ 147396 h 812159"/>
                <a:gd name="connsiteX4-61" fmla="*/ 885706 w 5778111"/>
                <a:gd name="connsiteY4-62" fmla="*/ 0 h 812159"/>
                <a:gd name="connsiteX5-63" fmla="*/ 1918557 w 5778111"/>
                <a:gd name="connsiteY5-64" fmla="*/ 1541 h 812159"/>
                <a:gd name="connsiteX6-65" fmla="*/ 2098071 w 5778111"/>
                <a:gd name="connsiteY6-66" fmla="*/ 74468 h 812159"/>
                <a:gd name="connsiteX7-67" fmla="*/ 2294415 w 5778111"/>
                <a:gd name="connsiteY7-68" fmla="*/ 80078 h 812159"/>
                <a:gd name="connsiteX8-69" fmla="*/ 4689806 w 5778111"/>
                <a:gd name="connsiteY8-70" fmla="*/ 85688 h 812159"/>
                <a:gd name="connsiteX9-71" fmla="*/ 5127372 w 5778111"/>
                <a:gd name="connsiteY9-72" fmla="*/ 293251 h 812159"/>
                <a:gd name="connsiteX10-73" fmla="*/ 5458351 w 5778111"/>
                <a:gd name="connsiteY10-74" fmla="*/ 730817 h 812159"/>
                <a:gd name="connsiteX11-75" fmla="*/ 5778111 w 5778111"/>
                <a:gd name="connsiteY11-76" fmla="*/ 781305 h 812159"/>
                <a:gd name="connsiteX12-77" fmla="*/ 5778111 w 5778111"/>
                <a:gd name="connsiteY12-78" fmla="*/ 781305 h 812159"/>
                <a:gd name="connsiteX0-79" fmla="*/ 0 w 5778111"/>
                <a:gd name="connsiteY0-80" fmla="*/ 770085 h 812159"/>
                <a:gd name="connsiteX1-81" fmla="*/ 224393 w 5778111"/>
                <a:gd name="connsiteY1-82" fmla="*/ 770085 h 812159"/>
                <a:gd name="connsiteX2-83" fmla="*/ 353419 w 5778111"/>
                <a:gd name="connsiteY2-84" fmla="*/ 674719 h 812159"/>
                <a:gd name="connsiteX3-85" fmla="*/ 597674 w 5778111"/>
                <a:gd name="connsiteY3-86" fmla="*/ 144016 h 812159"/>
                <a:gd name="connsiteX4-87" fmla="*/ 885706 w 5778111"/>
                <a:gd name="connsiteY4-88" fmla="*/ 0 h 812159"/>
                <a:gd name="connsiteX5-89" fmla="*/ 1918557 w 5778111"/>
                <a:gd name="connsiteY5-90" fmla="*/ 1541 h 812159"/>
                <a:gd name="connsiteX6-91" fmla="*/ 2098071 w 5778111"/>
                <a:gd name="connsiteY6-92" fmla="*/ 74468 h 812159"/>
                <a:gd name="connsiteX7-93" fmla="*/ 2294415 w 5778111"/>
                <a:gd name="connsiteY7-94" fmla="*/ 80078 h 812159"/>
                <a:gd name="connsiteX8-95" fmla="*/ 4689806 w 5778111"/>
                <a:gd name="connsiteY8-96" fmla="*/ 85688 h 812159"/>
                <a:gd name="connsiteX9-97" fmla="*/ 5127372 w 5778111"/>
                <a:gd name="connsiteY9-98" fmla="*/ 293251 h 812159"/>
                <a:gd name="connsiteX10-99" fmla="*/ 5458351 w 5778111"/>
                <a:gd name="connsiteY10-100" fmla="*/ 730817 h 812159"/>
                <a:gd name="connsiteX11-101" fmla="*/ 5778111 w 5778111"/>
                <a:gd name="connsiteY11-102" fmla="*/ 781305 h 812159"/>
                <a:gd name="connsiteX12-103" fmla="*/ 5778111 w 5778111"/>
                <a:gd name="connsiteY12-104" fmla="*/ 781305 h 812159"/>
                <a:gd name="connsiteX0-105" fmla="*/ 0 w 5778111"/>
                <a:gd name="connsiteY0-106" fmla="*/ 770085 h 812159"/>
                <a:gd name="connsiteX1-107" fmla="*/ 224393 w 5778111"/>
                <a:gd name="connsiteY1-108" fmla="*/ 770085 h 812159"/>
                <a:gd name="connsiteX2-109" fmla="*/ 353419 w 5778111"/>
                <a:gd name="connsiteY2-110" fmla="*/ 674719 h 812159"/>
                <a:gd name="connsiteX3-111" fmla="*/ 628300 w 5778111"/>
                <a:gd name="connsiteY3-112" fmla="*/ 153006 h 812159"/>
                <a:gd name="connsiteX4-113" fmla="*/ 885706 w 5778111"/>
                <a:gd name="connsiteY4-114" fmla="*/ 0 h 812159"/>
                <a:gd name="connsiteX5-115" fmla="*/ 1918557 w 5778111"/>
                <a:gd name="connsiteY5-116" fmla="*/ 1541 h 812159"/>
                <a:gd name="connsiteX6-117" fmla="*/ 2098071 w 5778111"/>
                <a:gd name="connsiteY6-118" fmla="*/ 74468 h 812159"/>
                <a:gd name="connsiteX7-119" fmla="*/ 2294415 w 5778111"/>
                <a:gd name="connsiteY7-120" fmla="*/ 80078 h 812159"/>
                <a:gd name="connsiteX8-121" fmla="*/ 4689806 w 5778111"/>
                <a:gd name="connsiteY8-122" fmla="*/ 85688 h 812159"/>
                <a:gd name="connsiteX9-123" fmla="*/ 5127372 w 5778111"/>
                <a:gd name="connsiteY9-124" fmla="*/ 293251 h 812159"/>
                <a:gd name="connsiteX10-125" fmla="*/ 5458351 w 5778111"/>
                <a:gd name="connsiteY10-126" fmla="*/ 730817 h 812159"/>
                <a:gd name="connsiteX11-127" fmla="*/ 5778111 w 5778111"/>
                <a:gd name="connsiteY11-128" fmla="*/ 781305 h 812159"/>
                <a:gd name="connsiteX12-129" fmla="*/ 5778111 w 5778111"/>
                <a:gd name="connsiteY12-130" fmla="*/ 781305 h 812159"/>
                <a:gd name="connsiteX0-131" fmla="*/ 0 w 5778111"/>
                <a:gd name="connsiteY0-132" fmla="*/ 770085 h 812159"/>
                <a:gd name="connsiteX1-133" fmla="*/ 224393 w 5778111"/>
                <a:gd name="connsiteY1-134" fmla="*/ 770085 h 812159"/>
                <a:gd name="connsiteX2-135" fmla="*/ 375676 w 5778111"/>
                <a:gd name="connsiteY2-136" fmla="*/ 622828 h 812159"/>
                <a:gd name="connsiteX3-137" fmla="*/ 628300 w 5778111"/>
                <a:gd name="connsiteY3-138" fmla="*/ 153006 h 812159"/>
                <a:gd name="connsiteX4-139" fmla="*/ 885706 w 5778111"/>
                <a:gd name="connsiteY4-140" fmla="*/ 0 h 812159"/>
                <a:gd name="connsiteX5-141" fmla="*/ 1918557 w 5778111"/>
                <a:gd name="connsiteY5-142" fmla="*/ 1541 h 812159"/>
                <a:gd name="connsiteX6-143" fmla="*/ 2098071 w 5778111"/>
                <a:gd name="connsiteY6-144" fmla="*/ 74468 h 812159"/>
                <a:gd name="connsiteX7-145" fmla="*/ 2294415 w 5778111"/>
                <a:gd name="connsiteY7-146" fmla="*/ 80078 h 812159"/>
                <a:gd name="connsiteX8-147" fmla="*/ 4689806 w 5778111"/>
                <a:gd name="connsiteY8-148" fmla="*/ 85688 h 812159"/>
                <a:gd name="connsiteX9-149" fmla="*/ 5127372 w 5778111"/>
                <a:gd name="connsiteY9-150" fmla="*/ 293251 h 812159"/>
                <a:gd name="connsiteX10-151" fmla="*/ 5458351 w 5778111"/>
                <a:gd name="connsiteY10-152" fmla="*/ 730817 h 812159"/>
                <a:gd name="connsiteX11-153" fmla="*/ 5778111 w 5778111"/>
                <a:gd name="connsiteY11-154" fmla="*/ 781305 h 812159"/>
                <a:gd name="connsiteX12-155" fmla="*/ 5778111 w 5778111"/>
                <a:gd name="connsiteY12-156" fmla="*/ 781305 h 812159"/>
                <a:gd name="connsiteX0-157" fmla="*/ 0 w 5778111"/>
                <a:gd name="connsiteY0-158" fmla="*/ 770085 h 812159"/>
                <a:gd name="connsiteX1-159" fmla="*/ 205542 w 5778111"/>
                <a:gd name="connsiteY1-160" fmla="*/ 764912 h 812159"/>
                <a:gd name="connsiteX2-161" fmla="*/ 375676 w 5778111"/>
                <a:gd name="connsiteY2-162" fmla="*/ 622828 h 812159"/>
                <a:gd name="connsiteX3-163" fmla="*/ 628300 w 5778111"/>
                <a:gd name="connsiteY3-164" fmla="*/ 153006 h 812159"/>
                <a:gd name="connsiteX4-165" fmla="*/ 885706 w 5778111"/>
                <a:gd name="connsiteY4-166" fmla="*/ 0 h 812159"/>
                <a:gd name="connsiteX5-167" fmla="*/ 1918557 w 5778111"/>
                <a:gd name="connsiteY5-168" fmla="*/ 1541 h 812159"/>
                <a:gd name="connsiteX6-169" fmla="*/ 2098071 w 5778111"/>
                <a:gd name="connsiteY6-170" fmla="*/ 74468 h 812159"/>
                <a:gd name="connsiteX7-171" fmla="*/ 2294415 w 5778111"/>
                <a:gd name="connsiteY7-172" fmla="*/ 80078 h 812159"/>
                <a:gd name="connsiteX8-173" fmla="*/ 4689806 w 5778111"/>
                <a:gd name="connsiteY8-174" fmla="*/ 85688 h 812159"/>
                <a:gd name="connsiteX9-175" fmla="*/ 5127372 w 5778111"/>
                <a:gd name="connsiteY9-176" fmla="*/ 293251 h 812159"/>
                <a:gd name="connsiteX10-177" fmla="*/ 5458351 w 5778111"/>
                <a:gd name="connsiteY10-178" fmla="*/ 730817 h 812159"/>
                <a:gd name="connsiteX11-179" fmla="*/ 5778111 w 5778111"/>
                <a:gd name="connsiteY11-180" fmla="*/ 781305 h 812159"/>
                <a:gd name="connsiteX12-181" fmla="*/ 5778111 w 5778111"/>
                <a:gd name="connsiteY12-182" fmla="*/ 781305 h 812159"/>
                <a:gd name="connsiteX0-183" fmla="*/ 0 w 5778111"/>
                <a:gd name="connsiteY0-184" fmla="*/ 770085 h 812159"/>
                <a:gd name="connsiteX1-185" fmla="*/ 205542 w 5778111"/>
                <a:gd name="connsiteY1-186" fmla="*/ 764912 h 812159"/>
                <a:gd name="connsiteX2-187" fmla="*/ 375676 w 5778111"/>
                <a:gd name="connsiteY2-188" fmla="*/ 622828 h 812159"/>
                <a:gd name="connsiteX3-189" fmla="*/ 628300 w 5778111"/>
                <a:gd name="connsiteY3-190" fmla="*/ 153006 h 812159"/>
                <a:gd name="connsiteX4-191" fmla="*/ 885706 w 5778111"/>
                <a:gd name="connsiteY4-192" fmla="*/ 0 h 812159"/>
                <a:gd name="connsiteX5-193" fmla="*/ 1918557 w 5778111"/>
                <a:gd name="connsiteY5-194" fmla="*/ 1541 h 812159"/>
                <a:gd name="connsiteX6-195" fmla="*/ 2098071 w 5778111"/>
                <a:gd name="connsiteY6-196" fmla="*/ 74468 h 812159"/>
                <a:gd name="connsiteX7-197" fmla="*/ 2294415 w 5778111"/>
                <a:gd name="connsiteY7-198" fmla="*/ 80078 h 812159"/>
                <a:gd name="connsiteX8-199" fmla="*/ 4689806 w 5778111"/>
                <a:gd name="connsiteY8-200" fmla="*/ 85688 h 812159"/>
                <a:gd name="connsiteX9-201" fmla="*/ 5127372 w 5778111"/>
                <a:gd name="connsiteY9-202" fmla="*/ 293251 h 812159"/>
                <a:gd name="connsiteX10-203" fmla="*/ 5458351 w 5778111"/>
                <a:gd name="connsiteY10-204" fmla="*/ 730817 h 812159"/>
                <a:gd name="connsiteX11-205" fmla="*/ 5778111 w 5778111"/>
                <a:gd name="connsiteY11-206" fmla="*/ 781305 h 812159"/>
                <a:gd name="connsiteX12-207" fmla="*/ 5778111 w 5778111"/>
                <a:gd name="connsiteY12-208" fmla="*/ 781305 h 812159"/>
                <a:gd name="connsiteX0-209" fmla="*/ 0 w 5778111"/>
                <a:gd name="connsiteY0-210" fmla="*/ 770085 h 812159"/>
                <a:gd name="connsiteX1-211" fmla="*/ 205542 w 5778111"/>
                <a:gd name="connsiteY1-212" fmla="*/ 764912 h 812159"/>
                <a:gd name="connsiteX2-213" fmla="*/ 375676 w 5778111"/>
                <a:gd name="connsiteY2-214" fmla="*/ 622828 h 812159"/>
                <a:gd name="connsiteX3-215" fmla="*/ 628300 w 5778111"/>
                <a:gd name="connsiteY3-216" fmla="*/ 153006 h 812159"/>
                <a:gd name="connsiteX4-217" fmla="*/ 885706 w 5778111"/>
                <a:gd name="connsiteY4-218" fmla="*/ 0 h 812159"/>
                <a:gd name="connsiteX5-219" fmla="*/ 1918557 w 5778111"/>
                <a:gd name="connsiteY5-220" fmla="*/ 1541 h 812159"/>
                <a:gd name="connsiteX6-221" fmla="*/ 2098071 w 5778111"/>
                <a:gd name="connsiteY6-222" fmla="*/ 74468 h 812159"/>
                <a:gd name="connsiteX7-223" fmla="*/ 2294415 w 5778111"/>
                <a:gd name="connsiteY7-224" fmla="*/ 80078 h 812159"/>
                <a:gd name="connsiteX8-225" fmla="*/ 4689806 w 5778111"/>
                <a:gd name="connsiteY8-226" fmla="*/ 85688 h 812159"/>
                <a:gd name="connsiteX9-227" fmla="*/ 5127372 w 5778111"/>
                <a:gd name="connsiteY9-228" fmla="*/ 293251 h 812159"/>
                <a:gd name="connsiteX10-229" fmla="*/ 5458351 w 5778111"/>
                <a:gd name="connsiteY10-230" fmla="*/ 730817 h 812159"/>
                <a:gd name="connsiteX11-231" fmla="*/ 5778111 w 5778111"/>
                <a:gd name="connsiteY11-232" fmla="*/ 781305 h 812159"/>
                <a:gd name="connsiteX12-233" fmla="*/ 5778111 w 5778111"/>
                <a:gd name="connsiteY12-234" fmla="*/ 781305 h 812159"/>
                <a:gd name="connsiteX0-235" fmla="*/ 0 w 5778111"/>
                <a:gd name="connsiteY0-236" fmla="*/ 770085 h 812159"/>
                <a:gd name="connsiteX1-237" fmla="*/ 205542 w 5778111"/>
                <a:gd name="connsiteY1-238" fmla="*/ 764912 h 812159"/>
                <a:gd name="connsiteX2-239" fmla="*/ 375676 w 5778111"/>
                <a:gd name="connsiteY2-240" fmla="*/ 622828 h 812159"/>
                <a:gd name="connsiteX3-241" fmla="*/ 628300 w 5778111"/>
                <a:gd name="connsiteY3-242" fmla="*/ 153006 h 812159"/>
                <a:gd name="connsiteX4-243" fmla="*/ 885706 w 5778111"/>
                <a:gd name="connsiteY4-244" fmla="*/ 0 h 812159"/>
                <a:gd name="connsiteX5-245" fmla="*/ 1918557 w 5778111"/>
                <a:gd name="connsiteY5-246" fmla="*/ 1541 h 812159"/>
                <a:gd name="connsiteX6-247" fmla="*/ 2109842 w 5778111"/>
                <a:gd name="connsiteY6-248" fmla="*/ 72008 h 812159"/>
                <a:gd name="connsiteX7-249" fmla="*/ 2294415 w 5778111"/>
                <a:gd name="connsiteY7-250" fmla="*/ 80078 h 812159"/>
                <a:gd name="connsiteX8-251" fmla="*/ 4689806 w 5778111"/>
                <a:gd name="connsiteY8-252" fmla="*/ 85688 h 812159"/>
                <a:gd name="connsiteX9-253" fmla="*/ 5127372 w 5778111"/>
                <a:gd name="connsiteY9-254" fmla="*/ 293251 h 812159"/>
                <a:gd name="connsiteX10-255" fmla="*/ 5458351 w 5778111"/>
                <a:gd name="connsiteY10-256" fmla="*/ 730817 h 812159"/>
                <a:gd name="connsiteX11-257" fmla="*/ 5778111 w 5778111"/>
                <a:gd name="connsiteY11-258" fmla="*/ 781305 h 812159"/>
                <a:gd name="connsiteX12-259" fmla="*/ 5778111 w 5778111"/>
                <a:gd name="connsiteY12-260" fmla="*/ 781305 h 812159"/>
                <a:gd name="connsiteX0-261" fmla="*/ 0 w 5778111"/>
                <a:gd name="connsiteY0-262" fmla="*/ 770085 h 812159"/>
                <a:gd name="connsiteX1-263" fmla="*/ 205542 w 5778111"/>
                <a:gd name="connsiteY1-264" fmla="*/ 764912 h 812159"/>
                <a:gd name="connsiteX2-265" fmla="*/ 375676 w 5778111"/>
                <a:gd name="connsiteY2-266" fmla="*/ 622828 h 812159"/>
                <a:gd name="connsiteX3-267" fmla="*/ 628300 w 5778111"/>
                <a:gd name="connsiteY3-268" fmla="*/ 153006 h 812159"/>
                <a:gd name="connsiteX4-269" fmla="*/ 885706 w 5778111"/>
                <a:gd name="connsiteY4-270" fmla="*/ 0 h 812159"/>
                <a:gd name="connsiteX5-271" fmla="*/ 1918557 w 5778111"/>
                <a:gd name="connsiteY5-272" fmla="*/ 1541 h 812159"/>
                <a:gd name="connsiteX6-273" fmla="*/ 2109842 w 5778111"/>
                <a:gd name="connsiteY6-274" fmla="*/ 72008 h 812159"/>
                <a:gd name="connsiteX7-275" fmla="*/ 2294415 w 5778111"/>
                <a:gd name="connsiteY7-276" fmla="*/ 80078 h 812159"/>
                <a:gd name="connsiteX8-277" fmla="*/ 4689806 w 5778111"/>
                <a:gd name="connsiteY8-278" fmla="*/ 85688 h 812159"/>
                <a:gd name="connsiteX9-279" fmla="*/ 5127372 w 5778111"/>
                <a:gd name="connsiteY9-280" fmla="*/ 293251 h 812159"/>
                <a:gd name="connsiteX10-281" fmla="*/ 5458351 w 5778111"/>
                <a:gd name="connsiteY10-282" fmla="*/ 730817 h 812159"/>
                <a:gd name="connsiteX11-283" fmla="*/ 5778111 w 5778111"/>
                <a:gd name="connsiteY11-284" fmla="*/ 781305 h 812159"/>
                <a:gd name="connsiteX12-285" fmla="*/ 5778111 w 5778111"/>
                <a:gd name="connsiteY12-286" fmla="*/ 781305 h 812159"/>
                <a:gd name="connsiteX0-287" fmla="*/ 0 w 5778111"/>
                <a:gd name="connsiteY0-288" fmla="*/ 770085 h 812159"/>
                <a:gd name="connsiteX1-289" fmla="*/ 205542 w 5778111"/>
                <a:gd name="connsiteY1-290" fmla="*/ 764912 h 812159"/>
                <a:gd name="connsiteX2-291" fmla="*/ 375676 w 5778111"/>
                <a:gd name="connsiteY2-292" fmla="*/ 622828 h 812159"/>
                <a:gd name="connsiteX3-293" fmla="*/ 628300 w 5778111"/>
                <a:gd name="connsiteY3-294" fmla="*/ 153006 h 812159"/>
                <a:gd name="connsiteX4-295" fmla="*/ 885706 w 5778111"/>
                <a:gd name="connsiteY4-296" fmla="*/ 0 h 812159"/>
                <a:gd name="connsiteX5-297" fmla="*/ 1918557 w 5778111"/>
                <a:gd name="connsiteY5-298" fmla="*/ 1541 h 812159"/>
                <a:gd name="connsiteX6-299" fmla="*/ 2109842 w 5778111"/>
                <a:gd name="connsiteY6-300" fmla="*/ 72008 h 812159"/>
                <a:gd name="connsiteX7-301" fmla="*/ 2294415 w 5778111"/>
                <a:gd name="connsiteY7-302" fmla="*/ 80078 h 812159"/>
                <a:gd name="connsiteX8-303" fmla="*/ 4689806 w 5778111"/>
                <a:gd name="connsiteY8-304" fmla="*/ 85688 h 812159"/>
                <a:gd name="connsiteX9-305" fmla="*/ 5127372 w 5778111"/>
                <a:gd name="connsiteY9-306" fmla="*/ 293251 h 812159"/>
                <a:gd name="connsiteX10-307" fmla="*/ 5458351 w 5778111"/>
                <a:gd name="connsiteY10-308" fmla="*/ 730817 h 812159"/>
                <a:gd name="connsiteX11-309" fmla="*/ 5778111 w 5778111"/>
                <a:gd name="connsiteY11-310" fmla="*/ 781305 h 812159"/>
                <a:gd name="connsiteX12-311" fmla="*/ 5778111 w 5778111"/>
                <a:gd name="connsiteY12-312" fmla="*/ 781305 h 812159"/>
                <a:gd name="connsiteX0-313" fmla="*/ 0 w 5778111"/>
                <a:gd name="connsiteY0-314" fmla="*/ 770085 h 812159"/>
                <a:gd name="connsiteX1-315" fmla="*/ 205542 w 5778111"/>
                <a:gd name="connsiteY1-316" fmla="*/ 764912 h 812159"/>
                <a:gd name="connsiteX2-317" fmla="*/ 375676 w 5778111"/>
                <a:gd name="connsiteY2-318" fmla="*/ 622828 h 812159"/>
                <a:gd name="connsiteX3-319" fmla="*/ 628300 w 5778111"/>
                <a:gd name="connsiteY3-320" fmla="*/ 153006 h 812159"/>
                <a:gd name="connsiteX4-321" fmla="*/ 885706 w 5778111"/>
                <a:gd name="connsiteY4-322" fmla="*/ 0 h 812159"/>
                <a:gd name="connsiteX5-323" fmla="*/ 1918557 w 5778111"/>
                <a:gd name="connsiteY5-324" fmla="*/ 1541 h 812159"/>
                <a:gd name="connsiteX6-325" fmla="*/ 2109842 w 5778111"/>
                <a:gd name="connsiteY6-326" fmla="*/ 72008 h 812159"/>
                <a:gd name="connsiteX7-327" fmla="*/ 2294415 w 5778111"/>
                <a:gd name="connsiteY7-328" fmla="*/ 80078 h 812159"/>
                <a:gd name="connsiteX8-329" fmla="*/ 4689806 w 5778111"/>
                <a:gd name="connsiteY8-330" fmla="*/ 85688 h 812159"/>
                <a:gd name="connsiteX9-331" fmla="*/ 5127372 w 5778111"/>
                <a:gd name="connsiteY9-332" fmla="*/ 293251 h 812159"/>
                <a:gd name="connsiteX10-333" fmla="*/ 5458351 w 5778111"/>
                <a:gd name="connsiteY10-334" fmla="*/ 730817 h 812159"/>
                <a:gd name="connsiteX11-335" fmla="*/ 5778111 w 5778111"/>
                <a:gd name="connsiteY11-336" fmla="*/ 781305 h 812159"/>
                <a:gd name="connsiteX12-337" fmla="*/ 5778111 w 5778111"/>
                <a:gd name="connsiteY12-338" fmla="*/ 781305 h 812159"/>
                <a:gd name="connsiteX0-339" fmla="*/ 0 w 5778111"/>
                <a:gd name="connsiteY0-340" fmla="*/ 770085 h 812159"/>
                <a:gd name="connsiteX1-341" fmla="*/ 205542 w 5778111"/>
                <a:gd name="connsiteY1-342" fmla="*/ 764912 h 812159"/>
                <a:gd name="connsiteX2-343" fmla="*/ 375676 w 5778111"/>
                <a:gd name="connsiteY2-344" fmla="*/ 622828 h 812159"/>
                <a:gd name="connsiteX3-345" fmla="*/ 628300 w 5778111"/>
                <a:gd name="connsiteY3-346" fmla="*/ 153006 h 812159"/>
                <a:gd name="connsiteX4-347" fmla="*/ 885706 w 5778111"/>
                <a:gd name="connsiteY4-348" fmla="*/ 0 h 812159"/>
                <a:gd name="connsiteX5-349" fmla="*/ 1918557 w 5778111"/>
                <a:gd name="connsiteY5-350" fmla="*/ 1541 h 812159"/>
                <a:gd name="connsiteX6-351" fmla="*/ 2109842 w 5778111"/>
                <a:gd name="connsiteY6-352" fmla="*/ 72008 h 812159"/>
                <a:gd name="connsiteX7-353" fmla="*/ 2294415 w 5778111"/>
                <a:gd name="connsiteY7-354" fmla="*/ 80078 h 812159"/>
                <a:gd name="connsiteX8-355" fmla="*/ 4689806 w 5778111"/>
                <a:gd name="connsiteY8-356" fmla="*/ 85688 h 812159"/>
                <a:gd name="connsiteX9-357" fmla="*/ 5127372 w 5778111"/>
                <a:gd name="connsiteY9-358" fmla="*/ 293251 h 812159"/>
                <a:gd name="connsiteX10-359" fmla="*/ 5458351 w 5778111"/>
                <a:gd name="connsiteY10-360" fmla="*/ 730817 h 812159"/>
                <a:gd name="connsiteX11-361" fmla="*/ 5778111 w 5778111"/>
                <a:gd name="connsiteY11-362" fmla="*/ 781305 h 812159"/>
                <a:gd name="connsiteX12-363" fmla="*/ 5778111 w 5778111"/>
                <a:gd name="connsiteY12-364" fmla="*/ 781305 h 812159"/>
                <a:gd name="connsiteX0-365" fmla="*/ 0 w 5778111"/>
                <a:gd name="connsiteY0-366" fmla="*/ 770085 h 812159"/>
                <a:gd name="connsiteX1-367" fmla="*/ 205542 w 5778111"/>
                <a:gd name="connsiteY1-368" fmla="*/ 764912 h 812159"/>
                <a:gd name="connsiteX2-369" fmla="*/ 375676 w 5778111"/>
                <a:gd name="connsiteY2-370" fmla="*/ 622828 h 812159"/>
                <a:gd name="connsiteX3-371" fmla="*/ 628300 w 5778111"/>
                <a:gd name="connsiteY3-372" fmla="*/ 153006 h 812159"/>
                <a:gd name="connsiteX4-373" fmla="*/ 885706 w 5778111"/>
                <a:gd name="connsiteY4-374" fmla="*/ 0 h 812159"/>
                <a:gd name="connsiteX5-375" fmla="*/ 1918557 w 5778111"/>
                <a:gd name="connsiteY5-376" fmla="*/ 1541 h 812159"/>
                <a:gd name="connsiteX6-377" fmla="*/ 2109842 w 5778111"/>
                <a:gd name="connsiteY6-378" fmla="*/ 72008 h 812159"/>
                <a:gd name="connsiteX7-379" fmla="*/ 2294415 w 5778111"/>
                <a:gd name="connsiteY7-380" fmla="*/ 80078 h 812159"/>
                <a:gd name="connsiteX8-381" fmla="*/ 4689806 w 5778111"/>
                <a:gd name="connsiteY8-382" fmla="*/ 85688 h 812159"/>
                <a:gd name="connsiteX9-383" fmla="*/ 5127372 w 5778111"/>
                <a:gd name="connsiteY9-384" fmla="*/ 293251 h 812159"/>
                <a:gd name="connsiteX10-385" fmla="*/ 5458351 w 5778111"/>
                <a:gd name="connsiteY10-386" fmla="*/ 730817 h 812159"/>
                <a:gd name="connsiteX11-387" fmla="*/ 5778111 w 5778111"/>
                <a:gd name="connsiteY11-388" fmla="*/ 781305 h 812159"/>
                <a:gd name="connsiteX12-389" fmla="*/ 5778111 w 5778111"/>
                <a:gd name="connsiteY12-390" fmla="*/ 781305 h 812159"/>
                <a:gd name="connsiteX0-391" fmla="*/ 0 w 5778111"/>
                <a:gd name="connsiteY0-392" fmla="*/ 770085 h 812159"/>
                <a:gd name="connsiteX1-393" fmla="*/ 205542 w 5778111"/>
                <a:gd name="connsiteY1-394" fmla="*/ 764912 h 812159"/>
                <a:gd name="connsiteX2-395" fmla="*/ 375676 w 5778111"/>
                <a:gd name="connsiteY2-396" fmla="*/ 622828 h 812159"/>
                <a:gd name="connsiteX3-397" fmla="*/ 628300 w 5778111"/>
                <a:gd name="connsiteY3-398" fmla="*/ 153006 h 812159"/>
                <a:gd name="connsiteX4-399" fmla="*/ 885706 w 5778111"/>
                <a:gd name="connsiteY4-400" fmla="*/ 0 h 812159"/>
                <a:gd name="connsiteX5-401" fmla="*/ 1918557 w 5778111"/>
                <a:gd name="connsiteY5-402" fmla="*/ 1541 h 812159"/>
                <a:gd name="connsiteX6-403" fmla="*/ 2109842 w 5778111"/>
                <a:gd name="connsiteY6-404" fmla="*/ 72008 h 812159"/>
                <a:gd name="connsiteX7-405" fmla="*/ 2294415 w 5778111"/>
                <a:gd name="connsiteY7-406" fmla="*/ 80078 h 812159"/>
                <a:gd name="connsiteX8-407" fmla="*/ 4689806 w 5778111"/>
                <a:gd name="connsiteY8-408" fmla="*/ 85688 h 812159"/>
                <a:gd name="connsiteX9-409" fmla="*/ 5127372 w 5778111"/>
                <a:gd name="connsiteY9-410" fmla="*/ 293251 h 812159"/>
                <a:gd name="connsiteX10-411" fmla="*/ 5458351 w 5778111"/>
                <a:gd name="connsiteY10-412" fmla="*/ 730817 h 812159"/>
                <a:gd name="connsiteX11-413" fmla="*/ 5778111 w 5778111"/>
                <a:gd name="connsiteY11-414" fmla="*/ 781305 h 812159"/>
                <a:gd name="connsiteX12-415" fmla="*/ 5778111 w 5778111"/>
                <a:gd name="connsiteY12-416" fmla="*/ 781305 h 812159"/>
                <a:gd name="connsiteX0-417" fmla="*/ 0 w 5778111"/>
                <a:gd name="connsiteY0-418" fmla="*/ 770085 h 812159"/>
                <a:gd name="connsiteX1-419" fmla="*/ 205542 w 5778111"/>
                <a:gd name="connsiteY1-420" fmla="*/ 764912 h 812159"/>
                <a:gd name="connsiteX2-421" fmla="*/ 375676 w 5778111"/>
                <a:gd name="connsiteY2-422" fmla="*/ 622828 h 812159"/>
                <a:gd name="connsiteX3-423" fmla="*/ 628300 w 5778111"/>
                <a:gd name="connsiteY3-424" fmla="*/ 153006 h 812159"/>
                <a:gd name="connsiteX4-425" fmla="*/ 885706 w 5778111"/>
                <a:gd name="connsiteY4-426" fmla="*/ 0 h 812159"/>
                <a:gd name="connsiteX5-427" fmla="*/ 1918557 w 5778111"/>
                <a:gd name="connsiteY5-428" fmla="*/ 1541 h 812159"/>
                <a:gd name="connsiteX6-429" fmla="*/ 2109842 w 5778111"/>
                <a:gd name="connsiteY6-430" fmla="*/ 72008 h 812159"/>
                <a:gd name="connsiteX7-431" fmla="*/ 2294415 w 5778111"/>
                <a:gd name="connsiteY7-432" fmla="*/ 80078 h 812159"/>
                <a:gd name="connsiteX8-433" fmla="*/ 4689806 w 5778111"/>
                <a:gd name="connsiteY8-434" fmla="*/ 85688 h 812159"/>
                <a:gd name="connsiteX9-435" fmla="*/ 5127372 w 5778111"/>
                <a:gd name="connsiteY9-436" fmla="*/ 293251 h 812159"/>
                <a:gd name="connsiteX10-437" fmla="*/ 5458351 w 5778111"/>
                <a:gd name="connsiteY10-438" fmla="*/ 730817 h 812159"/>
                <a:gd name="connsiteX11-439" fmla="*/ 5778111 w 5778111"/>
                <a:gd name="connsiteY11-440" fmla="*/ 781305 h 812159"/>
                <a:gd name="connsiteX12-441" fmla="*/ 5778111 w 5778111"/>
                <a:gd name="connsiteY12-442" fmla="*/ 781305 h 812159"/>
                <a:gd name="connsiteX0-443" fmla="*/ 0 w 5778111"/>
                <a:gd name="connsiteY0-444" fmla="*/ 770085 h 812159"/>
                <a:gd name="connsiteX1-445" fmla="*/ 205542 w 5778111"/>
                <a:gd name="connsiteY1-446" fmla="*/ 764912 h 812159"/>
                <a:gd name="connsiteX2-447" fmla="*/ 375676 w 5778111"/>
                <a:gd name="connsiteY2-448" fmla="*/ 622828 h 812159"/>
                <a:gd name="connsiteX3-449" fmla="*/ 628300 w 5778111"/>
                <a:gd name="connsiteY3-450" fmla="*/ 153006 h 812159"/>
                <a:gd name="connsiteX4-451" fmla="*/ 885706 w 5778111"/>
                <a:gd name="connsiteY4-452" fmla="*/ 0 h 812159"/>
                <a:gd name="connsiteX5-453" fmla="*/ 1918557 w 5778111"/>
                <a:gd name="connsiteY5-454" fmla="*/ 1541 h 812159"/>
                <a:gd name="connsiteX6-455" fmla="*/ 2109842 w 5778111"/>
                <a:gd name="connsiteY6-456" fmla="*/ 72008 h 812159"/>
                <a:gd name="connsiteX7-457" fmla="*/ 2294415 w 5778111"/>
                <a:gd name="connsiteY7-458" fmla="*/ 80078 h 812159"/>
                <a:gd name="connsiteX8-459" fmla="*/ 4689806 w 5778111"/>
                <a:gd name="connsiteY8-460" fmla="*/ 85688 h 812159"/>
                <a:gd name="connsiteX9-461" fmla="*/ 5127372 w 5778111"/>
                <a:gd name="connsiteY9-462" fmla="*/ 293251 h 812159"/>
                <a:gd name="connsiteX10-463" fmla="*/ 5458351 w 5778111"/>
                <a:gd name="connsiteY10-464" fmla="*/ 730817 h 812159"/>
                <a:gd name="connsiteX11-465" fmla="*/ 5778111 w 5778111"/>
                <a:gd name="connsiteY11-466" fmla="*/ 781305 h 812159"/>
                <a:gd name="connsiteX12-467" fmla="*/ 5778111 w 5778111"/>
                <a:gd name="connsiteY12-468" fmla="*/ 781305 h 812159"/>
                <a:gd name="connsiteX0-469" fmla="*/ 0 w 5778111"/>
                <a:gd name="connsiteY0-470" fmla="*/ 770085 h 812159"/>
                <a:gd name="connsiteX1-471" fmla="*/ 205542 w 5778111"/>
                <a:gd name="connsiteY1-472" fmla="*/ 764912 h 812159"/>
                <a:gd name="connsiteX2-473" fmla="*/ 375676 w 5778111"/>
                <a:gd name="connsiteY2-474" fmla="*/ 622828 h 812159"/>
                <a:gd name="connsiteX3-475" fmla="*/ 628300 w 5778111"/>
                <a:gd name="connsiteY3-476" fmla="*/ 153006 h 812159"/>
                <a:gd name="connsiteX4-477" fmla="*/ 885706 w 5778111"/>
                <a:gd name="connsiteY4-478" fmla="*/ 0 h 812159"/>
                <a:gd name="connsiteX5-479" fmla="*/ 1918557 w 5778111"/>
                <a:gd name="connsiteY5-480" fmla="*/ 1541 h 812159"/>
                <a:gd name="connsiteX6-481" fmla="*/ 2109842 w 5778111"/>
                <a:gd name="connsiteY6-482" fmla="*/ 72008 h 812159"/>
                <a:gd name="connsiteX7-483" fmla="*/ 2294415 w 5778111"/>
                <a:gd name="connsiteY7-484" fmla="*/ 80078 h 812159"/>
                <a:gd name="connsiteX8-485" fmla="*/ 4689806 w 5778111"/>
                <a:gd name="connsiteY8-486" fmla="*/ 85688 h 812159"/>
                <a:gd name="connsiteX9-487" fmla="*/ 5127372 w 5778111"/>
                <a:gd name="connsiteY9-488" fmla="*/ 293251 h 812159"/>
                <a:gd name="connsiteX10-489" fmla="*/ 5458351 w 5778111"/>
                <a:gd name="connsiteY10-490" fmla="*/ 730817 h 812159"/>
                <a:gd name="connsiteX11-491" fmla="*/ 5778111 w 5778111"/>
                <a:gd name="connsiteY11-492" fmla="*/ 781305 h 812159"/>
                <a:gd name="connsiteX12-493" fmla="*/ 5778111 w 5778111"/>
                <a:gd name="connsiteY12-494" fmla="*/ 781305 h 812159"/>
                <a:gd name="connsiteX0-495" fmla="*/ 0 w 5778111"/>
                <a:gd name="connsiteY0-496" fmla="*/ 770085 h 812159"/>
                <a:gd name="connsiteX1-497" fmla="*/ 205542 w 5778111"/>
                <a:gd name="connsiteY1-498" fmla="*/ 764912 h 812159"/>
                <a:gd name="connsiteX2-499" fmla="*/ 375676 w 5778111"/>
                <a:gd name="connsiteY2-500" fmla="*/ 622828 h 812159"/>
                <a:gd name="connsiteX3-501" fmla="*/ 628300 w 5778111"/>
                <a:gd name="connsiteY3-502" fmla="*/ 153006 h 812159"/>
                <a:gd name="connsiteX4-503" fmla="*/ 885706 w 5778111"/>
                <a:gd name="connsiteY4-504" fmla="*/ 0 h 812159"/>
                <a:gd name="connsiteX5-505" fmla="*/ 1918557 w 5778111"/>
                <a:gd name="connsiteY5-506" fmla="*/ 1541 h 812159"/>
                <a:gd name="connsiteX6-507" fmla="*/ 2109842 w 5778111"/>
                <a:gd name="connsiteY6-508" fmla="*/ 72008 h 812159"/>
                <a:gd name="connsiteX7-509" fmla="*/ 2294415 w 5778111"/>
                <a:gd name="connsiteY7-510" fmla="*/ 80078 h 812159"/>
                <a:gd name="connsiteX8-511" fmla="*/ 4689806 w 5778111"/>
                <a:gd name="connsiteY8-512" fmla="*/ 85688 h 812159"/>
                <a:gd name="connsiteX9-513" fmla="*/ 5127372 w 5778111"/>
                <a:gd name="connsiteY9-514" fmla="*/ 293251 h 812159"/>
                <a:gd name="connsiteX10-515" fmla="*/ 5458351 w 5778111"/>
                <a:gd name="connsiteY10-516" fmla="*/ 730817 h 812159"/>
                <a:gd name="connsiteX11-517" fmla="*/ 5778111 w 5778111"/>
                <a:gd name="connsiteY11-518" fmla="*/ 781305 h 812159"/>
                <a:gd name="connsiteX12-519" fmla="*/ 5778111 w 5778111"/>
                <a:gd name="connsiteY12-520" fmla="*/ 781305 h 812159"/>
                <a:gd name="connsiteX0-521" fmla="*/ 0 w 5778111"/>
                <a:gd name="connsiteY0-522" fmla="*/ 770085 h 812159"/>
                <a:gd name="connsiteX1-523" fmla="*/ 205542 w 5778111"/>
                <a:gd name="connsiteY1-524" fmla="*/ 764912 h 812159"/>
                <a:gd name="connsiteX2-525" fmla="*/ 375676 w 5778111"/>
                <a:gd name="connsiteY2-526" fmla="*/ 622828 h 812159"/>
                <a:gd name="connsiteX3-527" fmla="*/ 628300 w 5778111"/>
                <a:gd name="connsiteY3-528" fmla="*/ 153006 h 812159"/>
                <a:gd name="connsiteX4-529" fmla="*/ 885706 w 5778111"/>
                <a:gd name="connsiteY4-530" fmla="*/ 0 h 812159"/>
                <a:gd name="connsiteX5-531" fmla="*/ 1918557 w 5778111"/>
                <a:gd name="connsiteY5-532" fmla="*/ 1541 h 812159"/>
                <a:gd name="connsiteX6-533" fmla="*/ 2109842 w 5778111"/>
                <a:gd name="connsiteY6-534" fmla="*/ 72008 h 812159"/>
                <a:gd name="connsiteX7-535" fmla="*/ 2294415 w 5778111"/>
                <a:gd name="connsiteY7-536" fmla="*/ 80078 h 812159"/>
                <a:gd name="connsiteX8-537" fmla="*/ 4689806 w 5778111"/>
                <a:gd name="connsiteY8-538" fmla="*/ 85688 h 812159"/>
                <a:gd name="connsiteX9-539" fmla="*/ 5127372 w 5778111"/>
                <a:gd name="connsiteY9-540" fmla="*/ 293251 h 812159"/>
                <a:gd name="connsiteX10-541" fmla="*/ 5458351 w 5778111"/>
                <a:gd name="connsiteY10-542" fmla="*/ 730817 h 812159"/>
                <a:gd name="connsiteX11-543" fmla="*/ 5778111 w 5778111"/>
                <a:gd name="connsiteY11-544" fmla="*/ 781305 h 812159"/>
                <a:gd name="connsiteX12-545" fmla="*/ 5778111 w 5778111"/>
                <a:gd name="connsiteY12-546" fmla="*/ 781305 h 812159"/>
                <a:gd name="connsiteX0-547" fmla="*/ 0 w 5778111"/>
                <a:gd name="connsiteY0-548" fmla="*/ 770085 h 812159"/>
                <a:gd name="connsiteX1-549" fmla="*/ 205542 w 5778111"/>
                <a:gd name="connsiteY1-550" fmla="*/ 764912 h 812159"/>
                <a:gd name="connsiteX2-551" fmla="*/ 375676 w 5778111"/>
                <a:gd name="connsiteY2-552" fmla="*/ 622828 h 812159"/>
                <a:gd name="connsiteX3-553" fmla="*/ 628300 w 5778111"/>
                <a:gd name="connsiteY3-554" fmla="*/ 153006 h 812159"/>
                <a:gd name="connsiteX4-555" fmla="*/ 885706 w 5778111"/>
                <a:gd name="connsiteY4-556" fmla="*/ 0 h 812159"/>
                <a:gd name="connsiteX5-557" fmla="*/ 1918557 w 5778111"/>
                <a:gd name="connsiteY5-558" fmla="*/ 1541 h 812159"/>
                <a:gd name="connsiteX6-559" fmla="*/ 2109842 w 5778111"/>
                <a:gd name="connsiteY6-560" fmla="*/ 72008 h 812159"/>
                <a:gd name="connsiteX7-561" fmla="*/ 2294415 w 5778111"/>
                <a:gd name="connsiteY7-562" fmla="*/ 80078 h 812159"/>
                <a:gd name="connsiteX8-563" fmla="*/ 4689806 w 5778111"/>
                <a:gd name="connsiteY8-564" fmla="*/ 85688 h 812159"/>
                <a:gd name="connsiteX9-565" fmla="*/ 5127372 w 5778111"/>
                <a:gd name="connsiteY9-566" fmla="*/ 293251 h 812159"/>
                <a:gd name="connsiteX10-567" fmla="*/ 5458351 w 5778111"/>
                <a:gd name="connsiteY10-568" fmla="*/ 730817 h 812159"/>
                <a:gd name="connsiteX11-569" fmla="*/ 5778111 w 5778111"/>
                <a:gd name="connsiteY11-570" fmla="*/ 781305 h 812159"/>
                <a:gd name="connsiteX12-571" fmla="*/ 5778111 w 5778111"/>
                <a:gd name="connsiteY12-572" fmla="*/ 781305 h 812159"/>
                <a:gd name="connsiteX0-573" fmla="*/ 0 w 5778111"/>
                <a:gd name="connsiteY0-574" fmla="*/ 770085 h 812159"/>
                <a:gd name="connsiteX1-575" fmla="*/ 205542 w 5778111"/>
                <a:gd name="connsiteY1-576" fmla="*/ 764912 h 812159"/>
                <a:gd name="connsiteX2-577" fmla="*/ 375676 w 5778111"/>
                <a:gd name="connsiteY2-578" fmla="*/ 622828 h 812159"/>
                <a:gd name="connsiteX3-579" fmla="*/ 628300 w 5778111"/>
                <a:gd name="connsiteY3-580" fmla="*/ 153006 h 812159"/>
                <a:gd name="connsiteX4-581" fmla="*/ 885706 w 5778111"/>
                <a:gd name="connsiteY4-582" fmla="*/ 0 h 812159"/>
                <a:gd name="connsiteX5-583" fmla="*/ 1918557 w 5778111"/>
                <a:gd name="connsiteY5-584" fmla="*/ 1541 h 812159"/>
                <a:gd name="connsiteX6-585" fmla="*/ 2109842 w 5778111"/>
                <a:gd name="connsiteY6-586" fmla="*/ 49148 h 812159"/>
                <a:gd name="connsiteX7-587" fmla="*/ 2294415 w 5778111"/>
                <a:gd name="connsiteY7-588" fmla="*/ 80078 h 812159"/>
                <a:gd name="connsiteX8-589" fmla="*/ 4689806 w 5778111"/>
                <a:gd name="connsiteY8-590" fmla="*/ 85688 h 812159"/>
                <a:gd name="connsiteX9-591" fmla="*/ 5127372 w 5778111"/>
                <a:gd name="connsiteY9-592" fmla="*/ 293251 h 812159"/>
                <a:gd name="connsiteX10-593" fmla="*/ 5458351 w 5778111"/>
                <a:gd name="connsiteY10-594" fmla="*/ 730817 h 812159"/>
                <a:gd name="connsiteX11-595" fmla="*/ 5778111 w 5778111"/>
                <a:gd name="connsiteY11-596" fmla="*/ 781305 h 812159"/>
                <a:gd name="connsiteX12-597" fmla="*/ 5778111 w 5778111"/>
                <a:gd name="connsiteY12-598" fmla="*/ 781305 h 812159"/>
                <a:gd name="connsiteX0-599" fmla="*/ 0 w 5778111"/>
                <a:gd name="connsiteY0-600" fmla="*/ 770085 h 812159"/>
                <a:gd name="connsiteX1-601" fmla="*/ 205542 w 5778111"/>
                <a:gd name="connsiteY1-602" fmla="*/ 764912 h 812159"/>
                <a:gd name="connsiteX2-603" fmla="*/ 375676 w 5778111"/>
                <a:gd name="connsiteY2-604" fmla="*/ 622828 h 812159"/>
                <a:gd name="connsiteX3-605" fmla="*/ 628300 w 5778111"/>
                <a:gd name="connsiteY3-606" fmla="*/ 153006 h 812159"/>
                <a:gd name="connsiteX4-607" fmla="*/ 885706 w 5778111"/>
                <a:gd name="connsiteY4-608" fmla="*/ 0 h 812159"/>
                <a:gd name="connsiteX5-609" fmla="*/ 1918557 w 5778111"/>
                <a:gd name="connsiteY5-610" fmla="*/ 1541 h 812159"/>
                <a:gd name="connsiteX6-611" fmla="*/ 2109842 w 5778111"/>
                <a:gd name="connsiteY6-612" fmla="*/ 49148 h 812159"/>
                <a:gd name="connsiteX7-613" fmla="*/ 2294415 w 5778111"/>
                <a:gd name="connsiteY7-614" fmla="*/ 80078 h 812159"/>
                <a:gd name="connsiteX8-615" fmla="*/ 4689806 w 5778111"/>
                <a:gd name="connsiteY8-616" fmla="*/ 85688 h 812159"/>
                <a:gd name="connsiteX9-617" fmla="*/ 5127372 w 5778111"/>
                <a:gd name="connsiteY9-618" fmla="*/ 293251 h 812159"/>
                <a:gd name="connsiteX10-619" fmla="*/ 5458351 w 5778111"/>
                <a:gd name="connsiteY10-620" fmla="*/ 730817 h 812159"/>
                <a:gd name="connsiteX11-621" fmla="*/ 5778111 w 5778111"/>
                <a:gd name="connsiteY11-622" fmla="*/ 781305 h 812159"/>
                <a:gd name="connsiteX12-623" fmla="*/ 5778111 w 5778111"/>
                <a:gd name="connsiteY12-624" fmla="*/ 781305 h 812159"/>
                <a:gd name="connsiteX0-625" fmla="*/ 0 w 5778111"/>
                <a:gd name="connsiteY0-626" fmla="*/ 774886 h 816960"/>
                <a:gd name="connsiteX1-627" fmla="*/ 205542 w 5778111"/>
                <a:gd name="connsiteY1-628" fmla="*/ 769713 h 816960"/>
                <a:gd name="connsiteX2-629" fmla="*/ 375676 w 5778111"/>
                <a:gd name="connsiteY2-630" fmla="*/ 627629 h 816960"/>
                <a:gd name="connsiteX3-631" fmla="*/ 628300 w 5778111"/>
                <a:gd name="connsiteY3-632" fmla="*/ 157807 h 816960"/>
                <a:gd name="connsiteX4-633" fmla="*/ 885706 w 5778111"/>
                <a:gd name="connsiteY4-634" fmla="*/ 4801 h 816960"/>
                <a:gd name="connsiteX5-635" fmla="*/ 1918557 w 5778111"/>
                <a:gd name="connsiteY5-636" fmla="*/ 6342 h 816960"/>
                <a:gd name="connsiteX6-637" fmla="*/ 2109842 w 5778111"/>
                <a:gd name="connsiteY6-638" fmla="*/ 53949 h 816960"/>
                <a:gd name="connsiteX7-639" fmla="*/ 2294415 w 5778111"/>
                <a:gd name="connsiteY7-640" fmla="*/ 84879 h 816960"/>
                <a:gd name="connsiteX8-641" fmla="*/ 4689806 w 5778111"/>
                <a:gd name="connsiteY8-642" fmla="*/ 90489 h 816960"/>
                <a:gd name="connsiteX9-643" fmla="*/ 5127372 w 5778111"/>
                <a:gd name="connsiteY9-644" fmla="*/ 298052 h 816960"/>
                <a:gd name="connsiteX10-645" fmla="*/ 5458351 w 5778111"/>
                <a:gd name="connsiteY10-646" fmla="*/ 735618 h 816960"/>
                <a:gd name="connsiteX11-647" fmla="*/ 5778111 w 5778111"/>
                <a:gd name="connsiteY11-648" fmla="*/ 786106 h 816960"/>
                <a:gd name="connsiteX12-649" fmla="*/ 5778111 w 5778111"/>
                <a:gd name="connsiteY12-650" fmla="*/ 786106 h 816960"/>
                <a:gd name="connsiteX0-651" fmla="*/ 0 w 5778111"/>
                <a:gd name="connsiteY0-652" fmla="*/ 774886 h 816960"/>
                <a:gd name="connsiteX1-653" fmla="*/ 205542 w 5778111"/>
                <a:gd name="connsiteY1-654" fmla="*/ 769713 h 816960"/>
                <a:gd name="connsiteX2-655" fmla="*/ 375676 w 5778111"/>
                <a:gd name="connsiteY2-656" fmla="*/ 627629 h 816960"/>
                <a:gd name="connsiteX3-657" fmla="*/ 628300 w 5778111"/>
                <a:gd name="connsiteY3-658" fmla="*/ 157807 h 816960"/>
                <a:gd name="connsiteX4-659" fmla="*/ 885706 w 5778111"/>
                <a:gd name="connsiteY4-660" fmla="*/ 4801 h 816960"/>
                <a:gd name="connsiteX5-661" fmla="*/ 1918557 w 5778111"/>
                <a:gd name="connsiteY5-662" fmla="*/ 6342 h 816960"/>
                <a:gd name="connsiteX6-663" fmla="*/ 2109842 w 5778111"/>
                <a:gd name="connsiteY6-664" fmla="*/ 53949 h 816960"/>
                <a:gd name="connsiteX7-665" fmla="*/ 2294415 w 5778111"/>
                <a:gd name="connsiteY7-666" fmla="*/ 84879 h 816960"/>
                <a:gd name="connsiteX8-667" fmla="*/ 4689806 w 5778111"/>
                <a:gd name="connsiteY8-668" fmla="*/ 90489 h 816960"/>
                <a:gd name="connsiteX9-669" fmla="*/ 5127372 w 5778111"/>
                <a:gd name="connsiteY9-670" fmla="*/ 298052 h 816960"/>
                <a:gd name="connsiteX10-671" fmla="*/ 5458351 w 5778111"/>
                <a:gd name="connsiteY10-672" fmla="*/ 735618 h 816960"/>
                <a:gd name="connsiteX11-673" fmla="*/ 5778111 w 5778111"/>
                <a:gd name="connsiteY11-674" fmla="*/ 786106 h 816960"/>
                <a:gd name="connsiteX12-675" fmla="*/ 5778111 w 5778111"/>
                <a:gd name="connsiteY12-676" fmla="*/ 786106 h 816960"/>
                <a:gd name="connsiteX0-677" fmla="*/ 0 w 5778111"/>
                <a:gd name="connsiteY0-678" fmla="*/ 774886 h 818250"/>
                <a:gd name="connsiteX1-679" fmla="*/ 205542 w 5778111"/>
                <a:gd name="connsiteY1-680" fmla="*/ 769713 h 818250"/>
                <a:gd name="connsiteX2-681" fmla="*/ 375676 w 5778111"/>
                <a:gd name="connsiteY2-682" fmla="*/ 627629 h 818250"/>
                <a:gd name="connsiteX3-683" fmla="*/ 628300 w 5778111"/>
                <a:gd name="connsiteY3-684" fmla="*/ 157807 h 818250"/>
                <a:gd name="connsiteX4-685" fmla="*/ 885706 w 5778111"/>
                <a:gd name="connsiteY4-686" fmla="*/ 4801 h 818250"/>
                <a:gd name="connsiteX5-687" fmla="*/ 1918557 w 5778111"/>
                <a:gd name="connsiteY5-688" fmla="*/ 6342 h 818250"/>
                <a:gd name="connsiteX6-689" fmla="*/ 2109842 w 5778111"/>
                <a:gd name="connsiteY6-690" fmla="*/ 53949 h 818250"/>
                <a:gd name="connsiteX7-691" fmla="*/ 2294415 w 5778111"/>
                <a:gd name="connsiteY7-692" fmla="*/ 84879 h 818250"/>
                <a:gd name="connsiteX8-693" fmla="*/ 4689806 w 5778111"/>
                <a:gd name="connsiteY8-694" fmla="*/ 90489 h 818250"/>
                <a:gd name="connsiteX9-695" fmla="*/ 5127372 w 5778111"/>
                <a:gd name="connsiteY9-696" fmla="*/ 298052 h 818250"/>
                <a:gd name="connsiteX10-697" fmla="*/ 5458351 w 5778111"/>
                <a:gd name="connsiteY10-698" fmla="*/ 735618 h 818250"/>
                <a:gd name="connsiteX11-699" fmla="*/ 5651212 w 5778111"/>
                <a:gd name="connsiteY11-700" fmla="*/ 793843 h 818250"/>
                <a:gd name="connsiteX12-701" fmla="*/ 5778111 w 5778111"/>
                <a:gd name="connsiteY12-702" fmla="*/ 786106 h 818250"/>
                <a:gd name="connsiteX13" fmla="*/ 5778111 w 5778111"/>
                <a:gd name="connsiteY13" fmla="*/ 786106 h 818250"/>
                <a:gd name="connsiteX0-703" fmla="*/ 0 w 5778111"/>
                <a:gd name="connsiteY0-704" fmla="*/ 774886 h 818250"/>
                <a:gd name="connsiteX1-705" fmla="*/ 205542 w 5778111"/>
                <a:gd name="connsiteY1-706" fmla="*/ 769713 h 818250"/>
                <a:gd name="connsiteX2-707" fmla="*/ 375676 w 5778111"/>
                <a:gd name="connsiteY2-708" fmla="*/ 627629 h 818250"/>
                <a:gd name="connsiteX3-709" fmla="*/ 628300 w 5778111"/>
                <a:gd name="connsiteY3-710" fmla="*/ 157807 h 818250"/>
                <a:gd name="connsiteX4-711" fmla="*/ 885706 w 5778111"/>
                <a:gd name="connsiteY4-712" fmla="*/ 4801 h 818250"/>
                <a:gd name="connsiteX5-713" fmla="*/ 1918557 w 5778111"/>
                <a:gd name="connsiteY5-714" fmla="*/ 6342 h 818250"/>
                <a:gd name="connsiteX6-715" fmla="*/ 2109842 w 5778111"/>
                <a:gd name="connsiteY6-716" fmla="*/ 53949 h 818250"/>
                <a:gd name="connsiteX7-717" fmla="*/ 2294415 w 5778111"/>
                <a:gd name="connsiteY7-718" fmla="*/ 84879 h 818250"/>
                <a:gd name="connsiteX8-719" fmla="*/ 4689806 w 5778111"/>
                <a:gd name="connsiteY8-720" fmla="*/ 90489 h 818250"/>
                <a:gd name="connsiteX9-721" fmla="*/ 5127372 w 5778111"/>
                <a:gd name="connsiteY9-722" fmla="*/ 298052 h 818250"/>
                <a:gd name="connsiteX10-723" fmla="*/ 5458351 w 5778111"/>
                <a:gd name="connsiteY10-724" fmla="*/ 735618 h 818250"/>
                <a:gd name="connsiteX11-725" fmla="*/ 5651212 w 5778111"/>
                <a:gd name="connsiteY11-726" fmla="*/ 793843 h 818250"/>
                <a:gd name="connsiteX12-727" fmla="*/ 5778111 w 5778111"/>
                <a:gd name="connsiteY12-728" fmla="*/ 786106 h 818250"/>
                <a:gd name="connsiteX13-729" fmla="*/ 5778111 w 5778111"/>
                <a:gd name="connsiteY13-730" fmla="*/ 786106 h 818250"/>
                <a:gd name="connsiteX0-731" fmla="*/ 0 w 5778111"/>
                <a:gd name="connsiteY0-732" fmla="*/ 774886 h 818757"/>
                <a:gd name="connsiteX1-733" fmla="*/ 205542 w 5778111"/>
                <a:gd name="connsiteY1-734" fmla="*/ 769713 h 818757"/>
                <a:gd name="connsiteX2-735" fmla="*/ 375676 w 5778111"/>
                <a:gd name="connsiteY2-736" fmla="*/ 627629 h 818757"/>
                <a:gd name="connsiteX3-737" fmla="*/ 628300 w 5778111"/>
                <a:gd name="connsiteY3-738" fmla="*/ 157807 h 818757"/>
                <a:gd name="connsiteX4-739" fmla="*/ 885706 w 5778111"/>
                <a:gd name="connsiteY4-740" fmla="*/ 4801 h 818757"/>
                <a:gd name="connsiteX5-741" fmla="*/ 1918557 w 5778111"/>
                <a:gd name="connsiteY5-742" fmla="*/ 6342 h 818757"/>
                <a:gd name="connsiteX6-743" fmla="*/ 2109842 w 5778111"/>
                <a:gd name="connsiteY6-744" fmla="*/ 53949 h 818757"/>
                <a:gd name="connsiteX7-745" fmla="*/ 2294415 w 5778111"/>
                <a:gd name="connsiteY7-746" fmla="*/ 84879 h 818757"/>
                <a:gd name="connsiteX8-747" fmla="*/ 4689806 w 5778111"/>
                <a:gd name="connsiteY8-748" fmla="*/ 90489 h 818757"/>
                <a:gd name="connsiteX9-749" fmla="*/ 5127372 w 5778111"/>
                <a:gd name="connsiteY9-750" fmla="*/ 298052 h 818757"/>
                <a:gd name="connsiteX10-751" fmla="*/ 5458351 w 5778111"/>
                <a:gd name="connsiteY10-752" fmla="*/ 735618 h 818757"/>
                <a:gd name="connsiteX11-753" fmla="*/ 5638234 w 5778111"/>
                <a:gd name="connsiteY11-754" fmla="*/ 796889 h 818757"/>
                <a:gd name="connsiteX12-755" fmla="*/ 5778111 w 5778111"/>
                <a:gd name="connsiteY12-756" fmla="*/ 786106 h 818757"/>
                <a:gd name="connsiteX13-757" fmla="*/ 5778111 w 5778111"/>
                <a:gd name="connsiteY13-758" fmla="*/ 786106 h 818757"/>
                <a:gd name="connsiteX0-759" fmla="*/ 0 w 5778111"/>
                <a:gd name="connsiteY0-760" fmla="*/ 774886 h 826759"/>
                <a:gd name="connsiteX1-761" fmla="*/ 205542 w 5778111"/>
                <a:gd name="connsiteY1-762" fmla="*/ 769713 h 826759"/>
                <a:gd name="connsiteX2-763" fmla="*/ 375676 w 5778111"/>
                <a:gd name="connsiteY2-764" fmla="*/ 627629 h 826759"/>
                <a:gd name="connsiteX3-765" fmla="*/ 628300 w 5778111"/>
                <a:gd name="connsiteY3-766" fmla="*/ 157807 h 826759"/>
                <a:gd name="connsiteX4-767" fmla="*/ 885706 w 5778111"/>
                <a:gd name="connsiteY4-768" fmla="*/ 4801 h 826759"/>
                <a:gd name="connsiteX5-769" fmla="*/ 1918557 w 5778111"/>
                <a:gd name="connsiteY5-770" fmla="*/ 6342 h 826759"/>
                <a:gd name="connsiteX6-771" fmla="*/ 2109842 w 5778111"/>
                <a:gd name="connsiteY6-772" fmla="*/ 53949 h 826759"/>
                <a:gd name="connsiteX7-773" fmla="*/ 2294415 w 5778111"/>
                <a:gd name="connsiteY7-774" fmla="*/ 84879 h 826759"/>
                <a:gd name="connsiteX8-775" fmla="*/ 4689806 w 5778111"/>
                <a:gd name="connsiteY8-776" fmla="*/ 90489 h 826759"/>
                <a:gd name="connsiteX9-777" fmla="*/ 5127372 w 5778111"/>
                <a:gd name="connsiteY9-778" fmla="*/ 298052 h 826759"/>
                <a:gd name="connsiteX10-779" fmla="*/ 5493043 w 5778111"/>
                <a:gd name="connsiteY10-780" fmla="*/ 743620 h 826759"/>
                <a:gd name="connsiteX11-781" fmla="*/ 5638234 w 5778111"/>
                <a:gd name="connsiteY11-782" fmla="*/ 796889 h 826759"/>
                <a:gd name="connsiteX12-783" fmla="*/ 5778111 w 5778111"/>
                <a:gd name="connsiteY12-784" fmla="*/ 786106 h 826759"/>
                <a:gd name="connsiteX13-785" fmla="*/ 5778111 w 5778111"/>
                <a:gd name="connsiteY13-786" fmla="*/ 786106 h 826759"/>
                <a:gd name="connsiteX0-787" fmla="*/ 0 w 5778111"/>
                <a:gd name="connsiteY0-788" fmla="*/ 774886 h 824219"/>
                <a:gd name="connsiteX1-789" fmla="*/ 205542 w 5778111"/>
                <a:gd name="connsiteY1-790" fmla="*/ 769713 h 824219"/>
                <a:gd name="connsiteX2-791" fmla="*/ 375676 w 5778111"/>
                <a:gd name="connsiteY2-792" fmla="*/ 627629 h 824219"/>
                <a:gd name="connsiteX3-793" fmla="*/ 628300 w 5778111"/>
                <a:gd name="connsiteY3-794" fmla="*/ 157807 h 824219"/>
                <a:gd name="connsiteX4-795" fmla="*/ 885706 w 5778111"/>
                <a:gd name="connsiteY4-796" fmla="*/ 4801 h 824219"/>
                <a:gd name="connsiteX5-797" fmla="*/ 1918557 w 5778111"/>
                <a:gd name="connsiteY5-798" fmla="*/ 6342 h 824219"/>
                <a:gd name="connsiteX6-799" fmla="*/ 2109842 w 5778111"/>
                <a:gd name="connsiteY6-800" fmla="*/ 53949 h 824219"/>
                <a:gd name="connsiteX7-801" fmla="*/ 2294415 w 5778111"/>
                <a:gd name="connsiteY7-802" fmla="*/ 84879 h 824219"/>
                <a:gd name="connsiteX8-803" fmla="*/ 4689806 w 5778111"/>
                <a:gd name="connsiteY8-804" fmla="*/ 90489 h 824219"/>
                <a:gd name="connsiteX9-805" fmla="*/ 5127372 w 5778111"/>
                <a:gd name="connsiteY9-806" fmla="*/ 298052 h 824219"/>
                <a:gd name="connsiteX10-807" fmla="*/ 5493043 w 5778111"/>
                <a:gd name="connsiteY10-808" fmla="*/ 743620 h 824219"/>
                <a:gd name="connsiteX11-809" fmla="*/ 5653474 w 5778111"/>
                <a:gd name="connsiteY11-810" fmla="*/ 781649 h 824219"/>
                <a:gd name="connsiteX12-811" fmla="*/ 5778111 w 5778111"/>
                <a:gd name="connsiteY12-812" fmla="*/ 786106 h 824219"/>
                <a:gd name="connsiteX13-813" fmla="*/ 5778111 w 5778111"/>
                <a:gd name="connsiteY13-814" fmla="*/ 786106 h 824219"/>
                <a:gd name="connsiteX0-815" fmla="*/ 0 w 5789541"/>
                <a:gd name="connsiteY0-816" fmla="*/ 774886 h 824219"/>
                <a:gd name="connsiteX1-817" fmla="*/ 205542 w 5789541"/>
                <a:gd name="connsiteY1-818" fmla="*/ 769713 h 824219"/>
                <a:gd name="connsiteX2-819" fmla="*/ 375676 w 5789541"/>
                <a:gd name="connsiteY2-820" fmla="*/ 627629 h 824219"/>
                <a:gd name="connsiteX3-821" fmla="*/ 628300 w 5789541"/>
                <a:gd name="connsiteY3-822" fmla="*/ 157807 h 824219"/>
                <a:gd name="connsiteX4-823" fmla="*/ 885706 w 5789541"/>
                <a:gd name="connsiteY4-824" fmla="*/ 4801 h 824219"/>
                <a:gd name="connsiteX5-825" fmla="*/ 1918557 w 5789541"/>
                <a:gd name="connsiteY5-826" fmla="*/ 6342 h 824219"/>
                <a:gd name="connsiteX6-827" fmla="*/ 2109842 w 5789541"/>
                <a:gd name="connsiteY6-828" fmla="*/ 53949 h 824219"/>
                <a:gd name="connsiteX7-829" fmla="*/ 2294415 w 5789541"/>
                <a:gd name="connsiteY7-830" fmla="*/ 84879 h 824219"/>
                <a:gd name="connsiteX8-831" fmla="*/ 4689806 w 5789541"/>
                <a:gd name="connsiteY8-832" fmla="*/ 90489 h 824219"/>
                <a:gd name="connsiteX9-833" fmla="*/ 5127372 w 5789541"/>
                <a:gd name="connsiteY9-834" fmla="*/ 298052 h 824219"/>
                <a:gd name="connsiteX10-835" fmla="*/ 5493043 w 5789541"/>
                <a:gd name="connsiteY10-836" fmla="*/ 743620 h 824219"/>
                <a:gd name="connsiteX11-837" fmla="*/ 5653474 w 5789541"/>
                <a:gd name="connsiteY11-838" fmla="*/ 781649 h 824219"/>
                <a:gd name="connsiteX12-839" fmla="*/ 5778111 w 5789541"/>
                <a:gd name="connsiteY12-840" fmla="*/ 786106 h 824219"/>
                <a:gd name="connsiteX13-841" fmla="*/ 5789541 w 5789541"/>
                <a:gd name="connsiteY13-842" fmla="*/ 782296 h 824219"/>
                <a:gd name="connsiteX0-843" fmla="*/ 0 w 5789541"/>
                <a:gd name="connsiteY0-844" fmla="*/ 774886 h 824219"/>
                <a:gd name="connsiteX1-845" fmla="*/ 205542 w 5789541"/>
                <a:gd name="connsiteY1-846" fmla="*/ 769713 h 824219"/>
                <a:gd name="connsiteX2-847" fmla="*/ 375676 w 5789541"/>
                <a:gd name="connsiteY2-848" fmla="*/ 627629 h 824219"/>
                <a:gd name="connsiteX3-849" fmla="*/ 628300 w 5789541"/>
                <a:gd name="connsiteY3-850" fmla="*/ 157807 h 824219"/>
                <a:gd name="connsiteX4-851" fmla="*/ 885706 w 5789541"/>
                <a:gd name="connsiteY4-852" fmla="*/ 4801 h 824219"/>
                <a:gd name="connsiteX5-853" fmla="*/ 1918557 w 5789541"/>
                <a:gd name="connsiteY5-854" fmla="*/ 6342 h 824219"/>
                <a:gd name="connsiteX6-855" fmla="*/ 2109842 w 5789541"/>
                <a:gd name="connsiteY6-856" fmla="*/ 53949 h 824219"/>
                <a:gd name="connsiteX7-857" fmla="*/ 2294415 w 5789541"/>
                <a:gd name="connsiteY7-858" fmla="*/ 84879 h 824219"/>
                <a:gd name="connsiteX8-859" fmla="*/ 4689806 w 5789541"/>
                <a:gd name="connsiteY8-860" fmla="*/ 90489 h 824219"/>
                <a:gd name="connsiteX9-861" fmla="*/ 5127372 w 5789541"/>
                <a:gd name="connsiteY9-862" fmla="*/ 298052 h 824219"/>
                <a:gd name="connsiteX10-863" fmla="*/ 5493043 w 5789541"/>
                <a:gd name="connsiteY10-864" fmla="*/ 743620 h 824219"/>
                <a:gd name="connsiteX11-865" fmla="*/ 5653474 w 5789541"/>
                <a:gd name="connsiteY11-866" fmla="*/ 781649 h 824219"/>
                <a:gd name="connsiteX12-867" fmla="*/ 5778111 w 5789541"/>
                <a:gd name="connsiteY12-868" fmla="*/ 786106 h 824219"/>
                <a:gd name="connsiteX13-869" fmla="*/ 5789541 w 5789541"/>
                <a:gd name="connsiteY13-870" fmla="*/ 782296 h 824219"/>
                <a:gd name="connsiteX0-871" fmla="*/ 0 w 5789541"/>
                <a:gd name="connsiteY0-872" fmla="*/ 774886 h 824219"/>
                <a:gd name="connsiteX1-873" fmla="*/ 205542 w 5789541"/>
                <a:gd name="connsiteY1-874" fmla="*/ 769713 h 824219"/>
                <a:gd name="connsiteX2-875" fmla="*/ 375676 w 5789541"/>
                <a:gd name="connsiteY2-876" fmla="*/ 627629 h 824219"/>
                <a:gd name="connsiteX3-877" fmla="*/ 628300 w 5789541"/>
                <a:gd name="connsiteY3-878" fmla="*/ 157807 h 824219"/>
                <a:gd name="connsiteX4-879" fmla="*/ 885706 w 5789541"/>
                <a:gd name="connsiteY4-880" fmla="*/ 4801 h 824219"/>
                <a:gd name="connsiteX5-881" fmla="*/ 1918557 w 5789541"/>
                <a:gd name="connsiteY5-882" fmla="*/ 6342 h 824219"/>
                <a:gd name="connsiteX6-883" fmla="*/ 2109842 w 5789541"/>
                <a:gd name="connsiteY6-884" fmla="*/ 53949 h 824219"/>
                <a:gd name="connsiteX7-885" fmla="*/ 2294415 w 5789541"/>
                <a:gd name="connsiteY7-886" fmla="*/ 84879 h 824219"/>
                <a:gd name="connsiteX8-887" fmla="*/ 4689806 w 5789541"/>
                <a:gd name="connsiteY8-888" fmla="*/ 90489 h 824219"/>
                <a:gd name="connsiteX9-889" fmla="*/ 5127372 w 5789541"/>
                <a:gd name="connsiteY9-890" fmla="*/ 298052 h 824219"/>
                <a:gd name="connsiteX10-891" fmla="*/ 5493043 w 5789541"/>
                <a:gd name="connsiteY10-892" fmla="*/ 743620 h 824219"/>
                <a:gd name="connsiteX11-893" fmla="*/ 5653474 w 5789541"/>
                <a:gd name="connsiteY11-894" fmla="*/ 781649 h 824219"/>
                <a:gd name="connsiteX12-895" fmla="*/ 5778111 w 5789541"/>
                <a:gd name="connsiteY12-896" fmla="*/ 786106 h 824219"/>
                <a:gd name="connsiteX13-897" fmla="*/ 5789541 w 5789541"/>
                <a:gd name="connsiteY13-898" fmla="*/ 782296 h 824219"/>
                <a:gd name="connsiteX0-899" fmla="*/ 0 w 5789541"/>
                <a:gd name="connsiteY0-900" fmla="*/ 774886 h 789929"/>
                <a:gd name="connsiteX1-901" fmla="*/ 205542 w 5789541"/>
                <a:gd name="connsiteY1-902" fmla="*/ 769713 h 789929"/>
                <a:gd name="connsiteX2-903" fmla="*/ 375676 w 5789541"/>
                <a:gd name="connsiteY2-904" fmla="*/ 627629 h 789929"/>
                <a:gd name="connsiteX3-905" fmla="*/ 628300 w 5789541"/>
                <a:gd name="connsiteY3-906" fmla="*/ 157807 h 789929"/>
                <a:gd name="connsiteX4-907" fmla="*/ 885706 w 5789541"/>
                <a:gd name="connsiteY4-908" fmla="*/ 4801 h 789929"/>
                <a:gd name="connsiteX5-909" fmla="*/ 1918557 w 5789541"/>
                <a:gd name="connsiteY5-910" fmla="*/ 6342 h 789929"/>
                <a:gd name="connsiteX6-911" fmla="*/ 2109842 w 5789541"/>
                <a:gd name="connsiteY6-912" fmla="*/ 53949 h 789929"/>
                <a:gd name="connsiteX7-913" fmla="*/ 2294415 w 5789541"/>
                <a:gd name="connsiteY7-914" fmla="*/ 84879 h 789929"/>
                <a:gd name="connsiteX8-915" fmla="*/ 4689806 w 5789541"/>
                <a:gd name="connsiteY8-916" fmla="*/ 90489 h 789929"/>
                <a:gd name="connsiteX9-917" fmla="*/ 5127372 w 5789541"/>
                <a:gd name="connsiteY9-918" fmla="*/ 298052 h 789929"/>
                <a:gd name="connsiteX10-919" fmla="*/ 5473993 w 5789541"/>
                <a:gd name="connsiteY10-920" fmla="*/ 709330 h 789929"/>
                <a:gd name="connsiteX11-921" fmla="*/ 5653474 w 5789541"/>
                <a:gd name="connsiteY11-922" fmla="*/ 781649 h 789929"/>
                <a:gd name="connsiteX12-923" fmla="*/ 5778111 w 5789541"/>
                <a:gd name="connsiteY12-924" fmla="*/ 786106 h 789929"/>
                <a:gd name="connsiteX13-925" fmla="*/ 5789541 w 5789541"/>
                <a:gd name="connsiteY13-926" fmla="*/ 782296 h 789929"/>
                <a:gd name="connsiteX0-927" fmla="*/ 0 w 5789541"/>
                <a:gd name="connsiteY0-928" fmla="*/ 774886 h 790799"/>
                <a:gd name="connsiteX1-929" fmla="*/ 205542 w 5789541"/>
                <a:gd name="connsiteY1-930" fmla="*/ 769713 h 790799"/>
                <a:gd name="connsiteX2-931" fmla="*/ 375676 w 5789541"/>
                <a:gd name="connsiteY2-932" fmla="*/ 627629 h 790799"/>
                <a:gd name="connsiteX3-933" fmla="*/ 628300 w 5789541"/>
                <a:gd name="connsiteY3-934" fmla="*/ 157807 h 790799"/>
                <a:gd name="connsiteX4-935" fmla="*/ 885706 w 5789541"/>
                <a:gd name="connsiteY4-936" fmla="*/ 4801 h 790799"/>
                <a:gd name="connsiteX5-937" fmla="*/ 1918557 w 5789541"/>
                <a:gd name="connsiteY5-938" fmla="*/ 6342 h 790799"/>
                <a:gd name="connsiteX6-939" fmla="*/ 2109842 w 5789541"/>
                <a:gd name="connsiteY6-940" fmla="*/ 53949 h 790799"/>
                <a:gd name="connsiteX7-941" fmla="*/ 2294415 w 5789541"/>
                <a:gd name="connsiteY7-942" fmla="*/ 84879 h 790799"/>
                <a:gd name="connsiteX8-943" fmla="*/ 4689806 w 5789541"/>
                <a:gd name="connsiteY8-944" fmla="*/ 90489 h 790799"/>
                <a:gd name="connsiteX9-945" fmla="*/ 5134178 w 5789541"/>
                <a:gd name="connsiteY9-946" fmla="*/ 292833 h 790799"/>
                <a:gd name="connsiteX10-947" fmla="*/ 5473993 w 5789541"/>
                <a:gd name="connsiteY10-948" fmla="*/ 709330 h 790799"/>
                <a:gd name="connsiteX11-949" fmla="*/ 5653474 w 5789541"/>
                <a:gd name="connsiteY11-950" fmla="*/ 781649 h 790799"/>
                <a:gd name="connsiteX12-951" fmla="*/ 5778111 w 5789541"/>
                <a:gd name="connsiteY12-952" fmla="*/ 786106 h 790799"/>
                <a:gd name="connsiteX13-953" fmla="*/ 5789541 w 5789541"/>
                <a:gd name="connsiteY13-954" fmla="*/ 782296 h 790799"/>
                <a:gd name="connsiteX0-955" fmla="*/ 0 w 5789541"/>
                <a:gd name="connsiteY0-956" fmla="*/ 774886 h 792704"/>
                <a:gd name="connsiteX1-957" fmla="*/ 205542 w 5789541"/>
                <a:gd name="connsiteY1-958" fmla="*/ 769713 h 792704"/>
                <a:gd name="connsiteX2-959" fmla="*/ 375676 w 5789541"/>
                <a:gd name="connsiteY2-960" fmla="*/ 627629 h 792704"/>
                <a:gd name="connsiteX3-961" fmla="*/ 628300 w 5789541"/>
                <a:gd name="connsiteY3-962" fmla="*/ 157807 h 792704"/>
                <a:gd name="connsiteX4-963" fmla="*/ 885706 w 5789541"/>
                <a:gd name="connsiteY4-964" fmla="*/ 4801 h 792704"/>
                <a:gd name="connsiteX5-965" fmla="*/ 1918557 w 5789541"/>
                <a:gd name="connsiteY5-966" fmla="*/ 6342 h 792704"/>
                <a:gd name="connsiteX6-967" fmla="*/ 2109842 w 5789541"/>
                <a:gd name="connsiteY6-968" fmla="*/ 53949 h 792704"/>
                <a:gd name="connsiteX7-969" fmla="*/ 2294415 w 5789541"/>
                <a:gd name="connsiteY7-970" fmla="*/ 84879 h 792704"/>
                <a:gd name="connsiteX8-971" fmla="*/ 4689806 w 5789541"/>
                <a:gd name="connsiteY8-972" fmla="*/ 90489 h 792704"/>
                <a:gd name="connsiteX9-973" fmla="*/ 5164658 w 5789541"/>
                <a:gd name="connsiteY9-974" fmla="*/ 281403 h 792704"/>
                <a:gd name="connsiteX10-975" fmla="*/ 5473993 w 5789541"/>
                <a:gd name="connsiteY10-976" fmla="*/ 709330 h 792704"/>
                <a:gd name="connsiteX11-977" fmla="*/ 5653474 w 5789541"/>
                <a:gd name="connsiteY11-978" fmla="*/ 781649 h 792704"/>
                <a:gd name="connsiteX12-979" fmla="*/ 5778111 w 5789541"/>
                <a:gd name="connsiteY12-980" fmla="*/ 786106 h 792704"/>
                <a:gd name="connsiteX13-981" fmla="*/ 5789541 w 5789541"/>
                <a:gd name="connsiteY13-982" fmla="*/ 782296 h 792704"/>
                <a:gd name="connsiteX0-983" fmla="*/ 0 w 5789541"/>
                <a:gd name="connsiteY0-984" fmla="*/ 774886 h 792704"/>
                <a:gd name="connsiteX1-985" fmla="*/ 205542 w 5789541"/>
                <a:gd name="connsiteY1-986" fmla="*/ 769713 h 792704"/>
                <a:gd name="connsiteX2-987" fmla="*/ 375676 w 5789541"/>
                <a:gd name="connsiteY2-988" fmla="*/ 627629 h 792704"/>
                <a:gd name="connsiteX3-989" fmla="*/ 628300 w 5789541"/>
                <a:gd name="connsiteY3-990" fmla="*/ 157807 h 792704"/>
                <a:gd name="connsiteX4-991" fmla="*/ 885706 w 5789541"/>
                <a:gd name="connsiteY4-992" fmla="*/ 4801 h 792704"/>
                <a:gd name="connsiteX5-993" fmla="*/ 1918557 w 5789541"/>
                <a:gd name="connsiteY5-994" fmla="*/ 6342 h 792704"/>
                <a:gd name="connsiteX6-995" fmla="*/ 2109842 w 5789541"/>
                <a:gd name="connsiteY6-996" fmla="*/ 53949 h 792704"/>
                <a:gd name="connsiteX7-997" fmla="*/ 2294415 w 5789541"/>
                <a:gd name="connsiteY7-998" fmla="*/ 84879 h 792704"/>
                <a:gd name="connsiteX8-999" fmla="*/ 4689806 w 5789541"/>
                <a:gd name="connsiteY8-1000" fmla="*/ 90489 h 792704"/>
                <a:gd name="connsiteX9-1001" fmla="*/ 5164658 w 5789541"/>
                <a:gd name="connsiteY9-1002" fmla="*/ 281403 h 792704"/>
                <a:gd name="connsiteX10-1003" fmla="*/ 5473993 w 5789541"/>
                <a:gd name="connsiteY10-1004" fmla="*/ 709330 h 792704"/>
                <a:gd name="connsiteX11-1005" fmla="*/ 5653474 w 5789541"/>
                <a:gd name="connsiteY11-1006" fmla="*/ 781649 h 792704"/>
                <a:gd name="connsiteX12-1007" fmla="*/ 5778111 w 5789541"/>
                <a:gd name="connsiteY12-1008" fmla="*/ 786106 h 792704"/>
                <a:gd name="connsiteX13-1009" fmla="*/ 5789541 w 5789541"/>
                <a:gd name="connsiteY13-1010" fmla="*/ 782296 h 792704"/>
                <a:gd name="connsiteX0-1011" fmla="*/ 0 w 5789541"/>
                <a:gd name="connsiteY0-1012" fmla="*/ 774886 h 792704"/>
                <a:gd name="connsiteX1-1013" fmla="*/ 205542 w 5789541"/>
                <a:gd name="connsiteY1-1014" fmla="*/ 769713 h 792704"/>
                <a:gd name="connsiteX2-1015" fmla="*/ 375676 w 5789541"/>
                <a:gd name="connsiteY2-1016" fmla="*/ 627629 h 792704"/>
                <a:gd name="connsiteX3-1017" fmla="*/ 628300 w 5789541"/>
                <a:gd name="connsiteY3-1018" fmla="*/ 157807 h 792704"/>
                <a:gd name="connsiteX4-1019" fmla="*/ 885706 w 5789541"/>
                <a:gd name="connsiteY4-1020" fmla="*/ 4801 h 792704"/>
                <a:gd name="connsiteX5-1021" fmla="*/ 1918557 w 5789541"/>
                <a:gd name="connsiteY5-1022" fmla="*/ 6342 h 792704"/>
                <a:gd name="connsiteX6-1023" fmla="*/ 2109842 w 5789541"/>
                <a:gd name="connsiteY6-1024" fmla="*/ 53949 h 792704"/>
                <a:gd name="connsiteX7-1025" fmla="*/ 2294415 w 5789541"/>
                <a:gd name="connsiteY7-1026" fmla="*/ 84879 h 792704"/>
                <a:gd name="connsiteX8-1027" fmla="*/ 4689806 w 5789541"/>
                <a:gd name="connsiteY8-1028" fmla="*/ 90489 h 792704"/>
                <a:gd name="connsiteX9-1029" fmla="*/ 5164658 w 5789541"/>
                <a:gd name="connsiteY9-1030" fmla="*/ 281403 h 792704"/>
                <a:gd name="connsiteX10-1031" fmla="*/ 5473993 w 5789541"/>
                <a:gd name="connsiteY10-1032" fmla="*/ 709330 h 792704"/>
                <a:gd name="connsiteX11-1033" fmla="*/ 5653474 w 5789541"/>
                <a:gd name="connsiteY11-1034" fmla="*/ 781649 h 792704"/>
                <a:gd name="connsiteX12-1035" fmla="*/ 5778111 w 5789541"/>
                <a:gd name="connsiteY12-1036" fmla="*/ 786106 h 792704"/>
                <a:gd name="connsiteX13-1037" fmla="*/ 5789541 w 5789541"/>
                <a:gd name="connsiteY13-1038" fmla="*/ 782296 h 792704"/>
                <a:gd name="connsiteX0-1039" fmla="*/ 0 w 5789541"/>
                <a:gd name="connsiteY0-1040" fmla="*/ 774886 h 786106"/>
                <a:gd name="connsiteX1-1041" fmla="*/ 205542 w 5789541"/>
                <a:gd name="connsiteY1-1042" fmla="*/ 769713 h 786106"/>
                <a:gd name="connsiteX2-1043" fmla="*/ 375676 w 5789541"/>
                <a:gd name="connsiteY2-1044" fmla="*/ 627629 h 786106"/>
                <a:gd name="connsiteX3-1045" fmla="*/ 628300 w 5789541"/>
                <a:gd name="connsiteY3-1046" fmla="*/ 157807 h 786106"/>
                <a:gd name="connsiteX4-1047" fmla="*/ 885706 w 5789541"/>
                <a:gd name="connsiteY4-1048" fmla="*/ 4801 h 786106"/>
                <a:gd name="connsiteX5-1049" fmla="*/ 1918557 w 5789541"/>
                <a:gd name="connsiteY5-1050" fmla="*/ 6342 h 786106"/>
                <a:gd name="connsiteX6-1051" fmla="*/ 2109842 w 5789541"/>
                <a:gd name="connsiteY6-1052" fmla="*/ 53949 h 786106"/>
                <a:gd name="connsiteX7-1053" fmla="*/ 2294415 w 5789541"/>
                <a:gd name="connsiteY7-1054" fmla="*/ 84879 h 786106"/>
                <a:gd name="connsiteX8-1055" fmla="*/ 4689806 w 5789541"/>
                <a:gd name="connsiteY8-1056" fmla="*/ 90489 h 786106"/>
                <a:gd name="connsiteX9-1057" fmla="*/ 5164658 w 5789541"/>
                <a:gd name="connsiteY9-1058" fmla="*/ 281403 h 786106"/>
                <a:gd name="connsiteX10-1059" fmla="*/ 5473993 w 5789541"/>
                <a:gd name="connsiteY10-1060" fmla="*/ 709330 h 786106"/>
                <a:gd name="connsiteX11-1061" fmla="*/ 5653474 w 5789541"/>
                <a:gd name="connsiteY11-1062" fmla="*/ 781649 h 786106"/>
                <a:gd name="connsiteX12-1063" fmla="*/ 5778111 w 5789541"/>
                <a:gd name="connsiteY12-1064" fmla="*/ 786106 h 786106"/>
                <a:gd name="connsiteX13-1065" fmla="*/ 5789541 w 5789541"/>
                <a:gd name="connsiteY13-1066" fmla="*/ 782296 h 786106"/>
                <a:gd name="connsiteX0-1067" fmla="*/ 0 w 5789541"/>
                <a:gd name="connsiteY0-1068" fmla="*/ 774886 h 786106"/>
                <a:gd name="connsiteX1-1069" fmla="*/ 205542 w 5789541"/>
                <a:gd name="connsiteY1-1070" fmla="*/ 769713 h 786106"/>
                <a:gd name="connsiteX2-1071" fmla="*/ 375676 w 5789541"/>
                <a:gd name="connsiteY2-1072" fmla="*/ 627629 h 786106"/>
                <a:gd name="connsiteX3-1073" fmla="*/ 628300 w 5789541"/>
                <a:gd name="connsiteY3-1074" fmla="*/ 157807 h 786106"/>
                <a:gd name="connsiteX4-1075" fmla="*/ 885706 w 5789541"/>
                <a:gd name="connsiteY4-1076" fmla="*/ 4801 h 786106"/>
                <a:gd name="connsiteX5-1077" fmla="*/ 1918557 w 5789541"/>
                <a:gd name="connsiteY5-1078" fmla="*/ 6342 h 786106"/>
                <a:gd name="connsiteX6-1079" fmla="*/ 2109842 w 5789541"/>
                <a:gd name="connsiteY6-1080" fmla="*/ 53949 h 786106"/>
                <a:gd name="connsiteX7-1081" fmla="*/ 2294415 w 5789541"/>
                <a:gd name="connsiteY7-1082" fmla="*/ 84879 h 786106"/>
                <a:gd name="connsiteX8-1083" fmla="*/ 4689806 w 5789541"/>
                <a:gd name="connsiteY8-1084" fmla="*/ 90489 h 786106"/>
                <a:gd name="connsiteX9-1085" fmla="*/ 5164658 w 5789541"/>
                <a:gd name="connsiteY9-1086" fmla="*/ 281403 h 786106"/>
                <a:gd name="connsiteX10-1087" fmla="*/ 5432867 w 5789541"/>
                <a:gd name="connsiteY10-1088" fmla="*/ 694472 h 786106"/>
                <a:gd name="connsiteX11-1089" fmla="*/ 5653474 w 5789541"/>
                <a:gd name="connsiteY11-1090" fmla="*/ 781649 h 786106"/>
                <a:gd name="connsiteX12-1091" fmla="*/ 5778111 w 5789541"/>
                <a:gd name="connsiteY12-1092" fmla="*/ 786106 h 786106"/>
                <a:gd name="connsiteX13-1093" fmla="*/ 5789541 w 5789541"/>
                <a:gd name="connsiteY13-1094" fmla="*/ 782296 h 786106"/>
                <a:gd name="connsiteX0-1095" fmla="*/ 0 w 5789541"/>
                <a:gd name="connsiteY0-1096" fmla="*/ 774886 h 786106"/>
                <a:gd name="connsiteX1-1097" fmla="*/ 205542 w 5789541"/>
                <a:gd name="connsiteY1-1098" fmla="*/ 769713 h 786106"/>
                <a:gd name="connsiteX2-1099" fmla="*/ 375676 w 5789541"/>
                <a:gd name="connsiteY2-1100" fmla="*/ 627629 h 786106"/>
                <a:gd name="connsiteX3-1101" fmla="*/ 628300 w 5789541"/>
                <a:gd name="connsiteY3-1102" fmla="*/ 157807 h 786106"/>
                <a:gd name="connsiteX4-1103" fmla="*/ 885706 w 5789541"/>
                <a:gd name="connsiteY4-1104" fmla="*/ 4801 h 786106"/>
                <a:gd name="connsiteX5-1105" fmla="*/ 1918557 w 5789541"/>
                <a:gd name="connsiteY5-1106" fmla="*/ 6342 h 786106"/>
                <a:gd name="connsiteX6-1107" fmla="*/ 2109842 w 5789541"/>
                <a:gd name="connsiteY6-1108" fmla="*/ 53949 h 786106"/>
                <a:gd name="connsiteX7-1109" fmla="*/ 2294415 w 5789541"/>
                <a:gd name="connsiteY7-1110" fmla="*/ 84879 h 786106"/>
                <a:gd name="connsiteX8-1111" fmla="*/ 4689806 w 5789541"/>
                <a:gd name="connsiteY8-1112" fmla="*/ 90489 h 786106"/>
                <a:gd name="connsiteX9-1113" fmla="*/ 5164658 w 5789541"/>
                <a:gd name="connsiteY9-1114" fmla="*/ 281403 h 786106"/>
                <a:gd name="connsiteX10-1115" fmla="*/ 5432867 w 5789541"/>
                <a:gd name="connsiteY10-1116" fmla="*/ 694472 h 786106"/>
                <a:gd name="connsiteX11-1117" fmla="*/ 5653474 w 5789541"/>
                <a:gd name="connsiteY11-1118" fmla="*/ 781649 h 786106"/>
                <a:gd name="connsiteX12-1119" fmla="*/ 5778111 w 5789541"/>
                <a:gd name="connsiteY12-1120" fmla="*/ 786106 h 786106"/>
                <a:gd name="connsiteX13-1121" fmla="*/ 5789541 w 5789541"/>
                <a:gd name="connsiteY13-1122" fmla="*/ 782296 h 786106"/>
                <a:gd name="connsiteX0-1123" fmla="*/ 0 w 5789541"/>
                <a:gd name="connsiteY0-1124" fmla="*/ 774886 h 786106"/>
                <a:gd name="connsiteX1-1125" fmla="*/ 205542 w 5789541"/>
                <a:gd name="connsiteY1-1126" fmla="*/ 769713 h 786106"/>
                <a:gd name="connsiteX2-1127" fmla="*/ 375676 w 5789541"/>
                <a:gd name="connsiteY2-1128" fmla="*/ 627629 h 786106"/>
                <a:gd name="connsiteX3-1129" fmla="*/ 628300 w 5789541"/>
                <a:gd name="connsiteY3-1130" fmla="*/ 157807 h 786106"/>
                <a:gd name="connsiteX4-1131" fmla="*/ 885706 w 5789541"/>
                <a:gd name="connsiteY4-1132" fmla="*/ 4801 h 786106"/>
                <a:gd name="connsiteX5-1133" fmla="*/ 1918557 w 5789541"/>
                <a:gd name="connsiteY5-1134" fmla="*/ 6342 h 786106"/>
                <a:gd name="connsiteX6-1135" fmla="*/ 2109842 w 5789541"/>
                <a:gd name="connsiteY6-1136" fmla="*/ 53949 h 786106"/>
                <a:gd name="connsiteX7-1137" fmla="*/ 2294415 w 5789541"/>
                <a:gd name="connsiteY7-1138" fmla="*/ 84879 h 786106"/>
                <a:gd name="connsiteX8-1139" fmla="*/ 4689806 w 5789541"/>
                <a:gd name="connsiteY8-1140" fmla="*/ 90489 h 786106"/>
                <a:gd name="connsiteX9-1141" fmla="*/ 5164658 w 5789541"/>
                <a:gd name="connsiteY9-1142" fmla="*/ 281403 h 786106"/>
                <a:gd name="connsiteX10-1143" fmla="*/ 5451917 w 5789541"/>
                <a:gd name="connsiteY10-1144" fmla="*/ 690662 h 786106"/>
                <a:gd name="connsiteX11-1145" fmla="*/ 5653474 w 5789541"/>
                <a:gd name="connsiteY11-1146" fmla="*/ 781649 h 786106"/>
                <a:gd name="connsiteX12-1147" fmla="*/ 5778111 w 5789541"/>
                <a:gd name="connsiteY12-1148" fmla="*/ 786106 h 786106"/>
                <a:gd name="connsiteX13-1149" fmla="*/ 5789541 w 5789541"/>
                <a:gd name="connsiteY13-1150" fmla="*/ 782296 h 786106"/>
                <a:gd name="connsiteX0-1151" fmla="*/ 0 w 5778111"/>
                <a:gd name="connsiteY0-1152" fmla="*/ 774886 h 786106"/>
                <a:gd name="connsiteX1-1153" fmla="*/ 205542 w 5778111"/>
                <a:gd name="connsiteY1-1154" fmla="*/ 769713 h 786106"/>
                <a:gd name="connsiteX2-1155" fmla="*/ 375676 w 5778111"/>
                <a:gd name="connsiteY2-1156" fmla="*/ 627629 h 786106"/>
                <a:gd name="connsiteX3-1157" fmla="*/ 628300 w 5778111"/>
                <a:gd name="connsiteY3-1158" fmla="*/ 157807 h 786106"/>
                <a:gd name="connsiteX4-1159" fmla="*/ 885706 w 5778111"/>
                <a:gd name="connsiteY4-1160" fmla="*/ 4801 h 786106"/>
                <a:gd name="connsiteX5-1161" fmla="*/ 1918557 w 5778111"/>
                <a:gd name="connsiteY5-1162" fmla="*/ 6342 h 786106"/>
                <a:gd name="connsiteX6-1163" fmla="*/ 2109842 w 5778111"/>
                <a:gd name="connsiteY6-1164" fmla="*/ 53949 h 786106"/>
                <a:gd name="connsiteX7-1165" fmla="*/ 2294415 w 5778111"/>
                <a:gd name="connsiteY7-1166" fmla="*/ 84879 h 786106"/>
                <a:gd name="connsiteX8-1167" fmla="*/ 4689806 w 5778111"/>
                <a:gd name="connsiteY8-1168" fmla="*/ 90489 h 786106"/>
                <a:gd name="connsiteX9-1169" fmla="*/ 5164658 w 5778111"/>
                <a:gd name="connsiteY9-1170" fmla="*/ 281403 h 786106"/>
                <a:gd name="connsiteX10-1171" fmla="*/ 5451917 w 5778111"/>
                <a:gd name="connsiteY10-1172" fmla="*/ 690662 h 786106"/>
                <a:gd name="connsiteX11-1173" fmla="*/ 5653474 w 5778111"/>
                <a:gd name="connsiteY11-1174" fmla="*/ 781649 h 786106"/>
                <a:gd name="connsiteX12-1175" fmla="*/ 5778111 w 5778111"/>
                <a:gd name="connsiteY12-1176" fmla="*/ 786106 h 786106"/>
                <a:gd name="connsiteX0-1177" fmla="*/ 0 w 5778111"/>
                <a:gd name="connsiteY0-1178" fmla="*/ 774886 h 786106"/>
                <a:gd name="connsiteX1-1179" fmla="*/ 205542 w 5778111"/>
                <a:gd name="connsiteY1-1180" fmla="*/ 769713 h 786106"/>
                <a:gd name="connsiteX2-1181" fmla="*/ 375676 w 5778111"/>
                <a:gd name="connsiteY2-1182" fmla="*/ 627629 h 786106"/>
                <a:gd name="connsiteX3-1183" fmla="*/ 628300 w 5778111"/>
                <a:gd name="connsiteY3-1184" fmla="*/ 157807 h 786106"/>
                <a:gd name="connsiteX4-1185" fmla="*/ 885706 w 5778111"/>
                <a:gd name="connsiteY4-1186" fmla="*/ 4801 h 786106"/>
                <a:gd name="connsiteX5-1187" fmla="*/ 1918557 w 5778111"/>
                <a:gd name="connsiteY5-1188" fmla="*/ 6342 h 786106"/>
                <a:gd name="connsiteX6-1189" fmla="*/ 2109842 w 5778111"/>
                <a:gd name="connsiteY6-1190" fmla="*/ 53949 h 786106"/>
                <a:gd name="connsiteX7-1191" fmla="*/ 2294415 w 5778111"/>
                <a:gd name="connsiteY7-1192" fmla="*/ 84879 h 786106"/>
                <a:gd name="connsiteX8-1193" fmla="*/ 4689806 w 5778111"/>
                <a:gd name="connsiteY8-1194" fmla="*/ 90489 h 786106"/>
                <a:gd name="connsiteX9-1195" fmla="*/ 5164658 w 5778111"/>
                <a:gd name="connsiteY9-1196" fmla="*/ 281403 h 786106"/>
                <a:gd name="connsiteX10-1197" fmla="*/ 5451917 w 5778111"/>
                <a:gd name="connsiteY10-1198" fmla="*/ 690662 h 786106"/>
                <a:gd name="connsiteX11-1199" fmla="*/ 5653474 w 5778111"/>
                <a:gd name="connsiteY11-1200" fmla="*/ 781649 h 786106"/>
                <a:gd name="connsiteX12-1201" fmla="*/ 5778111 w 5778111"/>
                <a:gd name="connsiteY12-1202" fmla="*/ 786106 h 7861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152400">
              <a:solidFill>
                <a:schemeClr val="bg1">
                  <a:lumMod val="65000"/>
                </a:schemeClr>
              </a:solidFill>
              <a:round/>
              <a:tailEnd type="triangle" w="med" len="med"/>
            </a:ln>
          </p:spPr>
          <p:txBody>
            <a:bodyPr wrap="none" anchor="ct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1" fmla="*/ 0 w 5684293"/>
                <a:gd name="connsiteY0-2" fmla="*/ 31845 h 972403"/>
                <a:gd name="connsiteX1-3" fmla="*/ 225188 w 5684293"/>
                <a:gd name="connsiteY1-4" fmla="*/ 38669 h 972403"/>
                <a:gd name="connsiteX2-5" fmla="*/ 429905 w 5684293"/>
                <a:gd name="connsiteY2-6" fmla="*/ 181971 h 972403"/>
                <a:gd name="connsiteX3-7" fmla="*/ 668741 w 5684293"/>
                <a:gd name="connsiteY3-8" fmla="*/ 570932 h 972403"/>
                <a:gd name="connsiteX4-9" fmla="*/ 887105 w 5684293"/>
                <a:gd name="connsiteY4-10" fmla="*/ 680114 h 972403"/>
                <a:gd name="connsiteX5-11" fmla="*/ 3330054 w 5684293"/>
                <a:gd name="connsiteY5-12" fmla="*/ 707409 h 972403"/>
                <a:gd name="connsiteX6-13" fmla="*/ 3521123 w 5684293"/>
                <a:gd name="connsiteY6-14" fmla="*/ 782472 h 972403"/>
                <a:gd name="connsiteX7-15" fmla="*/ 3623481 w 5684293"/>
                <a:gd name="connsiteY7-16" fmla="*/ 912126 h 972403"/>
                <a:gd name="connsiteX8-17" fmla="*/ 3841845 w 5684293"/>
                <a:gd name="connsiteY8-18" fmla="*/ 946245 h 972403"/>
                <a:gd name="connsiteX9-19" fmla="*/ 4892723 w 5684293"/>
                <a:gd name="connsiteY9-20" fmla="*/ 953069 h 972403"/>
                <a:gd name="connsiteX10-21" fmla="*/ 5227093 w 5684293"/>
                <a:gd name="connsiteY10-22" fmla="*/ 830239 h 972403"/>
                <a:gd name="connsiteX11-23" fmla="*/ 5377218 w 5684293"/>
                <a:gd name="connsiteY11-24" fmla="*/ 181971 h 972403"/>
                <a:gd name="connsiteX12-25" fmla="*/ 5534168 w 5684293"/>
                <a:gd name="connsiteY12-26" fmla="*/ 25021 h 972403"/>
                <a:gd name="connsiteX13-27" fmla="*/ 5684293 w 5684293"/>
                <a:gd name="connsiteY13-28" fmla="*/ 31845 h 972403"/>
                <a:gd name="connsiteX0-29" fmla="*/ 0 w 5684293"/>
                <a:gd name="connsiteY0-30" fmla="*/ 31845 h 958755"/>
                <a:gd name="connsiteX1-31" fmla="*/ 225188 w 5684293"/>
                <a:gd name="connsiteY1-32" fmla="*/ 38669 h 958755"/>
                <a:gd name="connsiteX2-33" fmla="*/ 429905 w 5684293"/>
                <a:gd name="connsiteY2-34" fmla="*/ 181971 h 958755"/>
                <a:gd name="connsiteX3-35" fmla="*/ 668741 w 5684293"/>
                <a:gd name="connsiteY3-36" fmla="*/ 570932 h 958755"/>
                <a:gd name="connsiteX4-37" fmla="*/ 887105 w 5684293"/>
                <a:gd name="connsiteY4-38" fmla="*/ 680114 h 958755"/>
                <a:gd name="connsiteX5-39" fmla="*/ 3330054 w 5684293"/>
                <a:gd name="connsiteY5-40" fmla="*/ 707409 h 958755"/>
                <a:gd name="connsiteX6-41" fmla="*/ 3521123 w 5684293"/>
                <a:gd name="connsiteY6-42" fmla="*/ 782472 h 958755"/>
                <a:gd name="connsiteX7-43" fmla="*/ 3623481 w 5684293"/>
                <a:gd name="connsiteY7-44" fmla="*/ 912126 h 958755"/>
                <a:gd name="connsiteX8-45" fmla="*/ 3841845 w 5684293"/>
                <a:gd name="connsiteY8-46" fmla="*/ 946245 h 958755"/>
                <a:gd name="connsiteX9-47" fmla="*/ 4892723 w 5684293"/>
                <a:gd name="connsiteY9-48" fmla="*/ 953069 h 958755"/>
                <a:gd name="connsiteX10-49" fmla="*/ 5227093 w 5684293"/>
                <a:gd name="connsiteY10-50" fmla="*/ 830239 h 958755"/>
                <a:gd name="connsiteX11-51" fmla="*/ 5377218 w 5684293"/>
                <a:gd name="connsiteY11-52" fmla="*/ 181971 h 958755"/>
                <a:gd name="connsiteX12-53" fmla="*/ 5534168 w 5684293"/>
                <a:gd name="connsiteY12-54" fmla="*/ 25021 h 958755"/>
                <a:gd name="connsiteX13-55" fmla="*/ 5684293 w 5684293"/>
                <a:gd name="connsiteY13-56" fmla="*/ 31845 h 958755"/>
                <a:gd name="connsiteX0-57" fmla="*/ 0 w 5684293"/>
                <a:gd name="connsiteY0-58" fmla="*/ 31845 h 958755"/>
                <a:gd name="connsiteX1-59" fmla="*/ 225188 w 5684293"/>
                <a:gd name="connsiteY1-60" fmla="*/ 38669 h 958755"/>
                <a:gd name="connsiteX2-61" fmla="*/ 429905 w 5684293"/>
                <a:gd name="connsiteY2-62" fmla="*/ 181971 h 958755"/>
                <a:gd name="connsiteX3-63" fmla="*/ 668741 w 5684293"/>
                <a:gd name="connsiteY3-64" fmla="*/ 570932 h 958755"/>
                <a:gd name="connsiteX4-65" fmla="*/ 887105 w 5684293"/>
                <a:gd name="connsiteY4-66" fmla="*/ 680114 h 958755"/>
                <a:gd name="connsiteX5-67" fmla="*/ 3330054 w 5684293"/>
                <a:gd name="connsiteY5-68" fmla="*/ 707409 h 958755"/>
                <a:gd name="connsiteX6-69" fmla="*/ 3521123 w 5684293"/>
                <a:gd name="connsiteY6-70" fmla="*/ 782472 h 958755"/>
                <a:gd name="connsiteX7-71" fmla="*/ 3623481 w 5684293"/>
                <a:gd name="connsiteY7-72" fmla="*/ 912126 h 958755"/>
                <a:gd name="connsiteX8-73" fmla="*/ 3841845 w 5684293"/>
                <a:gd name="connsiteY8-74" fmla="*/ 946245 h 958755"/>
                <a:gd name="connsiteX9-75" fmla="*/ 4892723 w 5684293"/>
                <a:gd name="connsiteY9-76" fmla="*/ 953069 h 958755"/>
                <a:gd name="connsiteX10-77" fmla="*/ 5227093 w 5684293"/>
                <a:gd name="connsiteY10-78" fmla="*/ 830239 h 958755"/>
                <a:gd name="connsiteX11-79" fmla="*/ 5377218 w 5684293"/>
                <a:gd name="connsiteY11-80" fmla="*/ 181971 h 958755"/>
                <a:gd name="connsiteX12-81" fmla="*/ 5534168 w 5684293"/>
                <a:gd name="connsiteY12-82" fmla="*/ 25021 h 958755"/>
                <a:gd name="connsiteX13-83" fmla="*/ 5684293 w 5684293"/>
                <a:gd name="connsiteY13-84" fmla="*/ 31845 h 958755"/>
                <a:gd name="connsiteX0-85" fmla="*/ 0 w 5684293"/>
                <a:gd name="connsiteY0-86" fmla="*/ 6824 h 933734"/>
                <a:gd name="connsiteX1-87" fmla="*/ 225188 w 5684293"/>
                <a:gd name="connsiteY1-88" fmla="*/ 13648 h 933734"/>
                <a:gd name="connsiteX2-89" fmla="*/ 429905 w 5684293"/>
                <a:gd name="connsiteY2-90" fmla="*/ 156950 h 933734"/>
                <a:gd name="connsiteX3-91" fmla="*/ 668741 w 5684293"/>
                <a:gd name="connsiteY3-92" fmla="*/ 545911 h 933734"/>
                <a:gd name="connsiteX4-93" fmla="*/ 887105 w 5684293"/>
                <a:gd name="connsiteY4-94" fmla="*/ 655093 h 933734"/>
                <a:gd name="connsiteX5-95" fmla="*/ 3330054 w 5684293"/>
                <a:gd name="connsiteY5-96" fmla="*/ 682388 h 933734"/>
                <a:gd name="connsiteX6-97" fmla="*/ 3521123 w 5684293"/>
                <a:gd name="connsiteY6-98" fmla="*/ 757451 h 933734"/>
                <a:gd name="connsiteX7-99" fmla="*/ 3623481 w 5684293"/>
                <a:gd name="connsiteY7-100" fmla="*/ 887105 h 933734"/>
                <a:gd name="connsiteX8-101" fmla="*/ 3841845 w 5684293"/>
                <a:gd name="connsiteY8-102" fmla="*/ 921224 h 933734"/>
                <a:gd name="connsiteX9-103" fmla="*/ 4892723 w 5684293"/>
                <a:gd name="connsiteY9-104" fmla="*/ 928048 h 933734"/>
                <a:gd name="connsiteX10-105" fmla="*/ 5227093 w 5684293"/>
                <a:gd name="connsiteY10-106" fmla="*/ 805218 h 933734"/>
                <a:gd name="connsiteX11-107" fmla="*/ 5377218 w 5684293"/>
                <a:gd name="connsiteY11-108" fmla="*/ 156950 h 933734"/>
                <a:gd name="connsiteX12-109" fmla="*/ 5534168 w 5684293"/>
                <a:gd name="connsiteY12-110" fmla="*/ 0 h 933734"/>
                <a:gd name="connsiteX13-111" fmla="*/ 5684293 w 5684293"/>
                <a:gd name="connsiteY13-112" fmla="*/ 6824 h 933734"/>
                <a:gd name="connsiteX0-113" fmla="*/ 0 w 5684293"/>
                <a:gd name="connsiteY0-114" fmla="*/ 6824 h 933734"/>
                <a:gd name="connsiteX1-115" fmla="*/ 225188 w 5684293"/>
                <a:gd name="connsiteY1-116" fmla="*/ 13648 h 933734"/>
                <a:gd name="connsiteX2-117" fmla="*/ 429905 w 5684293"/>
                <a:gd name="connsiteY2-118" fmla="*/ 156950 h 933734"/>
                <a:gd name="connsiteX3-119" fmla="*/ 668741 w 5684293"/>
                <a:gd name="connsiteY3-120" fmla="*/ 545911 h 933734"/>
                <a:gd name="connsiteX4-121" fmla="*/ 887105 w 5684293"/>
                <a:gd name="connsiteY4-122" fmla="*/ 655093 h 933734"/>
                <a:gd name="connsiteX5-123" fmla="*/ 3330054 w 5684293"/>
                <a:gd name="connsiteY5-124" fmla="*/ 682388 h 933734"/>
                <a:gd name="connsiteX6-125" fmla="*/ 3521123 w 5684293"/>
                <a:gd name="connsiteY6-126" fmla="*/ 757451 h 933734"/>
                <a:gd name="connsiteX7-127" fmla="*/ 3623481 w 5684293"/>
                <a:gd name="connsiteY7-128" fmla="*/ 887105 h 933734"/>
                <a:gd name="connsiteX8-129" fmla="*/ 3841845 w 5684293"/>
                <a:gd name="connsiteY8-130" fmla="*/ 921224 h 933734"/>
                <a:gd name="connsiteX9-131" fmla="*/ 4892723 w 5684293"/>
                <a:gd name="connsiteY9-132" fmla="*/ 928048 h 933734"/>
                <a:gd name="connsiteX10-133" fmla="*/ 5227093 w 5684293"/>
                <a:gd name="connsiteY10-134" fmla="*/ 805218 h 933734"/>
                <a:gd name="connsiteX11-135" fmla="*/ 5377218 w 5684293"/>
                <a:gd name="connsiteY11-136" fmla="*/ 156950 h 933734"/>
                <a:gd name="connsiteX12-137" fmla="*/ 5534168 w 5684293"/>
                <a:gd name="connsiteY12-138" fmla="*/ 0 h 933734"/>
                <a:gd name="connsiteX13-139" fmla="*/ 5684293 w 5684293"/>
                <a:gd name="connsiteY13-140" fmla="*/ 6824 h 933734"/>
                <a:gd name="connsiteX0-141" fmla="*/ 0 w 5684293"/>
                <a:gd name="connsiteY0-142" fmla="*/ 6824 h 933734"/>
                <a:gd name="connsiteX1-143" fmla="*/ 225188 w 5684293"/>
                <a:gd name="connsiteY1-144" fmla="*/ 13648 h 933734"/>
                <a:gd name="connsiteX2-145" fmla="*/ 429905 w 5684293"/>
                <a:gd name="connsiteY2-146" fmla="*/ 156950 h 933734"/>
                <a:gd name="connsiteX3-147" fmla="*/ 668741 w 5684293"/>
                <a:gd name="connsiteY3-148" fmla="*/ 545911 h 933734"/>
                <a:gd name="connsiteX4-149" fmla="*/ 887105 w 5684293"/>
                <a:gd name="connsiteY4-150" fmla="*/ 655093 h 933734"/>
                <a:gd name="connsiteX5-151" fmla="*/ 3330054 w 5684293"/>
                <a:gd name="connsiteY5-152" fmla="*/ 682388 h 933734"/>
                <a:gd name="connsiteX6-153" fmla="*/ 3521123 w 5684293"/>
                <a:gd name="connsiteY6-154" fmla="*/ 757451 h 933734"/>
                <a:gd name="connsiteX7-155" fmla="*/ 3623481 w 5684293"/>
                <a:gd name="connsiteY7-156" fmla="*/ 887105 h 933734"/>
                <a:gd name="connsiteX8-157" fmla="*/ 3841845 w 5684293"/>
                <a:gd name="connsiteY8-158" fmla="*/ 921224 h 933734"/>
                <a:gd name="connsiteX9-159" fmla="*/ 4892723 w 5684293"/>
                <a:gd name="connsiteY9-160" fmla="*/ 928048 h 933734"/>
                <a:gd name="connsiteX10-161" fmla="*/ 5227093 w 5684293"/>
                <a:gd name="connsiteY10-162" fmla="*/ 805218 h 933734"/>
                <a:gd name="connsiteX11-163" fmla="*/ 5377218 w 5684293"/>
                <a:gd name="connsiteY11-164" fmla="*/ 156950 h 933734"/>
                <a:gd name="connsiteX12-165" fmla="*/ 5534168 w 5684293"/>
                <a:gd name="connsiteY12-166" fmla="*/ 0 h 933734"/>
                <a:gd name="connsiteX13-167" fmla="*/ 5684293 w 5684293"/>
                <a:gd name="connsiteY13-168" fmla="*/ 6824 h 933734"/>
                <a:gd name="connsiteX0-169" fmla="*/ 0 w 5684293"/>
                <a:gd name="connsiteY0-170" fmla="*/ 6824 h 933734"/>
                <a:gd name="connsiteX1-171" fmla="*/ 225188 w 5684293"/>
                <a:gd name="connsiteY1-172" fmla="*/ 13648 h 933734"/>
                <a:gd name="connsiteX2-173" fmla="*/ 429905 w 5684293"/>
                <a:gd name="connsiteY2-174" fmla="*/ 156950 h 933734"/>
                <a:gd name="connsiteX3-175" fmla="*/ 668741 w 5684293"/>
                <a:gd name="connsiteY3-176" fmla="*/ 545911 h 933734"/>
                <a:gd name="connsiteX4-177" fmla="*/ 887105 w 5684293"/>
                <a:gd name="connsiteY4-178" fmla="*/ 655093 h 933734"/>
                <a:gd name="connsiteX5-179" fmla="*/ 3330054 w 5684293"/>
                <a:gd name="connsiteY5-180" fmla="*/ 682388 h 933734"/>
                <a:gd name="connsiteX6-181" fmla="*/ 3521123 w 5684293"/>
                <a:gd name="connsiteY6-182" fmla="*/ 757451 h 933734"/>
                <a:gd name="connsiteX7-183" fmla="*/ 3623481 w 5684293"/>
                <a:gd name="connsiteY7-184" fmla="*/ 887105 h 933734"/>
                <a:gd name="connsiteX8-185" fmla="*/ 3841845 w 5684293"/>
                <a:gd name="connsiteY8-186" fmla="*/ 921224 h 933734"/>
                <a:gd name="connsiteX9-187" fmla="*/ 4892723 w 5684293"/>
                <a:gd name="connsiteY9-188" fmla="*/ 928048 h 933734"/>
                <a:gd name="connsiteX10-189" fmla="*/ 5227093 w 5684293"/>
                <a:gd name="connsiteY10-190" fmla="*/ 805218 h 933734"/>
                <a:gd name="connsiteX11-191" fmla="*/ 5377218 w 5684293"/>
                <a:gd name="connsiteY11-192" fmla="*/ 156950 h 933734"/>
                <a:gd name="connsiteX12-193" fmla="*/ 5534168 w 5684293"/>
                <a:gd name="connsiteY12-194" fmla="*/ 0 h 933734"/>
                <a:gd name="connsiteX13-195" fmla="*/ 5684293 w 5684293"/>
                <a:gd name="connsiteY13-196" fmla="*/ 6824 h 933734"/>
                <a:gd name="connsiteX0-197" fmla="*/ 0 w 5684293"/>
                <a:gd name="connsiteY0-198" fmla="*/ 6824 h 939712"/>
                <a:gd name="connsiteX1-199" fmla="*/ 225188 w 5684293"/>
                <a:gd name="connsiteY1-200" fmla="*/ 13648 h 939712"/>
                <a:gd name="connsiteX2-201" fmla="*/ 429905 w 5684293"/>
                <a:gd name="connsiteY2-202" fmla="*/ 156950 h 939712"/>
                <a:gd name="connsiteX3-203" fmla="*/ 668741 w 5684293"/>
                <a:gd name="connsiteY3-204" fmla="*/ 545911 h 939712"/>
                <a:gd name="connsiteX4-205" fmla="*/ 887105 w 5684293"/>
                <a:gd name="connsiteY4-206" fmla="*/ 655093 h 939712"/>
                <a:gd name="connsiteX5-207" fmla="*/ 3330054 w 5684293"/>
                <a:gd name="connsiteY5-208" fmla="*/ 682388 h 939712"/>
                <a:gd name="connsiteX6-209" fmla="*/ 3521123 w 5684293"/>
                <a:gd name="connsiteY6-210" fmla="*/ 757451 h 939712"/>
                <a:gd name="connsiteX7-211" fmla="*/ 3623481 w 5684293"/>
                <a:gd name="connsiteY7-212" fmla="*/ 887105 h 939712"/>
                <a:gd name="connsiteX8-213" fmla="*/ 3841845 w 5684293"/>
                <a:gd name="connsiteY8-214" fmla="*/ 921224 h 939712"/>
                <a:gd name="connsiteX9-215" fmla="*/ 4946206 w 5684293"/>
                <a:gd name="connsiteY9-216" fmla="*/ 939712 h 939712"/>
                <a:gd name="connsiteX10-217" fmla="*/ 5227093 w 5684293"/>
                <a:gd name="connsiteY10-218" fmla="*/ 805218 h 939712"/>
                <a:gd name="connsiteX11-219" fmla="*/ 5377218 w 5684293"/>
                <a:gd name="connsiteY11-220" fmla="*/ 156950 h 939712"/>
                <a:gd name="connsiteX12-221" fmla="*/ 5534168 w 5684293"/>
                <a:gd name="connsiteY12-222" fmla="*/ 0 h 939712"/>
                <a:gd name="connsiteX13-223" fmla="*/ 5684293 w 5684293"/>
                <a:gd name="connsiteY13-224" fmla="*/ 6824 h 939712"/>
                <a:gd name="connsiteX0-225" fmla="*/ 0 w 5684293"/>
                <a:gd name="connsiteY0-226" fmla="*/ 6824 h 939712"/>
                <a:gd name="connsiteX1-227" fmla="*/ 225188 w 5684293"/>
                <a:gd name="connsiteY1-228" fmla="*/ 13648 h 939712"/>
                <a:gd name="connsiteX2-229" fmla="*/ 429905 w 5684293"/>
                <a:gd name="connsiteY2-230" fmla="*/ 156950 h 939712"/>
                <a:gd name="connsiteX3-231" fmla="*/ 668741 w 5684293"/>
                <a:gd name="connsiteY3-232" fmla="*/ 545911 h 939712"/>
                <a:gd name="connsiteX4-233" fmla="*/ 887105 w 5684293"/>
                <a:gd name="connsiteY4-234" fmla="*/ 655093 h 939712"/>
                <a:gd name="connsiteX5-235" fmla="*/ 3330054 w 5684293"/>
                <a:gd name="connsiteY5-236" fmla="*/ 682388 h 939712"/>
                <a:gd name="connsiteX6-237" fmla="*/ 3521123 w 5684293"/>
                <a:gd name="connsiteY6-238" fmla="*/ 757451 h 939712"/>
                <a:gd name="connsiteX7-239" fmla="*/ 3623481 w 5684293"/>
                <a:gd name="connsiteY7-240" fmla="*/ 887105 h 939712"/>
                <a:gd name="connsiteX8-241" fmla="*/ 3841845 w 5684293"/>
                <a:gd name="connsiteY8-242" fmla="*/ 921224 h 939712"/>
                <a:gd name="connsiteX9-243" fmla="*/ 4946206 w 5684293"/>
                <a:gd name="connsiteY9-244" fmla="*/ 939712 h 939712"/>
                <a:gd name="connsiteX10-245" fmla="*/ 5227093 w 5684293"/>
                <a:gd name="connsiteY10-246" fmla="*/ 805218 h 939712"/>
                <a:gd name="connsiteX11-247" fmla="*/ 5377218 w 5684293"/>
                <a:gd name="connsiteY11-248" fmla="*/ 156950 h 939712"/>
                <a:gd name="connsiteX12-249" fmla="*/ 5534168 w 5684293"/>
                <a:gd name="connsiteY12-250" fmla="*/ 0 h 939712"/>
                <a:gd name="connsiteX13-251" fmla="*/ 5684293 w 5684293"/>
                <a:gd name="connsiteY13-252" fmla="*/ 6824 h 939712"/>
                <a:gd name="connsiteX0-253" fmla="*/ 0 w 5684293"/>
                <a:gd name="connsiteY0-254" fmla="*/ 6824 h 934872"/>
                <a:gd name="connsiteX1-255" fmla="*/ 225188 w 5684293"/>
                <a:gd name="connsiteY1-256" fmla="*/ 13648 h 934872"/>
                <a:gd name="connsiteX2-257" fmla="*/ 429905 w 5684293"/>
                <a:gd name="connsiteY2-258" fmla="*/ 156950 h 934872"/>
                <a:gd name="connsiteX3-259" fmla="*/ 668741 w 5684293"/>
                <a:gd name="connsiteY3-260" fmla="*/ 545911 h 934872"/>
                <a:gd name="connsiteX4-261" fmla="*/ 887105 w 5684293"/>
                <a:gd name="connsiteY4-262" fmla="*/ 655093 h 934872"/>
                <a:gd name="connsiteX5-263" fmla="*/ 3330054 w 5684293"/>
                <a:gd name="connsiteY5-264" fmla="*/ 682388 h 934872"/>
                <a:gd name="connsiteX6-265" fmla="*/ 3521123 w 5684293"/>
                <a:gd name="connsiteY6-266" fmla="*/ 757451 h 934872"/>
                <a:gd name="connsiteX7-267" fmla="*/ 3623481 w 5684293"/>
                <a:gd name="connsiteY7-268" fmla="*/ 887105 h 934872"/>
                <a:gd name="connsiteX8-269" fmla="*/ 3841845 w 5684293"/>
                <a:gd name="connsiteY8-270" fmla="*/ 921224 h 934872"/>
                <a:gd name="connsiteX9-271" fmla="*/ 4960962 w 5684293"/>
                <a:gd name="connsiteY9-272" fmla="*/ 934871 h 934872"/>
                <a:gd name="connsiteX10-273" fmla="*/ 5227093 w 5684293"/>
                <a:gd name="connsiteY10-274" fmla="*/ 805218 h 934872"/>
                <a:gd name="connsiteX11-275" fmla="*/ 5377218 w 5684293"/>
                <a:gd name="connsiteY11-276" fmla="*/ 156950 h 934872"/>
                <a:gd name="connsiteX12-277" fmla="*/ 5534168 w 5684293"/>
                <a:gd name="connsiteY12-278" fmla="*/ 0 h 934872"/>
                <a:gd name="connsiteX13-279" fmla="*/ 5684293 w 5684293"/>
                <a:gd name="connsiteY13-280" fmla="*/ 6824 h 934872"/>
                <a:gd name="connsiteX0-281" fmla="*/ 0 w 5684293"/>
                <a:gd name="connsiteY0-282" fmla="*/ 6824 h 934872"/>
                <a:gd name="connsiteX1-283" fmla="*/ 225188 w 5684293"/>
                <a:gd name="connsiteY1-284" fmla="*/ 13648 h 934872"/>
                <a:gd name="connsiteX2-285" fmla="*/ 429905 w 5684293"/>
                <a:gd name="connsiteY2-286" fmla="*/ 156950 h 934872"/>
                <a:gd name="connsiteX3-287" fmla="*/ 668741 w 5684293"/>
                <a:gd name="connsiteY3-288" fmla="*/ 545911 h 934872"/>
                <a:gd name="connsiteX4-289" fmla="*/ 887105 w 5684293"/>
                <a:gd name="connsiteY4-290" fmla="*/ 655093 h 934872"/>
                <a:gd name="connsiteX5-291" fmla="*/ 3330054 w 5684293"/>
                <a:gd name="connsiteY5-292" fmla="*/ 682388 h 934872"/>
                <a:gd name="connsiteX6-293" fmla="*/ 3521123 w 5684293"/>
                <a:gd name="connsiteY6-294" fmla="*/ 757451 h 934872"/>
                <a:gd name="connsiteX7-295" fmla="*/ 3643953 w 5684293"/>
                <a:gd name="connsiteY7-296" fmla="*/ 852985 h 934872"/>
                <a:gd name="connsiteX8-297" fmla="*/ 3841845 w 5684293"/>
                <a:gd name="connsiteY8-298" fmla="*/ 921224 h 934872"/>
                <a:gd name="connsiteX9-299" fmla="*/ 4960962 w 5684293"/>
                <a:gd name="connsiteY9-300" fmla="*/ 934871 h 934872"/>
                <a:gd name="connsiteX10-301" fmla="*/ 5227093 w 5684293"/>
                <a:gd name="connsiteY10-302" fmla="*/ 805218 h 934872"/>
                <a:gd name="connsiteX11-303" fmla="*/ 5377218 w 5684293"/>
                <a:gd name="connsiteY11-304" fmla="*/ 156950 h 934872"/>
                <a:gd name="connsiteX12-305" fmla="*/ 5534168 w 5684293"/>
                <a:gd name="connsiteY12-306" fmla="*/ 0 h 934872"/>
                <a:gd name="connsiteX13-307" fmla="*/ 5684293 w 5684293"/>
                <a:gd name="connsiteY13-308" fmla="*/ 6824 h 934872"/>
                <a:gd name="connsiteX0-309" fmla="*/ 0 w 5684293"/>
                <a:gd name="connsiteY0-310" fmla="*/ 6824 h 934872"/>
                <a:gd name="connsiteX1-311" fmla="*/ 225188 w 5684293"/>
                <a:gd name="connsiteY1-312" fmla="*/ 13648 h 934872"/>
                <a:gd name="connsiteX2-313" fmla="*/ 429905 w 5684293"/>
                <a:gd name="connsiteY2-314" fmla="*/ 156950 h 934872"/>
                <a:gd name="connsiteX3-315" fmla="*/ 668741 w 5684293"/>
                <a:gd name="connsiteY3-316" fmla="*/ 545911 h 934872"/>
                <a:gd name="connsiteX4-317" fmla="*/ 887105 w 5684293"/>
                <a:gd name="connsiteY4-318" fmla="*/ 655093 h 934872"/>
                <a:gd name="connsiteX5-319" fmla="*/ 3330054 w 5684293"/>
                <a:gd name="connsiteY5-320" fmla="*/ 682388 h 934872"/>
                <a:gd name="connsiteX6-321" fmla="*/ 3521123 w 5684293"/>
                <a:gd name="connsiteY6-322" fmla="*/ 757451 h 934872"/>
                <a:gd name="connsiteX7-323" fmla="*/ 3643953 w 5684293"/>
                <a:gd name="connsiteY7-324" fmla="*/ 852985 h 934872"/>
                <a:gd name="connsiteX8-325" fmla="*/ 3841845 w 5684293"/>
                <a:gd name="connsiteY8-326" fmla="*/ 921224 h 934872"/>
                <a:gd name="connsiteX9-327" fmla="*/ 4960962 w 5684293"/>
                <a:gd name="connsiteY9-328" fmla="*/ 934871 h 934872"/>
                <a:gd name="connsiteX10-329" fmla="*/ 5227093 w 5684293"/>
                <a:gd name="connsiteY10-330" fmla="*/ 805218 h 934872"/>
                <a:gd name="connsiteX11-331" fmla="*/ 5377218 w 5684293"/>
                <a:gd name="connsiteY11-332" fmla="*/ 156950 h 934872"/>
                <a:gd name="connsiteX12-333" fmla="*/ 5534168 w 5684293"/>
                <a:gd name="connsiteY12-334" fmla="*/ 0 h 934872"/>
                <a:gd name="connsiteX13-335" fmla="*/ 5684293 w 5684293"/>
                <a:gd name="connsiteY13-336" fmla="*/ 6824 h 934872"/>
                <a:gd name="connsiteX0-337" fmla="*/ 0 w 5684293"/>
                <a:gd name="connsiteY0-338" fmla="*/ 6824 h 934872"/>
                <a:gd name="connsiteX1-339" fmla="*/ 225188 w 5684293"/>
                <a:gd name="connsiteY1-340" fmla="*/ 13648 h 934872"/>
                <a:gd name="connsiteX2-341" fmla="*/ 429905 w 5684293"/>
                <a:gd name="connsiteY2-342" fmla="*/ 156950 h 934872"/>
                <a:gd name="connsiteX3-343" fmla="*/ 668741 w 5684293"/>
                <a:gd name="connsiteY3-344" fmla="*/ 545911 h 934872"/>
                <a:gd name="connsiteX4-345" fmla="*/ 887105 w 5684293"/>
                <a:gd name="connsiteY4-346" fmla="*/ 655093 h 934872"/>
                <a:gd name="connsiteX5-347" fmla="*/ 3330054 w 5684293"/>
                <a:gd name="connsiteY5-348" fmla="*/ 682388 h 934872"/>
                <a:gd name="connsiteX6-349" fmla="*/ 3536200 w 5684293"/>
                <a:gd name="connsiteY6-350" fmla="*/ 726029 h 934872"/>
                <a:gd name="connsiteX7-351" fmla="*/ 3643953 w 5684293"/>
                <a:gd name="connsiteY7-352" fmla="*/ 852985 h 934872"/>
                <a:gd name="connsiteX8-353" fmla="*/ 3841845 w 5684293"/>
                <a:gd name="connsiteY8-354" fmla="*/ 921224 h 934872"/>
                <a:gd name="connsiteX9-355" fmla="*/ 4960962 w 5684293"/>
                <a:gd name="connsiteY9-356" fmla="*/ 934871 h 934872"/>
                <a:gd name="connsiteX10-357" fmla="*/ 5227093 w 5684293"/>
                <a:gd name="connsiteY10-358" fmla="*/ 805218 h 934872"/>
                <a:gd name="connsiteX11-359" fmla="*/ 5377218 w 5684293"/>
                <a:gd name="connsiteY11-360" fmla="*/ 156950 h 934872"/>
                <a:gd name="connsiteX12-361" fmla="*/ 5534168 w 5684293"/>
                <a:gd name="connsiteY12-362" fmla="*/ 0 h 934872"/>
                <a:gd name="connsiteX13-363" fmla="*/ 5684293 w 5684293"/>
                <a:gd name="connsiteY13-364" fmla="*/ 6824 h 934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152400">
              <a:solidFill>
                <a:schemeClr val="accent2">
                  <a:lumMod val="75000"/>
                </a:schemeClr>
              </a:solidFill>
              <a:round/>
              <a:tailEnd type="triangle" w="med" len="med"/>
            </a:ln>
          </p:spPr>
          <p:txBody>
            <a:bodyPr wrap="none" anchor="ct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1" fmla="*/ 0 w 5493224"/>
                <a:gd name="connsiteY0-2" fmla="*/ 385549 h 644856"/>
                <a:gd name="connsiteX1-3" fmla="*/ 37595 w 5493224"/>
                <a:gd name="connsiteY1-4" fmla="*/ 432701 h 644856"/>
                <a:gd name="connsiteX2-5" fmla="*/ 204717 w 5493224"/>
                <a:gd name="connsiteY2-6" fmla="*/ 406020 h 644856"/>
                <a:gd name="connsiteX3-7" fmla="*/ 341194 w 5493224"/>
                <a:gd name="connsiteY3-8" fmla="*/ 344605 h 644856"/>
                <a:gd name="connsiteX4-9" fmla="*/ 566383 w 5493224"/>
                <a:gd name="connsiteY4-10" fmla="*/ 78474 h 644856"/>
                <a:gd name="connsiteX5-11" fmla="*/ 825690 w 5493224"/>
                <a:gd name="connsiteY5-12" fmla="*/ 30707 h 644856"/>
                <a:gd name="connsiteX6-13" fmla="*/ 3330054 w 5493224"/>
                <a:gd name="connsiteY6-14" fmla="*/ 23883 h 644856"/>
                <a:gd name="connsiteX7-15" fmla="*/ 3575714 w 5493224"/>
                <a:gd name="connsiteY7-16" fmla="*/ 174008 h 644856"/>
                <a:gd name="connsiteX8-17" fmla="*/ 3698544 w 5493224"/>
                <a:gd name="connsiteY8-18" fmla="*/ 501555 h 644856"/>
                <a:gd name="connsiteX9-19" fmla="*/ 3869141 w 5493224"/>
                <a:gd name="connsiteY9-20" fmla="*/ 624384 h 644856"/>
                <a:gd name="connsiteX10-21" fmla="*/ 5015553 w 5493224"/>
                <a:gd name="connsiteY10-22" fmla="*/ 624384 h 644856"/>
                <a:gd name="connsiteX11-23" fmla="*/ 5138383 w 5493224"/>
                <a:gd name="connsiteY11-24" fmla="*/ 556146 h 644856"/>
                <a:gd name="connsiteX12-25" fmla="*/ 5220269 w 5493224"/>
                <a:gd name="connsiteY12-26" fmla="*/ 433316 h 644856"/>
                <a:gd name="connsiteX13-27" fmla="*/ 5302156 w 5493224"/>
                <a:gd name="connsiteY13-28" fmla="*/ 412844 h 644856"/>
                <a:gd name="connsiteX14-29" fmla="*/ 5486400 w 5493224"/>
                <a:gd name="connsiteY14-30" fmla="*/ 412844 h 644856"/>
                <a:gd name="connsiteX15-31" fmla="*/ 5486400 w 5493224"/>
                <a:gd name="connsiteY15-32" fmla="*/ 412844 h 644856"/>
                <a:gd name="connsiteX16" fmla="*/ 5493224 w 5493224"/>
                <a:gd name="connsiteY16" fmla="*/ 399196 h 644856"/>
                <a:gd name="connsiteX0-33" fmla="*/ 0 w 5493224"/>
                <a:gd name="connsiteY0-34" fmla="*/ 385549 h 644856"/>
                <a:gd name="connsiteX1-35" fmla="*/ 204717 w 5493224"/>
                <a:gd name="connsiteY1-36" fmla="*/ 406020 h 644856"/>
                <a:gd name="connsiteX2-37" fmla="*/ 341194 w 5493224"/>
                <a:gd name="connsiteY2-38" fmla="*/ 344605 h 644856"/>
                <a:gd name="connsiteX3-39" fmla="*/ 566383 w 5493224"/>
                <a:gd name="connsiteY3-40" fmla="*/ 78474 h 644856"/>
                <a:gd name="connsiteX4-41" fmla="*/ 825690 w 5493224"/>
                <a:gd name="connsiteY4-42" fmla="*/ 30707 h 644856"/>
                <a:gd name="connsiteX5-43" fmla="*/ 3330054 w 5493224"/>
                <a:gd name="connsiteY5-44" fmla="*/ 23883 h 644856"/>
                <a:gd name="connsiteX6-45" fmla="*/ 3575714 w 5493224"/>
                <a:gd name="connsiteY6-46" fmla="*/ 174008 h 644856"/>
                <a:gd name="connsiteX7-47" fmla="*/ 3698544 w 5493224"/>
                <a:gd name="connsiteY7-48" fmla="*/ 501555 h 644856"/>
                <a:gd name="connsiteX8-49" fmla="*/ 3869141 w 5493224"/>
                <a:gd name="connsiteY8-50" fmla="*/ 624384 h 644856"/>
                <a:gd name="connsiteX9-51" fmla="*/ 5015553 w 5493224"/>
                <a:gd name="connsiteY9-52" fmla="*/ 624384 h 644856"/>
                <a:gd name="connsiteX10-53" fmla="*/ 5138383 w 5493224"/>
                <a:gd name="connsiteY10-54" fmla="*/ 556146 h 644856"/>
                <a:gd name="connsiteX11-55" fmla="*/ 5220269 w 5493224"/>
                <a:gd name="connsiteY11-56" fmla="*/ 433316 h 644856"/>
                <a:gd name="connsiteX12-57" fmla="*/ 5302156 w 5493224"/>
                <a:gd name="connsiteY12-58" fmla="*/ 412844 h 644856"/>
                <a:gd name="connsiteX13-59" fmla="*/ 5486400 w 5493224"/>
                <a:gd name="connsiteY13-60" fmla="*/ 412844 h 644856"/>
                <a:gd name="connsiteX14-61" fmla="*/ 5486400 w 5493224"/>
                <a:gd name="connsiteY14-62" fmla="*/ 412844 h 644856"/>
                <a:gd name="connsiteX15-63" fmla="*/ 5493224 w 5493224"/>
                <a:gd name="connsiteY15-64" fmla="*/ 399196 h 644856"/>
                <a:gd name="connsiteX0-65" fmla="*/ 0 w 5454155"/>
                <a:gd name="connsiteY0-66" fmla="*/ 432048 h 644856"/>
                <a:gd name="connsiteX1-67" fmla="*/ 165648 w 5454155"/>
                <a:gd name="connsiteY1-68" fmla="*/ 406020 h 644856"/>
                <a:gd name="connsiteX2-69" fmla="*/ 302125 w 5454155"/>
                <a:gd name="connsiteY2-70" fmla="*/ 344605 h 644856"/>
                <a:gd name="connsiteX3-71" fmla="*/ 527314 w 5454155"/>
                <a:gd name="connsiteY3-72" fmla="*/ 78474 h 644856"/>
                <a:gd name="connsiteX4-73" fmla="*/ 786621 w 5454155"/>
                <a:gd name="connsiteY4-74" fmla="*/ 30707 h 644856"/>
                <a:gd name="connsiteX5-75" fmla="*/ 3290985 w 5454155"/>
                <a:gd name="connsiteY5-76" fmla="*/ 23883 h 644856"/>
                <a:gd name="connsiteX6-77" fmla="*/ 3536645 w 5454155"/>
                <a:gd name="connsiteY6-78" fmla="*/ 174008 h 644856"/>
                <a:gd name="connsiteX7-79" fmla="*/ 3659475 w 5454155"/>
                <a:gd name="connsiteY7-80" fmla="*/ 501555 h 644856"/>
                <a:gd name="connsiteX8-81" fmla="*/ 3830072 w 5454155"/>
                <a:gd name="connsiteY8-82" fmla="*/ 624384 h 644856"/>
                <a:gd name="connsiteX9-83" fmla="*/ 4976484 w 5454155"/>
                <a:gd name="connsiteY9-84" fmla="*/ 624384 h 644856"/>
                <a:gd name="connsiteX10-85" fmla="*/ 5099314 w 5454155"/>
                <a:gd name="connsiteY10-86" fmla="*/ 556146 h 644856"/>
                <a:gd name="connsiteX11-87" fmla="*/ 5181200 w 5454155"/>
                <a:gd name="connsiteY11-88" fmla="*/ 433316 h 644856"/>
                <a:gd name="connsiteX12-89" fmla="*/ 5263087 w 5454155"/>
                <a:gd name="connsiteY12-90" fmla="*/ 412844 h 644856"/>
                <a:gd name="connsiteX13-91" fmla="*/ 5447331 w 5454155"/>
                <a:gd name="connsiteY13-92" fmla="*/ 412844 h 644856"/>
                <a:gd name="connsiteX14-93" fmla="*/ 5447331 w 5454155"/>
                <a:gd name="connsiteY14-94" fmla="*/ 412844 h 644856"/>
                <a:gd name="connsiteX15-95" fmla="*/ 5454155 w 5454155"/>
                <a:gd name="connsiteY15-96" fmla="*/ 399196 h 644856"/>
                <a:gd name="connsiteX0-97" fmla="*/ 0 w 5454155"/>
                <a:gd name="connsiteY0-98" fmla="*/ 432048 h 644856"/>
                <a:gd name="connsiteX1-99" fmla="*/ 165648 w 5454155"/>
                <a:gd name="connsiteY1-100" fmla="*/ 406020 h 644856"/>
                <a:gd name="connsiteX2-101" fmla="*/ 302125 w 5454155"/>
                <a:gd name="connsiteY2-102" fmla="*/ 344605 h 644856"/>
                <a:gd name="connsiteX3-103" fmla="*/ 527314 w 5454155"/>
                <a:gd name="connsiteY3-104" fmla="*/ 78474 h 644856"/>
                <a:gd name="connsiteX4-105" fmla="*/ 786621 w 5454155"/>
                <a:gd name="connsiteY4-106" fmla="*/ 30707 h 644856"/>
                <a:gd name="connsiteX5-107" fmla="*/ 3290985 w 5454155"/>
                <a:gd name="connsiteY5-108" fmla="*/ 23883 h 644856"/>
                <a:gd name="connsiteX6-109" fmla="*/ 3536645 w 5454155"/>
                <a:gd name="connsiteY6-110" fmla="*/ 174008 h 644856"/>
                <a:gd name="connsiteX7-111" fmla="*/ 3659475 w 5454155"/>
                <a:gd name="connsiteY7-112" fmla="*/ 501555 h 644856"/>
                <a:gd name="connsiteX8-113" fmla="*/ 3830072 w 5454155"/>
                <a:gd name="connsiteY8-114" fmla="*/ 624384 h 644856"/>
                <a:gd name="connsiteX9-115" fmla="*/ 4976484 w 5454155"/>
                <a:gd name="connsiteY9-116" fmla="*/ 624384 h 644856"/>
                <a:gd name="connsiteX10-117" fmla="*/ 5099314 w 5454155"/>
                <a:gd name="connsiteY10-118" fmla="*/ 556146 h 644856"/>
                <a:gd name="connsiteX11-119" fmla="*/ 5181200 w 5454155"/>
                <a:gd name="connsiteY11-120" fmla="*/ 433316 h 644856"/>
                <a:gd name="connsiteX12-121" fmla="*/ 5263087 w 5454155"/>
                <a:gd name="connsiteY12-122" fmla="*/ 412844 h 644856"/>
                <a:gd name="connsiteX13-123" fmla="*/ 5447331 w 5454155"/>
                <a:gd name="connsiteY13-124" fmla="*/ 412844 h 644856"/>
                <a:gd name="connsiteX14-125" fmla="*/ 5447331 w 5454155"/>
                <a:gd name="connsiteY14-126" fmla="*/ 412844 h 644856"/>
                <a:gd name="connsiteX15-127" fmla="*/ 5454155 w 5454155"/>
                <a:gd name="connsiteY15-128" fmla="*/ 399196 h 644856"/>
                <a:gd name="connsiteX0-129" fmla="*/ 0 w 5501725"/>
                <a:gd name="connsiteY0-130" fmla="*/ 421477 h 644856"/>
                <a:gd name="connsiteX1-131" fmla="*/ 213218 w 5501725"/>
                <a:gd name="connsiteY1-132" fmla="*/ 406020 h 644856"/>
                <a:gd name="connsiteX2-133" fmla="*/ 349695 w 5501725"/>
                <a:gd name="connsiteY2-134" fmla="*/ 344605 h 644856"/>
                <a:gd name="connsiteX3-135" fmla="*/ 574884 w 5501725"/>
                <a:gd name="connsiteY3-136" fmla="*/ 78474 h 644856"/>
                <a:gd name="connsiteX4-137" fmla="*/ 834191 w 5501725"/>
                <a:gd name="connsiteY4-138" fmla="*/ 30707 h 644856"/>
                <a:gd name="connsiteX5-139" fmla="*/ 3338555 w 5501725"/>
                <a:gd name="connsiteY5-140" fmla="*/ 23883 h 644856"/>
                <a:gd name="connsiteX6-141" fmla="*/ 3584215 w 5501725"/>
                <a:gd name="connsiteY6-142" fmla="*/ 174008 h 644856"/>
                <a:gd name="connsiteX7-143" fmla="*/ 3707045 w 5501725"/>
                <a:gd name="connsiteY7-144" fmla="*/ 501555 h 644856"/>
                <a:gd name="connsiteX8-145" fmla="*/ 3877642 w 5501725"/>
                <a:gd name="connsiteY8-146" fmla="*/ 624384 h 644856"/>
                <a:gd name="connsiteX9-147" fmla="*/ 5024054 w 5501725"/>
                <a:gd name="connsiteY9-148" fmla="*/ 624384 h 644856"/>
                <a:gd name="connsiteX10-149" fmla="*/ 5146884 w 5501725"/>
                <a:gd name="connsiteY10-150" fmla="*/ 556146 h 644856"/>
                <a:gd name="connsiteX11-151" fmla="*/ 5228770 w 5501725"/>
                <a:gd name="connsiteY11-152" fmla="*/ 433316 h 644856"/>
                <a:gd name="connsiteX12-153" fmla="*/ 5310657 w 5501725"/>
                <a:gd name="connsiteY12-154" fmla="*/ 412844 h 644856"/>
                <a:gd name="connsiteX13-155" fmla="*/ 5494901 w 5501725"/>
                <a:gd name="connsiteY13-156" fmla="*/ 412844 h 644856"/>
                <a:gd name="connsiteX14-157" fmla="*/ 5494901 w 5501725"/>
                <a:gd name="connsiteY14-158" fmla="*/ 412844 h 644856"/>
                <a:gd name="connsiteX15-159" fmla="*/ 5501725 w 5501725"/>
                <a:gd name="connsiteY15-160" fmla="*/ 399196 h 644856"/>
                <a:gd name="connsiteX0-161" fmla="*/ 0 w 5501725"/>
                <a:gd name="connsiteY0-162" fmla="*/ 397594 h 620973"/>
                <a:gd name="connsiteX1-163" fmla="*/ 213218 w 5501725"/>
                <a:gd name="connsiteY1-164" fmla="*/ 382137 h 620973"/>
                <a:gd name="connsiteX2-165" fmla="*/ 349695 w 5501725"/>
                <a:gd name="connsiteY2-166" fmla="*/ 320722 h 620973"/>
                <a:gd name="connsiteX3-167" fmla="*/ 574884 w 5501725"/>
                <a:gd name="connsiteY3-168" fmla="*/ 54591 h 620973"/>
                <a:gd name="connsiteX4-169" fmla="*/ 834191 w 5501725"/>
                <a:gd name="connsiteY4-170" fmla="*/ 6824 h 620973"/>
                <a:gd name="connsiteX5-171" fmla="*/ 3338555 w 5501725"/>
                <a:gd name="connsiteY5-172" fmla="*/ 0 h 620973"/>
                <a:gd name="connsiteX6-173" fmla="*/ 3584215 w 5501725"/>
                <a:gd name="connsiteY6-174" fmla="*/ 150125 h 620973"/>
                <a:gd name="connsiteX7-175" fmla="*/ 3707045 w 5501725"/>
                <a:gd name="connsiteY7-176" fmla="*/ 477672 h 620973"/>
                <a:gd name="connsiteX8-177" fmla="*/ 3877642 w 5501725"/>
                <a:gd name="connsiteY8-178" fmla="*/ 600501 h 620973"/>
                <a:gd name="connsiteX9-179" fmla="*/ 5024054 w 5501725"/>
                <a:gd name="connsiteY9-180" fmla="*/ 600501 h 620973"/>
                <a:gd name="connsiteX10-181" fmla="*/ 5146884 w 5501725"/>
                <a:gd name="connsiteY10-182" fmla="*/ 532263 h 620973"/>
                <a:gd name="connsiteX11-183" fmla="*/ 5228770 w 5501725"/>
                <a:gd name="connsiteY11-184" fmla="*/ 409433 h 620973"/>
                <a:gd name="connsiteX12-185" fmla="*/ 5310657 w 5501725"/>
                <a:gd name="connsiteY12-186" fmla="*/ 388961 h 620973"/>
                <a:gd name="connsiteX13-187" fmla="*/ 5494901 w 5501725"/>
                <a:gd name="connsiteY13-188" fmla="*/ 388961 h 620973"/>
                <a:gd name="connsiteX14-189" fmla="*/ 5494901 w 5501725"/>
                <a:gd name="connsiteY14-190" fmla="*/ 388961 h 620973"/>
                <a:gd name="connsiteX15-191" fmla="*/ 5501725 w 5501725"/>
                <a:gd name="connsiteY15-192" fmla="*/ 375313 h 620973"/>
                <a:gd name="connsiteX0-193" fmla="*/ 0 w 5501725"/>
                <a:gd name="connsiteY0-194" fmla="*/ 397594 h 600501"/>
                <a:gd name="connsiteX1-195" fmla="*/ 213218 w 5501725"/>
                <a:gd name="connsiteY1-196" fmla="*/ 382137 h 600501"/>
                <a:gd name="connsiteX2-197" fmla="*/ 349695 w 5501725"/>
                <a:gd name="connsiteY2-198" fmla="*/ 320722 h 600501"/>
                <a:gd name="connsiteX3-199" fmla="*/ 574884 w 5501725"/>
                <a:gd name="connsiteY3-200" fmla="*/ 54591 h 600501"/>
                <a:gd name="connsiteX4-201" fmla="*/ 834191 w 5501725"/>
                <a:gd name="connsiteY4-202" fmla="*/ 6824 h 600501"/>
                <a:gd name="connsiteX5-203" fmla="*/ 3338555 w 5501725"/>
                <a:gd name="connsiteY5-204" fmla="*/ 0 h 600501"/>
                <a:gd name="connsiteX6-205" fmla="*/ 3584215 w 5501725"/>
                <a:gd name="connsiteY6-206" fmla="*/ 150125 h 600501"/>
                <a:gd name="connsiteX7-207" fmla="*/ 3707045 w 5501725"/>
                <a:gd name="connsiteY7-208" fmla="*/ 477672 h 600501"/>
                <a:gd name="connsiteX8-209" fmla="*/ 3877642 w 5501725"/>
                <a:gd name="connsiteY8-210" fmla="*/ 600501 h 600501"/>
                <a:gd name="connsiteX9-211" fmla="*/ 5024054 w 5501725"/>
                <a:gd name="connsiteY9-212" fmla="*/ 600501 h 600501"/>
                <a:gd name="connsiteX10-213" fmla="*/ 5146884 w 5501725"/>
                <a:gd name="connsiteY10-214" fmla="*/ 532263 h 600501"/>
                <a:gd name="connsiteX11-215" fmla="*/ 5228770 w 5501725"/>
                <a:gd name="connsiteY11-216" fmla="*/ 409433 h 600501"/>
                <a:gd name="connsiteX12-217" fmla="*/ 5310657 w 5501725"/>
                <a:gd name="connsiteY12-218" fmla="*/ 388961 h 600501"/>
                <a:gd name="connsiteX13-219" fmla="*/ 5494901 w 5501725"/>
                <a:gd name="connsiteY13-220" fmla="*/ 388961 h 600501"/>
                <a:gd name="connsiteX14-221" fmla="*/ 5494901 w 5501725"/>
                <a:gd name="connsiteY14-222" fmla="*/ 388961 h 600501"/>
                <a:gd name="connsiteX15-223" fmla="*/ 5501725 w 5501725"/>
                <a:gd name="connsiteY15-224" fmla="*/ 375313 h 600501"/>
                <a:gd name="connsiteX0-225" fmla="*/ 0 w 5501725"/>
                <a:gd name="connsiteY0-226" fmla="*/ 397594 h 600501"/>
                <a:gd name="connsiteX1-227" fmla="*/ 213218 w 5501725"/>
                <a:gd name="connsiteY1-228" fmla="*/ 382137 h 600501"/>
                <a:gd name="connsiteX2-229" fmla="*/ 349695 w 5501725"/>
                <a:gd name="connsiteY2-230" fmla="*/ 320722 h 600501"/>
                <a:gd name="connsiteX3-231" fmla="*/ 574884 w 5501725"/>
                <a:gd name="connsiteY3-232" fmla="*/ 54591 h 600501"/>
                <a:gd name="connsiteX4-233" fmla="*/ 834191 w 5501725"/>
                <a:gd name="connsiteY4-234" fmla="*/ 6824 h 600501"/>
                <a:gd name="connsiteX5-235" fmla="*/ 3338555 w 5501725"/>
                <a:gd name="connsiteY5-236" fmla="*/ 0 h 600501"/>
                <a:gd name="connsiteX6-237" fmla="*/ 3584215 w 5501725"/>
                <a:gd name="connsiteY6-238" fmla="*/ 150125 h 600501"/>
                <a:gd name="connsiteX7-239" fmla="*/ 3707045 w 5501725"/>
                <a:gd name="connsiteY7-240" fmla="*/ 477672 h 600501"/>
                <a:gd name="connsiteX8-241" fmla="*/ 3877642 w 5501725"/>
                <a:gd name="connsiteY8-242" fmla="*/ 600501 h 600501"/>
                <a:gd name="connsiteX9-243" fmla="*/ 5024054 w 5501725"/>
                <a:gd name="connsiteY9-244" fmla="*/ 600501 h 600501"/>
                <a:gd name="connsiteX10-245" fmla="*/ 5146884 w 5501725"/>
                <a:gd name="connsiteY10-246" fmla="*/ 532263 h 600501"/>
                <a:gd name="connsiteX11-247" fmla="*/ 5228770 w 5501725"/>
                <a:gd name="connsiteY11-248" fmla="*/ 409433 h 600501"/>
                <a:gd name="connsiteX12-249" fmla="*/ 5310657 w 5501725"/>
                <a:gd name="connsiteY12-250" fmla="*/ 388961 h 600501"/>
                <a:gd name="connsiteX13-251" fmla="*/ 5494901 w 5501725"/>
                <a:gd name="connsiteY13-252" fmla="*/ 388961 h 600501"/>
                <a:gd name="connsiteX14-253" fmla="*/ 5494901 w 5501725"/>
                <a:gd name="connsiteY14-254" fmla="*/ 388961 h 600501"/>
                <a:gd name="connsiteX15-255" fmla="*/ 5501725 w 5501725"/>
                <a:gd name="connsiteY15-256" fmla="*/ 375313 h 600501"/>
                <a:gd name="connsiteX0-257" fmla="*/ 0 w 5494901"/>
                <a:gd name="connsiteY0-258" fmla="*/ 397594 h 600501"/>
                <a:gd name="connsiteX1-259" fmla="*/ 213218 w 5494901"/>
                <a:gd name="connsiteY1-260" fmla="*/ 382137 h 600501"/>
                <a:gd name="connsiteX2-261" fmla="*/ 349695 w 5494901"/>
                <a:gd name="connsiteY2-262" fmla="*/ 320722 h 600501"/>
                <a:gd name="connsiteX3-263" fmla="*/ 574884 w 5494901"/>
                <a:gd name="connsiteY3-264" fmla="*/ 54591 h 600501"/>
                <a:gd name="connsiteX4-265" fmla="*/ 834191 w 5494901"/>
                <a:gd name="connsiteY4-266" fmla="*/ 6824 h 600501"/>
                <a:gd name="connsiteX5-267" fmla="*/ 3338555 w 5494901"/>
                <a:gd name="connsiteY5-268" fmla="*/ 0 h 600501"/>
                <a:gd name="connsiteX6-269" fmla="*/ 3584215 w 5494901"/>
                <a:gd name="connsiteY6-270" fmla="*/ 150125 h 600501"/>
                <a:gd name="connsiteX7-271" fmla="*/ 3707045 w 5494901"/>
                <a:gd name="connsiteY7-272" fmla="*/ 477672 h 600501"/>
                <a:gd name="connsiteX8-273" fmla="*/ 3877642 w 5494901"/>
                <a:gd name="connsiteY8-274" fmla="*/ 600501 h 600501"/>
                <a:gd name="connsiteX9-275" fmla="*/ 5024054 w 5494901"/>
                <a:gd name="connsiteY9-276" fmla="*/ 600501 h 600501"/>
                <a:gd name="connsiteX10-277" fmla="*/ 5146884 w 5494901"/>
                <a:gd name="connsiteY10-278" fmla="*/ 532263 h 600501"/>
                <a:gd name="connsiteX11-279" fmla="*/ 5228770 w 5494901"/>
                <a:gd name="connsiteY11-280" fmla="*/ 409433 h 600501"/>
                <a:gd name="connsiteX12-281" fmla="*/ 5310657 w 5494901"/>
                <a:gd name="connsiteY12-282" fmla="*/ 388961 h 600501"/>
                <a:gd name="connsiteX13-283" fmla="*/ 5494901 w 5494901"/>
                <a:gd name="connsiteY13-284" fmla="*/ 388961 h 600501"/>
                <a:gd name="connsiteX14-285" fmla="*/ 5494901 w 5494901"/>
                <a:gd name="connsiteY14-286" fmla="*/ 388961 h 600501"/>
                <a:gd name="connsiteX0-287" fmla="*/ 0 w 5494901"/>
                <a:gd name="connsiteY0-288" fmla="*/ 397594 h 600501"/>
                <a:gd name="connsiteX1-289" fmla="*/ 213218 w 5494901"/>
                <a:gd name="connsiteY1-290" fmla="*/ 382137 h 600501"/>
                <a:gd name="connsiteX2-291" fmla="*/ 349695 w 5494901"/>
                <a:gd name="connsiteY2-292" fmla="*/ 320722 h 600501"/>
                <a:gd name="connsiteX3-293" fmla="*/ 574884 w 5494901"/>
                <a:gd name="connsiteY3-294" fmla="*/ 54591 h 600501"/>
                <a:gd name="connsiteX4-295" fmla="*/ 834191 w 5494901"/>
                <a:gd name="connsiteY4-296" fmla="*/ 6824 h 600501"/>
                <a:gd name="connsiteX5-297" fmla="*/ 3338555 w 5494901"/>
                <a:gd name="connsiteY5-298" fmla="*/ 0 h 600501"/>
                <a:gd name="connsiteX6-299" fmla="*/ 3584215 w 5494901"/>
                <a:gd name="connsiteY6-300" fmla="*/ 150125 h 600501"/>
                <a:gd name="connsiteX7-301" fmla="*/ 3707045 w 5494901"/>
                <a:gd name="connsiteY7-302" fmla="*/ 477672 h 600501"/>
                <a:gd name="connsiteX8-303" fmla="*/ 3877642 w 5494901"/>
                <a:gd name="connsiteY8-304" fmla="*/ 600501 h 600501"/>
                <a:gd name="connsiteX9-305" fmla="*/ 5024054 w 5494901"/>
                <a:gd name="connsiteY9-306" fmla="*/ 600501 h 600501"/>
                <a:gd name="connsiteX10-307" fmla="*/ 5146884 w 5494901"/>
                <a:gd name="connsiteY10-308" fmla="*/ 532263 h 600501"/>
                <a:gd name="connsiteX11-309" fmla="*/ 5228770 w 5494901"/>
                <a:gd name="connsiteY11-310" fmla="*/ 409433 h 600501"/>
                <a:gd name="connsiteX12-311" fmla="*/ 5310657 w 5494901"/>
                <a:gd name="connsiteY12-312" fmla="*/ 388961 h 600501"/>
                <a:gd name="connsiteX13-313" fmla="*/ 5494901 w 5494901"/>
                <a:gd name="connsiteY13-314" fmla="*/ 388961 h 600501"/>
                <a:gd name="connsiteX14-315" fmla="*/ 5494901 w 5494901"/>
                <a:gd name="connsiteY14-316" fmla="*/ 388961 h 600501"/>
                <a:gd name="connsiteX0-317" fmla="*/ 0 w 5494901"/>
                <a:gd name="connsiteY0-318" fmla="*/ 398195 h 601102"/>
                <a:gd name="connsiteX1-319" fmla="*/ 213218 w 5494901"/>
                <a:gd name="connsiteY1-320" fmla="*/ 382738 h 601102"/>
                <a:gd name="connsiteX2-321" fmla="*/ 349695 w 5494901"/>
                <a:gd name="connsiteY2-322" fmla="*/ 321323 h 601102"/>
                <a:gd name="connsiteX3-323" fmla="*/ 574884 w 5494901"/>
                <a:gd name="connsiteY3-324" fmla="*/ 55192 h 601102"/>
                <a:gd name="connsiteX4-325" fmla="*/ 834191 w 5494901"/>
                <a:gd name="connsiteY4-326" fmla="*/ 7425 h 601102"/>
                <a:gd name="connsiteX5-327" fmla="*/ 3338555 w 5494901"/>
                <a:gd name="connsiteY5-328" fmla="*/ 601 h 601102"/>
                <a:gd name="connsiteX6-329" fmla="*/ 3584215 w 5494901"/>
                <a:gd name="connsiteY6-330" fmla="*/ 150726 h 601102"/>
                <a:gd name="connsiteX7-331" fmla="*/ 3707045 w 5494901"/>
                <a:gd name="connsiteY7-332" fmla="*/ 478273 h 601102"/>
                <a:gd name="connsiteX8-333" fmla="*/ 3877642 w 5494901"/>
                <a:gd name="connsiteY8-334" fmla="*/ 601102 h 601102"/>
                <a:gd name="connsiteX9-335" fmla="*/ 5024054 w 5494901"/>
                <a:gd name="connsiteY9-336" fmla="*/ 601102 h 601102"/>
                <a:gd name="connsiteX10-337" fmla="*/ 5146884 w 5494901"/>
                <a:gd name="connsiteY10-338" fmla="*/ 532864 h 601102"/>
                <a:gd name="connsiteX11-339" fmla="*/ 5228770 w 5494901"/>
                <a:gd name="connsiteY11-340" fmla="*/ 410034 h 601102"/>
                <a:gd name="connsiteX12-341" fmla="*/ 5310657 w 5494901"/>
                <a:gd name="connsiteY12-342" fmla="*/ 389562 h 601102"/>
                <a:gd name="connsiteX13-343" fmla="*/ 5494901 w 5494901"/>
                <a:gd name="connsiteY13-344" fmla="*/ 389562 h 601102"/>
                <a:gd name="connsiteX14-345" fmla="*/ 5494901 w 5494901"/>
                <a:gd name="connsiteY14-346" fmla="*/ 389562 h 601102"/>
                <a:gd name="connsiteX0-347" fmla="*/ 0 w 5494901"/>
                <a:gd name="connsiteY0-348" fmla="*/ 398195 h 601102"/>
                <a:gd name="connsiteX1-349" fmla="*/ 119578 w 5494901"/>
                <a:gd name="connsiteY1-350" fmla="*/ 552782 h 601102"/>
                <a:gd name="connsiteX2-351" fmla="*/ 213218 w 5494901"/>
                <a:gd name="connsiteY2-352" fmla="*/ 382738 h 601102"/>
                <a:gd name="connsiteX3-353" fmla="*/ 349695 w 5494901"/>
                <a:gd name="connsiteY3-354" fmla="*/ 321323 h 601102"/>
                <a:gd name="connsiteX4-355" fmla="*/ 574884 w 5494901"/>
                <a:gd name="connsiteY4-356" fmla="*/ 55192 h 601102"/>
                <a:gd name="connsiteX5-357" fmla="*/ 834191 w 5494901"/>
                <a:gd name="connsiteY5-358" fmla="*/ 7425 h 601102"/>
                <a:gd name="connsiteX6-359" fmla="*/ 3338555 w 5494901"/>
                <a:gd name="connsiteY6-360" fmla="*/ 601 h 601102"/>
                <a:gd name="connsiteX7-361" fmla="*/ 3584215 w 5494901"/>
                <a:gd name="connsiteY7-362" fmla="*/ 150726 h 601102"/>
                <a:gd name="connsiteX8-363" fmla="*/ 3707045 w 5494901"/>
                <a:gd name="connsiteY8-364" fmla="*/ 478273 h 601102"/>
                <a:gd name="connsiteX9-365" fmla="*/ 3877642 w 5494901"/>
                <a:gd name="connsiteY9-366" fmla="*/ 601102 h 601102"/>
                <a:gd name="connsiteX10-367" fmla="*/ 5024054 w 5494901"/>
                <a:gd name="connsiteY10-368" fmla="*/ 601102 h 601102"/>
                <a:gd name="connsiteX11-369" fmla="*/ 5146884 w 5494901"/>
                <a:gd name="connsiteY11-370" fmla="*/ 532864 h 601102"/>
                <a:gd name="connsiteX12-371" fmla="*/ 5228770 w 5494901"/>
                <a:gd name="connsiteY12-372" fmla="*/ 410034 h 601102"/>
                <a:gd name="connsiteX13-373" fmla="*/ 5310657 w 5494901"/>
                <a:gd name="connsiteY13-374" fmla="*/ 389562 h 601102"/>
                <a:gd name="connsiteX14-375" fmla="*/ 5494901 w 5494901"/>
                <a:gd name="connsiteY14-376" fmla="*/ 389562 h 601102"/>
                <a:gd name="connsiteX15-377" fmla="*/ 5494901 w 5494901"/>
                <a:gd name="connsiteY15-378" fmla="*/ 389562 h 601102"/>
                <a:gd name="connsiteX0-379" fmla="*/ 0 w 5494901"/>
                <a:gd name="connsiteY0-380" fmla="*/ 398195 h 601102"/>
                <a:gd name="connsiteX1-381" fmla="*/ 213218 w 5494901"/>
                <a:gd name="connsiteY1-382" fmla="*/ 382738 h 601102"/>
                <a:gd name="connsiteX2-383" fmla="*/ 349695 w 5494901"/>
                <a:gd name="connsiteY2-384" fmla="*/ 321323 h 601102"/>
                <a:gd name="connsiteX3-385" fmla="*/ 574884 w 5494901"/>
                <a:gd name="connsiteY3-386" fmla="*/ 55192 h 601102"/>
                <a:gd name="connsiteX4-387" fmla="*/ 834191 w 5494901"/>
                <a:gd name="connsiteY4-388" fmla="*/ 7425 h 601102"/>
                <a:gd name="connsiteX5-389" fmla="*/ 3338555 w 5494901"/>
                <a:gd name="connsiteY5-390" fmla="*/ 601 h 601102"/>
                <a:gd name="connsiteX6-391" fmla="*/ 3584215 w 5494901"/>
                <a:gd name="connsiteY6-392" fmla="*/ 150726 h 601102"/>
                <a:gd name="connsiteX7-393" fmla="*/ 3707045 w 5494901"/>
                <a:gd name="connsiteY7-394" fmla="*/ 478273 h 601102"/>
                <a:gd name="connsiteX8-395" fmla="*/ 3877642 w 5494901"/>
                <a:gd name="connsiteY8-396" fmla="*/ 601102 h 601102"/>
                <a:gd name="connsiteX9-397" fmla="*/ 5024054 w 5494901"/>
                <a:gd name="connsiteY9-398" fmla="*/ 601102 h 601102"/>
                <a:gd name="connsiteX10-399" fmla="*/ 5146884 w 5494901"/>
                <a:gd name="connsiteY10-400" fmla="*/ 532864 h 601102"/>
                <a:gd name="connsiteX11-401" fmla="*/ 5228770 w 5494901"/>
                <a:gd name="connsiteY11-402" fmla="*/ 410034 h 601102"/>
                <a:gd name="connsiteX12-403" fmla="*/ 5310657 w 5494901"/>
                <a:gd name="connsiteY12-404" fmla="*/ 389562 h 601102"/>
                <a:gd name="connsiteX13-405" fmla="*/ 5494901 w 5494901"/>
                <a:gd name="connsiteY13-406" fmla="*/ 389562 h 601102"/>
                <a:gd name="connsiteX14-407" fmla="*/ 5494901 w 5494901"/>
                <a:gd name="connsiteY14-408" fmla="*/ 389562 h 601102"/>
                <a:gd name="connsiteX0-409" fmla="*/ 0 w 5494901"/>
                <a:gd name="connsiteY0-410" fmla="*/ 398195 h 601102"/>
                <a:gd name="connsiteX1-411" fmla="*/ 119578 w 5494901"/>
                <a:gd name="connsiteY1-412" fmla="*/ 552782 h 601102"/>
                <a:gd name="connsiteX2-413" fmla="*/ 213218 w 5494901"/>
                <a:gd name="connsiteY2-414" fmla="*/ 382738 h 601102"/>
                <a:gd name="connsiteX3-415" fmla="*/ 349695 w 5494901"/>
                <a:gd name="connsiteY3-416" fmla="*/ 321323 h 601102"/>
                <a:gd name="connsiteX4-417" fmla="*/ 574884 w 5494901"/>
                <a:gd name="connsiteY4-418" fmla="*/ 55192 h 601102"/>
                <a:gd name="connsiteX5-419" fmla="*/ 834191 w 5494901"/>
                <a:gd name="connsiteY5-420" fmla="*/ 7425 h 601102"/>
                <a:gd name="connsiteX6-421" fmla="*/ 3338555 w 5494901"/>
                <a:gd name="connsiteY6-422" fmla="*/ 601 h 601102"/>
                <a:gd name="connsiteX7-423" fmla="*/ 3584215 w 5494901"/>
                <a:gd name="connsiteY7-424" fmla="*/ 150726 h 601102"/>
                <a:gd name="connsiteX8-425" fmla="*/ 3707045 w 5494901"/>
                <a:gd name="connsiteY8-426" fmla="*/ 478273 h 601102"/>
                <a:gd name="connsiteX9-427" fmla="*/ 3877642 w 5494901"/>
                <a:gd name="connsiteY9-428" fmla="*/ 601102 h 601102"/>
                <a:gd name="connsiteX10-429" fmla="*/ 5024054 w 5494901"/>
                <a:gd name="connsiteY10-430" fmla="*/ 601102 h 601102"/>
                <a:gd name="connsiteX11-431" fmla="*/ 5146884 w 5494901"/>
                <a:gd name="connsiteY11-432" fmla="*/ 532864 h 601102"/>
                <a:gd name="connsiteX12-433" fmla="*/ 5228770 w 5494901"/>
                <a:gd name="connsiteY12-434" fmla="*/ 410034 h 601102"/>
                <a:gd name="connsiteX13-435" fmla="*/ 5310657 w 5494901"/>
                <a:gd name="connsiteY13-436" fmla="*/ 389562 h 601102"/>
                <a:gd name="connsiteX14-437" fmla="*/ 5494901 w 5494901"/>
                <a:gd name="connsiteY14-438" fmla="*/ 389562 h 601102"/>
                <a:gd name="connsiteX15-439" fmla="*/ 5494901 w 5494901"/>
                <a:gd name="connsiteY15-440" fmla="*/ 389562 h 601102"/>
                <a:gd name="connsiteX0-441" fmla="*/ 0 w 5494901"/>
                <a:gd name="connsiteY0-442" fmla="*/ 398195 h 601102"/>
                <a:gd name="connsiteX1-443" fmla="*/ 119578 w 5494901"/>
                <a:gd name="connsiteY1-444" fmla="*/ 552782 h 601102"/>
                <a:gd name="connsiteX2-445" fmla="*/ 213218 w 5494901"/>
                <a:gd name="connsiteY2-446" fmla="*/ 382738 h 601102"/>
                <a:gd name="connsiteX3-447" fmla="*/ 349695 w 5494901"/>
                <a:gd name="connsiteY3-448" fmla="*/ 321323 h 601102"/>
                <a:gd name="connsiteX4-449" fmla="*/ 574884 w 5494901"/>
                <a:gd name="connsiteY4-450" fmla="*/ 55192 h 601102"/>
                <a:gd name="connsiteX5-451" fmla="*/ 834191 w 5494901"/>
                <a:gd name="connsiteY5-452" fmla="*/ 7425 h 601102"/>
                <a:gd name="connsiteX6-453" fmla="*/ 3338555 w 5494901"/>
                <a:gd name="connsiteY6-454" fmla="*/ 601 h 601102"/>
                <a:gd name="connsiteX7-455" fmla="*/ 3584215 w 5494901"/>
                <a:gd name="connsiteY7-456" fmla="*/ 150726 h 601102"/>
                <a:gd name="connsiteX8-457" fmla="*/ 3707045 w 5494901"/>
                <a:gd name="connsiteY8-458" fmla="*/ 478273 h 601102"/>
                <a:gd name="connsiteX9-459" fmla="*/ 3877642 w 5494901"/>
                <a:gd name="connsiteY9-460" fmla="*/ 601102 h 601102"/>
                <a:gd name="connsiteX10-461" fmla="*/ 5024054 w 5494901"/>
                <a:gd name="connsiteY10-462" fmla="*/ 601102 h 601102"/>
                <a:gd name="connsiteX11-463" fmla="*/ 5146884 w 5494901"/>
                <a:gd name="connsiteY11-464" fmla="*/ 532864 h 601102"/>
                <a:gd name="connsiteX12-465" fmla="*/ 5228770 w 5494901"/>
                <a:gd name="connsiteY12-466" fmla="*/ 410034 h 601102"/>
                <a:gd name="connsiteX13-467" fmla="*/ 5310657 w 5494901"/>
                <a:gd name="connsiteY13-468" fmla="*/ 389562 h 601102"/>
                <a:gd name="connsiteX14-469" fmla="*/ 5494901 w 5494901"/>
                <a:gd name="connsiteY14-470" fmla="*/ 389562 h 601102"/>
                <a:gd name="connsiteX15-471" fmla="*/ 5494901 w 5494901"/>
                <a:gd name="connsiteY15-472" fmla="*/ 389562 h 601102"/>
                <a:gd name="connsiteX0-473" fmla="*/ 0 w 5494901"/>
                <a:gd name="connsiteY0-474" fmla="*/ 398195 h 601102"/>
                <a:gd name="connsiteX1-475" fmla="*/ 213218 w 5494901"/>
                <a:gd name="connsiteY1-476" fmla="*/ 382738 h 601102"/>
                <a:gd name="connsiteX2-477" fmla="*/ 349695 w 5494901"/>
                <a:gd name="connsiteY2-478" fmla="*/ 321323 h 601102"/>
                <a:gd name="connsiteX3-479" fmla="*/ 574884 w 5494901"/>
                <a:gd name="connsiteY3-480" fmla="*/ 55192 h 601102"/>
                <a:gd name="connsiteX4-481" fmla="*/ 834191 w 5494901"/>
                <a:gd name="connsiteY4-482" fmla="*/ 7425 h 601102"/>
                <a:gd name="connsiteX5-483" fmla="*/ 3338555 w 5494901"/>
                <a:gd name="connsiteY5-484" fmla="*/ 601 h 601102"/>
                <a:gd name="connsiteX6-485" fmla="*/ 3584215 w 5494901"/>
                <a:gd name="connsiteY6-486" fmla="*/ 150726 h 601102"/>
                <a:gd name="connsiteX7-487" fmla="*/ 3707045 w 5494901"/>
                <a:gd name="connsiteY7-488" fmla="*/ 478273 h 601102"/>
                <a:gd name="connsiteX8-489" fmla="*/ 3877642 w 5494901"/>
                <a:gd name="connsiteY8-490" fmla="*/ 601102 h 601102"/>
                <a:gd name="connsiteX9-491" fmla="*/ 5024054 w 5494901"/>
                <a:gd name="connsiteY9-492" fmla="*/ 601102 h 601102"/>
                <a:gd name="connsiteX10-493" fmla="*/ 5146884 w 5494901"/>
                <a:gd name="connsiteY10-494" fmla="*/ 532864 h 601102"/>
                <a:gd name="connsiteX11-495" fmla="*/ 5228770 w 5494901"/>
                <a:gd name="connsiteY11-496" fmla="*/ 410034 h 601102"/>
                <a:gd name="connsiteX12-497" fmla="*/ 5310657 w 5494901"/>
                <a:gd name="connsiteY12-498" fmla="*/ 389562 h 601102"/>
                <a:gd name="connsiteX13-499" fmla="*/ 5494901 w 5494901"/>
                <a:gd name="connsiteY13-500" fmla="*/ 389562 h 601102"/>
                <a:gd name="connsiteX14-501" fmla="*/ 5494901 w 5494901"/>
                <a:gd name="connsiteY14-502" fmla="*/ 389562 h 601102"/>
                <a:gd name="connsiteX0-503" fmla="*/ 0 w 5494901"/>
                <a:gd name="connsiteY0-504" fmla="*/ 398195 h 601102"/>
                <a:gd name="connsiteX1-505" fmla="*/ 120093 w 5494901"/>
                <a:gd name="connsiteY1-506" fmla="*/ 316269 h 601102"/>
                <a:gd name="connsiteX2-507" fmla="*/ 213218 w 5494901"/>
                <a:gd name="connsiteY2-508" fmla="*/ 382738 h 601102"/>
                <a:gd name="connsiteX3-509" fmla="*/ 349695 w 5494901"/>
                <a:gd name="connsiteY3-510" fmla="*/ 321323 h 601102"/>
                <a:gd name="connsiteX4-511" fmla="*/ 574884 w 5494901"/>
                <a:gd name="connsiteY4-512" fmla="*/ 55192 h 601102"/>
                <a:gd name="connsiteX5-513" fmla="*/ 834191 w 5494901"/>
                <a:gd name="connsiteY5-514" fmla="*/ 7425 h 601102"/>
                <a:gd name="connsiteX6-515" fmla="*/ 3338555 w 5494901"/>
                <a:gd name="connsiteY6-516" fmla="*/ 601 h 601102"/>
                <a:gd name="connsiteX7-517" fmla="*/ 3584215 w 5494901"/>
                <a:gd name="connsiteY7-518" fmla="*/ 150726 h 601102"/>
                <a:gd name="connsiteX8-519" fmla="*/ 3707045 w 5494901"/>
                <a:gd name="connsiteY8-520" fmla="*/ 478273 h 601102"/>
                <a:gd name="connsiteX9-521" fmla="*/ 3877642 w 5494901"/>
                <a:gd name="connsiteY9-522" fmla="*/ 601102 h 601102"/>
                <a:gd name="connsiteX10-523" fmla="*/ 5024054 w 5494901"/>
                <a:gd name="connsiteY10-524" fmla="*/ 601102 h 601102"/>
                <a:gd name="connsiteX11-525" fmla="*/ 5146884 w 5494901"/>
                <a:gd name="connsiteY11-526" fmla="*/ 532864 h 601102"/>
                <a:gd name="connsiteX12-527" fmla="*/ 5228770 w 5494901"/>
                <a:gd name="connsiteY12-528" fmla="*/ 410034 h 601102"/>
                <a:gd name="connsiteX13-529" fmla="*/ 5310657 w 5494901"/>
                <a:gd name="connsiteY13-530" fmla="*/ 389562 h 601102"/>
                <a:gd name="connsiteX14-531" fmla="*/ 5494901 w 5494901"/>
                <a:gd name="connsiteY14-532" fmla="*/ 389562 h 601102"/>
                <a:gd name="connsiteX15-533" fmla="*/ 5494901 w 5494901"/>
                <a:gd name="connsiteY15-534" fmla="*/ 389562 h 601102"/>
                <a:gd name="connsiteX0-535" fmla="*/ 0 w 5494901"/>
                <a:gd name="connsiteY0-536" fmla="*/ 398195 h 601102"/>
                <a:gd name="connsiteX1-537" fmla="*/ 213218 w 5494901"/>
                <a:gd name="connsiteY1-538" fmla="*/ 382738 h 601102"/>
                <a:gd name="connsiteX2-539" fmla="*/ 349695 w 5494901"/>
                <a:gd name="connsiteY2-540" fmla="*/ 321323 h 601102"/>
                <a:gd name="connsiteX3-541" fmla="*/ 574884 w 5494901"/>
                <a:gd name="connsiteY3-542" fmla="*/ 55192 h 601102"/>
                <a:gd name="connsiteX4-543" fmla="*/ 834191 w 5494901"/>
                <a:gd name="connsiteY4-544" fmla="*/ 7425 h 601102"/>
                <a:gd name="connsiteX5-545" fmla="*/ 3338555 w 5494901"/>
                <a:gd name="connsiteY5-546" fmla="*/ 601 h 601102"/>
                <a:gd name="connsiteX6-547" fmla="*/ 3584215 w 5494901"/>
                <a:gd name="connsiteY6-548" fmla="*/ 150726 h 601102"/>
                <a:gd name="connsiteX7-549" fmla="*/ 3707045 w 5494901"/>
                <a:gd name="connsiteY7-550" fmla="*/ 478273 h 601102"/>
                <a:gd name="connsiteX8-551" fmla="*/ 3877642 w 5494901"/>
                <a:gd name="connsiteY8-552" fmla="*/ 601102 h 601102"/>
                <a:gd name="connsiteX9-553" fmla="*/ 5024054 w 5494901"/>
                <a:gd name="connsiteY9-554" fmla="*/ 601102 h 601102"/>
                <a:gd name="connsiteX10-555" fmla="*/ 5146884 w 5494901"/>
                <a:gd name="connsiteY10-556" fmla="*/ 532864 h 601102"/>
                <a:gd name="connsiteX11-557" fmla="*/ 5228770 w 5494901"/>
                <a:gd name="connsiteY11-558" fmla="*/ 410034 h 601102"/>
                <a:gd name="connsiteX12-559" fmla="*/ 5310657 w 5494901"/>
                <a:gd name="connsiteY12-560" fmla="*/ 389562 h 601102"/>
                <a:gd name="connsiteX13-561" fmla="*/ 5494901 w 5494901"/>
                <a:gd name="connsiteY13-562" fmla="*/ 389562 h 601102"/>
                <a:gd name="connsiteX14-563" fmla="*/ 5494901 w 5494901"/>
                <a:gd name="connsiteY14-564" fmla="*/ 389562 h 601102"/>
                <a:gd name="connsiteX0-565" fmla="*/ 0 w 5494901"/>
                <a:gd name="connsiteY0-566" fmla="*/ 398195 h 601102"/>
                <a:gd name="connsiteX1-567" fmla="*/ 238597 w 5494901"/>
                <a:gd name="connsiteY1-568" fmla="*/ 389345 h 601102"/>
                <a:gd name="connsiteX2-569" fmla="*/ 349695 w 5494901"/>
                <a:gd name="connsiteY2-570" fmla="*/ 321323 h 601102"/>
                <a:gd name="connsiteX3-571" fmla="*/ 574884 w 5494901"/>
                <a:gd name="connsiteY3-572" fmla="*/ 55192 h 601102"/>
                <a:gd name="connsiteX4-573" fmla="*/ 834191 w 5494901"/>
                <a:gd name="connsiteY4-574" fmla="*/ 7425 h 601102"/>
                <a:gd name="connsiteX5-575" fmla="*/ 3338555 w 5494901"/>
                <a:gd name="connsiteY5-576" fmla="*/ 601 h 601102"/>
                <a:gd name="connsiteX6-577" fmla="*/ 3584215 w 5494901"/>
                <a:gd name="connsiteY6-578" fmla="*/ 150726 h 601102"/>
                <a:gd name="connsiteX7-579" fmla="*/ 3707045 w 5494901"/>
                <a:gd name="connsiteY7-580" fmla="*/ 478273 h 601102"/>
                <a:gd name="connsiteX8-581" fmla="*/ 3877642 w 5494901"/>
                <a:gd name="connsiteY8-582" fmla="*/ 601102 h 601102"/>
                <a:gd name="connsiteX9-583" fmla="*/ 5024054 w 5494901"/>
                <a:gd name="connsiteY9-584" fmla="*/ 601102 h 601102"/>
                <a:gd name="connsiteX10-585" fmla="*/ 5146884 w 5494901"/>
                <a:gd name="connsiteY10-586" fmla="*/ 532864 h 601102"/>
                <a:gd name="connsiteX11-587" fmla="*/ 5228770 w 5494901"/>
                <a:gd name="connsiteY11-588" fmla="*/ 410034 h 601102"/>
                <a:gd name="connsiteX12-589" fmla="*/ 5310657 w 5494901"/>
                <a:gd name="connsiteY12-590" fmla="*/ 389562 h 601102"/>
                <a:gd name="connsiteX13-591" fmla="*/ 5494901 w 5494901"/>
                <a:gd name="connsiteY13-592" fmla="*/ 389562 h 601102"/>
                <a:gd name="connsiteX14-593" fmla="*/ 5494901 w 5494901"/>
                <a:gd name="connsiteY14-594" fmla="*/ 389562 h 601102"/>
                <a:gd name="connsiteX0-595" fmla="*/ 0 w 5494901"/>
                <a:gd name="connsiteY0-596" fmla="*/ 395319 h 598226"/>
                <a:gd name="connsiteX1-597" fmla="*/ 238597 w 5494901"/>
                <a:gd name="connsiteY1-598" fmla="*/ 386469 h 598226"/>
                <a:gd name="connsiteX2-599" fmla="*/ 349695 w 5494901"/>
                <a:gd name="connsiteY2-600" fmla="*/ 318447 h 598226"/>
                <a:gd name="connsiteX3-601" fmla="*/ 574884 w 5494901"/>
                <a:gd name="connsiteY3-602" fmla="*/ 52316 h 598226"/>
                <a:gd name="connsiteX4-603" fmla="*/ 834191 w 5494901"/>
                <a:gd name="connsiteY4-604" fmla="*/ 4549 h 598226"/>
                <a:gd name="connsiteX5-605" fmla="*/ 3213631 w 5494901"/>
                <a:gd name="connsiteY5-606" fmla="*/ 8250 h 598226"/>
                <a:gd name="connsiteX6-607" fmla="*/ 3584215 w 5494901"/>
                <a:gd name="connsiteY6-608" fmla="*/ 147850 h 598226"/>
                <a:gd name="connsiteX7-609" fmla="*/ 3707045 w 5494901"/>
                <a:gd name="connsiteY7-610" fmla="*/ 475397 h 598226"/>
                <a:gd name="connsiteX8-611" fmla="*/ 3877642 w 5494901"/>
                <a:gd name="connsiteY8-612" fmla="*/ 598226 h 598226"/>
                <a:gd name="connsiteX9-613" fmla="*/ 5024054 w 5494901"/>
                <a:gd name="connsiteY9-614" fmla="*/ 598226 h 598226"/>
                <a:gd name="connsiteX10-615" fmla="*/ 5146884 w 5494901"/>
                <a:gd name="connsiteY10-616" fmla="*/ 529988 h 598226"/>
                <a:gd name="connsiteX11-617" fmla="*/ 5228770 w 5494901"/>
                <a:gd name="connsiteY11-618" fmla="*/ 407158 h 598226"/>
                <a:gd name="connsiteX12-619" fmla="*/ 5310657 w 5494901"/>
                <a:gd name="connsiteY12-620" fmla="*/ 386686 h 598226"/>
                <a:gd name="connsiteX13-621" fmla="*/ 5494901 w 5494901"/>
                <a:gd name="connsiteY13-622" fmla="*/ 386686 h 598226"/>
                <a:gd name="connsiteX14-623" fmla="*/ 5494901 w 5494901"/>
                <a:gd name="connsiteY14-624" fmla="*/ 386686 h 598226"/>
                <a:gd name="connsiteX0-625" fmla="*/ 0 w 5494901"/>
                <a:gd name="connsiteY0-626" fmla="*/ 395319 h 598226"/>
                <a:gd name="connsiteX1-627" fmla="*/ 238597 w 5494901"/>
                <a:gd name="connsiteY1-628" fmla="*/ 386469 h 598226"/>
                <a:gd name="connsiteX2-629" fmla="*/ 349695 w 5494901"/>
                <a:gd name="connsiteY2-630" fmla="*/ 318447 h 598226"/>
                <a:gd name="connsiteX3-631" fmla="*/ 574884 w 5494901"/>
                <a:gd name="connsiteY3-632" fmla="*/ 52316 h 598226"/>
                <a:gd name="connsiteX4-633" fmla="*/ 834191 w 5494901"/>
                <a:gd name="connsiteY4-634" fmla="*/ 4549 h 598226"/>
                <a:gd name="connsiteX5-635" fmla="*/ 3213631 w 5494901"/>
                <a:gd name="connsiteY5-636" fmla="*/ 8250 h 598226"/>
                <a:gd name="connsiteX6-637" fmla="*/ 3584215 w 5494901"/>
                <a:gd name="connsiteY6-638" fmla="*/ 147850 h 598226"/>
                <a:gd name="connsiteX7-639" fmla="*/ 3707045 w 5494901"/>
                <a:gd name="connsiteY7-640" fmla="*/ 475397 h 598226"/>
                <a:gd name="connsiteX8-641" fmla="*/ 3877642 w 5494901"/>
                <a:gd name="connsiteY8-642" fmla="*/ 598226 h 598226"/>
                <a:gd name="connsiteX9-643" fmla="*/ 5024054 w 5494901"/>
                <a:gd name="connsiteY9-644" fmla="*/ 598226 h 598226"/>
                <a:gd name="connsiteX10-645" fmla="*/ 5146884 w 5494901"/>
                <a:gd name="connsiteY10-646" fmla="*/ 529988 h 598226"/>
                <a:gd name="connsiteX11-647" fmla="*/ 5228770 w 5494901"/>
                <a:gd name="connsiteY11-648" fmla="*/ 407158 h 598226"/>
                <a:gd name="connsiteX12-649" fmla="*/ 5310657 w 5494901"/>
                <a:gd name="connsiteY12-650" fmla="*/ 386686 h 598226"/>
                <a:gd name="connsiteX13-651" fmla="*/ 5494901 w 5494901"/>
                <a:gd name="connsiteY13-652" fmla="*/ 386686 h 598226"/>
                <a:gd name="connsiteX14-653" fmla="*/ 5494901 w 5494901"/>
                <a:gd name="connsiteY14-654" fmla="*/ 386686 h 598226"/>
                <a:gd name="connsiteX0-655" fmla="*/ 0 w 5494901"/>
                <a:gd name="connsiteY0-656" fmla="*/ 395319 h 598912"/>
                <a:gd name="connsiteX1-657" fmla="*/ 238597 w 5494901"/>
                <a:gd name="connsiteY1-658" fmla="*/ 386469 h 598912"/>
                <a:gd name="connsiteX2-659" fmla="*/ 349695 w 5494901"/>
                <a:gd name="connsiteY2-660" fmla="*/ 318447 h 598912"/>
                <a:gd name="connsiteX3-661" fmla="*/ 574884 w 5494901"/>
                <a:gd name="connsiteY3-662" fmla="*/ 52316 h 598912"/>
                <a:gd name="connsiteX4-663" fmla="*/ 834191 w 5494901"/>
                <a:gd name="connsiteY4-664" fmla="*/ 4549 h 598912"/>
                <a:gd name="connsiteX5-665" fmla="*/ 3213631 w 5494901"/>
                <a:gd name="connsiteY5-666" fmla="*/ 8250 h 598912"/>
                <a:gd name="connsiteX6-667" fmla="*/ 3584215 w 5494901"/>
                <a:gd name="connsiteY6-668" fmla="*/ 147850 h 598912"/>
                <a:gd name="connsiteX7-669" fmla="*/ 3707045 w 5494901"/>
                <a:gd name="connsiteY7-670" fmla="*/ 475397 h 598912"/>
                <a:gd name="connsiteX8-671" fmla="*/ 3877642 w 5494901"/>
                <a:gd name="connsiteY8-672" fmla="*/ 598226 h 598912"/>
                <a:gd name="connsiteX9-673" fmla="*/ 5024054 w 5494901"/>
                <a:gd name="connsiteY9-674" fmla="*/ 598226 h 598912"/>
                <a:gd name="connsiteX10-675" fmla="*/ 5146884 w 5494901"/>
                <a:gd name="connsiteY10-676" fmla="*/ 529988 h 598912"/>
                <a:gd name="connsiteX11-677" fmla="*/ 5228770 w 5494901"/>
                <a:gd name="connsiteY11-678" fmla="*/ 407158 h 598912"/>
                <a:gd name="connsiteX12-679" fmla="*/ 5310657 w 5494901"/>
                <a:gd name="connsiteY12-680" fmla="*/ 386686 h 598912"/>
                <a:gd name="connsiteX13-681" fmla="*/ 5494901 w 5494901"/>
                <a:gd name="connsiteY13-682" fmla="*/ 386686 h 598912"/>
                <a:gd name="connsiteX14-683" fmla="*/ 5494901 w 5494901"/>
                <a:gd name="connsiteY14-684" fmla="*/ 386686 h 598912"/>
                <a:gd name="connsiteX0-685" fmla="*/ 0 w 5494901"/>
                <a:gd name="connsiteY0-686" fmla="*/ 395319 h 598912"/>
                <a:gd name="connsiteX1-687" fmla="*/ 238597 w 5494901"/>
                <a:gd name="connsiteY1-688" fmla="*/ 386469 h 598912"/>
                <a:gd name="connsiteX2-689" fmla="*/ 349695 w 5494901"/>
                <a:gd name="connsiteY2-690" fmla="*/ 318447 h 598912"/>
                <a:gd name="connsiteX3-691" fmla="*/ 574884 w 5494901"/>
                <a:gd name="connsiteY3-692" fmla="*/ 52316 h 598912"/>
                <a:gd name="connsiteX4-693" fmla="*/ 834191 w 5494901"/>
                <a:gd name="connsiteY4-694" fmla="*/ 4549 h 598912"/>
                <a:gd name="connsiteX5-695" fmla="*/ 3213631 w 5494901"/>
                <a:gd name="connsiteY5-696" fmla="*/ 8250 h 598912"/>
                <a:gd name="connsiteX6-697" fmla="*/ 3584215 w 5494901"/>
                <a:gd name="connsiteY6-698" fmla="*/ 147850 h 598912"/>
                <a:gd name="connsiteX7-699" fmla="*/ 3707045 w 5494901"/>
                <a:gd name="connsiteY7-700" fmla="*/ 475397 h 598912"/>
                <a:gd name="connsiteX8-701" fmla="*/ 3877642 w 5494901"/>
                <a:gd name="connsiteY8-702" fmla="*/ 598226 h 598912"/>
                <a:gd name="connsiteX9-703" fmla="*/ 5024054 w 5494901"/>
                <a:gd name="connsiteY9-704" fmla="*/ 598226 h 598912"/>
                <a:gd name="connsiteX10-705" fmla="*/ 5146884 w 5494901"/>
                <a:gd name="connsiteY10-706" fmla="*/ 529988 h 598912"/>
                <a:gd name="connsiteX11-707" fmla="*/ 5228770 w 5494901"/>
                <a:gd name="connsiteY11-708" fmla="*/ 407158 h 598912"/>
                <a:gd name="connsiteX12-709" fmla="*/ 5310657 w 5494901"/>
                <a:gd name="connsiteY12-710" fmla="*/ 386686 h 598912"/>
                <a:gd name="connsiteX13-711" fmla="*/ 5494901 w 5494901"/>
                <a:gd name="connsiteY13-712" fmla="*/ 386686 h 598912"/>
                <a:gd name="connsiteX14-713" fmla="*/ 5494901 w 5494901"/>
                <a:gd name="connsiteY14-714" fmla="*/ 386686 h 598912"/>
                <a:gd name="connsiteX0-715" fmla="*/ 0 w 5494901"/>
                <a:gd name="connsiteY0-716" fmla="*/ 395319 h 598912"/>
                <a:gd name="connsiteX1-717" fmla="*/ 238597 w 5494901"/>
                <a:gd name="connsiteY1-718" fmla="*/ 386469 h 598912"/>
                <a:gd name="connsiteX2-719" fmla="*/ 349695 w 5494901"/>
                <a:gd name="connsiteY2-720" fmla="*/ 318447 h 598912"/>
                <a:gd name="connsiteX3-721" fmla="*/ 574884 w 5494901"/>
                <a:gd name="connsiteY3-722" fmla="*/ 52316 h 598912"/>
                <a:gd name="connsiteX4-723" fmla="*/ 834191 w 5494901"/>
                <a:gd name="connsiteY4-724" fmla="*/ 4549 h 598912"/>
                <a:gd name="connsiteX5-725" fmla="*/ 3213631 w 5494901"/>
                <a:gd name="connsiteY5-726" fmla="*/ 8250 h 598912"/>
                <a:gd name="connsiteX6-727" fmla="*/ 3584215 w 5494901"/>
                <a:gd name="connsiteY6-728" fmla="*/ 147850 h 598912"/>
                <a:gd name="connsiteX7-729" fmla="*/ 3692495 w 5494901"/>
                <a:gd name="connsiteY7-730" fmla="*/ 499850 h 598912"/>
                <a:gd name="connsiteX8-731" fmla="*/ 3877642 w 5494901"/>
                <a:gd name="connsiteY8-732" fmla="*/ 598226 h 598912"/>
                <a:gd name="connsiteX9-733" fmla="*/ 5024054 w 5494901"/>
                <a:gd name="connsiteY9-734" fmla="*/ 598226 h 598912"/>
                <a:gd name="connsiteX10-735" fmla="*/ 5146884 w 5494901"/>
                <a:gd name="connsiteY10-736" fmla="*/ 529988 h 598912"/>
                <a:gd name="connsiteX11-737" fmla="*/ 5228770 w 5494901"/>
                <a:gd name="connsiteY11-738" fmla="*/ 407158 h 598912"/>
                <a:gd name="connsiteX12-739" fmla="*/ 5310657 w 5494901"/>
                <a:gd name="connsiteY12-740" fmla="*/ 386686 h 598912"/>
                <a:gd name="connsiteX13-741" fmla="*/ 5494901 w 5494901"/>
                <a:gd name="connsiteY13-742" fmla="*/ 386686 h 598912"/>
                <a:gd name="connsiteX14-743" fmla="*/ 5494901 w 5494901"/>
                <a:gd name="connsiteY14-744" fmla="*/ 386686 h 598912"/>
                <a:gd name="connsiteX0-745" fmla="*/ 0 w 5494901"/>
                <a:gd name="connsiteY0-746" fmla="*/ 395319 h 604715"/>
                <a:gd name="connsiteX1-747" fmla="*/ 238597 w 5494901"/>
                <a:gd name="connsiteY1-748" fmla="*/ 386469 h 604715"/>
                <a:gd name="connsiteX2-749" fmla="*/ 349695 w 5494901"/>
                <a:gd name="connsiteY2-750" fmla="*/ 318447 h 604715"/>
                <a:gd name="connsiteX3-751" fmla="*/ 574884 w 5494901"/>
                <a:gd name="connsiteY3-752" fmla="*/ 52316 h 604715"/>
                <a:gd name="connsiteX4-753" fmla="*/ 834191 w 5494901"/>
                <a:gd name="connsiteY4-754" fmla="*/ 4549 h 604715"/>
                <a:gd name="connsiteX5-755" fmla="*/ 3213631 w 5494901"/>
                <a:gd name="connsiteY5-756" fmla="*/ 8250 h 604715"/>
                <a:gd name="connsiteX6-757" fmla="*/ 3584215 w 5494901"/>
                <a:gd name="connsiteY6-758" fmla="*/ 147850 h 604715"/>
                <a:gd name="connsiteX7-759" fmla="*/ 3692495 w 5494901"/>
                <a:gd name="connsiteY7-760" fmla="*/ 499850 h 604715"/>
                <a:gd name="connsiteX8-761" fmla="*/ 3877642 w 5494901"/>
                <a:gd name="connsiteY8-762" fmla="*/ 598226 h 604715"/>
                <a:gd name="connsiteX9-763" fmla="*/ 5024054 w 5494901"/>
                <a:gd name="connsiteY9-764" fmla="*/ 598226 h 604715"/>
                <a:gd name="connsiteX10-765" fmla="*/ 5146884 w 5494901"/>
                <a:gd name="connsiteY10-766" fmla="*/ 529988 h 604715"/>
                <a:gd name="connsiteX11-767" fmla="*/ 5228770 w 5494901"/>
                <a:gd name="connsiteY11-768" fmla="*/ 407158 h 604715"/>
                <a:gd name="connsiteX12-769" fmla="*/ 5310657 w 5494901"/>
                <a:gd name="connsiteY12-770" fmla="*/ 386686 h 604715"/>
                <a:gd name="connsiteX13-771" fmla="*/ 5494901 w 5494901"/>
                <a:gd name="connsiteY13-772" fmla="*/ 386686 h 604715"/>
                <a:gd name="connsiteX14-773" fmla="*/ 5494901 w 5494901"/>
                <a:gd name="connsiteY14-774" fmla="*/ 386686 h 604715"/>
                <a:gd name="connsiteX0-775" fmla="*/ 0 w 5494901"/>
                <a:gd name="connsiteY0-776" fmla="*/ 395319 h 604715"/>
                <a:gd name="connsiteX1-777" fmla="*/ 238597 w 5494901"/>
                <a:gd name="connsiteY1-778" fmla="*/ 386469 h 604715"/>
                <a:gd name="connsiteX2-779" fmla="*/ 349695 w 5494901"/>
                <a:gd name="connsiteY2-780" fmla="*/ 318447 h 604715"/>
                <a:gd name="connsiteX3-781" fmla="*/ 574884 w 5494901"/>
                <a:gd name="connsiteY3-782" fmla="*/ 52316 h 604715"/>
                <a:gd name="connsiteX4-783" fmla="*/ 834191 w 5494901"/>
                <a:gd name="connsiteY4-784" fmla="*/ 4549 h 604715"/>
                <a:gd name="connsiteX5-785" fmla="*/ 3213631 w 5494901"/>
                <a:gd name="connsiteY5-786" fmla="*/ 8250 h 604715"/>
                <a:gd name="connsiteX6-787" fmla="*/ 3584215 w 5494901"/>
                <a:gd name="connsiteY6-788" fmla="*/ 147850 h 604715"/>
                <a:gd name="connsiteX7-789" fmla="*/ 3692495 w 5494901"/>
                <a:gd name="connsiteY7-790" fmla="*/ 499850 h 604715"/>
                <a:gd name="connsiteX8-791" fmla="*/ 3877642 w 5494901"/>
                <a:gd name="connsiteY8-792" fmla="*/ 598226 h 604715"/>
                <a:gd name="connsiteX9-793" fmla="*/ 5024054 w 5494901"/>
                <a:gd name="connsiteY9-794" fmla="*/ 598226 h 604715"/>
                <a:gd name="connsiteX10-795" fmla="*/ 5160138 w 5494901"/>
                <a:gd name="connsiteY10-796" fmla="*/ 477898 h 604715"/>
                <a:gd name="connsiteX11-797" fmla="*/ 5228770 w 5494901"/>
                <a:gd name="connsiteY11-798" fmla="*/ 407158 h 604715"/>
                <a:gd name="connsiteX12-799" fmla="*/ 5310657 w 5494901"/>
                <a:gd name="connsiteY12-800" fmla="*/ 386686 h 604715"/>
                <a:gd name="connsiteX13-801" fmla="*/ 5494901 w 5494901"/>
                <a:gd name="connsiteY13-802" fmla="*/ 386686 h 604715"/>
                <a:gd name="connsiteX14-803" fmla="*/ 5494901 w 5494901"/>
                <a:gd name="connsiteY14-804" fmla="*/ 386686 h 604715"/>
                <a:gd name="connsiteX0-805" fmla="*/ 0 w 5494901"/>
                <a:gd name="connsiteY0-806" fmla="*/ 395319 h 604715"/>
                <a:gd name="connsiteX1-807" fmla="*/ 238597 w 5494901"/>
                <a:gd name="connsiteY1-808" fmla="*/ 386469 h 604715"/>
                <a:gd name="connsiteX2-809" fmla="*/ 349695 w 5494901"/>
                <a:gd name="connsiteY2-810" fmla="*/ 318447 h 604715"/>
                <a:gd name="connsiteX3-811" fmla="*/ 574884 w 5494901"/>
                <a:gd name="connsiteY3-812" fmla="*/ 52316 h 604715"/>
                <a:gd name="connsiteX4-813" fmla="*/ 834191 w 5494901"/>
                <a:gd name="connsiteY4-814" fmla="*/ 4549 h 604715"/>
                <a:gd name="connsiteX5-815" fmla="*/ 3213631 w 5494901"/>
                <a:gd name="connsiteY5-816" fmla="*/ 8250 h 604715"/>
                <a:gd name="connsiteX6-817" fmla="*/ 3584215 w 5494901"/>
                <a:gd name="connsiteY6-818" fmla="*/ 147850 h 604715"/>
                <a:gd name="connsiteX7-819" fmla="*/ 3692495 w 5494901"/>
                <a:gd name="connsiteY7-820" fmla="*/ 499850 h 604715"/>
                <a:gd name="connsiteX8-821" fmla="*/ 3877642 w 5494901"/>
                <a:gd name="connsiteY8-822" fmla="*/ 598226 h 604715"/>
                <a:gd name="connsiteX9-823" fmla="*/ 5024054 w 5494901"/>
                <a:gd name="connsiteY9-824" fmla="*/ 598226 h 604715"/>
                <a:gd name="connsiteX10-825" fmla="*/ 5160138 w 5494901"/>
                <a:gd name="connsiteY10-826" fmla="*/ 477898 h 604715"/>
                <a:gd name="connsiteX11-827" fmla="*/ 5310657 w 5494901"/>
                <a:gd name="connsiteY11-828" fmla="*/ 386686 h 604715"/>
                <a:gd name="connsiteX12-829" fmla="*/ 5494901 w 5494901"/>
                <a:gd name="connsiteY12-830" fmla="*/ 386686 h 604715"/>
                <a:gd name="connsiteX13-831" fmla="*/ 5494901 w 5494901"/>
                <a:gd name="connsiteY13-832" fmla="*/ 386686 h 604715"/>
                <a:gd name="connsiteX0-833" fmla="*/ 0 w 5494901"/>
                <a:gd name="connsiteY0-834" fmla="*/ 395319 h 604715"/>
                <a:gd name="connsiteX1-835" fmla="*/ 238597 w 5494901"/>
                <a:gd name="connsiteY1-836" fmla="*/ 386469 h 604715"/>
                <a:gd name="connsiteX2-837" fmla="*/ 349695 w 5494901"/>
                <a:gd name="connsiteY2-838" fmla="*/ 318447 h 604715"/>
                <a:gd name="connsiteX3-839" fmla="*/ 574884 w 5494901"/>
                <a:gd name="connsiteY3-840" fmla="*/ 52316 h 604715"/>
                <a:gd name="connsiteX4-841" fmla="*/ 834191 w 5494901"/>
                <a:gd name="connsiteY4-842" fmla="*/ 4549 h 604715"/>
                <a:gd name="connsiteX5-843" fmla="*/ 3213631 w 5494901"/>
                <a:gd name="connsiteY5-844" fmla="*/ 8250 h 604715"/>
                <a:gd name="connsiteX6-845" fmla="*/ 3584215 w 5494901"/>
                <a:gd name="connsiteY6-846" fmla="*/ 147850 h 604715"/>
                <a:gd name="connsiteX7-847" fmla="*/ 3692495 w 5494901"/>
                <a:gd name="connsiteY7-848" fmla="*/ 499850 h 604715"/>
                <a:gd name="connsiteX8-849" fmla="*/ 3877642 w 5494901"/>
                <a:gd name="connsiteY8-850" fmla="*/ 598226 h 604715"/>
                <a:gd name="connsiteX9-851" fmla="*/ 5024054 w 5494901"/>
                <a:gd name="connsiteY9-852" fmla="*/ 598226 h 604715"/>
                <a:gd name="connsiteX10-853" fmla="*/ 5180096 w 5494901"/>
                <a:gd name="connsiteY10-854" fmla="*/ 512922 h 604715"/>
                <a:gd name="connsiteX11-855" fmla="*/ 5310657 w 5494901"/>
                <a:gd name="connsiteY11-856" fmla="*/ 386686 h 604715"/>
                <a:gd name="connsiteX12-857" fmla="*/ 5494901 w 5494901"/>
                <a:gd name="connsiteY12-858" fmla="*/ 386686 h 604715"/>
                <a:gd name="connsiteX13-859" fmla="*/ 5494901 w 5494901"/>
                <a:gd name="connsiteY13-860" fmla="*/ 386686 h 604715"/>
                <a:gd name="connsiteX0-861" fmla="*/ 0 w 5494901"/>
                <a:gd name="connsiteY0-862" fmla="*/ 395319 h 604715"/>
                <a:gd name="connsiteX1-863" fmla="*/ 238597 w 5494901"/>
                <a:gd name="connsiteY1-864" fmla="*/ 386469 h 604715"/>
                <a:gd name="connsiteX2-865" fmla="*/ 349695 w 5494901"/>
                <a:gd name="connsiteY2-866" fmla="*/ 318447 h 604715"/>
                <a:gd name="connsiteX3-867" fmla="*/ 574884 w 5494901"/>
                <a:gd name="connsiteY3-868" fmla="*/ 52316 h 604715"/>
                <a:gd name="connsiteX4-869" fmla="*/ 834191 w 5494901"/>
                <a:gd name="connsiteY4-870" fmla="*/ 4549 h 604715"/>
                <a:gd name="connsiteX5-871" fmla="*/ 3213631 w 5494901"/>
                <a:gd name="connsiteY5-872" fmla="*/ 8250 h 604715"/>
                <a:gd name="connsiteX6-873" fmla="*/ 3584215 w 5494901"/>
                <a:gd name="connsiteY6-874" fmla="*/ 147850 h 604715"/>
                <a:gd name="connsiteX7-875" fmla="*/ 3692495 w 5494901"/>
                <a:gd name="connsiteY7-876" fmla="*/ 499850 h 604715"/>
                <a:gd name="connsiteX8-877" fmla="*/ 3877642 w 5494901"/>
                <a:gd name="connsiteY8-878" fmla="*/ 598226 h 604715"/>
                <a:gd name="connsiteX9-879" fmla="*/ 5024054 w 5494901"/>
                <a:gd name="connsiteY9-880" fmla="*/ 598226 h 604715"/>
                <a:gd name="connsiteX10-881" fmla="*/ 5180096 w 5494901"/>
                <a:gd name="connsiteY10-882" fmla="*/ 512922 h 604715"/>
                <a:gd name="connsiteX11-883" fmla="*/ 5310657 w 5494901"/>
                <a:gd name="connsiteY11-884" fmla="*/ 386686 h 604715"/>
                <a:gd name="connsiteX12-885" fmla="*/ 5494901 w 5494901"/>
                <a:gd name="connsiteY12-886" fmla="*/ 386686 h 604715"/>
                <a:gd name="connsiteX13-887" fmla="*/ 5494901 w 5494901"/>
                <a:gd name="connsiteY13-888" fmla="*/ 386686 h 604715"/>
                <a:gd name="connsiteX0-889" fmla="*/ 0 w 5494901"/>
                <a:gd name="connsiteY0-890" fmla="*/ 395319 h 604715"/>
                <a:gd name="connsiteX1-891" fmla="*/ 238597 w 5494901"/>
                <a:gd name="connsiteY1-892" fmla="*/ 386469 h 604715"/>
                <a:gd name="connsiteX2-893" fmla="*/ 349695 w 5494901"/>
                <a:gd name="connsiteY2-894" fmla="*/ 318447 h 604715"/>
                <a:gd name="connsiteX3-895" fmla="*/ 574884 w 5494901"/>
                <a:gd name="connsiteY3-896" fmla="*/ 52316 h 604715"/>
                <a:gd name="connsiteX4-897" fmla="*/ 834191 w 5494901"/>
                <a:gd name="connsiteY4-898" fmla="*/ 4549 h 604715"/>
                <a:gd name="connsiteX5-899" fmla="*/ 3213631 w 5494901"/>
                <a:gd name="connsiteY5-900" fmla="*/ 8250 h 604715"/>
                <a:gd name="connsiteX6-901" fmla="*/ 3584215 w 5494901"/>
                <a:gd name="connsiteY6-902" fmla="*/ 147850 h 604715"/>
                <a:gd name="connsiteX7-903" fmla="*/ 3692495 w 5494901"/>
                <a:gd name="connsiteY7-904" fmla="*/ 499850 h 604715"/>
                <a:gd name="connsiteX8-905" fmla="*/ 3877642 w 5494901"/>
                <a:gd name="connsiteY8-906" fmla="*/ 598226 h 604715"/>
                <a:gd name="connsiteX9-907" fmla="*/ 5024054 w 5494901"/>
                <a:gd name="connsiteY9-908" fmla="*/ 598226 h 604715"/>
                <a:gd name="connsiteX10-909" fmla="*/ 5180096 w 5494901"/>
                <a:gd name="connsiteY10-910" fmla="*/ 512922 h 604715"/>
                <a:gd name="connsiteX11-911" fmla="*/ 5297595 w 5494901"/>
                <a:gd name="connsiteY11-912" fmla="*/ 403864 h 604715"/>
                <a:gd name="connsiteX12-913" fmla="*/ 5494901 w 5494901"/>
                <a:gd name="connsiteY12-914" fmla="*/ 386686 h 604715"/>
                <a:gd name="connsiteX13-915" fmla="*/ 5494901 w 5494901"/>
                <a:gd name="connsiteY13-916" fmla="*/ 386686 h 604715"/>
                <a:gd name="connsiteX0-917" fmla="*/ 0 w 5494901"/>
                <a:gd name="connsiteY0-918" fmla="*/ 395319 h 604715"/>
                <a:gd name="connsiteX1-919" fmla="*/ 238597 w 5494901"/>
                <a:gd name="connsiteY1-920" fmla="*/ 386469 h 604715"/>
                <a:gd name="connsiteX2-921" fmla="*/ 349695 w 5494901"/>
                <a:gd name="connsiteY2-922" fmla="*/ 318447 h 604715"/>
                <a:gd name="connsiteX3-923" fmla="*/ 574884 w 5494901"/>
                <a:gd name="connsiteY3-924" fmla="*/ 52316 h 604715"/>
                <a:gd name="connsiteX4-925" fmla="*/ 834191 w 5494901"/>
                <a:gd name="connsiteY4-926" fmla="*/ 4549 h 604715"/>
                <a:gd name="connsiteX5-927" fmla="*/ 3213631 w 5494901"/>
                <a:gd name="connsiteY5-928" fmla="*/ 8250 h 604715"/>
                <a:gd name="connsiteX6-929" fmla="*/ 3584215 w 5494901"/>
                <a:gd name="connsiteY6-930" fmla="*/ 147850 h 604715"/>
                <a:gd name="connsiteX7-931" fmla="*/ 3692495 w 5494901"/>
                <a:gd name="connsiteY7-932" fmla="*/ 499850 h 604715"/>
                <a:gd name="connsiteX8-933" fmla="*/ 3877642 w 5494901"/>
                <a:gd name="connsiteY8-934" fmla="*/ 598226 h 604715"/>
                <a:gd name="connsiteX9-935" fmla="*/ 5024054 w 5494901"/>
                <a:gd name="connsiteY9-936" fmla="*/ 598226 h 604715"/>
                <a:gd name="connsiteX10-937" fmla="*/ 5180096 w 5494901"/>
                <a:gd name="connsiteY10-938" fmla="*/ 512922 h 604715"/>
                <a:gd name="connsiteX11-939" fmla="*/ 5297595 w 5494901"/>
                <a:gd name="connsiteY11-940" fmla="*/ 403864 h 604715"/>
                <a:gd name="connsiteX12-941" fmla="*/ 5494901 w 5494901"/>
                <a:gd name="connsiteY12-942" fmla="*/ 386686 h 604715"/>
                <a:gd name="connsiteX13-943" fmla="*/ 5494901 w 5494901"/>
                <a:gd name="connsiteY13-944" fmla="*/ 402542 h 604715"/>
                <a:gd name="connsiteX0-945" fmla="*/ 0 w 5494901"/>
                <a:gd name="connsiteY0-946" fmla="*/ 395319 h 604715"/>
                <a:gd name="connsiteX1-947" fmla="*/ 238597 w 5494901"/>
                <a:gd name="connsiteY1-948" fmla="*/ 386469 h 604715"/>
                <a:gd name="connsiteX2-949" fmla="*/ 349695 w 5494901"/>
                <a:gd name="connsiteY2-950" fmla="*/ 318447 h 604715"/>
                <a:gd name="connsiteX3-951" fmla="*/ 574884 w 5494901"/>
                <a:gd name="connsiteY3-952" fmla="*/ 52316 h 604715"/>
                <a:gd name="connsiteX4-953" fmla="*/ 834191 w 5494901"/>
                <a:gd name="connsiteY4-954" fmla="*/ 4549 h 604715"/>
                <a:gd name="connsiteX5-955" fmla="*/ 3213631 w 5494901"/>
                <a:gd name="connsiteY5-956" fmla="*/ 8250 h 604715"/>
                <a:gd name="connsiteX6-957" fmla="*/ 3584215 w 5494901"/>
                <a:gd name="connsiteY6-958" fmla="*/ 147850 h 604715"/>
                <a:gd name="connsiteX7-959" fmla="*/ 3692495 w 5494901"/>
                <a:gd name="connsiteY7-960" fmla="*/ 499850 h 604715"/>
                <a:gd name="connsiteX8-961" fmla="*/ 3877642 w 5494901"/>
                <a:gd name="connsiteY8-962" fmla="*/ 598226 h 604715"/>
                <a:gd name="connsiteX9-963" fmla="*/ 5024054 w 5494901"/>
                <a:gd name="connsiteY9-964" fmla="*/ 598226 h 604715"/>
                <a:gd name="connsiteX10-965" fmla="*/ 5180096 w 5494901"/>
                <a:gd name="connsiteY10-966" fmla="*/ 512922 h 604715"/>
                <a:gd name="connsiteX11-967" fmla="*/ 5297595 w 5494901"/>
                <a:gd name="connsiteY11-968" fmla="*/ 403864 h 604715"/>
                <a:gd name="connsiteX12-969" fmla="*/ 5494901 w 5494901"/>
                <a:gd name="connsiteY12-970" fmla="*/ 386686 h 604715"/>
                <a:gd name="connsiteX0-971" fmla="*/ 0 w 5482523"/>
                <a:gd name="connsiteY0-972" fmla="*/ 395319 h 604715"/>
                <a:gd name="connsiteX1-973" fmla="*/ 238597 w 5482523"/>
                <a:gd name="connsiteY1-974" fmla="*/ 386469 h 604715"/>
                <a:gd name="connsiteX2-975" fmla="*/ 349695 w 5482523"/>
                <a:gd name="connsiteY2-976" fmla="*/ 318447 h 604715"/>
                <a:gd name="connsiteX3-977" fmla="*/ 574884 w 5482523"/>
                <a:gd name="connsiteY3-978" fmla="*/ 52316 h 604715"/>
                <a:gd name="connsiteX4-979" fmla="*/ 834191 w 5482523"/>
                <a:gd name="connsiteY4-980" fmla="*/ 4549 h 604715"/>
                <a:gd name="connsiteX5-981" fmla="*/ 3213631 w 5482523"/>
                <a:gd name="connsiteY5-982" fmla="*/ 8250 h 604715"/>
                <a:gd name="connsiteX6-983" fmla="*/ 3584215 w 5482523"/>
                <a:gd name="connsiteY6-984" fmla="*/ 147850 h 604715"/>
                <a:gd name="connsiteX7-985" fmla="*/ 3692495 w 5482523"/>
                <a:gd name="connsiteY7-986" fmla="*/ 499850 h 604715"/>
                <a:gd name="connsiteX8-987" fmla="*/ 3877642 w 5482523"/>
                <a:gd name="connsiteY8-988" fmla="*/ 598226 h 604715"/>
                <a:gd name="connsiteX9-989" fmla="*/ 5024054 w 5482523"/>
                <a:gd name="connsiteY9-990" fmla="*/ 598226 h 604715"/>
                <a:gd name="connsiteX10-991" fmla="*/ 5180096 w 5482523"/>
                <a:gd name="connsiteY10-992" fmla="*/ 512922 h 604715"/>
                <a:gd name="connsiteX11-993" fmla="*/ 5297595 w 5482523"/>
                <a:gd name="connsiteY11-994" fmla="*/ 403864 h 604715"/>
                <a:gd name="connsiteX12-995" fmla="*/ 5482523 w 5482523"/>
                <a:gd name="connsiteY12-996" fmla="*/ 398578 h 604715"/>
                <a:gd name="connsiteX0-997" fmla="*/ 0 w 5482523"/>
                <a:gd name="connsiteY0-998" fmla="*/ 395319 h 604715"/>
                <a:gd name="connsiteX1-999" fmla="*/ 238597 w 5482523"/>
                <a:gd name="connsiteY1-1000" fmla="*/ 386469 h 604715"/>
                <a:gd name="connsiteX2-1001" fmla="*/ 349695 w 5482523"/>
                <a:gd name="connsiteY2-1002" fmla="*/ 318447 h 604715"/>
                <a:gd name="connsiteX3-1003" fmla="*/ 574884 w 5482523"/>
                <a:gd name="connsiteY3-1004" fmla="*/ 52316 h 604715"/>
                <a:gd name="connsiteX4-1005" fmla="*/ 834191 w 5482523"/>
                <a:gd name="connsiteY4-1006" fmla="*/ 4549 h 604715"/>
                <a:gd name="connsiteX5-1007" fmla="*/ 3213631 w 5482523"/>
                <a:gd name="connsiteY5-1008" fmla="*/ 8250 h 604715"/>
                <a:gd name="connsiteX6-1009" fmla="*/ 3584215 w 5482523"/>
                <a:gd name="connsiteY6-1010" fmla="*/ 147850 h 604715"/>
                <a:gd name="connsiteX7-1011" fmla="*/ 3692495 w 5482523"/>
                <a:gd name="connsiteY7-1012" fmla="*/ 499850 h 604715"/>
                <a:gd name="connsiteX8-1013" fmla="*/ 3877642 w 5482523"/>
                <a:gd name="connsiteY8-1014" fmla="*/ 598226 h 604715"/>
                <a:gd name="connsiteX9-1015" fmla="*/ 5024054 w 5482523"/>
                <a:gd name="connsiteY9-1016" fmla="*/ 598226 h 604715"/>
                <a:gd name="connsiteX10-1017" fmla="*/ 5180096 w 5482523"/>
                <a:gd name="connsiteY10-1018" fmla="*/ 512922 h 604715"/>
                <a:gd name="connsiteX11-1019" fmla="*/ 5297595 w 5482523"/>
                <a:gd name="connsiteY11-1020" fmla="*/ 403864 h 604715"/>
                <a:gd name="connsiteX12-1021" fmla="*/ 5482523 w 5482523"/>
                <a:gd name="connsiteY12-1022" fmla="*/ 398578 h 604715"/>
                <a:gd name="connsiteX0-1023" fmla="*/ 0 w 5482523"/>
                <a:gd name="connsiteY0-1024" fmla="*/ 395319 h 604715"/>
                <a:gd name="connsiteX1-1025" fmla="*/ 238597 w 5482523"/>
                <a:gd name="connsiteY1-1026" fmla="*/ 386469 h 604715"/>
                <a:gd name="connsiteX2-1027" fmla="*/ 349695 w 5482523"/>
                <a:gd name="connsiteY2-1028" fmla="*/ 318447 h 604715"/>
                <a:gd name="connsiteX3-1029" fmla="*/ 574884 w 5482523"/>
                <a:gd name="connsiteY3-1030" fmla="*/ 52316 h 604715"/>
                <a:gd name="connsiteX4-1031" fmla="*/ 834191 w 5482523"/>
                <a:gd name="connsiteY4-1032" fmla="*/ 4549 h 604715"/>
                <a:gd name="connsiteX5-1033" fmla="*/ 3213631 w 5482523"/>
                <a:gd name="connsiteY5-1034" fmla="*/ 8250 h 604715"/>
                <a:gd name="connsiteX6-1035" fmla="*/ 3584215 w 5482523"/>
                <a:gd name="connsiteY6-1036" fmla="*/ 147850 h 604715"/>
                <a:gd name="connsiteX7-1037" fmla="*/ 3692495 w 5482523"/>
                <a:gd name="connsiteY7-1038" fmla="*/ 499850 h 604715"/>
                <a:gd name="connsiteX8-1039" fmla="*/ 3877642 w 5482523"/>
                <a:gd name="connsiteY8-1040" fmla="*/ 598226 h 604715"/>
                <a:gd name="connsiteX9-1041" fmla="*/ 5024054 w 5482523"/>
                <a:gd name="connsiteY9-1042" fmla="*/ 598226 h 604715"/>
                <a:gd name="connsiteX10-1043" fmla="*/ 5180096 w 5482523"/>
                <a:gd name="connsiteY10-1044" fmla="*/ 512922 h 604715"/>
                <a:gd name="connsiteX11-1045" fmla="*/ 5297595 w 5482523"/>
                <a:gd name="connsiteY11-1046" fmla="*/ 403864 h 604715"/>
                <a:gd name="connsiteX12-1047" fmla="*/ 5482523 w 5482523"/>
                <a:gd name="connsiteY12-1048" fmla="*/ 398578 h 604715"/>
                <a:gd name="connsiteX0-1049" fmla="*/ 0 w 5482523"/>
                <a:gd name="connsiteY0-1050" fmla="*/ 395319 h 604715"/>
                <a:gd name="connsiteX1-1051" fmla="*/ 238597 w 5482523"/>
                <a:gd name="connsiteY1-1052" fmla="*/ 386469 h 604715"/>
                <a:gd name="connsiteX2-1053" fmla="*/ 349695 w 5482523"/>
                <a:gd name="connsiteY2-1054" fmla="*/ 318447 h 604715"/>
                <a:gd name="connsiteX3-1055" fmla="*/ 574884 w 5482523"/>
                <a:gd name="connsiteY3-1056" fmla="*/ 52316 h 604715"/>
                <a:gd name="connsiteX4-1057" fmla="*/ 834191 w 5482523"/>
                <a:gd name="connsiteY4-1058" fmla="*/ 4549 h 604715"/>
                <a:gd name="connsiteX5-1059" fmla="*/ 3213631 w 5482523"/>
                <a:gd name="connsiteY5-1060" fmla="*/ 8250 h 604715"/>
                <a:gd name="connsiteX6-1061" fmla="*/ 3584215 w 5482523"/>
                <a:gd name="connsiteY6-1062" fmla="*/ 147850 h 604715"/>
                <a:gd name="connsiteX7-1063" fmla="*/ 3692495 w 5482523"/>
                <a:gd name="connsiteY7-1064" fmla="*/ 499850 h 604715"/>
                <a:gd name="connsiteX8-1065" fmla="*/ 3877642 w 5482523"/>
                <a:gd name="connsiteY8-1066" fmla="*/ 598226 h 604715"/>
                <a:gd name="connsiteX9-1067" fmla="*/ 5024054 w 5482523"/>
                <a:gd name="connsiteY9-1068" fmla="*/ 598226 h 604715"/>
                <a:gd name="connsiteX10-1069" fmla="*/ 5180096 w 5482523"/>
                <a:gd name="connsiteY10-1070" fmla="*/ 512922 h 604715"/>
                <a:gd name="connsiteX11-1071" fmla="*/ 5297595 w 5482523"/>
                <a:gd name="connsiteY11-1072" fmla="*/ 403864 h 604715"/>
                <a:gd name="connsiteX12-1073" fmla="*/ 5482523 w 5482523"/>
                <a:gd name="connsiteY12-1074" fmla="*/ 398578 h 6047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10Mb/s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10Mb/s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10Mb/s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endParaRPr lang="en-US" sz="2400" i="1" dirty="0" smtClean="0"/>
          </a:p>
          <a:p>
            <a:r>
              <a:rPr lang="en-US" sz="2400" i="1" dirty="0" smtClean="0"/>
              <a:t>If each flow split its traffic ∞:1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grpSp>
        <p:nvGrpSpPr>
          <p:cNvPr id="3" name="Group 36"/>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228600">
              <a:solidFill>
                <a:schemeClr val="accent3">
                  <a:lumMod val="75000"/>
                </a:schemeClr>
              </a:solidFill>
              <a:round/>
              <a:tailEnd type="triangle" w="med" len="med"/>
            </a:ln>
          </p:spPr>
          <p:txBody>
            <a:bodyPr wrap="none" anchor="ct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1" fmla="*/ 0 w 5778111"/>
                <a:gd name="connsiteY0-2" fmla="*/ 794394 h 836468"/>
                <a:gd name="connsiteX1-3" fmla="*/ 224393 w 5778111"/>
                <a:gd name="connsiteY1-4" fmla="*/ 794394 h 836468"/>
                <a:gd name="connsiteX2-5" fmla="*/ 353419 w 5778111"/>
                <a:gd name="connsiteY2-6" fmla="*/ 699028 h 836468"/>
                <a:gd name="connsiteX3-7" fmla="*/ 645129 w 5778111"/>
                <a:gd name="connsiteY3-8" fmla="*/ 171705 h 836468"/>
                <a:gd name="connsiteX4-9" fmla="*/ 885706 w 5778111"/>
                <a:gd name="connsiteY4-10" fmla="*/ 24309 h 836468"/>
                <a:gd name="connsiteX5-11" fmla="*/ 1918557 w 5778111"/>
                <a:gd name="connsiteY5-12" fmla="*/ 25850 h 836468"/>
                <a:gd name="connsiteX6-13" fmla="*/ 2098071 w 5778111"/>
                <a:gd name="connsiteY6-14" fmla="*/ 98777 h 836468"/>
                <a:gd name="connsiteX7-15" fmla="*/ 2294415 w 5778111"/>
                <a:gd name="connsiteY7-16" fmla="*/ 104387 h 836468"/>
                <a:gd name="connsiteX8-17" fmla="*/ 4689806 w 5778111"/>
                <a:gd name="connsiteY8-18" fmla="*/ 109997 h 836468"/>
                <a:gd name="connsiteX9-19" fmla="*/ 5127372 w 5778111"/>
                <a:gd name="connsiteY9-20" fmla="*/ 317560 h 836468"/>
                <a:gd name="connsiteX10-21" fmla="*/ 5458351 w 5778111"/>
                <a:gd name="connsiteY10-22" fmla="*/ 755126 h 836468"/>
                <a:gd name="connsiteX11-23" fmla="*/ 5778111 w 5778111"/>
                <a:gd name="connsiteY11-24" fmla="*/ 805614 h 836468"/>
                <a:gd name="connsiteX12-25" fmla="*/ 5778111 w 5778111"/>
                <a:gd name="connsiteY12-26" fmla="*/ 805614 h 836468"/>
                <a:gd name="connsiteX0-27" fmla="*/ 0 w 5778111"/>
                <a:gd name="connsiteY0-28" fmla="*/ 770085 h 812159"/>
                <a:gd name="connsiteX1-29" fmla="*/ 224393 w 5778111"/>
                <a:gd name="connsiteY1-30" fmla="*/ 770085 h 812159"/>
                <a:gd name="connsiteX2-31" fmla="*/ 353419 w 5778111"/>
                <a:gd name="connsiteY2-32" fmla="*/ 674719 h 812159"/>
                <a:gd name="connsiteX3-33" fmla="*/ 645129 w 5778111"/>
                <a:gd name="connsiteY3-34" fmla="*/ 147396 h 812159"/>
                <a:gd name="connsiteX4-35" fmla="*/ 885706 w 5778111"/>
                <a:gd name="connsiteY4-36" fmla="*/ 0 h 812159"/>
                <a:gd name="connsiteX5-37" fmla="*/ 1918557 w 5778111"/>
                <a:gd name="connsiteY5-38" fmla="*/ 1541 h 812159"/>
                <a:gd name="connsiteX6-39" fmla="*/ 2098071 w 5778111"/>
                <a:gd name="connsiteY6-40" fmla="*/ 74468 h 812159"/>
                <a:gd name="connsiteX7-41" fmla="*/ 2294415 w 5778111"/>
                <a:gd name="connsiteY7-42" fmla="*/ 80078 h 812159"/>
                <a:gd name="connsiteX8-43" fmla="*/ 4689806 w 5778111"/>
                <a:gd name="connsiteY8-44" fmla="*/ 85688 h 812159"/>
                <a:gd name="connsiteX9-45" fmla="*/ 5127372 w 5778111"/>
                <a:gd name="connsiteY9-46" fmla="*/ 293251 h 812159"/>
                <a:gd name="connsiteX10-47" fmla="*/ 5458351 w 5778111"/>
                <a:gd name="connsiteY10-48" fmla="*/ 730817 h 812159"/>
                <a:gd name="connsiteX11-49" fmla="*/ 5778111 w 5778111"/>
                <a:gd name="connsiteY11-50" fmla="*/ 781305 h 812159"/>
                <a:gd name="connsiteX12-51" fmla="*/ 5778111 w 5778111"/>
                <a:gd name="connsiteY12-52" fmla="*/ 781305 h 812159"/>
                <a:gd name="connsiteX0-53" fmla="*/ 0 w 5778111"/>
                <a:gd name="connsiteY0-54" fmla="*/ 770085 h 812159"/>
                <a:gd name="connsiteX1-55" fmla="*/ 224393 w 5778111"/>
                <a:gd name="connsiteY1-56" fmla="*/ 770085 h 812159"/>
                <a:gd name="connsiteX2-57" fmla="*/ 353419 w 5778111"/>
                <a:gd name="connsiteY2-58" fmla="*/ 674719 h 812159"/>
                <a:gd name="connsiteX3-59" fmla="*/ 645129 w 5778111"/>
                <a:gd name="connsiteY3-60" fmla="*/ 147396 h 812159"/>
                <a:gd name="connsiteX4-61" fmla="*/ 885706 w 5778111"/>
                <a:gd name="connsiteY4-62" fmla="*/ 0 h 812159"/>
                <a:gd name="connsiteX5-63" fmla="*/ 1918557 w 5778111"/>
                <a:gd name="connsiteY5-64" fmla="*/ 1541 h 812159"/>
                <a:gd name="connsiteX6-65" fmla="*/ 2098071 w 5778111"/>
                <a:gd name="connsiteY6-66" fmla="*/ 74468 h 812159"/>
                <a:gd name="connsiteX7-67" fmla="*/ 2294415 w 5778111"/>
                <a:gd name="connsiteY7-68" fmla="*/ 80078 h 812159"/>
                <a:gd name="connsiteX8-69" fmla="*/ 4689806 w 5778111"/>
                <a:gd name="connsiteY8-70" fmla="*/ 85688 h 812159"/>
                <a:gd name="connsiteX9-71" fmla="*/ 5127372 w 5778111"/>
                <a:gd name="connsiteY9-72" fmla="*/ 293251 h 812159"/>
                <a:gd name="connsiteX10-73" fmla="*/ 5458351 w 5778111"/>
                <a:gd name="connsiteY10-74" fmla="*/ 730817 h 812159"/>
                <a:gd name="connsiteX11-75" fmla="*/ 5778111 w 5778111"/>
                <a:gd name="connsiteY11-76" fmla="*/ 781305 h 812159"/>
                <a:gd name="connsiteX12-77" fmla="*/ 5778111 w 5778111"/>
                <a:gd name="connsiteY12-78" fmla="*/ 781305 h 812159"/>
                <a:gd name="connsiteX0-79" fmla="*/ 0 w 5778111"/>
                <a:gd name="connsiteY0-80" fmla="*/ 770085 h 812159"/>
                <a:gd name="connsiteX1-81" fmla="*/ 224393 w 5778111"/>
                <a:gd name="connsiteY1-82" fmla="*/ 770085 h 812159"/>
                <a:gd name="connsiteX2-83" fmla="*/ 353419 w 5778111"/>
                <a:gd name="connsiteY2-84" fmla="*/ 674719 h 812159"/>
                <a:gd name="connsiteX3-85" fmla="*/ 597674 w 5778111"/>
                <a:gd name="connsiteY3-86" fmla="*/ 144016 h 812159"/>
                <a:gd name="connsiteX4-87" fmla="*/ 885706 w 5778111"/>
                <a:gd name="connsiteY4-88" fmla="*/ 0 h 812159"/>
                <a:gd name="connsiteX5-89" fmla="*/ 1918557 w 5778111"/>
                <a:gd name="connsiteY5-90" fmla="*/ 1541 h 812159"/>
                <a:gd name="connsiteX6-91" fmla="*/ 2098071 w 5778111"/>
                <a:gd name="connsiteY6-92" fmla="*/ 74468 h 812159"/>
                <a:gd name="connsiteX7-93" fmla="*/ 2294415 w 5778111"/>
                <a:gd name="connsiteY7-94" fmla="*/ 80078 h 812159"/>
                <a:gd name="connsiteX8-95" fmla="*/ 4689806 w 5778111"/>
                <a:gd name="connsiteY8-96" fmla="*/ 85688 h 812159"/>
                <a:gd name="connsiteX9-97" fmla="*/ 5127372 w 5778111"/>
                <a:gd name="connsiteY9-98" fmla="*/ 293251 h 812159"/>
                <a:gd name="connsiteX10-99" fmla="*/ 5458351 w 5778111"/>
                <a:gd name="connsiteY10-100" fmla="*/ 730817 h 812159"/>
                <a:gd name="connsiteX11-101" fmla="*/ 5778111 w 5778111"/>
                <a:gd name="connsiteY11-102" fmla="*/ 781305 h 812159"/>
                <a:gd name="connsiteX12-103" fmla="*/ 5778111 w 5778111"/>
                <a:gd name="connsiteY12-104" fmla="*/ 781305 h 812159"/>
                <a:gd name="connsiteX0-105" fmla="*/ 0 w 5778111"/>
                <a:gd name="connsiteY0-106" fmla="*/ 770085 h 812159"/>
                <a:gd name="connsiteX1-107" fmla="*/ 224393 w 5778111"/>
                <a:gd name="connsiteY1-108" fmla="*/ 770085 h 812159"/>
                <a:gd name="connsiteX2-109" fmla="*/ 353419 w 5778111"/>
                <a:gd name="connsiteY2-110" fmla="*/ 674719 h 812159"/>
                <a:gd name="connsiteX3-111" fmla="*/ 628300 w 5778111"/>
                <a:gd name="connsiteY3-112" fmla="*/ 153006 h 812159"/>
                <a:gd name="connsiteX4-113" fmla="*/ 885706 w 5778111"/>
                <a:gd name="connsiteY4-114" fmla="*/ 0 h 812159"/>
                <a:gd name="connsiteX5-115" fmla="*/ 1918557 w 5778111"/>
                <a:gd name="connsiteY5-116" fmla="*/ 1541 h 812159"/>
                <a:gd name="connsiteX6-117" fmla="*/ 2098071 w 5778111"/>
                <a:gd name="connsiteY6-118" fmla="*/ 74468 h 812159"/>
                <a:gd name="connsiteX7-119" fmla="*/ 2294415 w 5778111"/>
                <a:gd name="connsiteY7-120" fmla="*/ 80078 h 812159"/>
                <a:gd name="connsiteX8-121" fmla="*/ 4689806 w 5778111"/>
                <a:gd name="connsiteY8-122" fmla="*/ 85688 h 812159"/>
                <a:gd name="connsiteX9-123" fmla="*/ 5127372 w 5778111"/>
                <a:gd name="connsiteY9-124" fmla="*/ 293251 h 812159"/>
                <a:gd name="connsiteX10-125" fmla="*/ 5458351 w 5778111"/>
                <a:gd name="connsiteY10-126" fmla="*/ 730817 h 812159"/>
                <a:gd name="connsiteX11-127" fmla="*/ 5778111 w 5778111"/>
                <a:gd name="connsiteY11-128" fmla="*/ 781305 h 812159"/>
                <a:gd name="connsiteX12-129" fmla="*/ 5778111 w 5778111"/>
                <a:gd name="connsiteY12-130" fmla="*/ 781305 h 812159"/>
                <a:gd name="connsiteX0-131" fmla="*/ 0 w 5778111"/>
                <a:gd name="connsiteY0-132" fmla="*/ 770085 h 812159"/>
                <a:gd name="connsiteX1-133" fmla="*/ 224393 w 5778111"/>
                <a:gd name="connsiteY1-134" fmla="*/ 770085 h 812159"/>
                <a:gd name="connsiteX2-135" fmla="*/ 375676 w 5778111"/>
                <a:gd name="connsiteY2-136" fmla="*/ 622828 h 812159"/>
                <a:gd name="connsiteX3-137" fmla="*/ 628300 w 5778111"/>
                <a:gd name="connsiteY3-138" fmla="*/ 153006 h 812159"/>
                <a:gd name="connsiteX4-139" fmla="*/ 885706 w 5778111"/>
                <a:gd name="connsiteY4-140" fmla="*/ 0 h 812159"/>
                <a:gd name="connsiteX5-141" fmla="*/ 1918557 w 5778111"/>
                <a:gd name="connsiteY5-142" fmla="*/ 1541 h 812159"/>
                <a:gd name="connsiteX6-143" fmla="*/ 2098071 w 5778111"/>
                <a:gd name="connsiteY6-144" fmla="*/ 74468 h 812159"/>
                <a:gd name="connsiteX7-145" fmla="*/ 2294415 w 5778111"/>
                <a:gd name="connsiteY7-146" fmla="*/ 80078 h 812159"/>
                <a:gd name="connsiteX8-147" fmla="*/ 4689806 w 5778111"/>
                <a:gd name="connsiteY8-148" fmla="*/ 85688 h 812159"/>
                <a:gd name="connsiteX9-149" fmla="*/ 5127372 w 5778111"/>
                <a:gd name="connsiteY9-150" fmla="*/ 293251 h 812159"/>
                <a:gd name="connsiteX10-151" fmla="*/ 5458351 w 5778111"/>
                <a:gd name="connsiteY10-152" fmla="*/ 730817 h 812159"/>
                <a:gd name="connsiteX11-153" fmla="*/ 5778111 w 5778111"/>
                <a:gd name="connsiteY11-154" fmla="*/ 781305 h 812159"/>
                <a:gd name="connsiteX12-155" fmla="*/ 5778111 w 5778111"/>
                <a:gd name="connsiteY12-156" fmla="*/ 781305 h 812159"/>
                <a:gd name="connsiteX0-157" fmla="*/ 0 w 5778111"/>
                <a:gd name="connsiteY0-158" fmla="*/ 770085 h 812159"/>
                <a:gd name="connsiteX1-159" fmla="*/ 205542 w 5778111"/>
                <a:gd name="connsiteY1-160" fmla="*/ 764912 h 812159"/>
                <a:gd name="connsiteX2-161" fmla="*/ 375676 w 5778111"/>
                <a:gd name="connsiteY2-162" fmla="*/ 622828 h 812159"/>
                <a:gd name="connsiteX3-163" fmla="*/ 628300 w 5778111"/>
                <a:gd name="connsiteY3-164" fmla="*/ 153006 h 812159"/>
                <a:gd name="connsiteX4-165" fmla="*/ 885706 w 5778111"/>
                <a:gd name="connsiteY4-166" fmla="*/ 0 h 812159"/>
                <a:gd name="connsiteX5-167" fmla="*/ 1918557 w 5778111"/>
                <a:gd name="connsiteY5-168" fmla="*/ 1541 h 812159"/>
                <a:gd name="connsiteX6-169" fmla="*/ 2098071 w 5778111"/>
                <a:gd name="connsiteY6-170" fmla="*/ 74468 h 812159"/>
                <a:gd name="connsiteX7-171" fmla="*/ 2294415 w 5778111"/>
                <a:gd name="connsiteY7-172" fmla="*/ 80078 h 812159"/>
                <a:gd name="connsiteX8-173" fmla="*/ 4689806 w 5778111"/>
                <a:gd name="connsiteY8-174" fmla="*/ 85688 h 812159"/>
                <a:gd name="connsiteX9-175" fmla="*/ 5127372 w 5778111"/>
                <a:gd name="connsiteY9-176" fmla="*/ 293251 h 812159"/>
                <a:gd name="connsiteX10-177" fmla="*/ 5458351 w 5778111"/>
                <a:gd name="connsiteY10-178" fmla="*/ 730817 h 812159"/>
                <a:gd name="connsiteX11-179" fmla="*/ 5778111 w 5778111"/>
                <a:gd name="connsiteY11-180" fmla="*/ 781305 h 812159"/>
                <a:gd name="connsiteX12-181" fmla="*/ 5778111 w 5778111"/>
                <a:gd name="connsiteY12-182" fmla="*/ 781305 h 812159"/>
                <a:gd name="connsiteX0-183" fmla="*/ 0 w 5778111"/>
                <a:gd name="connsiteY0-184" fmla="*/ 770085 h 812159"/>
                <a:gd name="connsiteX1-185" fmla="*/ 205542 w 5778111"/>
                <a:gd name="connsiteY1-186" fmla="*/ 764912 h 812159"/>
                <a:gd name="connsiteX2-187" fmla="*/ 375676 w 5778111"/>
                <a:gd name="connsiteY2-188" fmla="*/ 622828 h 812159"/>
                <a:gd name="connsiteX3-189" fmla="*/ 628300 w 5778111"/>
                <a:gd name="connsiteY3-190" fmla="*/ 153006 h 812159"/>
                <a:gd name="connsiteX4-191" fmla="*/ 885706 w 5778111"/>
                <a:gd name="connsiteY4-192" fmla="*/ 0 h 812159"/>
                <a:gd name="connsiteX5-193" fmla="*/ 1918557 w 5778111"/>
                <a:gd name="connsiteY5-194" fmla="*/ 1541 h 812159"/>
                <a:gd name="connsiteX6-195" fmla="*/ 2098071 w 5778111"/>
                <a:gd name="connsiteY6-196" fmla="*/ 74468 h 812159"/>
                <a:gd name="connsiteX7-197" fmla="*/ 2294415 w 5778111"/>
                <a:gd name="connsiteY7-198" fmla="*/ 80078 h 812159"/>
                <a:gd name="connsiteX8-199" fmla="*/ 4689806 w 5778111"/>
                <a:gd name="connsiteY8-200" fmla="*/ 85688 h 812159"/>
                <a:gd name="connsiteX9-201" fmla="*/ 5127372 w 5778111"/>
                <a:gd name="connsiteY9-202" fmla="*/ 293251 h 812159"/>
                <a:gd name="connsiteX10-203" fmla="*/ 5458351 w 5778111"/>
                <a:gd name="connsiteY10-204" fmla="*/ 730817 h 812159"/>
                <a:gd name="connsiteX11-205" fmla="*/ 5778111 w 5778111"/>
                <a:gd name="connsiteY11-206" fmla="*/ 781305 h 812159"/>
                <a:gd name="connsiteX12-207" fmla="*/ 5778111 w 5778111"/>
                <a:gd name="connsiteY12-208" fmla="*/ 781305 h 812159"/>
                <a:gd name="connsiteX0-209" fmla="*/ 0 w 5778111"/>
                <a:gd name="connsiteY0-210" fmla="*/ 770085 h 812159"/>
                <a:gd name="connsiteX1-211" fmla="*/ 205542 w 5778111"/>
                <a:gd name="connsiteY1-212" fmla="*/ 764912 h 812159"/>
                <a:gd name="connsiteX2-213" fmla="*/ 375676 w 5778111"/>
                <a:gd name="connsiteY2-214" fmla="*/ 622828 h 812159"/>
                <a:gd name="connsiteX3-215" fmla="*/ 628300 w 5778111"/>
                <a:gd name="connsiteY3-216" fmla="*/ 153006 h 812159"/>
                <a:gd name="connsiteX4-217" fmla="*/ 885706 w 5778111"/>
                <a:gd name="connsiteY4-218" fmla="*/ 0 h 812159"/>
                <a:gd name="connsiteX5-219" fmla="*/ 1918557 w 5778111"/>
                <a:gd name="connsiteY5-220" fmla="*/ 1541 h 812159"/>
                <a:gd name="connsiteX6-221" fmla="*/ 2098071 w 5778111"/>
                <a:gd name="connsiteY6-222" fmla="*/ 74468 h 812159"/>
                <a:gd name="connsiteX7-223" fmla="*/ 2294415 w 5778111"/>
                <a:gd name="connsiteY7-224" fmla="*/ 80078 h 812159"/>
                <a:gd name="connsiteX8-225" fmla="*/ 4689806 w 5778111"/>
                <a:gd name="connsiteY8-226" fmla="*/ 85688 h 812159"/>
                <a:gd name="connsiteX9-227" fmla="*/ 5127372 w 5778111"/>
                <a:gd name="connsiteY9-228" fmla="*/ 293251 h 812159"/>
                <a:gd name="connsiteX10-229" fmla="*/ 5458351 w 5778111"/>
                <a:gd name="connsiteY10-230" fmla="*/ 730817 h 812159"/>
                <a:gd name="connsiteX11-231" fmla="*/ 5778111 w 5778111"/>
                <a:gd name="connsiteY11-232" fmla="*/ 781305 h 812159"/>
                <a:gd name="connsiteX12-233" fmla="*/ 5778111 w 5778111"/>
                <a:gd name="connsiteY12-234" fmla="*/ 781305 h 812159"/>
                <a:gd name="connsiteX0-235" fmla="*/ 0 w 5778111"/>
                <a:gd name="connsiteY0-236" fmla="*/ 770085 h 812159"/>
                <a:gd name="connsiteX1-237" fmla="*/ 205542 w 5778111"/>
                <a:gd name="connsiteY1-238" fmla="*/ 764912 h 812159"/>
                <a:gd name="connsiteX2-239" fmla="*/ 375676 w 5778111"/>
                <a:gd name="connsiteY2-240" fmla="*/ 622828 h 812159"/>
                <a:gd name="connsiteX3-241" fmla="*/ 628300 w 5778111"/>
                <a:gd name="connsiteY3-242" fmla="*/ 153006 h 812159"/>
                <a:gd name="connsiteX4-243" fmla="*/ 885706 w 5778111"/>
                <a:gd name="connsiteY4-244" fmla="*/ 0 h 812159"/>
                <a:gd name="connsiteX5-245" fmla="*/ 1918557 w 5778111"/>
                <a:gd name="connsiteY5-246" fmla="*/ 1541 h 812159"/>
                <a:gd name="connsiteX6-247" fmla="*/ 2109842 w 5778111"/>
                <a:gd name="connsiteY6-248" fmla="*/ 72008 h 812159"/>
                <a:gd name="connsiteX7-249" fmla="*/ 2294415 w 5778111"/>
                <a:gd name="connsiteY7-250" fmla="*/ 80078 h 812159"/>
                <a:gd name="connsiteX8-251" fmla="*/ 4689806 w 5778111"/>
                <a:gd name="connsiteY8-252" fmla="*/ 85688 h 812159"/>
                <a:gd name="connsiteX9-253" fmla="*/ 5127372 w 5778111"/>
                <a:gd name="connsiteY9-254" fmla="*/ 293251 h 812159"/>
                <a:gd name="connsiteX10-255" fmla="*/ 5458351 w 5778111"/>
                <a:gd name="connsiteY10-256" fmla="*/ 730817 h 812159"/>
                <a:gd name="connsiteX11-257" fmla="*/ 5778111 w 5778111"/>
                <a:gd name="connsiteY11-258" fmla="*/ 781305 h 812159"/>
                <a:gd name="connsiteX12-259" fmla="*/ 5778111 w 5778111"/>
                <a:gd name="connsiteY12-260" fmla="*/ 781305 h 812159"/>
                <a:gd name="connsiteX0-261" fmla="*/ 0 w 5778111"/>
                <a:gd name="connsiteY0-262" fmla="*/ 770085 h 812159"/>
                <a:gd name="connsiteX1-263" fmla="*/ 205542 w 5778111"/>
                <a:gd name="connsiteY1-264" fmla="*/ 764912 h 812159"/>
                <a:gd name="connsiteX2-265" fmla="*/ 375676 w 5778111"/>
                <a:gd name="connsiteY2-266" fmla="*/ 622828 h 812159"/>
                <a:gd name="connsiteX3-267" fmla="*/ 628300 w 5778111"/>
                <a:gd name="connsiteY3-268" fmla="*/ 153006 h 812159"/>
                <a:gd name="connsiteX4-269" fmla="*/ 885706 w 5778111"/>
                <a:gd name="connsiteY4-270" fmla="*/ 0 h 812159"/>
                <a:gd name="connsiteX5-271" fmla="*/ 1918557 w 5778111"/>
                <a:gd name="connsiteY5-272" fmla="*/ 1541 h 812159"/>
                <a:gd name="connsiteX6-273" fmla="*/ 2109842 w 5778111"/>
                <a:gd name="connsiteY6-274" fmla="*/ 72008 h 812159"/>
                <a:gd name="connsiteX7-275" fmla="*/ 2294415 w 5778111"/>
                <a:gd name="connsiteY7-276" fmla="*/ 80078 h 812159"/>
                <a:gd name="connsiteX8-277" fmla="*/ 4689806 w 5778111"/>
                <a:gd name="connsiteY8-278" fmla="*/ 85688 h 812159"/>
                <a:gd name="connsiteX9-279" fmla="*/ 5127372 w 5778111"/>
                <a:gd name="connsiteY9-280" fmla="*/ 293251 h 812159"/>
                <a:gd name="connsiteX10-281" fmla="*/ 5458351 w 5778111"/>
                <a:gd name="connsiteY10-282" fmla="*/ 730817 h 812159"/>
                <a:gd name="connsiteX11-283" fmla="*/ 5778111 w 5778111"/>
                <a:gd name="connsiteY11-284" fmla="*/ 781305 h 812159"/>
                <a:gd name="connsiteX12-285" fmla="*/ 5778111 w 5778111"/>
                <a:gd name="connsiteY12-286" fmla="*/ 781305 h 812159"/>
                <a:gd name="connsiteX0-287" fmla="*/ 0 w 5778111"/>
                <a:gd name="connsiteY0-288" fmla="*/ 770085 h 812159"/>
                <a:gd name="connsiteX1-289" fmla="*/ 205542 w 5778111"/>
                <a:gd name="connsiteY1-290" fmla="*/ 764912 h 812159"/>
                <a:gd name="connsiteX2-291" fmla="*/ 375676 w 5778111"/>
                <a:gd name="connsiteY2-292" fmla="*/ 622828 h 812159"/>
                <a:gd name="connsiteX3-293" fmla="*/ 628300 w 5778111"/>
                <a:gd name="connsiteY3-294" fmla="*/ 153006 h 812159"/>
                <a:gd name="connsiteX4-295" fmla="*/ 885706 w 5778111"/>
                <a:gd name="connsiteY4-296" fmla="*/ 0 h 812159"/>
                <a:gd name="connsiteX5-297" fmla="*/ 1918557 w 5778111"/>
                <a:gd name="connsiteY5-298" fmla="*/ 1541 h 812159"/>
                <a:gd name="connsiteX6-299" fmla="*/ 2109842 w 5778111"/>
                <a:gd name="connsiteY6-300" fmla="*/ 72008 h 812159"/>
                <a:gd name="connsiteX7-301" fmla="*/ 2294415 w 5778111"/>
                <a:gd name="connsiteY7-302" fmla="*/ 80078 h 812159"/>
                <a:gd name="connsiteX8-303" fmla="*/ 4689806 w 5778111"/>
                <a:gd name="connsiteY8-304" fmla="*/ 85688 h 812159"/>
                <a:gd name="connsiteX9-305" fmla="*/ 5127372 w 5778111"/>
                <a:gd name="connsiteY9-306" fmla="*/ 293251 h 812159"/>
                <a:gd name="connsiteX10-307" fmla="*/ 5458351 w 5778111"/>
                <a:gd name="connsiteY10-308" fmla="*/ 730817 h 812159"/>
                <a:gd name="connsiteX11-309" fmla="*/ 5778111 w 5778111"/>
                <a:gd name="connsiteY11-310" fmla="*/ 781305 h 812159"/>
                <a:gd name="connsiteX12-311" fmla="*/ 5778111 w 5778111"/>
                <a:gd name="connsiteY12-312" fmla="*/ 781305 h 812159"/>
                <a:gd name="connsiteX0-313" fmla="*/ 0 w 5778111"/>
                <a:gd name="connsiteY0-314" fmla="*/ 770085 h 812159"/>
                <a:gd name="connsiteX1-315" fmla="*/ 205542 w 5778111"/>
                <a:gd name="connsiteY1-316" fmla="*/ 764912 h 812159"/>
                <a:gd name="connsiteX2-317" fmla="*/ 375676 w 5778111"/>
                <a:gd name="connsiteY2-318" fmla="*/ 622828 h 812159"/>
                <a:gd name="connsiteX3-319" fmla="*/ 628300 w 5778111"/>
                <a:gd name="connsiteY3-320" fmla="*/ 153006 h 812159"/>
                <a:gd name="connsiteX4-321" fmla="*/ 885706 w 5778111"/>
                <a:gd name="connsiteY4-322" fmla="*/ 0 h 812159"/>
                <a:gd name="connsiteX5-323" fmla="*/ 1918557 w 5778111"/>
                <a:gd name="connsiteY5-324" fmla="*/ 1541 h 812159"/>
                <a:gd name="connsiteX6-325" fmla="*/ 2109842 w 5778111"/>
                <a:gd name="connsiteY6-326" fmla="*/ 72008 h 812159"/>
                <a:gd name="connsiteX7-327" fmla="*/ 2294415 w 5778111"/>
                <a:gd name="connsiteY7-328" fmla="*/ 80078 h 812159"/>
                <a:gd name="connsiteX8-329" fmla="*/ 4689806 w 5778111"/>
                <a:gd name="connsiteY8-330" fmla="*/ 85688 h 812159"/>
                <a:gd name="connsiteX9-331" fmla="*/ 5127372 w 5778111"/>
                <a:gd name="connsiteY9-332" fmla="*/ 293251 h 812159"/>
                <a:gd name="connsiteX10-333" fmla="*/ 5458351 w 5778111"/>
                <a:gd name="connsiteY10-334" fmla="*/ 730817 h 812159"/>
                <a:gd name="connsiteX11-335" fmla="*/ 5778111 w 5778111"/>
                <a:gd name="connsiteY11-336" fmla="*/ 781305 h 812159"/>
                <a:gd name="connsiteX12-337" fmla="*/ 5778111 w 5778111"/>
                <a:gd name="connsiteY12-338" fmla="*/ 781305 h 812159"/>
                <a:gd name="connsiteX0-339" fmla="*/ 0 w 5778111"/>
                <a:gd name="connsiteY0-340" fmla="*/ 770085 h 812159"/>
                <a:gd name="connsiteX1-341" fmla="*/ 205542 w 5778111"/>
                <a:gd name="connsiteY1-342" fmla="*/ 764912 h 812159"/>
                <a:gd name="connsiteX2-343" fmla="*/ 375676 w 5778111"/>
                <a:gd name="connsiteY2-344" fmla="*/ 622828 h 812159"/>
                <a:gd name="connsiteX3-345" fmla="*/ 628300 w 5778111"/>
                <a:gd name="connsiteY3-346" fmla="*/ 153006 h 812159"/>
                <a:gd name="connsiteX4-347" fmla="*/ 885706 w 5778111"/>
                <a:gd name="connsiteY4-348" fmla="*/ 0 h 812159"/>
                <a:gd name="connsiteX5-349" fmla="*/ 1918557 w 5778111"/>
                <a:gd name="connsiteY5-350" fmla="*/ 1541 h 812159"/>
                <a:gd name="connsiteX6-351" fmla="*/ 2109842 w 5778111"/>
                <a:gd name="connsiteY6-352" fmla="*/ 72008 h 812159"/>
                <a:gd name="connsiteX7-353" fmla="*/ 2294415 w 5778111"/>
                <a:gd name="connsiteY7-354" fmla="*/ 80078 h 812159"/>
                <a:gd name="connsiteX8-355" fmla="*/ 4689806 w 5778111"/>
                <a:gd name="connsiteY8-356" fmla="*/ 85688 h 812159"/>
                <a:gd name="connsiteX9-357" fmla="*/ 5127372 w 5778111"/>
                <a:gd name="connsiteY9-358" fmla="*/ 293251 h 812159"/>
                <a:gd name="connsiteX10-359" fmla="*/ 5458351 w 5778111"/>
                <a:gd name="connsiteY10-360" fmla="*/ 730817 h 812159"/>
                <a:gd name="connsiteX11-361" fmla="*/ 5778111 w 5778111"/>
                <a:gd name="connsiteY11-362" fmla="*/ 781305 h 812159"/>
                <a:gd name="connsiteX12-363" fmla="*/ 5778111 w 5778111"/>
                <a:gd name="connsiteY12-364" fmla="*/ 781305 h 812159"/>
                <a:gd name="connsiteX0-365" fmla="*/ 0 w 5778111"/>
                <a:gd name="connsiteY0-366" fmla="*/ 770085 h 812159"/>
                <a:gd name="connsiteX1-367" fmla="*/ 205542 w 5778111"/>
                <a:gd name="connsiteY1-368" fmla="*/ 764912 h 812159"/>
                <a:gd name="connsiteX2-369" fmla="*/ 375676 w 5778111"/>
                <a:gd name="connsiteY2-370" fmla="*/ 622828 h 812159"/>
                <a:gd name="connsiteX3-371" fmla="*/ 628300 w 5778111"/>
                <a:gd name="connsiteY3-372" fmla="*/ 153006 h 812159"/>
                <a:gd name="connsiteX4-373" fmla="*/ 885706 w 5778111"/>
                <a:gd name="connsiteY4-374" fmla="*/ 0 h 812159"/>
                <a:gd name="connsiteX5-375" fmla="*/ 1918557 w 5778111"/>
                <a:gd name="connsiteY5-376" fmla="*/ 1541 h 812159"/>
                <a:gd name="connsiteX6-377" fmla="*/ 2109842 w 5778111"/>
                <a:gd name="connsiteY6-378" fmla="*/ 72008 h 812159"/>
                <a:gd name="connsiteX7-379" fmla="*/ 2294415 w 5778111"/>
                <a:gd name="connsiteY7-380" fmla="*/ 80078 h 812159"/>
                <a:gd name="connsiteX8-381" fmla="*/ 4689806 w 5778111"/>
                <a:gd name="connsiteY8-382" fmla="*/ 85688 h 812159"/>
                <a:gd name="connsiteX9-383" fmla="*/ 5127372 w 5778111"/>
                <a:gd name="connsiteY9-384" fmla="*/ 293251 h 812159"/>
                <a:gd name="connsiteX10-385" fmla="*/ 5458351 w 5778111"/>
                <a:gd name="connsiteY10-386" fmla="*/ 730817 h 812159"/>
                <a:gd name="connsiteX11-387" fmla="*/ 5778111 w 5778111"/>
                <a:gd name="connsiteY11-388" fmla="*/ 781305 h 812159"/>
                <a:gd name="connsiteX12-389" fmla="*/ 5778111 w 5778111"/>
                <a:gd name="connsiteY12-390" fmla="*/ 781305 h 812159"/>
                <a:gd name="connsiteX0-391" fmla="*/ 0 w 5778111"/>
                <a:gd name="connsiteY0-392" fmla="*/ 770085 h 812159"/>
                <a:gd name="connsiteX1-393" fmla="*/ 205542 w 5778111"/>
                <a:gd name="connsiteY1-394" fmla="*/ 764912 h 812159"/>
                <a:gd name="connsiteX2-395" fmla="*/ 375676 w 5778111"/>
                <a:gd name="connsiteY2-396" fmla="*/ 622828 h 812159"/>
                <a:gd name="connsiteX3-397" fmla="*/ 628300 w 5778111"/>
                <a:gd name="connsiteY3-398" fmla="*/ 153006 h 812159"/>
                <a:gd name="connsiteX4-399" fmla="*/ 885706 w 5778111"/>
                <a:gd name="connsiteY4-400" fmla="*/ 0 h 812159"/>
                <a:gd name="connsiteX5-401" fmla="*/ 1918557 w 5778111"/>
                <a:gd name="connsiteY5-402" fmla="*/ 1541 h 812159"/>
                <a:gd name="connsiteX6-403" fmla="*/ 2109842 w 5778111"/>
                <a:gd name="connsiteY6-404" fmla="*/ 72008 h 812159"/>
                <a:gd name="connsiteX7-405" fmla="*/ 2294415 w 5778111"/>
                <a:gd name="connsiteY7-406" fmla="*/ 80078 h 812159"/>
                <a:gd name="connsiteX8-407" fmla="*/ 4689806 w 5778111"/>
                <a:gd name="connsiteY8-408" fmla="*/ 85688 h 812159"/>
                <a:gd name="connsiteX9-409" fmla="*/ 5127372 w 5778111"/>
                <a:gd name="connsiteY9-410" fmla="*/ 293251 h 812159"/>
                <a:gd name="connsiteX10-411" fmla="*/ 5458351 w 5778111"/>
                <a:gd name="connsiteY10-412" fmla="*/ 730817 h 812159"/>
                <a:gd name="connsiteX11-413" fmla="*/ 5778111 w 5778111"/>
                <a:gd name="connsiteY11-414" fmla="*/ 781305 h 812159"/>
                <a:gd name="connsiteX12-415" fmla="*/ 5778111 w 5778111"/>
                <a:gd name="connsiteY12-416" fmla="*/ 781305 h 812159"/>
                <a:gd name="connsiteX0-417" fmla="*/ 0 w 5778111"/>
                <a:gd name="connsiteY0-418" fmla="*/ 770085 h 812159"/>
                <a:gd name="connsiteX1-419" fmla="*/ 205542 w 5778111"/>
                <a:gd name="connsiteY1-420" fmla="*/ 764912 h 812159"/>
                <a:gd name="connsiteX2-421" fmla="*/ 375676 w 5778111"/>
                <a:gd name="connsiteY2-422" fmla="*/ 622828 h 812159"/>
                <a:gd name="connsiteX3-423" fmla="*/ 628300 w 5778111"/>
                <a:gd name="connsiteY3-424" fmla="*/ 153006 h 812159"/>
                <a:gd name="connsiteX4-425" fmla="*/ 885706 w 5778111"/>
                <a:gd name="connsiteY4-426" fmla="*/ 0 h 812159"/>
                <a:gd name="connsiteX5-427" fmla="*/ 1918557 w 5778111"/>
                <a:gd name="connsiteY5-428" fmla="*/ 1541 h 812159"/>
                <a:gd name="connsiteX6-429" fmla="*/ 2109842 w 5778111"/>
                <a:gd name="connsiteY6-430" fmla="*/ 72008 h 812159"/>
                <a:gd name="connsiteX7-431" fmla="*/ 2294415 w 5778111"/>
                <a:gd name="connsiteY7-432" fmla="*/ 80078 h 812159"/>
                <a:gd name="connsiteX8-433" fmla="*/ 4689806 w 5778111"/>
                <a:gd name="connsiteY8-434" fmla="*/ 85688 h 812159"/>
                <a:gd name="connsiteX9-435" fmla="*/ 5127372 w 5778111"/>
                <a:gd name="connsiteY9-436" fmla="*/ 293251 h 812159"/>
                <a:gd name="connsiteX10-437" fmla="*/ 5458351 w 5778111"/>
                <a:gd name="connsiteY10-438" fmla="*/ 730817 h 812159"/>
                <a:gd name="connsiteX11-439" fmla="*/ 5778111 w 5778111"/>
                <a:gd name="connsiteY11-440" fmla="*/ 781305 h 812159"/>
                <a:gd name="connsiteX12-441" fmla="*/ 5778111 w 5778111"/>
                <a:gd name="connsiteY12-442" fmla="*/ 781305 h 812159"/>
                <a:gd name="connsiteX0-443" fmla="*/ 0 w 5778111"/>
                <a:gd name="connsiteY0-444" fmla="*/ 770085 h 812159"/>
                <a:gd name="connsiteX1-445" fmla="*/ 205542 w 5778111"/>
                <a:gd name="connsiteY1-446" fmla="*/ 764912 h 812159"/>
                <a:gd name="connsiteX2-447" fmla="*/ 375676 w 5778111"/>
                <a:gd name="connsiteY2-448" fmla="*/ 622828 h 812159"/>
                <a:gd name="connsiteX3-449" fmla="*/ 628300 w 5778111"/>
                <a:gd name="connsiteY3-450" fmla="*/ 153006 h 812159"/>
                <a:gd name="connsiteX4-451" fmla="*/ 885706 w 5778111"/>
                <a:gd name="connsiteY4-452" fmla="*/ 0 h 812159"/>
                <a:gd name="connsiteX5-453" fmla="*/ 1918557 w 5778111"/>
                <a:gd name="connsiteY5-454" fmla="*/ 1541 h 812159"/>
                <a:gd name="connsiteX6-455" fmla="*/ 2109842 w 5778111"/>
                <a:gd name="connsiteY6-456" fmla="*/ 72008 h 812159"/>
                <a:gd name="connsiteX7-457" fmla="*/ 2294415 w 5778111"/>
                <a:gd name="connsiteY7-458" fmla="*/ 80078 h 812159"/>
                <a:gd name="connsiteX8-459" fmla="*/ 4689806 w 5778111"/>
                <a:gd name="connsiteY8-460" fmla="*/ 85688 h 812159"/>
                <a:gd name="connsiteX9-461" fmla="*/ 5127372 w 5778111"/>
                <a:gd name="connsiteY9-462" fmla="*/ 293251 h 812159"/>
                <a:gd name="connsiteX10-463" fmla="*/ 5458351 w 5778111"/>
                <a:gd name="connsiteY10-464" fmla="*/ 730817 h 812159"/>
                <a:gd name="connsiteX11-465" fmla="*/ 5778111 w 5778111"/>
                <a:gd name="connsiteY11-466" fmla="*/ 781305 h 812159"/>
                <a:gd name="connsiteX12-467" fmla="*/ 5778111 w 5778111"/>
                <a:gd name="connsiteY12-468" fmla="*/ 781305 h 812159"/>
                <a:gd name="connsiteX0-469" fmla="*/ 0 w 5778111"/>
                <a:gd name="connsiteY0-470" fmla="*/ 770085 h 812159"/>
                <a:gd name="connsiteX1-471" fmla="*/ 205542 w 5778111"/>
                <a:gd name="connsiteY1-472" fmla="*/ 764912 h 812159"/>
                <a:gd name="connsiteX2-473" fmla="*/ 375676 w 5778111"/>
                <a:gd name="connsiteY2-474" fmla="*/ 622828 h 812159"/>
                <a:gd name="connsiteX3-475" fmla="*/ 628300 w 5778111"/>
                <a:gd name="connsiteY3-476" fmla="*/ 153006 h 812159"/>
                <a:gd name="connsiteX4-477" fmla="*/ 885706 w 5778111"/>
                <a:gd name="connsiteY4-478" fmla="*/ 0 h 812159"/>
                <a:gd name="connsiteX5-479" fmla="*/ 1918557 w 5778111"/>
                <a:gd name="connsiteY5-480" fmla="*/ 1541 h 812159"/>
                <a:gd name="connsiteX6-481" fmla="*/ 2109842 w 5778111"/>
                <a:gd name="connsiteY6-482" fmla="*/ 72008 h 812159"/>
                <a:gd name="connsiteX7-483" fmla="*/ 2294415 w 5778111"/>
                <a:gd name="connsiteY7-484" fmla="*/ 80078 h 812159"/>
                <a:gd name="connsiteX8-485" fmla="*/ 4689806 w 5778111"/>
                <a:gd name="connsiteY8-486" fmla="*/ 85688 h 812159"/>
                <a:gd name="connsiteX9-487" fmla="*/ 5127372 w 5778111"/>
                <a:gd name="connsiteY9-488" fmla="*/ 293251 h 812159"/>
                <a:gd name="connsiteX10-489" fmla="*/ 5458351 w 5778111"/>
                <a:gd name="connsiteY10-490" fmla="*/ 730817 h 812159"/>
                <a:gd name="connsiteX11-491" fmla="*/ 5778111 w 5778111"/>
                <a:gd name="connsiteY11-492" fmla="*/ 781305 h 812159"/>
                <a:gd name="connsiteX12-493" fmla="*/ 5778111 w 5778111"/>
                <a:gd name="connsiteY12-494" fmla="*/ 781305 h 812159"/>
                <a:gd name="connsiteX0-495" fmla="*/ 0 w 5778111"/>
                <a:gd name="connsiteY0-496" fmla="*/ 770085 h 812159"/>
                <a:gd name="connsiteX1-497" fmla="*/ 205542 w 5778111"/>
                <a:gd name="connsiteY1-498" fmla="*/ 764912 h 812159"/>
                <a:gd name="connsiteX2-499" fmla="*/ 375676 w 5778111"/>
                <a:gd name="connsiteY2-500" fmla="*/ 622828 h 812159"/>
                <a:gd name="connsiteX3-501" fmla="*/ 628300 w 5778111"/>
                <a:gd name="connsiteY3-502" fmla="*/ 153006 h 812159"/>
                <a:gd name="connsiteX4-503" fmla="*/ 885706 w 5778111"/>
                <a:gd name="connsiteY4-504" fmla="*/ 0 h 812159"/>
                <a:gd name="connsiteX5-505" fmla="*/ 1918557 w 5778111"/>
                <a:gd name="connsiteY5-506" fmla="*/ 1541 h 812159"/>
                <a:gd name="connsiteX6-507" fmla="*/ 2109842 w 5778111"/>
                <a:gd name="connsiteY6-508" fmla="*/ 72008 h 812159"/>
                <a:gd name="connsiteX7-509" fmla="*/ 2294415 w 5778111"/>
                <a:gd name="connsiteY7-510" fmla="*/ 80078 h 812159"/>
                <a:gd name="connsiteX8-511" fmla="*/ 4689806 w 5778111"/>
                <a:gd name="connsiteY8-512" fmla="*/ 85688 h 812159"/>
                <a:gd name="connsiteX9-513" fmla="*/ 5127372 w 5778111"/>
                <a:gd name="connsiteY9-514" fmla="*/ 293251 h 812159"/>
                <a:gd name="connsiteX10-515" fmla="*/ 5458351 w 5778111"/>
                <a:gd name="connsiteY10-516" fmla="*/ 730817 h 812159"/>
                <a:gd name="connsiteX11-517" fmla="*/ 5778111 w 5778111"/>
                <a:gd name="connsiteY11-518" fmla="*/ 781305 h 812159"/>
                <a:gd name="connsiteX12-519" fmla="*/ 5778111 w 5778111"/>
                <a:gd name="connsiteY12-520" fmla="*/ 781305 h 812159"/>
                <a:gd name="connsiteX0-521" fmla="*/ 0 w 5778111"/>
                <a:gd name="connsiteY0-522" fmla="*/ 770085 h 812159"/>
                <a:gd name="connsiteX1-523" fmla="*/ 205542 w 5778111"/>
                <a:gd name="connsiteY1-524" fmla="*/ 764912 h 812159"/>
                <a:gd name="connsiteX2-525" fmla="*/ 375676 w 5778111"/>
                <a:gd name="connsiteY2-526" fmla="*/ 622828 h 812159"/>
                <a:gd name="connsiteX3-527" fmla="*/ 628300 w 5778111"/>
                <a:gd name="connsiteY3-528" fmla="*/ 153006 h 812159"/>
                <a:gd name="connsiteX4-529" fmla="*/ 885706 w 5778111"/>
                <a:gd name="connsiteY4-530" fmla="*/ 0 h 812159"/>
                <a:gd name="connsiteX5-531" fmla="*/ 1918557 w 5778111"/>
                <a:gd name="connsiteY5-532" fmla="*/ 1541 h 812159"/>
                <a:gd name="connsiteX6-533" fmla="*/ 2109842 w 5778111"/>
                <a:gd name="connsiteY6-534" fmla="*/ 72008 h 812159"/>
                <a:gd name="connsiteX7-535" fmla="*/ 2294415 w 5778111"/>
                <a:gd name="connsiteY7-536" fmla="*/ 80078 h 812159"/>
                <a:gd name="connsiteX8-537" fmla="*/ 4689806 w 5778111"/>
                <a:gd name="connsiteY8-538" fmla="*/ 85688 h 812159"/>
                <a:gd name="connsiteX9-539" fmla="*/ 5127372 w 5778111"/>
                <a:gd name="connsiteY9-540" fmla="*/ 293251 h 812159"/>
                <a:gd name="connsiteX10-541" fmla="*/ 5458351 w 5778111"/>
                <a:gd name="connsiteY10-542" fmla="*/ 730817 h 812159"/>
                <a:gd name="connsiteX11-543" fmla="*/ 5778111 w 5778111"/>
                <a:gd name="connsiteY11-544" fmla="*/ 781305 h 812159"/>
                <a:gd name="connsiteX12-545" fmla="*/ 5778111 w 5778111"/>
                <a:gd name="connsiteY12-546" fmla="*/ 781305 h 812159"/>
                <a:gd name="connsiteX0-547" fmla="*/ 0 w 5778111"/>
                <a:gd name="connsiteY0-548" fmla="*/ 770085 h 812159"/>
                <a:gd name="connsiteX1-549" fmla="*/ 205542 w 5778111"/>
                <a:gd name="connsiteY1-550" fmla="*/ 764912 h 812159"/>
                <a:gd name="connsiteX2-551" fmla="*/ 375676 w 5778111"/>
                <a:gd name="connsiteY2-552" fmla="*/ 622828 h 812159"/>
                <a:gd name="connsiteX3-553" fmla="*/ 628300 w 5778111"/>
                <a:gd name="connsiteY3-554" fmla="*/ 153006 h 812159"/>
                <a:gd name="connsiteX4-555" fmla="*/ 885706 w 5778111"/>
                <a:gd name="connsiteY4-556" fmla="*/ 0 h 812159"/>
                <a:gd name="connsiteX5-557" fmla="*/ 1918557 w 5778111"/>
                <a:gd name="connsiteY5-558" fmla="*/ 1541 h 812159"/>
                <a:gd name="connsiteX6-559" fmla="*/ 2109842 w 5778111"/>
                <a:gd name="connsiteY6-560" fmla="*/ 72008 h 812159"/>
                <a:gd name="connsiteX7-561" fmla="*/ 2294415 w 5778111"/>
                <a:gd name="connsiteY7-562" fmla="*/ 80078 h 812159"/>
                <a:gd name="connsiteX8-563" fmla="*/ 4689806 w 5778111"/>
                <a:gd name="connsiteY8-564" fmla="*/ 85688 h 812159"/>
                <a:gd name="connsiteX9-565" fmla="*/ 5127372 w 5778111"/>
                <a:gd name="connsiteY9-566" fmla="*/ 293251 h 812159"/>
                <a:gd name="connsiteX10-567" fmla="*/ 5458351 w 5778111"/>
                <a:gd name="connsiteY10-568" fmla="*/ 730817 h 812159"/>
                <a:gd name="connsiteX11-569" fmla="*/ 5778111 w 5778111"/>
                <a:gd name="connsiteY11-570" fmla="*/ 781305 h 812159"/>
                <a:gd name="connsiteX12-571" fmla="*/ 5778111 w 5778111"/>
                <a:gd name="connsiteY12-572" fmla="*/ 781305 h 812159"/>
                <a:gd name="connsiteX0-573" fmla="*/ 0 w 5778111"/>
                <a:gd name="connsiteY0-574" fmla="*/ 770085 h 812159"/>
                <a:gd name="connsiteX1-575" fmla="*/ 205542 w 5778111"/>
                <a:gd name="connsiteY1-576" fmla="*/ 764912 h 812159"/>
                <a:gd name="connsiteX2-577" fmla="*/ 375676 w 5778111"/>
                <a:gd name="connsiteY2-578" fmla="*/ 622828 h 812159"/>
                <a:gd name="connsiteX3-579" fmla="*/ 628300 w 5778111"/>
                <a:gd name="connsiteY3-580" fmla="*/ 153006 h 812159"/>
                <a:gd name="connsiteX4-581" fmla="*/ 885706 w 5778111"/>
                <a:gd name="connsiteY4-582" fmla="*/ 0 h 812159"/>
                <a:gd name="connsiteX5-583" fmla="*/ 1918557 w 5778111"/>
                <a:gd name="connsiteY5-584" fmla="*/ 1541 h 812159"/>
                <a:gd name="connsiteX6-585" fmla="*/ 2109842 w 5778111"/>
                <a:gd name="connsiteY6-586" fmla="*/ 49148 h 812159"/>
                <a:gd name="connsiteX7-587" fmla="*/ 2294415 w 5778111"/>
                <a:gd name="connsiteY7-588" fmla="*/ 80078 h 812159"/>
                <a:gd name="connsiteX8-589" fmla="*/ 4689806 w 5778111"/>
                <a:gd name="connsiteY8-590" fmla="*/ 85688 h 812159"/>
                <a:gd name="connsiteX9-591" fmla="*/ 5127372 w 5778111"/>
                <a:gd name="connsiteY9-592" fmla="*/ 293251 h 812159"/>
                <a:gd name="connsiteX10-593" fmla="*/ 5458351 w 5778111"/>
                <a:gd name="connsiteY10-594" fmla="*/ 730817 h 812159"/>
                <a:gd name="connsiteX11-595" fmla="*/ 5778111 w 5778111"/>
                <a:gd name="connsiteY11-596" fmla="*/ 781305 h 812159"/>
                <a:gd name="connsiteX12-597" fmla="*/ 5778111 w 5778111"/>
                <a:gd name="connsiteY12-598" fmla="*/ 781305 h 812159"/>
                <a:gd name="connsiteX0-599" fmla="*/ 0 w 5778111"/>
                <a:gd name="connsiteY0-600" fmla="*/ 770085 h 812159"/>
                <a:gd name="connsiteX1-601" fmla="*/ 205542 w 5778111"/>
                <a:gd name="connsiteY1-602" fmla="*/ 764912 h 812159"/>
                <a:gd name="connsiteX2-603" fmla="*/ 375676 w 5778111"/>
                <a:gd name="connsiteY2-604" fmla="*/ 622828 h 812159"/>
                <a:gd name="connsiteX3-605" fmla="*/ 628300 w 5778111"/>
                <a:gd name="connsiteY3-606" fmla="*/ 153006 h 812159"/>
                <a:gd name="connsiteX4-607" fmla="*/ 885706 w 5778111"/>
                <a:gd name="connsiteY4-608" fmla="*/ 0 h 812159"/>
                <a:gd name="connsiteX5-609" fmla="*/ 1918557 w 5778111"/>
                <a:gd name="connsiteY5-610" fmla="*/ 1541 h 812159"/>
                <a:gd name="connsiteX6-611" fmla="*/ 2109842 w 5778111"/>
                <a:gd name="connsiteY6-612" fmla="*/ 49148 h 812159"/>
                <a:gd name="connsiteX7-613" fmla="*/ 2294415 w 5778111"/>
                <a:gd name="connsiteY7-614" fmla="*/ 80078 h 812159"/>
                <a:gd name="connsiteX8-615" fmla="*/ 4689806 w 5778111"/>
                <a:gd name="connsiteY8-616" fmla="*/ 85688 h 812159"/>
                <a:gd name="connsiteX9-617" fmla="*/ 5127372 w 5778111"/>
                <a:gd name="connsiteY9-618" fmla="*/ 293251 h 812159"/>
                <a:gd name="connsiteX10-619" fmla="*/ 5458351 w 5778111"/>
                <a:gd name="connsiteY10-620" fmla="*/ 730817 h 812159"/>
                <a:gd name="connsiteX11-621" fmla="*/ 5778111 w 5778111"/>
                <a:gd name="connsiteY11-622" fmla="*/ 781305 h 812159"/>
                <a:gd name="connsiteX12-623" fmla="*/ 5778111 w 5778111"/>
                <a:gd name="connsiteY12-624" fmla="*/ 781305 h 812159"/>
                <a:gd name="connsiteX0-625" fmla="*/ 0 w 5778111"/>
                <a:gd name="connsiteY0-626" fmla="*/ 774886 h 816960"/>
                <a:gd name="connsiteX1-627" fmla="*/ 205542 w 5778111"/>
                <a:gd name="connsiteY1-628" fmla="*/ 769713 h 816960"/>
                <a:gd name="connsiteX2-629" fmla="*/ 375676 w 5778111"/>
                <a:gd name="connsiteY2-630" fmla="*/ 627629 h 816960"/>
                <a:gd name="connsiteX3-631" fmla="*/ 628300 w 5778111"/>
                <a:gd name="connsiteY3-632" fmla="*/ 157807 h 816960"/>
                <a:gd name="connsiteX4-633" fmla="*/ 885706 w 5778111"/>
                <a:gd name="connsiteY4-634" fmla="*/ 4801 h 816960"/>
                <a:gd name="connsiteX5-635" fmla="*/ 1918557 w 5778111"/>
                <a:gd name="connsiteY5-636" fmla="*/ 6342 h 816960"/>
                <a:gd name="connsiteX6-637" fmla="*/ 2109842 w 5778111"/>
                <a:gd name="connsiteY6-638" fmla="*/ 53949 h 816960"/>
                <a:gd name="connsiteX7-639" fmla="*/ 2294415 w 5778111"/>
                <a:gd name="connsiteY7-640" fmla="*/ 84879 h 816960"/>
                <a:gd name="connsiteX8-641" fmla="*/ 4689806 w 5778111"/>
                <a:gd name="connsiteY8-642" fmla="*/ 90489 h 816960"/>
                <a:gd name="connsiteX9-643" fmla="*/ 5127372 w 5778111"/>
                <a:gd name="connsiteY9-644" fmla="*/ 298052 h 816960"/>
                <a:gd name="connsiteX10-645" fmla="*/ 5458351 w 5778111"/>
                <a:gd name="connsiteY10-646" fmla="*/ 735618 h 816960"/>
                <a:gd name="connsiteX11-647" fmla="*/ 5778111 w 5778111"/>
                <a:gd name="connsiteY11-648" fmla="*/ 786106 h 816960"/>
                <a:gd name="connsiteX12-649" fmla="*/ 5778111 w 5778111"/>
                <a:gd name="connsiteY12-650" fmla="*/ 786106 h 816960"/>
                <a:gd name="connsiteX0-651" fmla="*/ 0 w 5778111"/>
                <a:gd name="connsiteY0-652" fmla="*/ 774886 h 816960"/>
                <a:gd name="connsiteX1-653" fmla="*/ 205542 w 5778111"/>
                <a:gd name="connsiteY1-654" fmla="*/ 769713 h 816960"/>
                <a:gd name="connsiteX2-655" fmla="*/ 375676 w 5778111"/>
                <a:gd name="connsiteY2-656" fmla="*/ 627629 h 816960"/>
                <a:gd name="connsiteX3-657" fmla="*/ 628300 w 5778111"/>
                <a:gd name="connsiteY3-658" fmla="*/ 157807 h 816960"/>
                <a:gd name="connsiteX4-659" fmla="*/ 885706 w 5778111"/>
                <a:gd name="connsiteY4-660" fmla="*/ 4801 h 816960"/>
                <a:gd name="connsiteX5-661" fmla="*/ 1918557 w 5778111"/>
                <a:gd name="connsiteY5-662" fmla="*/ 6342 h 816960"/>
                <a:gd name="connsiteX6-663" fmla="*/ 2109842 w 5778111"/>
                <a:gd name="connsiteY6-664" fmla="*/ 53949 h 816960"/>
                <a:gd name="connsiteX7-665" fmla="*/ 2294415 w 5778111"/>
                <a:gd name="connsiteY7-666" fmla="*/ 84879 h 816960"/>
                <a:gd name="connsiteX8-667" fmla="*/ 4689806 w 5778111"/>
                <a:gd name="connsiteY8-668" fmla="*/ 90489 h 816960"/>
                <a:gd name="connsiteX9-669" fmla="*/ 5127372 w 5778111"/>
                <a:gd name="connsiteY9-670" fmla="*/ 298052 h 816960"/>
                <a:gd name="connsiteX10-671" fmla="*/ 5458351 w 5778111"/>
                <a:gd name="connsiteY10-672" fmla="*/ 735618 h 816960"/>
                <a:gd name="connsiteX11-673" fmla="*/ 5778111 w 5778111"/>
                <a:gd name="connsiteY11-674" fmla="*/ 786106 h 816960"/>
                <a:gd name="connsiteX12-675" fmla="*/ 5778111 w 5778111"/>
                <a:gd name="connsiteY12-676" fmla="*/ 786106 h 816960"/>
                <a:gd name="connsiteX0-677" fmla="*/ 0 w 5778111"/>
                <a:gd name="connsiteY0-678" fmla="*/ 774886 h 818250"/>
                <a:gd name="connsiteX1-679" fmla="*/ 205542 w 5778111"/>
                <a:gd name="connsiteY1-680" fmla="*/ 769713 h 818250"/>
                <a:gd name="connsiteX2-681" fmla="*/ 375676 w 5778111"/>
                <a:gd name="connsiteY2-682" fmla="*/ 627629 h 818250"/>
                <a:gd name="connsiteX3-683" fmla="*/ 628300 w 5778111"/>
                <a:gd name="connsiteY3-684" fmla="*/ 157807 h 818250"/>
                <a:gd name="connsiteX4-685" fmla="*/ 885706 w 5778111"/>
                <a:gd name="connsiteY4-686" fmla="*/ 4801 h 818250"/>
                <a:gd name="connsiteX5-687" fmla="*/ 1918557 w 5778111"/>
                <a:gd name="connsiteY5-688" fmla="*/ 6342 h 818250"/>
                <a:gd name="connsiteX6-689" fmla="*/ 2109842 w 5778111"/>
                <a:gd name="connsiteY6-690" fmla="*/ 53949 h 818250"/>
                <a:gd name="connsiteX7-691" fmla="*/ 2294415 w 5778111"/>
                <a:gd name="connsiteY7-692" fmla="*/ 84879 h 818250"/>
                <a:gd name="connsiteX8-693" fmla="*/ 4689806 w 5778111"/>
                <a:gd name="connsiteY8-694" fmla="*/ 90489 h 818250"/>
                <a:gd name="connsiteX9-695" fmla="*/ 5127372 w 5778111"/>
                <a:gd name="connsiteY9-696" fmla="*/ 298052 h 818250"/>
                <a:gd name="connsiteX10-697" fmla="*/ 5458351 w 5778111"/>
                <a:gd name="connsiteY10-698" fmla="*/ 735618 h 818250"/>
                <a:gd name="connsiteX11-699" fmla="*/ 5651212 w 5778111"/>
                <a:gd name="connsiteY11-700" fmla="*/ 793843 h 818250"/>
                <a:gd name="connsiteX12-701" fmla="*/ 5778111 w 5778111"/>
                <a:gd name="connsiteY12-702" fmla="*/ 786106 h 818250"/>
                <a:gd name="connsiteX13" fmla="*/ 5778111 w 5778111"/>
                <a:gd name="connsiteY13" fmla="*/ 786106 h 818250"/>
                <a:gd name="connsiteX0-703" fmla="*/ 0 w 5778111"/>
                <a:gd name="connsiteY0-704" fmla="*/ 774886 h 818250"/>
                <a:gd name="connsiteX1-705" fmla="*/ 205542 w 5778111"/>
                <a:gd name="connsiteY1-706" fmla="*/ 769713 h 818250"/>
                <a:gd name="connsiteX2-707" fmla="*/ 375676 w 5778111"/>
                <a:gd name="connsiteY2-708" fmla="*/ 627629 h 818250"/>
                <a:gd name="connsiteX3-709" fmla="*/ 628300 w 5778111"/>
                <a:gd name="connsiteY3-710" fmla="*/ 157807 h 818250"/>
                <a:gd name="connsiteX4-711" fmla="*/ 885706 w 5778111"/>
                <a:gd name="connsiteY4-712" fmla="*/ 4801 h 818250"/>
                <a:gd name="connsiteX5-713" fmla="*/ 1918557 w 5778111"/>
                <a:gd name="connsiteY5-714" fmla="*/ 6342 h 818250"/>
                <a:gd name="connsiteX6-715" fmla="*/ 2109842 w 5778111"/>
                <a:gd name="connsiteY6-716" fmla="*/ 53949 h 818250"/>
                <a:gd name="connsiteX7-717" fmla="*/ 2294415 w 5778111"/>
                <a:gd name="connsiteY7-718" fmla="*/ 84879 h 818250"/>
                <a:gd name="connsiteX8-719" fmla="*/ 4689806 w 5778111"/>
                <a:gd name="connsiteY8-720" fmla="*/ 90489 h 818250"/>
                <a:gd name="connsiteX9-721" fmla="*/ 5127372 w 5778111"/>
                <a:gd name="connsiteY9-722" fmla="*/ 298052 h 818250"/>
                <a:gd name="connsiteX10-723" fmla="*/ 5458351 w 5778111"/>
                <a:gd name="connsiteY10-724" fmla="*/ 735618 h 818250"/>
                <a:gd name="connsiteX11-725" fmla="*/ 5651212 w 5778111"/>
                <a:gd name="connsiteY11-726" fmla="*/ 793843 h 818250"/>
                <a:gd name="connsiteX12-727" fmla="*/ 5778111 w 5778111"/>
                <a:gd name="connsiteY12-728" fmla="*/ 786106 h 818250"/>
                <a:gd name="connsiteX13-729" fmla="*/ 5778111 w 5778111"/>
                <a:gd name="connsiteY13-730" fmla="*/ 786106 h 818250"/>
                <a:gd name="connsiteX0-731" fmla="*/ 0 w 5778111"/>
                <a:gd name="connsiteY0-732" fmla="*/ 774886 h 818757"/>
                <a:gd name="connsiteX1-733" fmla="*/ 205542 w 5778111"/>
                <a:gd name="connsiteY1-734" fmla="*/ 769713 h 818757"/>
                <a:gd name="connsiteX2-735" fmla="*/ 375676 w 5778111"/>
                <a:gd name="connsiteY2-736" fmla="*/ 627629 h 818757"/>
                <a:gd name="connsiteX3-737" fmla="*/ 628300 w 5778111"/>
                <a:gd name="connsiteY3-738" fmla="*/ 157807 h 818757"/>
                <a:gd name="connsiteX4-739" fmla="*/ 885706 w 5778111"/>
                <a:gd name="connsiteY4-740" fmla="*/ 4801 h 818757"/>
                <a:gd name="connsiteX5-741" fmla="*/ 1918557 w 5778111"/>
                <a:gd name="connsiteY5-742" fmla="*/ 6342 h 818757"/>
                <a:gd name="connsiteX6-743" fmla="*/ 2109842 w 5778111"/>
                <a:gd name="connsiteY6-744" fmla="*/ 53949 h 818757"/>
                <a:gd name="connsiteX7-745" fmla="*/ 2294415 w 5778111"/>
                <a:gd name="connsiteY7-746" fmla="*/ 84879 h 818757"/>
                <a:gd name="connsiteX8-747" fmla="*/ 4689806 w 5778111"/>
                <a:gd name="connsiteY8-748" fmla="*/ 90489 h 818757"/>
                <a:gd name="connsiteX9-749" fmla="*/ 5127372 w 5778111"/>
                <a:gd name="connsiteY9-750" fmla="*/ 298052 h 818757"/>
                <a:gd name="connsiteX10-751" fmla="*/ 5458351 w 5778111"/>
                <a:gd name="connsiteY10-752" fmla="*/ 735618 h 818757"/>
                <a:gd name="connsiteX11-753" fmla="*/ 5638234 w 5778111"/>
                <a:gd name="connsiteY11-754" fmla="*/ 796889 h 818757"/>
                <a:gd name="connsiteX12-755" fmla="*/ 5778111 w 5778111"/>
                <a:gd name="connsiteY12-756" fmla="*/ 786106 h 818757"/>
                <a:gd name="connsiteX13-757" fmla="*/ 5778111 w 5778111"/>
                <a:gd name="connsiteY13-758" fmla="*/ 786106 h 818757"/>
                <a:gd name="connsiteX0-759" fmla="*/ 0 w 5778111"/>
                <a:gd name="connsiteY0-760" fmla="*/ 774886 h 826759"/>
                <a:gd name="connsiteX1-761" fmla="*/ 205542 w 5778111"/>
                <a:gd name="connsiteY1-762" fmla="*/ 769713 h 826759"/>
                <a:gd name="connsiteX2-763" fmla="*/ 375676 w 5778111"/>
                <a:gd name="connsiteY2-764" fmla="*/ 627629 h 826759"/>
                <a:gd name="connsiteX3-765" fmla="*/ 628300 w 5778111"/>
                <a:gd name="connsiteY3-766" fmla="*/ 157807 h 826759"/>
                <a:gd name="connsiteX4-767" fmla="*/ 885706 w 5778111"/>
                <a:gd name="connsiteY4-768" fmla="*/ 4801 h 826759"/>
                <a:gd name="connsiteX5-769" fmla="*/ 1918557 w 5778111"/>
                <a:gd name="connsiteY5-770" fmla="*/ 6342 h 826759"/>
                <a:gd name="connsiteX6-771" fmla="*/ 2109842 w 5778111"/>
                <a:gd name="connsiteY6-772" fmla="*/ 53949 h 826759"/>
                <a:gd name="connsiteX7-773" fmla="*/ 2294415 w 5778111"/>
                <a:gd name="connsiteY7-774" fmla="*/ 84879 h 826759"/>
                <a:gd name="connsiteX8-775" fmla="*/ 4689806 w 5778111"/>
                <a:gd name="connsiteY8-776" fmla="*/ 90489 h 826759"/>
                <a:gd name="connsiteX9-777" fmla="*/ 5127372 w 5778111"/>
                <a:gd name="connsiteY9-778" fmla="*/ 298052 h 826759"/>
                <a:gd name="connsiteX10-779" fmla="*/ 5493043 w 5778111"/>
                <a:gd name="connsiteY10-780" fmla="*/ 743620 h 826759"/>
                <a:gd name="connsiteX11-781" fmla="*/ 5638234 w 5778111"/>
                <a:gd name="connsiteY11-782" fmla="*/ 796889 h 826759"/>
                <a:gd name="connsiteX12-783" fmla="*/ 5778111 w 5778111"/>
                <a:gd name="connsiteY12-784" fmla="*/ 786106 h 826759"/>
                <a:gd name="connsiteX13-785" fmla="*/ 5778111 w 5778111"/>
                <a:gd name="connsiteY13-786" fmla="*/ 786106 h 826759"/>
                <a:gd name="connsiteX0-787" fmla="*/ 0 w 5778111"/>
                <a:gd name="connsiteY0-788" fmla="*/ 774886 h 824219"/>
                <a:gd name="connsiteX1-789" fmla="*/ 205542 w 5778111"/>
                <a:gd name="connsiteY1-790" fmla="*/ 769713 h 824219"/>
                <a:gd name="connsiteX2-791" fmla="*/ 375676 w 5778111"/>
                <a:gd name="connsiteY2-792" fmla="*/ 627629 h 824219"/>
                <a:gd name="connsiteX3-793" fmla="*/ 628300 w 5778111"/>
                <a:gd name="connsiteY3-794" fmla="*/ 157807 h 824219"/>
                <a:gd name="connsiteX4-795" fmla="*/ 885706 w 5778111"/>
                <a:gd name="connsiteY4-796" fmla="*/ 4801 h 824219"/>
                <a:gd name="connsiteX5-797" fmla="*/ 1918557 w 5778111"/>
                <a:gd name="connsiteY5-798" fmla="*/ 6342 h 824219"/>
                <a:gd name="connsiteX6-799" fmla="*/ 2109842 w 5778111"/>
                <a:gd name="connsiteY6-800" fmla="*/ 53949 h 824219"/>
                <a:gd name="connsiteX7-801" fmla="*/ 2294415 w 5778111"/>
                <a:gd name="connsiteY7-802" fmla="*/ 84879 h 824219"/>
                <a:gd name="connsiteX8-803" fmla="*/ 4689806 w 5778111"/>
                <a:gd name="connsiteY8-804" fmla="*/ 90489 h 824219"/>
                <a:gd name="connsiteX9-805" fmla="*/ 5127372 w 5778111"/>
                <a:gd name="connsiteY9-806" fmla="*/ 298052 h 824219"/>
                <a:gd name="connsiteX10-807" fmla="*/ 5493043 w 5778111"/>
                <a:gd name="connsiteY10-808" fmla="*/ 743620 h 824219"/>
                <a:gd name="connsiteX11-809" fmla="*/ 5653474 w 5778111"/>
                <a:gd name="connsiteY11-810" fmla="*/ 781649 h 824219"/>
                <a:gd name="connsiteX12-811" fmla="*/ 5778111 w 5778111"/>
                <a:gd name="connsiteY12-812" fmla="*/ 786106 h 824219"/>
                <a:gd name="connsiteX13-813" fmla="*/ 5778111 w 5778111"/>
                <a:gd name="connsiteY13-814" fmla="*/ 786106 h 824219"/>
                <a:gd name="connsiteX0-815" fmla="*/ 0 w 5789541"/>
                <a:gd name="connsiteY0-816" fmla="*/ 774886 h 824219"/>
                <a:gd name="connsiteX1-817" fmla="*/ 205542 w 5789541"/>
                <a:gd name="connsiteY1-818" fmla="*/ 769713 h 824219"/>
                <a:gd name="connsiteX2-819" fmla="*/ 375676 w 5789541"/>
                <a:gd name="connsiteY2-820" fmla="*/ 627629 h 824219"/>
                <a:gd name="connsiteX3-821" fmla="*/ 628300 w 5789541"/>
                <a:gd name="connsiteY3-822" fmla="*/ 157807 h 824219"/>
                <a:gd name="connsiteX4-823" fmla="*/ 885706 w 5789541"/>
                <a:gd name="connsiteY4-824" fmla="*/ 4801 h 824219"/>
                <a:gd name="connsiteX5-825" fmla="*/ 1918557 w 5789541"/>
                <a:gd name="connsiteY5-826" fmla="*/ 6342 h 824219"/>
                <a:gd name="connsiteX6-827" fmla="*/ 2109842 w 5789541"/>
                <a:gd name="connsiteY6-828" fmla="*/ 53949 h 824219"/>
                <a:gd name="connsiteX7-829" fmla="*/ 2294415 w 5789541"/>
                <a:gd name="connsiteY7-830" fmla="*/ 84879 h 824219"/>
                <a:gd name="connsiteX8-831" fmla="*/ 4689806 w 5789541"/>
                <a:gd name="connsiteY8-832" fmla="*/ 90489 h 824219"/>
                <a:gd name="connsiteX9-833" fmla="*/ 5127372 w 5789541"/>
                <a:gd name="connsiteY9-834" fmla="*/ 298052 h 824219"/>
                <a:gd name="connsiteX10-835" fmla="*/ 5493043 w 5789541"/>
                <a:gd name="connsiteY10-836" fmla="*/ 743620 h 824219"/>
                <a:gd name="connsiteX11-837" fmla="*/ 5653474 w 5789541"/>
                <a:gd name="connsiteY11-838" fmla="*/ 781649 h 824219"/>
                <a:gd name="connsiteX12-839" fmla="*/ 5778111 w 5789541"/>
                <a:gd name="connsiteY12-840" fmla="*/ 786106 h 824219"/>
                <a:gd name="connsiteX13-841" fmla="*/ 5789541 w 5789541"/>
                <a:gd name="connsiteY13-842" fmla="*/ 782296 h 824219"/>
                <a:gd name="connsiteX0-843" fmla="*/ 0 w 5789541"/>
                <a:gd name="connsiteY0-844" fmla="*/ 774886 h 824219"/>
                <a:gd name="connsiteX1-845" fmla="*/ 205542 w 5789541"/>
                <a:gd name="connsiteY1-846" fmla="*/ 769713 h 824219"/>
                <a:gd name="connsiteX2-847" fmla="*/ 375676 w 5789541"/>
                <a:gd name="connsiteY2-848" fmla="*/ 627629 h 824219"/>
                <a:gd name="connsiteX3-849" fmla="*/ 628300 w 5789541"/>
                <a:gd name="connsiteY3-850" fmla="*/ 157807 h 824219"/>
                <a:gd name="connsiteX4-851" fmla="*/ 885706 w 5789541"/>
                <a:gd name="connsiteY4-852" fmla="*/ 4801 h 824219"/>
                <a:gd name="connsiteX5-853" fmla="*/ 1918557 w 5789541"/>
                <a:gd name="connsiteY5-854" fmla="*/ 6342 h 824219"/>
                <a:gd name="connsiteX6-855" fmla="*/ 2109842 w 5789541"/>
                <a:gd name="connsiteY6-856" fmla="*/ 53949 h 824219"/>
                <a:gd name="connsiteX7-857" fmla="*/ 2294415 w 5789541"/>
                <a:gd name="connsiteY7-858" fmla="*/ 84879 h 824219"/>
                <a:gd name="connsiteX8-859" fmla="*/ 4689806 w 5789541"/>
                <a:gd name="connsiteY8-860" fmla="*/ 90489 h 824219"/>
                <a:gd name="connsiteX9-861" fmla="*/ 5127372 w 5789541"/>
                <a:gd name="connsiteY9-862" fmla="*/ 298052 h 824219"/>
                <a:gd name="connsiteX10-863" fmla="*/ 5493043 w 5789541"/>
                <a:gd name="connsiteY10-864" fmla="*/ 743620 h 824219"/>
                <a:gd name="connsiteX11-865" fmla="*/ 5653474 w 5789541"/>
                <a:gd name="connsiteY11-866" fmla="*/ 781649 h 824219"/>
                <a:gd name="connsiteX12-867" fmla="*/ 5778111 w 5789541"/>
                <a:gd name="connsiteY12-868" fmla="*/ 786106 h 824219"/>
                <a:gd name="connsiteX13-869" fmla="*/ 5789541 w 5789541"/>
                <a:gd name="connsiteY13-870" fmla="*/ 782296 h 824219"/>
                <a:gd name="connsiteX0-871" fmla="*/ 0 w 5789541"/>
                <a:gd name="connsiteY0-872" fmla="*/ 774886 h 824219"/>
                <a:gd name="connsiteX1-873" fmla="*/ 205542 w 5789541"/>
                <a:gd name="connsiteY1-874" fmla="*/ 769713 h 824219"/>
                <a:gd name="connsiteX2-875" fmla="*/ 375676 w 5789541"/>
                <a:gd name="connsiteY2-876" fmla="*/ 627629 h 824219"/>
                <a:gd name="connsiteX3-877" fmla="*/ 628300 w 5789541"/>
                <a:gd name="connsiteY3-878" fmla="*/ 157807 h 824219"/>
                <a:gd name="connsiteX4-879" fmla="*/ 885706 w 5789541"/>
                <a:gd name="connsiteY4-880" fmla="*/ 4801 h 824219"/>
                <a:gd name="connsiteX5-881" fmla="*/ 1918557 w 5789541"/>
                <a:gd name="connsiteY5-882" fmla="*/ 6342 h 824219"/>
                <a:gd name="connsiteX6-883" fmla="*/ 2109842 w 5789541"/>
                <a:gd name="connsiteY6-884" fmla="*/ 53949 h 824219"/>
                <a:gd name="connsiteX7-885" fmla="*/ 2294415 w 5789541"/>
                <a:gd name="connsiteY7-886" fmla="*/ 84879 h 824219"/>
                <a:gd name="connsiteX8-887" fmla="*/ 4689806 w 5789541"/>
                <a:gd name="connsiteY8-888" fmla="*/ 90489 h 824219"/>
                <a:gd name="connsiteX9-889" fmla="*/ 5127372 w 5789541"/>
                <a:gd name="connsiteY9-890" fmla="*/ 298052 h 824219"/>
                <a:gd name="connsiteX10-891" fmla="*/ 5493043 w 5789541"/>
                <a:gd name="connsiteY10-892" fmla="*/ 743620 h 824219"/>
                <a:gd name="connsiteX11-893" fmla="*/ 5653474 w 5789541"/>
                <a:gd name="connsiteY11-894" fmla="*/ 781649 h 824219"/>
                <a:gd name="connsiteX12-895" fmla="*/ 5778111 w 5789541"/>
                <a:gd name="connsiteY12-896" fmla="*/ 786106 h 824219"/>
                <a:gd name="connsiteX13-897" fmla="*/ 5789541 w 5789541"/>
                <a:gd name="connsiteY13-898" fmla="*/ 782296 h 824219"/>
                <a:gd name="connsiteX0-899" fmla="*/ 0 w 5789541"/>
                <a:gd name="connsiteY0-900" fmla="*/ 774886 h 789929"/>
                <a:gd name="connsiteX1-901" fmla="*/ 205542 w 5789541"/>
                <a:gd name="connsiteY1-902" fmla="*/ 769713 h 789929"/>
                <a:gd name="connsiteX2-903" fmla="*/ 375676 w 5789541"/>
                <a:gd name="connsiteY2-904" fmla="*/ 627629 h 789929"/>
                <a:gd name="connsiteX3-905" fmla="*/ 628300 w 5789541"/>
                <a:gd name="connsiteY3-906" fmla="*/ 157807 h 789929"/>
                <a:gd name="connsiteX4-907" fmla="*/ 885706 w 5789541"/>
                <a:gd name="connsiteY4-908" fmla="*/ 4801 h 789929"/>
                <a:gd name="connsiteX5-909" fmla="*/ 1918557 w 5789541"/>
                <a:gd name="connsiteY5-910" fmla="*/ 6342 h 789929"/>
                <a:gd name="connsiteX6-911" fmla="*/ 2109842 w 5789541"/>
                <a:gd name="connsiteY6-912" fmla="*/ 53949 h 789929"/>
                <a:gd name="connsiteX7-913" fmla="*/ 2294415 w 5789541"/>
                <a:gd name="connsiteY7-914" fmla="*/ 84879 h 789929"/>
                <a:gd name="connsiteX8-915" fmla="*/ 4689806 w 5789541"/>
                <a:gd name="connsiteY8-916" fmla="*/ 90489 h 789929"/>
                <a:gd name="connsiteX9-917" fmla="*/ 5127372 w 5789541"/>
                <a:gd name="connsiteY9-918" fmla="*/ 298052 h 789929"/>
                <a:gd name="connsiteX10-919" fmla="*/ 5473993 w 5789541"/>
                <a:gd name="connsiteY10-920" fmla="*/ 709330 h 789929"/>
                <a:gd name="connsiteX11-921" fmla="*/ 5653474 w 5789541"/>
                <a:gd name="connsiteY11-922" fmla="*/ 781649 h 789929"/>
                <a:gd name="connsiteX12-923" fmla="*/ 5778111 w 5789541"/>
                <a:gd name="connsiteY12-924" fmla="*/ 786106 h 789929"/>
                <a:gd name="connsiteX13-925" fmla="*/ 5789541 w 5789541"/>
                <a:gd name="connsiteY13-926" fmla="*/ 782296 h 789929"/>
                <a:gd name="connsiteX0-927" fmla="*/ 0 w 5789541"/>
                <a:gd name="connsiteY0-928" fmla="*/ 774886 h 790799"/>
                <a:gd name="connsiteX1-929" fmla="*/ 205542 w 5789541"/>
                <a:gd name="connsiteY1-930" fmla="*/ 769713 h 790799"/>
                <a:gd name="connsiteX2-931" fmla="*/ 375676 w 5789541"/>
                <a:gd name="connsiteY2-932" fmla="*/ 627629 h 790799"/>
                <a:gd name="connsiteX3-933" fmla="*/ 628300 w 5789541"/>
                <a:gd name="connsiteY3-934" fmla="*/ 157807 h 790799"/>
                <a:gd name="connsiteX4-935" fmla="*/ 885706 w 5789541"/>
                <a:gd name="connsiteY4-936" fmla="*/ 4801 h 790799"/>
                <a:gd name="connsiteX5-937" fmla="*/ 1918557 w 5789541"/>
                <a:gd name="connsiteY5-938" fmla="*/ 6342 h 790799"/>
                <a:gd name="connsiteX6-939" fmla="*/ 2109842 w 5789541"/>
                <a:gd name="connsiteY6-940" fmla="*/ 53949 h 790799"/>
                <a:gd name="connsiteX7-941" fmla="*/ 2294415 w 5789541"/>
                <a:gd name="connsiteY7-942" fmla="*/ 84879 h 790799"/>
                <a:gd name="connsiteX8-943" fmla="*/ 4689806 w 5789541"/>
                <a:gd name="connsiteY8-944" fmla="*/ 90489 h 790799"/>
                <a:gd name="connsiteX9-945" fmla="*/ 5134178 w 5789541"/>
                <a:gd name="connsiteY9-946" fmla="*/ 292833 h 790799"/>
                <a:gd name="connsiteX10-947" fmla="*/ 5473993 w 5789541"/>
                <a:gd name="connsiteY10-948" fmla="*/ 709330 h 790799"/>
                <a:gd name="connsiteX11-949" fmla="*/ 5653474 w 5789541"/>
                <a:gd name="connsiteY11-950" fmla="*/ 781649 h 790799"/>
                <a:gd name="connsiteX12-951" fmla="*/ 5778111 w 5789541"/>
                <a:gd name="connsiteY12-952" fmla="*/ 786106 h 790799"/>
                <a:gd name="connsiteX13-953" fmla="*/ 5789541 w 5789541"/>
                <a:gd name="connsiteY13-954" fmla="*/ 782296 h 790799"/>
                <a:gd name="connsiteX0-955" fmla="*/ 0 w 5789541"/>
                <a:gd name="connsiteY0-956" fmla="*/ 774886 h 792704"/>
                <a:gd name="connsiteX1-957" fmla="*/ 205542 w 5789541"/>
                <a:gd name="connsiteY1-958" fmla="*/ 769713 h 792704"/>
                <a:gd name="connsiteX2-959" fmla="*/ 375676 w 5789541"/>
                <a:gd name="connsiteY2-960" fmla="*/ 627629 h 792704"/>
                <a:gd name="connsiteX3-961" fmla="*/ 628300 w 5789541"/>
                <a:gd name="connsiteY3-962" fmla="*/ 157807 h 792704"/>
                <a:gd name="connsiteX4-963" fmla="*/ 885706 w 5789541"/>
                <a:gd name="connsiteY4-964" fmla="*/ 4801 h 792704"/>
                <a:gd name="connsiteX5-965" fmla="*/ 1918557 w 5789541"/>
                <a:gd name="connsiteY5-966" fmla="*/ 6342 h 792704"/>
                <a:gd name="connsiteX6-967" fmla="*/ 2109842 w 5789541"/>
                <a:gd name="connsiteY6-968" fmla="*/ 53949 h 792704"/>
                <a:gd name="connsiteX7-969" fmla="*/ 2294415 w 5789541"/>
                <a:gd name="connsiteY7-970" fmla="*/ 84879 h 792704"/>
                <a:gd name="connsiteX8-971" fmla="*/ 4689806 w 5789541"/>
                <a:gd name="connsiteY8-972" fmla="*/ 90489 h 792704"/>
                <a:gd name="connsiteX9-973" fmla="*/ 5164658 w 5789541"/>
                <a:gd name="connsiteY9-974" fmla="*/ 281403 h 792704"/>
                <a:gd name="connsiteX10-975" fmla="*/ 5473993 w 5789541"/>
                <a:gd name="connsiteY10-976" fmla="*/ 709330 h 792704"/>
                <a:gd name="connsiteX11-977" fmla="*/ 5653474 w 5789541"/>
                <a:gd name="connsiteY11-978" fmla="*/ 781649 h 792704"/>
                <a:gd name="connsiteX12-979" fmla="*/ 5778111 w 5789541"/>
                <a:gd name="connsiteY12-980" fmla="*/ 786106 h 792704"/>
                <a:gd name="connsiteX13-981" fmla="*/ 5789541 w 5789541"/>
                <a:gd name="connsiteY13-982" fmla="*/ 782296 h 792704"/>
                <a:gd name="connsiteX0-983" fmla="*/ 0 w 5789541"/>
                <a:gd name="connsiteY0-984" fmla="*/ 774886 h 792704"/>
                <a:gd name="connsiteX1-985" fmla="*/ 205542 w 5789541"/>
                <a:gd name="connsiteY1-986" fmla="*/ 769713 h 792704"/>
                <a:gd name="connsiteX2-987" fmla="*/ 375676 w 5789541"/>
                <a:gd name="connsiteY2-988" fmla="*/ 627629 h 792704"/>
                <a:gd name="connsiteX3-989" fmla="*/ 628300 w 5789541"/>
                <a:gd name="connsiteY3-990" fmla="*/ 157807 h 792704"/>
                <a:gd name="connsiteX4-991" fmla="*/ 885706 w 5789541"/>
                <a:gd name="connsiteY4-992" fmla="*/ 4801 h 792704"/>
                <a:gd name="connsiteX5-993" fmla="*/ 1918557 w 5789541"/>
                <a:gd name="connsiteY5-994" fmla="*/ 6342 h 792704"/>
                <a:gd name="connsiteX6-995" fmla="*/ 2109842 w 5789541"/>
                <a:gd name="connsiteY6-996" fmla="*/ 53949 h 792704"/>
                <a:gd name="connsiteX7-997" fmla="*/ 2294415 w 5789541"/>
                <a:gd name="connsiteY7-998" fmla="*/ 84879 h 792704"/>
                <a:gd name="connsiteX8-999" fmla="*/ 4689806 w 5789541"/>
                <a:gd name="connsiteY8-1000" fmla="*/ 90489 h 792704"/>
                <a:gd name="connsiteX9-1001" fmla="*/ 5164658 w 5789541"/>
                <a:gd name="connsiteY9-1002" fmla="*/ 281403 h 792704"/>
                <a:gd name="connsiteX10-1003" fmla="*/ 5473993 w 5789541"/>
                <a:gd name="connsiteY10-1004" fmla="*/ 709330 h 792704"/>
                <a:gd name="connsiteX11-1005" fmla="*/ 5653474 w 5789541"/>
                <a:gd name="connsiteY11-1006" fmla="*/ 781649 h 792704"/>
                <a:gd name="connsiteX12-1007" fmla="*/ 5778111 w 5789541"/>
                <a:gd name="connsiteY12-1008" fmla="*/ 786106 h 792704"/>
                <a:gd name="connsiteX13-1009" fmla="*/ 5789541 w 5789541"/>
                <a:gd name="connsiteY13-1010" fmla="*/ 782296 h 792704"/>
                <a:gd name="connsiteX0-1011" fmla="*/ 0 w 5789541"/>
                <a:gd name="connsiteY0-1012" fmla="*/ 774886 h 792704"/>
                <a:gd name="connsiteX1-1013" fmla="*/ 205542 w 5789541"/>
                <a:gd name="connsiteY1-1014" fmla="*/ 769713 h 792704"/>
                <a:gd name="connsiteX2-1015" fmla="*/ 375676 w 5789541"/>
                <a:gd name="connsiteY2-1016" fmla="*/ 627629 h 792704"/>
                <a:gd name="connsiteX3-1017" fmla="*/ 628300 w 5789541"/>
                <a:gd name="connsiteY3-1018" fmla="*/ 157807 h 792704"/>
                <a:gd name="connsiteX4-1019" fmla="*/ 885706 w 5789541"/>
                <a:gd name="connsiteY4-1020" fmla="*/ 4801 h 792704"/>
                <a:gd name="connsiteX5-1021" fmla="*/ 1918557 w 5789541"/>
                <a:gd name="connsiteY5-1022" fmla="*/ 6342 h 792704"/>
                <a:gd name="connsiteX6-1023" fmla="*/ 2109842 w 5789541"/>
                <a:gd name="connsiteY6-1024" fmla="*/ 53949 h 792704"/>
                <a:gd name="connsiteX7-1025" fmla="*/ 2294415 w 5789541"/>
                <a:gd name="connsiteY7-1026" fmla="*/ 84879 h 792704"/>
                <a:gd name="connsiteX8-1027" fmla="*/ 4689806 w 5789541"/>
                <a:gd name="connsiteY8-1028" fmla="*/ 90489 h 792704"/>
                <a:gd name="connsiteX9-1029" fmla="*/ 5164658 w 5789541"/>
                <a:gd name="connsiteY9-1030" fmla="*/ 281403 h 792704"/>
                <a:gd name="connsiteX10-1031" fmla="*/ 5473993 w 5789541"/>
                <a:gd name="connsiteY10-1032" fmla="*/ 709330 h 792704"/>
                <a:gd name="connsiteX11-1033" fmla="*/ 5653474 w 5789541"/>
                <a:gd name="connsiteY11-1034" fmla="*/ 781649 h 792704"/>
                <a:gd name="connsiteX12-1035" fmla="*/ 5778111 w 5789541"/>
                <a:gd name="connsiteY12-1036" fmla="*/ 786106 h 792704"/>
                <a:gd name="connsiteX13-1037" fmla="*/ 5789541 w 5789541"/>
                <a:gd name="connsiteY13-1038" fmla="*/ 782296 h 792704"/>
                <a:gd name="connsiteX0-1039" fmla="*/ 0 w 5789541"/>
                <a:gd name="connsiteY0-1040" fmla="*/ 774886 h 786106"/>
                <a:gd name="connsiteX1-1041" fmla="*/ 205542 w 5789541"/>
                <a:gd name="connsiteY1-1042" fmla="*/ 769713 h 786106"/>
                <a:gd name="connsiteX2-1043" fmla="*/ 375676 w 5789541"/>
                <a:gd name="connsiteY2-1044" fmla="*/ 627629 h 786106"/>
                <a:gd name="connsiteX3-1045" fmla="*/ 628300 w 5789541"/>
                <a:gd name="connsiteY3-1046" fmla="*/ 157807 h 786106"/>
                <a:gd name="connsiteX4-1047" fmla="*/ 885706 w 5789541"/>
                <a:gd name="connsiteY4-1048" fmla="*/ 4801 h 786106"/>
                <a:gd name="connsiteX5-1049" fmla="*/ 1918557 w 5789541"/>
                <a:gd name="connsiteY5-1050" fmla="*/ 6342 h 786106"/>
                <a:gd name="connsiteX6-1051" fmla="*/ 2109842 w 5789541"/>
                <a:gd name="connsiteY6-1052" fmla="*/ 53949 h 786106"/>
                <a:gd name="connsiteX7-1053" fmla="*/ 2294415 w 5789541"/>
                <a:gd name="connsiteY7-1054" fmla="*/ 84879 h 786106"/>
                <a:gd name="connsiteX8-1055" fmla="*/ 4689806 w 5789541"/>
                <a:gd name="connsiteY8-1056" fmla="*/ 90489 h 786106"/>
                <a:gd name="connsiteX9-1057" fmla="*/ 5164658 w 5789541"/>
                <a:gd name="connsiteY9-1058" fmla="*/ 281403 h 786106"/>
                <a:gd name="connsiteX10-1059" fmla="*/ 5473993 w 5789541"/>
                <a:gd name="connsiteY10-1060" fmla="*/ 709330 h 786106"/>
                <a:gd name="connsiteX11-1061" fmla="*/ 5653474 w 5789541"/>
                <a:gd name="connsiteY11-1062" fmla="*/ 781649 h 786106"/>
                <a:gd name="connsiteX12-1063" fmla="*/ 5778111 w 5789541"/>
                <a:gd name="connsiteY12-1064" fmla="*/ 786106 h 786106"/>
                <a:gd name="connsiteX13-1065" fmla="*/ 5789541 w 5789541"/>
                <a:gd name="connsiteY13-1066" fmla="*/ 782296 h 786106"/>
                <a:gd name="connsiteX0-1067" fmla="*/ 0 w 5789541"/>
                <a:gd name="connsiteY0-1068" fmla="*/ 774886 h 786106"/>
                <a:gd name="connsiteX1-1069" fmla="*/ 205542 w 5789541"/>
                <a:gd name="connsiteY1-1070" fmla="*/ 769713 h 786106"/>
                <a:gd name="connsiteX2-1071" fmla="*/ 375676 w 5789541"/>
                <a:gd name="connsiteY2-1072" fmla="*/ 627629 h 786106"/>
                <a:gd name="connsiteX3-1073" fmla="*/ 628300 w 5789541"/>
                <a:gd name="connsiteY3-1074" fmla="*/ 157807 h 786106"/>
                <a:gd name="connsiteX4-1075" fmla="*/ 885706 w 5789541"/>
                <a:gd name="connsiteY4-1076" fmla="*/ 4801 h 786106"/>
                <a:gd name="connsiteX5-1077" fmla="*/ 1918557 w 5789541"/>
                <a:gd name="connsiteY5-1078" fmla="*/ 6342 h 786106"/>
                <a:gd name="connsiteX6-1079" fmla="*/ 2109842 w 5789541"/>
                <a:gd name="connsiteY6-1080" fmla="*/ 53949 h 786106"/>
                <a:gd name="connsiteX7-1081" fmla="*/ 2294415 w 5789541"/>
                <a:gd name="connsiteY7-1082" fmla="*/ 84879 h 786106"/>
                <a:gd name="connsiteX8-1083" fmla="*/ 4689806 w 5789541"/>
                <a:gd name="connsiteY8-1084" fmla="*/ 90489 h 786106"/>
                <a:gd name="connsiteX9-1085" fmla="*/ 5164658 w 5789541"/>
                <a:gd name="connsiteY9-1086" fmla="*/ 281403 h 786106"/>
                <a:gd name="connsiteX10-1087" fmla="*/ 5432867 w 5789541"/>
                <a:gd name="connsiteY10-1088" fmla="*/ 694472 h 786106"/>
                <a:gd name="connsiteX11-1089" fmla="*/ 5653474 w 5789541"/>
                <a:gd name="connsiteY11-1090" fmla="*/ 781649 h 786106"/>
                <a:gd name="connsiteX12-1091" fmla="*/ 5778111 w 5789541"/>
                <a:gd name="connsiteY12-1092" fmla="*/ 786106 h 786106"/>
                <a:gd name="connsiteX13-1093" fmla="*/ 5789541 w 5789541"/>
                <a:gd name="connsiteY13-1094" fmla="*/ 782296 h 786106"/>
                <a:gd name="connsiteX0-1095" fmla="*/ 0 w 5789541"/>
                <a:gd name="connsiteY0-1096" fmla="*/ 774886 h 786106"/>
                <a:gd name="connsiteX1-1097" fmla="*/ 205542 w 5789541"/>
                <a:gd name="connsiteY1-1098" fmla="*/ 769713 h 786106"/>
                <a:gd name="connsiteX2-1099" fmla="*/ 375676 w 5789541"/>
                <a:gd name="connsiteY2-1100" fmla="*/ 627629 h 786106"/>
                <a:gd name="connsiteX3-1101" fmla="*/ 628300 w 5789541"/>
                <a:gd name="connsiteY3-1102" fmla="*/ 157807 h 786106"/>
                <a:gd name="connsiteX4-1103" fmla="*/ 885706 w 5789541"/>
                <a:gd name="connsiteY4-1104" fmla="*/ 4801 h 786106"/>
                <a:gd name="connsiteX5-1105" fmla="*/ 1918557 w 5789541"/>
                <a:gd name="connsiteY5-1106" fmla="*/ 6342 h 786106"/>
                <a:gd name="connsiteX6-1107" fmla="*/ 2109842 w 5789541"/>
                <a:gd name="connsiteY6-1108" fmla="*/ 53949 h 786106"/>
                <a:gd name="connsiteX7-1109" fmla="*/ 2294415 w 5789541"/>
                <a:gd name="connsiteY7-1110" fmla="*/ 84879 h 786106"/>
                <a:gd name="connsiteX8-1111" fmla="*/ 4689806 w 5789541"/>
                <a:gd name="connsiteY8-1112" fmla="*/ 90489 h 786106"/>
                <a:gd name="connsiteX9-1113" fmla="*/ 5164658 w 5789541"/>
                <a:gd name="connsiteY9-1114" fmla="*/ 281403 h 786106"/>
                <a:gd name="connsiteX10-1115" fmla="*/ 5432867 w 5789541"/>
                <a:gd name="connsiteY10-1116" fmla="*/ 694472 h 786106"/>
                <a:gd name="connsiteX11-1117" fmla="*/ 5653474 w 5789541"/>
                <a:gd name="connsiteY11-1118" fmla="*/ 781649 h 786106"/>
                <a:gd name="connsiteX12-1119" fmla="*/ 5778111 w 5789541"/>
                <a:gd name="connsiteY12-1120" fmla="*/ 786106 h 786106"/>
                <a:gd name="connsiteX13-1121" fmla="*/ 5789541 w 5789541"/>
                <a:gd name="connsiteY13-1122" fmla="*/ 782296 h 786106"/>
                <a:gd name="connsiteX0-1123" fmla="*/ 0 w 5789541"/>
                <a:gd name="connsiteY0-1124" fmla="*/ 774886 h 786106"/>
                <a:gd name="connsiteX1-1125" fmla="*/ 205542 w 5789541"/>
                <a:gd name="connsiteY1-1126" fmla="*/ 769713 h 786106"/>
                <a:gd name="connsiteX2-1127" fmla="*/ 375676 w 5789541"/>
                <a:gd name="connsiteY2-1128" fmla="*/ 627629 h 786106"/>
                <a:gd name="connsiteX3-1129" fmla="*/ 628300 w 5789541"/>
                <a:gd name="connsiteY3-1130" fmla="*/ 157807 h 786106"/>
                <a:gd name="connsiteX4-1131" fmla="*/ 885706 w 5789541"/>
                <a:gd name="connsiteY4-1132" fmla="*/ 4801 h 786106"/>
                <a:gd name="connsiteX5-1133" fmla="*/ 1918557 w 5789541"/>
                <a:gd name="connsiteY5-1134" fmla="*/ 6342 h 786106"/>
                <a:gd name="connsiteX6-1135" fmla="*/ 2109842 w 5789541"/>
                <a:gd name="connsiteY6-1136" fmla="*/ 53949 h 786106"/>
                <a:gd name="connsiteX7-1137" fmla="*/ 2294415 w 5789541"/>
                <a:gd name="connsiteY7-1138" fmla="*/ 84879 h 786106"/>
                <a:gd name="connsiteX8-1139" fmla="*/ 4689806 w 5789541"/>
                <a:gd name="connsiteY8-1140" fmla="*/ 90489 h 786106"/>
                <a:gd name="connsiteX9-1141" fmla="*/ 5164658 w 5789541"/>
                <a:gd name="connsiteY9-1142" fmla="*/ 281403 h 786106"/>
                <a:gd name="connsiteX10-1143" fmla="*/ 5451917 w 5789541"/>
                <a:gd name="connsiteY10-1144" fmla="*/ 690662 h 786106"/>
                <a:gd name="connsiteX11-1145" fmla="*/ 5653474 w 5789541"/>
                <a:gd name="connsiteY11-1146" fmla="*/ 781649 h 786106"/>
                <a:gd name="connsiteX12-1147" fmla="*/ 5778111 w 5789541"/>
                <a:gd name="connsiteY12-1148" fmla="*/ 786106 h 786106"/>
                <a:gd name="connsiteX13-1149" fmla="*/ 5789541 w 5789541"/>
                <a:gd name="connsiteY13-1150" fmla="*/ 782296 h 786106"/>
                <a:gd name="connsiteX0-1151" fmla="*/ 0 w 5778111"/>
                <a:gd name="connsiteY0-1152" fmla="*/ 774886 h 786106"/>
                <a:gd name="connsiteX1-1153" fmla="*/ 205542 w 5778111"/>
                <a:gd name="connsiteY1-1154" fmla="*/ 769713 h 786106"/>
                <a:gd name="connsiteX2-1155" fmla="*/ 375676 w 5778111"/>
                <a:gd name="connsiteY2-1156" fmla="*/ 627629 h 786106"/>
                <a:gd name="connsiteX3-1157" fmla="*/ 628300 w 5778111"/>
                <a:gd name="connsiteY3-1158" fmla="*/ 157807 h 786106"/>
                <a:gd name="connsiteX4-1159" fmla="*/ 885706 w 5778111"/>
                <a:gd name="connsiteY4-1160" fmla="*/ 4801 h 786106"/>
                <a:gd name="connsiteX5-1161" fmla="*/ 1918557 w 5778111"/>
                <a:gd name="connsiteY5-1162" fmla="*/ 6342 h 786106"/>
                <a:gd name="connsiteX6-1163" fmla="*/ 2109842 w 5778111"/>
                <a:gd name="connsiteY6-1164" fmla="*/ 53949 h 786106"/>
                <a:gd name="connsiteX7-1165" fmla="*/ 2294415 w 5778111"/>
                <a:gd name="connsiteY7-1166" fmla="*/ 84879 h 786106"/>
                <a:gd name="connsiteX8-1167" fmla="*/ 4689806 w 5778111"/>
                <a:gd name="connsiteY8-1168" fmla="*/ 90489 h 786106"/>
                <a:gd name="connsiteX9-1169" fmla="*/ 5164658 w 5778111"/>
                <a:gd name="connsiteY9-1170" fmla="*/ 281403 h 786106"/>
                <a:gd name="connsiteX10-1171" fmla="*/ 5451917 w 5778111"/>
                <a:gd name="connsiteY10-1172" fmla="*/ 690662 h 786106"/>
                <a:gd name="connsiteX11-1173" fmla="*/ 5653474 w 5778111"/>
                <a:gd name="connsiteY11-1174" fmla="*/ 781649 h 786106"/>
                <a:gd name="connsiteX12-1175" fmla="*/ 5778111 w 5778111"/>
                <a:gd name="connsiteY12-1176" fmla="*/ 786106 h 786106"/>
                <a:gd name="connsiteX0-1177" fmla="*/ 0 w 5778111"/>
                <a:gd name="connsiteY0-1178" fmla="*/ 774886 h 786106"/>
                <a:gd name="connsiteX1-1179" fmla="*/ 205542 w 5778111"/>
                <a:gd name="connsiteY1-1180" fmla="*/ 769713 h 786106"/>
                <a:gd name="connsiteX2-1181" fmla="*/ 375676 w 5778111"/>
                <a:gd name="connsiteY2-1182" fmla="*/ 627629 h 786106"/>
                <a:gd name="connsiteX3-1183" fmla="*/ 628300 w 5778111"/>
                <a:gd name="connsiteY3-1184" fmla="*/ 157807 h 786106"/>
                <a:gd name="connsiteX4-1185" fmla="*/ 885706 w 5778111"/>
                <a:gd name="connsiteY4-1186" fmla="*/ 4801 h 786106"/>
                <a:gd name="connsiteX5-1187" fmla="*/ 1918557 w 5778111"/>
                <a:gd name="connsiteY5-1188" fmla="*/ 6342 h 786106"/>
                <a:gd name="connsiteX6-1189" fmla="*/ 2109842 w 5778111"/>
                <a:gd name="connsiteY6-1190" fmla="*/ 53949 h 786106"/>
                <a:gd name="connsiteX7-1191" fmla="*/ 2294415 w 5778111"/>
                <a:gd name="connsiteY7-1192" fmla="*/ 84879 h 786106"/>
                <a:gd name="connsiteX8-1193" fmla="*/ 4689806 w 5778111"/>
                <a:gd name="connsiteY8-1194" fmla="*/ 90489 h 786106"/>
                <a:gd name="connsiteX9-1195" fmla="*/ 5164658 w 5778111"/>
                <a:gd name="connsiteY9-1196" fmla="*/ 281403 h 786106"/>
                <a:gd name="connsiteX10-1197" fmla="*/ 5451917 w 5778111"/>
                <a:gd name="connsiteY10-1198" fmla="*/ 690662 h 786106"/>
                <a:gd name="connsiteX11-1199" fmla="*/ 5653474 w 5778111"/>
                <a:gd name="connsiteY11-1200" fmla="*/ 781649 h 786106"/>
                <a:gd name="connsiteX12-1201" fmla="*/ 5778111 w 5778111"/>
                <a:gd name="connsiteY12-1202" fmla="*/ 786106 h 7861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228600">
              <a:solidFill>
                <a:schemeClr val="bg1">
                  <a:lumMod val="65000"/>
                </a:schemeClr>
              </a:solidFill>
              <a:round/>
              <a:tailEnd type="triangle" w="med" len="med"/>
            </a:ln>
          </p:spPr>
          <p:txBody>
            <a:bodyPr wrap="none" anchor="ct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1" fmla="*/ 0 w 5684293"/>
                <a:gd name="connsiteY0-2" fmla="*/ 31845 h 972403"/>
                <a:gd name="connsiteX1-3" fmla="*/ 225188 w 5684293"/>
                <a:gd name="connsiteY1-4" fmla="*/ 38669 h 972403"/>
                <a:gd name="connsiteX2-5" fmla="*/ 429905 w 5684293"/>
                <a:gd name="connsiteY2-6" fmla="*/ 181971 h 972403"/>
                <a:gd name="connsiteX3-7" fmla="*/ 668741 w 5684293"/>
                <a:gd name="connsiteY3-8" fmla="*/ 570932 h 972403"/>
                <a:gd name="connsiteX4-9" fmla="*/ 887105 w 5684293"/>
                <a:gd name="connsiteY4-10" fmla="*/ 680114 h 972403"/>
                <a:gd name="connsiteX5-11" fmla="*/ 3330054 w 5684293"/>
                <a:gd name="connsiteY5-12" fmla="*/ 707409 h 972403"/>
                <a:gd name="connsiteX6-13" fmla="*/ 3521123 w 5684293"/>
                <a:gd name="connsiteY6-14" fmla="*/ 782472 h 972403"/>
                <a:gd name="connsiteX7-15" fmla="*/ 3623481 w 5684293"/>
                <a:gd name="connsiteY7-16" fmla="*/ 912126 h 972403"/>
                <a:gd name="connsiteX8-17" fmla="*/ 3841845 w 5684293"/>
                <a:gd name="connsiteY8-18" fmla="*/ 946245 h 972403"/>
                <a:gd name="connsiteX9-19" fmla="*/ 4892723 w 5684293"/>
                <a:gd name="connsiteY9-20" fmla="*/ 953069 h 972403"/>
                <a:gd name="connsiteX10-21" fmla="*/ 5227093 w 5684293"/>
                <a:gd name="connsiteY10-22" fmla="*/ 830239 h 972403"/>
                <a:gd name="connsiteX11-23" fmla="*/ 5377218 w 5684293"/>
                <a:gd name="connsiteY11-24" fmla="*/ 181971 h 972403"/>
                <a:gd name="connsiteX12-25" fmla="*/ 5534168 w 5684293"/>
                <a:gd name="connsiteY12-26" fmla="*/ 25021 h 972403"/>
                <a:gd name="connsiteX13-27" fmla="*/ 5684293 w 5684293"/>
                <a:gd name="connsiteY13-28" fmla="*/ 31845 h 972403"/>
                <a:gd name="connsiteX0-29" fmla="*/ 0 w 5684293"/>
                <a:gd name="connsiteY0-30" fmla="*/ 31845 h 958755"/>
                <a:gd name="connsiteX1-31" fmla="*/ 225188 w 5684293"/>
                <a:gd name="connsiteY1-32" fmla="*/ 38669 h 958755"/>
                <a:gd name="connsiteX2-33" fmla="*/ 429905 w 5684293"/>
                <a:gd name="connsiteY2-34" fmla="*/ 181971 h 958755"/>
                <a:gd name="connsiteX3-35" fmla="*/ 668741 w 5684293"/>
                <a:gd name="connsiteY3-36" fmla="*/ 570932 h 958755"/>
                <a:gd name="connsiteX4-37" fmla="*/ 887105 w 5684293"/>
                <a:gd name="connsiteY4-38" fmla="*/ 680114 h 958755"/>
                <a:gd name="connsiteX5-39" fmla="*/ 3330054 w 5684293"/>
                <a:gd name="connsiteY5-40" fmla="*/ 707409 h 958755"/>
                <a:gd name="connsiteX6-41" fmla="*/ 3521123 w 5684293"/>
                <a:gd name="connsiteY6-42" fmla="*/ 782472 h 958755"/>
                <a:gd name="connsiteX7-43" fmla="*/ 3623481 w 5684293"/>
                <a:gd name="connsiteY7-44" fmla="*/ 912126 h 958755"/>
                <a:gd name="connsiteX8-45" fmla="*/ 3841845 w 5684293"/>
                <a:gd name="connsiteY8-46" fmla="*/ 946245 h 958755"/>
                <a:gd name="connsiteX9-47" fmla="*/ 4892723 w 5684293"/>
                <a:gd name="connsiteY9-48" fmla="*/ 953069 h 958755"/>
                <a:gd name="connsiteX10-49" fmla="*/ 5227093 w 5684293"/>
                <a:gd name="connsiteY10-50" fmla="*/ 830239 h 958755"/>
                <a:gd name="connsiteX11-51" fmla="*/ 5377218 w 5684293"/>
                <a:gd name="connsiteY11-52" fmla="*/ 181971 h 958755"/>
                <a:gd name="connsiteX12-53" fmla="*/ 5534168 w 5684293"/>
                <a:gd name="connsiteY12-54" fmla="*/ 25021 h 958755"/>
                <a:gd name="connsiteX13-55" fmla="*/ 5684293 w 5684293"/>
                <a:gd name="connsiteY13-56" fmla="*/ 31845 h 958755"/>
                <a:gd name="connsiteX0-57" fmla="*/ 0 w 5684293"/>
                <a:gd name="connsiteY0-58" fmla="*/ 31845 h 958755"/>
                <a:gd name="connsiteX1-59" fmla="*/ 225188 w 5684293"/>
                <a:gd name="connsiteY1-60" fmla="*/ 38669 h 958755"/>
                <a:gd name="connsiteX2-61" fmla="*/ 429905 w 5684293"/>
                <a:gd name="connsiteY2-62" fmla="*/ 181971 h 958755"/>
                <a:gd name="connsiteX3-63" fmla="*/ 668741 w 5684293"/>
                <a:gd name="connsiteY3-64" fmla="*/ 570932 h 958755"/>
                <a:gd name="connsiteX4-65" fmla="*/ 887105 w 5684293"/>
                <a:gd name="connsiteY4-66" fmla="*/ 680114 h 958755"/>
                <a:gd name="connsiteX5-67" fmla="*/ 3330054 w 5684293"/>
                <a:gd name="connsiteY5-68" fmla="*/ 707409 h 958755"/>
                <a:gd name="connsiteX6-69" fmla="*/ 3521123 w 5684293"/>
                <a:gd name="connsiteY6-70" fmla="*/ 782472 h 958755"/>
                <a:gd name="connsiteX7-71" fmla="*/ 3623481 w 5684293"/>
                <a:gd name="connsiteY7-72" fmla="*/ 912126 h 958755"/>
                <a:gd name="connsiteX8-73" fmla="*/ 3841845 w 5684293"/>
                <a:gd name="connsiteY8-74" fmla="*/ 946245 h 958755"/>
                <a:gd name="connsiteX9-75" fmla="*/ 4892723 w 5684293"/>
                <a:gd name="connsiteY9-76" fmla="*/ 953069 h 958755"/>
                <a:gd name="connsiteX10-77" fmla="*/ 5227093 w 5684293"/>
                <a:gd name="connsiteY10-78" fmla="*/ 830239 h 958755"/>
                <a:gd name="connsiteX11-79" fmla="*/ 5377218 w 5684293"/>
                <a:gd name="connsiteY11-80" fmla="*/ 181971 h 958755"/>
                <a:gd name="connsiteX12-81" fmla="*/ 5534168 w 5684293"/>
                <a:gd name="connsiteY12-82" fmla="*/ 25021 h 958755"/>
                <a:gd name="connsiteX13-83" fmla="*/ 5684293 w 5684293"/>
                <a:gd name="connsiteY13-84" fmla="*/ 31845 h 958755"/>
                <a:gd name="connsiteX0-85" fmla="*/ 0 w 5684293"/>
                <a:gd name="connsiteY0-86" fmla="*/ 6824 h 933734"/>
                <a:gd name="connsiteX1-87" fmla="*/ 225188 w 5684293"/>
                <a:gd name="connsiteY1-88" fmla="*/ 13648 h 933734"/>
                <a:gd name="connsiteX2-89" fmla="*/ 429905 w 5684293"/>
                <a:gd name="connsiteY2-90" fmla="*/ 156950 h 933734"/>
                <a:gd name="connsiteX3-91" fmla="*/ 668741 w 5684293"/>
                <a:gd name="connsiteY3-92" fmla="*/ 545911 h 933734"/>
                <a:gd name="connsiteX4-93" fmla="*/ 887105 w 5684293"/>
                <a:gd name="connsiteY4-94" fmla="*/ 655093 h 933734"/>
                <a:gd name="connsiteX5-95" fmla="*/ 3330054 w 5684293"/>
                <a:gd name="connsiteY5-96" fmla="*/ 682388 h 933734"/>
                <a:gd name="connsiteX6-97" fmla="*/ 3521123 w 5684293"/>
                <a:gd name="connsiteY6-98" fmla="*/ 757451 h 933734"/>
                <a:gd name="connsiteX7-99" fmla="*/ 3623481 w 5684293"/>
                <a:gd name="connsiteY7-100" fmla="*/ 887105 h 933734"/>
                <a:gd name="connsiteX8-101" fmla="*/ 3841845 w 5684293"/>
                <a:gd name="connsiteY8-102" fmla="*/ 921224 h 933734"/>
                <a:gd name="connsiteX9-103" fmla="*/ 4892723 w 5684293"/>
                <a:gd name="connsiteY9-104" fmla="*/ 928048 h 933734"/>
                <a:gd name="connsiteX10-105" fmla="*/ 5227093 w 5684293"/>
                <a:gd name="connsiteY10-106" fmla="*/ 805218 h 933734"/>
                <a:gd name="connsiteX11-107" fmla="*/ 5377218 w 5684293"/>
                <a:gd name="connsiteY11-108" fmla="*/ 156950 h 933734"/>
                <a:gd name="connsiteX12-109" fmla="*/ 5534168 w 5684293"/>
                <a:gd name="connsiteY12-110" fmla="*/ 0 h 933734"/>
                <a:gd name="connsiteX13-111" fmla="*/ 5684293 w 5684293"/>
                <a:gd name="connsiteY13-112" fmla="*/ 6824 h 933734"/>
                <a:gd name="connsiteX0-113" fmla="*/ 0 w 5684293"/>
                <a:gd name="connsiteY0-114" fmla="*/ 6824 h 933734"/>
                <a:gd name="connsiteX1-115" fmla="*/ 225188 w 5684293"/>
                <a:gd name="connsiteY1-116" fmla="*/ 13648 h 933734"/>
                <a:gd name="connsiteX2-117" fmla="*/ 429905 w 5684293"/>
                <a:gd name="connsiteY2-118" fmla="*/ 156950 h 933734"/>
                <a:gd name="connsiteX3-119" fmla="*/ 668741 w 5684293"/>
                <a:gd name="connsiteY3-120" fmla="*/ 545911 h 933734"/>
                <a:gd name="connsiteX4-121" fmla="*/ 887105 w 5684293"/>
                <a:gd name="connsiteY4-122" fmla="*/ 655093 h 933734"/>
                <a:gd name="connsiteX5-123" fmla="*/ 3330054 w 5684293"/>
                <a:gd name="connsiteY5-124" fmla="*/ 682388 h 933734"/>
                <a:gd name="connsiteX6-125" fmla="*/ 3521123 w 5684293"/>
                <a:gd name="connsiteY6-126" fmla="*/ 757451 h 933734"/>
                <a:gd name="connsiteX7-127" fmla="*/ 3623481 w 5684293"/>
                <a:gd name="connsiteY7-128" fmla="*/ 887105 h 933734"/>
                <a:gd name="connsiteX8-129" fmla="*/ 3841845 w 5684293"/>
                <a:gd name="connsiteY8-130" fmla="*/ 921224 h 933734"/>
                <a:gd name="connsiteX9-131" fmla="*/ 4892723 w 5684293"/>
                <a:gd name="connsiteY9-132" fmla="*/ 928048 h 933734"/>
                <a:gd name="connsiteX10-133" fmla="*/ 5227093 w 5684293"/>
                <a:gd name="connsiteY10-134" fmla="*/ 805218 h 933734"/>
                <a:gd name="connsiteX11-135" fmla="*/ 5377218 w 5684293"/>
                <a:gd name="connsiteY11-136" fmla="*/ 156950 h 933734"/>
                <a:gd name="connsiteX12-137" fmla="*/ 5534168 w 5684293"/>
                <a:gd name="connsiteY12-138" fmla="*/ 0 h 933734"/>
                <a:gd name="connsiteX13-139" fmla="*/ 5684293 w 5684293"/>
                <a:gd name="connsiteY13-140" fmla="*/ 6824 h 933734"/>
                <a:gd name="connsiteX0-141" fmla="*/ 0 w 5684293"/>
                <a:gd name="connsiteY0-142" fmla="*/ 6824 h 933734"/>
                <a:gd name="connsiteX1-143" fmla="*/ 225188 w 5684293"/>
                <a:gd name="connsiteY1-144" fmla="*/ 13648 h 933734"/>
                <a:gd name="connsiteX2-145" fmla="*/ 429905 w 5684293"/>
                <a:gd name="connsiteY2-146" fmla="*/ 156950 h 933734"/>
                <a:gd name="connsiteX3-147" fmla="*/ 668741 w 5684293"/>
                <a:gd name="connsiteY3-148" fmla="*/ 545911 h 933734"/>
                <a:gd name="connsiteX4-149" fmla="*/ 887105 w 5684293"/>
                <a:gd name="connsiteY4-150" fmla="*/ 655093 h 933734"/>
                <a:gd name="connsiteX5-151" fmla="*/ 3330054 w 5684293"/>
                <a:gd name="connsiteY5-152" fmla="*/ 682388 h 933734"/>
                <a:gd name="connsiteX6-153" fmla="*/ 3521123 w 5684293"/>
                <a:gd name="connsiteY6-154" fmla="*/ 757451 h 933734"/>
                <a:gd name="connsiteX7-155" fmla="*/ 3623481 w 5684293"/>
                <a:gd name="connsiteY7-156" fmla="*/ 887105 h 933734"/>
                <a:gd name="connsiteX8-157" fmla="*/ 3841845 w 5684293"/>
                <a:gd name="connsiteY8-158" fmla="*/ 921224 h 933734"/>
                <a:gd name="connsiteX9-159" fmla="*/ 4892723 w 5684293"/>
                <a:gd name="connsiteY9-160" fmla="*/ 928048 h 933734"/>
                <a:gd name="connsiteX10-161" fmla="*/ 5227093 w 5684293"/>
                <a:gd name="connsiteY10-162" fmla="*/ 805218 h 933734"/>
                <a:gd name="connsiteX11-163" fmla="*/ 5377218 w 5684293"/>
                <a:gd name="connsiteY11-164" fmla="*/ 156950 h 933734"/>
                <a:gd name="connsiteX12-165" fmla="*/ 5534168 w 5684293"/>
                <a:gd name="connsiteY12-166" fmla="*/ 0 h 933734"/>
                <a:gd name="connsiteX13-167" fmla="*/ 5684293 w 5684293"/>
                <a:gd name="connsiteY13-168" fmla="*/ 6824 h 933734"/>
                <a:gd name="connsiteX0-169" fmla="*/ 0 w 5684293"/>
                <a:gd name="connsiteY0-170" fmla="*/ 6824 h 933734"/>
                <a:gd name="connsiteX1-171" fmla="*/ 225188 w 5684293"/>
                <a:gd name="connsiteY1-172" fmla="*/ 13648 h 933734"/>
                <a:gd name="connsiteX2-173" fmla="*/ 429905 w 5684293"/>
                <a:gd name="connsiteY2-174" fmla="*/ 156950 h 933734"/>
                <a:gd name="connsiteX3-175" fmla="*/ 668741 w 5684293"/>
                <a:gd name="connsiteY3-176" fmla="*/ 545911 h 933734"/>
                <a:gd name="connsiteX4-177" fmla="*/ 887105 w 5684293"/>
                <a:gd name="connsiteY4-178" fmla="*/ 655093 h 933734"/>
                <a:gd name="connsiteX5-179" fmla="*/ 3330054 w 5684293"/>
                <a:gd name="connsiteY5-180" fmla="*/ 682388 h 933734"/>
                <a:gd name="connsiteX6-181" fmla="*/ 3521123 w 5684293"/>
                <a:gd name="connsiteY6-182" fmla="*/ 757451 h 933734"/>
                <a:gd name="connsiteX7-183" fmla="*/ 3623481 w 5684293"/>
                <a:gd name="connsiteY7-184" fmla="*/ 887105 h 933734"/>
                <a:gd name="connsiteX8-185" fmla="*/ 3841845 w 5684293"/>
                <a:gd name="connsiteY8-186" fmla="*/ 921224 h 933734"/>
                <a:gd name="connsiteX9-187" fmla="*/ 4892723 w 5684293"/>
                <a:gd name="connsiteY9-188" fmla="*/ 928048 h 933734"/>
                <a:gd name="connsiteX10-189" fmla="*/ 5227093 w 5684293"/>
                <a:gd name="connsiteY10-190" fmla="*/ 805218 h 933734"/>
                <a:gd name="connsiteX11-191" fmla="*/ 5377218 w 5684293"/>
                <a:gd name="connsiteY11-192" fmla="*/ 156950 h 933734"/>
                <a:gd name="connsiteX12-193" fmla="*/ 5534168 w 5684293"/>
                <a:gd name="connsiteY12-194" fmla="*/ 0 h 933734"/>
                <a:gd name="connsiteX13-195" fmla="*/ 5684293 w 5684293"/>
                <a:gd name="connsiteY13-196" fmla="*/ 6824 h 933734"/>
                <a:gd name="connsiteX0-197" fmla="*/ 0 w 5684293"/>
                <a:gd name="connsiteY0-198" fmla="*/ 6824 h 939712"/>
                <a:gd name="connsiteX1-199" fmla="*/ 225188 w 5684293"/>
                <a:gd name="connsiteY1-200" fmla="*/ 13648 h 939712"/>
                <a:gd name="connsiteX2-201" fmla="*/ 429905 w 5684293"/>
                <a:gd name="connsiteY2-202" fmla="*/ 156950 h 939712"/>
                <a:gd name="connsiteX3-203" fmla="*/ 668741 w 5684293"/>
                <a:gd name="connsiteY3-204" fmla="*/ 545911 h 939712"/>
                <a:gd name="connsiteX4-205" fmla="*/ 887105 w 5684293"/>
                <a:gd name="connsiteY4-206" fmla="*/ 655093 h 939712"/>
                <a:gd name="connsiteX5-207" fmla="*/ 3330054 w 5684293"/>
                <a:gd name="connsiteY5-208" fmla="*/ 682388 h 939712"/>
                <a:gd name="connsiteX6-209" fmla="*/ 3521123 w 5684293"/>
                <a:gd name="connsiteY6-210" fmla="*/ 757451 h 939712"/>
                <a:gd name="connsiteX7-211" fmla="*/ 3623481 w 5684293"/>
                <a:gd name="connsiteY7-212" fmla="*/ 887105 h 939712"/>
                <a:gd name="connsiteX8-213" fmla="*/ 3841845 w 5684293"/>
                <a:gd name="connsiteY8-214" fmla="*/ 921224 h 939712"/>
                <a:gd name="connsiteX9-215" fmla="*/ 4946206 w 5684293"/>
                <a:gd name="connsiteY9-216" fmla="*/ 939712 h 939712"/>
                <a:gd name="connsiteX10-217" fmla="*/ 5227093 w 5684293"/>
                <a:gd name="connsiteY10-218" fmla="*/ 805218 h 939712"/>
                <a:gd name="connsiteX11-219" fmla="*/ 5377218 w 5684293"/>
                <a:gd name="connsiteY11-220" fmla="*/ 156950 h 939712"/>
                <a:gd name="connsiteX12-221" fmla="*/ 5534168 w 5684293"/>
                <a:gd name="connsiteY12-222" fmla="*/ 0 h 939712"/>
                <a:gd name="connsiteX13-223" fmla="*/ 5684293 w 5684293"/>
                <a:gd name="connsiteY13-224" fmla="*/ 6824 h 939712"/>
                <a:gd name="connsiteX0-225" fmla="*/ 0 w 5684293"/>
                <a:gd name="connsiteY0-226" fmla="*/ 6824 h 939712"/>
                <a:gd name="connsiteX1-227" fmla="*/ 225188 w 5684293"/>
                <a:gd name="connsiteY1-228" fmla="*/ 13648 h 939712"/>
                <a:gd name="connsiteX2-229" fmla="*/ 429905 w 5684293"/>
                <a:gd name="connsiteY2-230" fmla="*/ 156950 h 939712"/>
                <a:gd name="connsiteX3-231" fmla="*/ 668741 w 5684293"/>
                <a:gd name="connsiteY3-232" fmla="*/ 545911 h 939712"/>
                <a:gd name="connsiteX4-233" fmla="*/ 887105 w 5684293"/>
                <a:gd name="connsiteY4-234" fmla="*/ 655093 h 939712"/>
                <a:gd name="connsiteX5-235" fmla="*/ 3330054 w 5684293"/>
                <a:gd name="connsiteY5-236" fmla="*/ 682388 h 939712"/>
                <a:gd name="connsiteX6-237" fmla="*/ 3521123 w 5684293"/>
                <a:gd name="connsiteY6-238" fmla="*/ 757451 h 939712"/>
                <a:gd name="connsiteX7-239" fmla="*/ 3623481 w 5684293"/>
                <a:gd name="connsiteY7-240" fmla="*/ 887105 h 939712"/>
                <a:gd name="connsiteX8-241" fmla="*/ 3841845 w 5684293"/>
                <a:gd name="connsiteY8-242" fmla="*/ 921224 h 939712"/>
                <a:gd name="connsiteX9-243" fmla="*/ 4946206 w 5684293"/>
                <a:gd name="connsiteY9-244" fmla="*/ 939712 h 939712"/>
                <a:gd name="connsiteX10-245" fmla="*/ 5227093 w 5684293"/>
                <a:gd name="connsiteY10-246" fmla="*/ 805218 h 939712"/>
                <a:gd name="connsiteX11-247" fmla="*/ 5377218 w 5684293"/>
                <a:gd name="connsiteY11-248" fmla="*/ 156950 h 939712"/>
                <a:gd name="connsiteX12-249" fmla="*/ 5534168 w 5684293"/>
                <a:gd name="connsiteY12-250" fmla="*/ 0 h 939712"/>
                <a:gd name="connsiteX13-251" fmla="*/ 5684293 w 5684293"/>
                <a:gd name="connsiteY13-252" fmla="*/ 6824 h 939712"/>
                <a:gd name="connsiteX0-253" fmla="*/ 0 w 5684293"/>
                <a:gd name="connsiteY0-254" fmla="*/ 6824 h 934872"/>
                <a:gd name="connsiteX1-255" fmla="*/ 225188 w 5684293"/>
                <a:gd name="connsiteY1-256" fmla="*/ 13648 h 934872"/>
                <a:gd name="connsiteX2-257" fmla="*/ 429905 w 5684293"/>
                <a:gd name="connsiteY2-258" fmla="*/ 156950 h 934872"/>
                <a:gd name="connsiteX3-259" fmla="*/ 668741 w 5684293"/>
                <a:gd name="connsiteY3-260" fmla="*/ 545911 h 934872"/>
                <a:gd name="connsiteX4-261" fmla="*/ 887105 w 5684293"/>
                <a:gd name="connsiteY4-262" fmla="*/ 655093 h 934872"/>
                <a:gd name="connsiteX5-263" fmla="*/ 3330054 w 5684293"/>
                <a:gd name="connsiteY5-264" fmla="*/ 682388 h 934872"/>
                <a:gd name="connsiteX6-265" fmla="*/ 3521123 w 5684293"/>
                <a:gd name="connsiteY6-266" fmla="*/ 757451 h 934872"/>
                <a:gd name="connsiteX7-267" fmla="*/ 3623481 w 5684293"/>
                <a:gd name="connsiteY7-268" fmla="*/ 887105 h 934872"/>
                <a:gd name="connsiteX8-269" fmla="*/ 3841845 w 5684293"/>
                <a:gd name="connsiteY8-270" fmla="*/ 921224 h 934872"/>
                <a:gd name="connsiteX9-271" fmla="*/ 4960962 w 5684293"/>
                <a:gd name="connsiteY9-272" fmla="*/ 934871 h 934872"/>
                <a:gd name="connsiteX10-273" fmla="*/ 5227093 w 5684293"/>
                <a:gd name="connsiteY10-274" fmla="*/ 805218 h 934872"/>
                <a:gd name="connsiteX11-275" fmla="*/ 5377218 w 5684293"/>
                <a:gd name="connsiteY11-276" fmla="*/ 156950 h 934872"/>
                <a:gd name="connsiteX12-277" fmla="*/ 5534168 w 5684293"/>
                <a:gd name="connsiteY12-278" fmla="*/ 0 h 934872"/>
                <a:gd name="connsiteX13-279" fmla="*/ 5684293 w 5684293"/>
                <a:gd name="connsiteY13-280" fmla="*/ 6824 h 934872"/>
                <a:gd name="connsiteX0-281" fmla="*/ 0 w 5684293"/>
                <a:gd name="connsiteY0-282" fmla="*/ 6824 h 934872"/>
                <a:gd name="connsiteX1-283" fmla="*/ 225188 w 5684293"/>
                <a:gd name="connsiteY1-284" fmla="*/ 13648 h 934872"/>
                <a:gd name="connsiteX2-285" fmla="*/ 429905 w 5684293"/>
                <a:gd name="connsiteY2-286" fmla="*/ 156950 h 934872"/>
                <a:gd name="connsiteX3-287" fmla="*/ 668741 w 5684293"/>
                <a:gd name="connsiteY3-288" fmla="*/ 545911 h 934872"/>
                <a:gd name="connsiteX4-289" fmla="*/ 887105 w 5684293"/>
                <a:gd name="connsiteY4-290" fmla="*/ 655093 h 934872"/>
                <a:gd name="connsiteX5-291" fmla="*/ 3330054 w 5684293"/>
                <a:gd name="connsiteY5-292" fmla="*/ 682388 h 934872"/>
                <a:gd name="connsiteX6-293" fmla="*/ 3521123 w 5684293"/>
                <a:gd name="connsiteY6-294" fmla="*/ 757451 h 934872"/>
                <a:gd name="connsiteX7-295" fmla="*/ 3643953 w 5684293"/>
                <a:gd name="connsiteY7-296" fmla="*/ 852985 h 934872"/>
                <a:gd name="connsiteX8-297" fmla="*/ 3841845 w 5684293"/>
                <a:gd name="connsiteY8-298" fmla="*/ 921224 h 934872"/>
                <a:gd name="connsiteX9-299" fmla="*/ 4960962 w 5684293"/>
                <a:gd name="connsiteY9-300" fmla="*/ 934871 h 934872"/>
                <a:gd name="connsiteX10-301" fmla="*/ 5227093 w 5684293"/>
                <a:gd name="connsiteY10-302" fmla="*/ 805218 h 934872"/>
                <a:gd name="connsiteX11-303" fmla="*/ 5377218 w 5684293"/>
                <a:gd name="connsiteY11-304" fmla="*/ 156950 h 934872"/>
                <a:gd name="connsiteX12-305" fmla="*/ 5534168 w 5684293"/>
                <a:gd name="connsiteY12-306" fmla="*/ 0 h 934872"/>
                <a:gd name="connsiteX13-307" fmla="*/ 5684293 w 5684293"/>
                <a:gd name="connsiteY13-308" fmla="*/ 6824 h 934872"/>
                <a:gd name="connsiteX0-309" fmla="*/ 0 w 5684293"/>
                <a:gd name="connsiteY0-310" fmla="*/ 6824 h 934872"/>
                <a:gd name="connsiteX1-311" fmla="*/ 225188 w 5684293"/>
                <a:gd name="connsiteY1-312" fmla="*/ 13648 h 934872"/>
                <a:gd name="connsiteX2-313" fmla="*/ 429905 w 5684293"/>
                <a:gd name="connsiteY2-314" fmla="*/ 156950 h 934872"/>
                <a:gd name="connsiteX3-315" fmla="*/ 668741 w 5684293"/>
                <a:gd name="connsiteY3-316" fmla="*/ 545911 h 934872"/>
                <a:gd name="connsiteX4-317" fmla="*/ 887105 w 5684293"/>
                <a:gd name="connsiteY4-318" fmla="*/ 655093 h 934872"/>
                <a:gd name="connsiteX5-319" fmla="*/ 3330054 w 5684293"/>
                <a:gd name="connsiteY5-320" fmla="*/ 682388 h 934872"/>
                <a:gd name="connsiteX6-321" fmla="*/ 3521123 w 5684293"/>
                <a:gd name="connsiteY6-322" fmla="*/ 757451 h 934872"/>
                <a:gd name="connsiteX7-323" fmla="*/ 3643953 w 5684293"/>
                <a:gd name="connsiteY7-324" fmla="*/ 852985 h 934872"/>
                <a:gd name="connsiteX8-325" fmla="*/ 3841845 w 5684293"/>
                <a:gd name="connsiteY8-326" fmla="*/ 921224 h 934872"/>
                <a:gd name="connsiteX9-327" fmla="*/ 4960962 w 5684293"/>
                <a:gd name="connsiteY9-328" fmla="*/ 934871 h 934872"/>
                <a:gd name="connsiteX10-329" fmla="*/ 5227093 w 5684293"/>
                <a:gd name="connsiteY10-330" fmla="*/ 805218 h 934872"/>
                <a:gd name="connsiteX11-331" fmla="*/ 5377218 w 5684293"/>
                <a:gd name="connsiteY11-332" fmla="*/ 156950 h 934872"/>
                <a:gd name="connsiteX12-333" fmla="*/ 5534168 w 5684293"/>
                <a:gd name="connsiteY12-334" fmla="*/ 0 h 934872"/>
                <a:gd name="connsiteX13-335" fmla="*/ 5684293 w 5684293"/>
                <a:gd name="connsiteY13-336" fmla="*/ 6824 h 934872"/>
                <a:gd name="connsiteX0-337" fmla="*/ 0 w 5684293"/>
                <a:gd name="connsiteY0-338" fmla="*/ 6824 h 934872"/>
                <a:gd name="connsiteX1-339" fmla="*/ 225188 w 5684293"/>
                <a:gd name="connsiteY1-340" fmla="*/ 13648 h 934872"/>
                <a:gd name="connsiteX2-341" fmla="*/ 429905 w 5684293"/>
                <a:gd name="connsiteY2-342" fmla="*/ 156950 h 934872"/>
                <a:gd name="connsiteX3-343" fmla="*/ 668741 w 5684293"/>
                <a:gd name="connsiteY3-344" fmla="*/ 545911 h 934872"/>
                <a:gd name="connsiteX4-345" fmla="*/ 887105 w 5684293"/>
                <a:gd name="connsiteY4-346" fmla="*/ 655093 h 934872"/>
                <a:gd name="connsiteX5-347" fmla="*/ 3330054 w 5684293"/>
                <a:gd name="connsiteY5-348" fmla="*/ 682388 h 934872"/>
                <a:gd name="connsiteX6-349" fmla="*/ 3536200 w 5684293"/>
                <a:gd name="connsiteY6-350" fmla="*/ 726029 h 934872"/>
                <a:gd name="connsiteX7-351" fmla="*/ 3643953 w 5684293"/>
                <a:gd name="connsiteY7-352" fmla="*/ 852985 h 934872"/>
                <a:gd name="connsiteX8-353" fmla="*/ 3841845 w 5684293"/>
                <a:gd name="connsiteY8-354" fmla="*/ 921224 h 934872"/>
                <a:gd name="connsiteX9-355" fmla="*/ 4960962 w 5684293"/>
                <a:gd name="connsiteY9-356" fmla="*/ 934871 h 934872"/>
                <a:gd name="connsiteX10-357" fmla="*/ 5227093 w 5684293"/>
                <a:gd name="connsiteY10-358" fmla="*/ 805218 h 934872"/>
                <a:gd name="connsiteX11-359" fmla="*/ 5377218 w 5684293"/>
                <a:gd name="connsiteY11-360" fmla="*/ 156950 h 934872"/>
                <a:gd name="connsiteX12-361" fmla="*/ 5534168 w 5684293"/>
                <a:gd name="connsiteY12-362" fmla="*/ 0 h 934872"/>
                <a:gd name="connsiteX13-363" fmla="*/ 5684293 w 5684293"/>
                <a:gd name="connsiteY13-364" fmla="*/ 6824 h 934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228600">
              <a:solidFill>
                <a:schemeClr val="accent2">
                  <a:lumMod val="75000"/>
                </a:schemeClr>
              </a:solidFill>
              <a:round/>
              <a:tailEnd type="triangle" w="med" len="med"/>
            </a:ln>
          </p:spPr>
          <p:txBody>
            <a:bodyPr wrap="none" anchor="ct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1" fmla="*/ 0 w 5493224"/>
                <a:gd name="connsiteY0-2" fmla="*/ 385549 h 644856"/>
                <a:gd name="connsiteX1-3" fmla="*/ 37595 w 5493224"/>
                <a:gd name="connsiteY1-4" fmla="*/ 432701 h 644856"/>
                <a:gd name="connsiteX2-5" fmla="*/ 204717 w 5493224"/>
                <a:gd name="connsiteY2-6" fmla="*/ 406020 h 644856"/>
                <a:gd name="connsiteX3-7" fmla="*/ 341194 w 5493224"/>
                <a:gd name="connsiteY3-8" fmla="*/ 344605 h 644856"/>
                <a:gd name="connsiteX4-9" fmla="*/ 566383 w 5493224"/>
                <a:gd name="connsiteY4-10" fmla="*/ 78474 h 644856"/>
                <a:gd name="connsiteX5-11" fmla="*/ 825690 w 5493224"/>
                <a:gd name="connsiteY5-12" fmla="*/ 30707 h 644856"/>
                <a:gd name="connsiteX6-13" fmla="*/ 3330054 w 5493224"/>
                <a:gd name="connsiteY6-14" fmla="*/ 23883 h 644856"/>
                <a:gd name="connsiteX7-15" fmla="*/ 3575714 w 5493224"/>
                <a:gd name="connsiteY7-16" fmla="*/ 174008 h 644856"/>
                <a:gd name="connsiteX8-17" fmla="*/ 3698544 w 5493224"/>
                <a:gd name="connsiteY8-18" fmla="*/ 501555 h 644856"/>
                <a:gd name="connsiteX9-19" fmla="*/ 3869141 w 5493224"/>
                <a:gd name="connsiteY9-20" fmla="*/ 624384 h 644856"/>
                <a:gd name="connsiteX10-21" fmla="*/ 5015553 w 5493224"/>
                <a:gd name="connsiteY10-22" fmla="*/ 624384 h 644856"/>
                <a:gd name="connsiteX11-23" fmla="*/ 5138383 w 5493224"/>
                <a:gd name="connsiteY11-24" fmla="*/ 556146 h 644856"/>
                <a:gd name="connsiteX12-25" fmla="*/ 5220269 w 5493224"/>
                <a:gd name="connsiteY12-26" fmla="*/ 433316 h 644856"/>
                <a:gd name="connsiteX13-27" fmla="*/ 5302156 w 5493224"/>
                <a:gd name="connsiteY13-28" fmla="*/ 412844 h 644856"/>
                <a:gd name="connsiteX14-29" fmla="*/ 5486400 w 5493224"/>
                <a:gd name="connsiteY14-30" fmla="*/ 412844 h 644856"/>
                <a:gd name="connsiteX15-31" fmla="*/ 5486400 w 5493224"/>
                <a:gd name="connsiteY15-32" fmla="*/ 412844 h 644856"/>
                <a:gd name="connsiteX16" fmla="*/ 5493224 w 5493224"/>
                <a:gd name="connsiteY16" fmla="*/ 399196 h 644856"/>
                <a:gd name="connsiteX0-33" fmla="*/ 0 w 5493224"/>
                <a:gd name="connsiteY0-34" fmla="*/ 385549 h 644856"/>
                <a:gd name="connsiteX1-35" fmla="*/ 204717 w 5493224"/>
                <a:gd name="connsiteY1-36" fmla="*/ 406020 h 644856"/>
                <a:gd name="connsiteX2-37" fmla="*/ 341194 w 5493224"/>
                <a:gd name="connsiteY2-38" fmla="*/ 344605 h 644856"/>
                <a:gd name="connsiteX3-39" fmla="*/ 566383 w 5493224"/>
                <a:gd name="connsiteY3-40" fmla="*/ 78474 h 644856"/>
                <a:gd name="connsiteX4-41" fmla="*/ 825690 w 5493224"/>
                <a:gd name="connsiteY4-42" fmla="*/ 30707 h 644856"/>
                <a:gd name="connsiteX5-43" fmla="*/ 3330054 w 5493224"/>
                <a:gd name="connsiteY5-44" fmla="*/ 23883 h 644856"/>
                <a:gd name="connsiteX6-45" fmla="*/ 3575714 w 5493224"/>
                <a:gd name="connsiteY6-46" fmla="*/ 174008 h 644856"/>
                <a:gd name="connsiteX7-47" fmla="*/ 3698544 w 5493224"/>
                <a:gd name="connsiteY7-48" fmla="*/ 501555 h 644856"/>
                <a:gd name="connsiteX8-49" fmla="*/ 3869141 w 5493224"/>
                <a:gd name="connsiteY8-50" fmla="*/ 624384 h 644856"/>
                <a:gd name="connsiteX9-51" fmla="*/ 5015553 w 5493224"/>
                <a:gd name="connsiteY9-52" fmla="*/ 624384 h 644856"/>
                <a:gd name="connsiteX10-53" fmla="*/ 5138383 w 5493224"/>
                <a:gd name="connsiteY10-54" fmla="*/ 556146 h 644856"/>
                <a:gd name="connsiteX11-55" fmla="*/ 5220269 w 5493224"/>
                <a:gd name="connsiteY11-56" fmla="*/ 433316 h 644856"/>
                <a:gd name="connsiteX12-57" fmla="*/ 5302156 w 5493224"/>
                <a:gd name="connsiteY12-58" fmla="*/ 412844 h 644856"/>
                <a:gd name="connsiteX13-59" fmla="*/ 5486400 w 5493224"/>
                <a:gd name="connsiteY13-60" fmla="*/ 412844 h 644856"/>
                <a:gd name="connsiteX14-61" fmla="*/ 5486400 w 5493224"/>
                <a:gd name="connsiteY14-62" fmla="*/ 412844 h 644856"/>
                <a:gd name="connsiteX15-63" fmla="*/ 5493224 w 5493224"/>
                <a:gd name="connsiteY15-64" fmla="*/ 399196 h 644856"/>
                <a:gd name="connsiteX0-65" fmla="*/ 0 w 5454155"/>
                <a:gd name="connsiteY0-66" fmla="*/ 432048 h 644856"/>
                <a:gd name="connsiteX1-67" fmla="*/ 165648 w 5454155"/>
                <a:gd name="connsiteY1-68" fmla="*/ 406020 h 644856"/>
                <a:gd name="connsiteX2-69" fmla="*/ 302125 w 5454155"/>
                <a:gd name="connsiteY2-70" fmla="*/ 344605 h 644856"/>
                <a:gd name="connsiteX3-71" fmla="*/ 527314 w 5454155"/>
                <a:gd name="connsiteY3-72" fmla="*/ 78474 h 644856"/>
                <a:gd name="connsiteX4-73" fmla="*/ 786621 w 5454155"/>
                <a:gd name="connsiteY4-74" fmla="*/ 30707 h 644856"/>
                <a:gd name="connsiteX5-75" fmla="*/ 3290985 w 5454155"/>
                <a:gd name="connsiteY5-76" fmla="*/ 23883 h 644856"/>
                <a:gd name="connsiteX6-77" fmla="*/ 3536645 w 5454155"/>
                <a:gd name="connsiteY6-78" fmla="*/ 174008 h 644856"/>
                <a:gd name="connsiteX7-79" fmla="*/ 3659475 w 5454155"/>
                <a:gd name="connsiteY7-80" fmla="*/ 501555 h 644856"/>
                <a:gd name="connsiteX8-81" fmla="*/ 3830072 w 5454155"/>
                <a:gd name="connsiteY8-82" fmla="*/ 624384 h 644856"/>
                <a:gd name="connsiteX9-83" fmla="*/ 4976484 w 5454155"/>
                <a:gd name="connsiteY9-84" fmla="*/ 624384 h 644856"/>
                <a:gd name="connsiteX10-85" fmla="*/ 5099314 w 5454155"/>
                <a:gd name="connsiteY10-86" fmla="*/ 556146 h 644856"/>
                <a:gd name="connsiteX11-87" fmla="*/ 5181200 w 5454155"/>
                <a:gd name="connsiteY11-88" fmla="*/ 433316 h 644856"/>
                <a:gd name="connsiteX12-89" fmla="*/ 5263087 w 5454155"/>
                <a:gd name="connsiteY12-90" fmla="*/ 412844 h 644856"/>
                <a:gd name="connsiteX13-91" fmla="*/ 5447331 w 5454155"/>
                <a:gd name="connsiteY13-92" fmla="*/ 412844 h 644856"/>
                <a:gd name="connsiteX14-93" fmla="*/ 5447331 w 5454155"/>
                <a:gd name="connsiteY14-94" fmla="*/ 412844 h 644856"/>
                <a:gd name="connsiteX15-95" fmla="*/ 5454155 w 5454155"/>
                <a:gd name="connsiteY15-96" fmla="*/ 399196 h 644856"/>
                <a:gd name="connsiteX0-97" fmla="*/ 0 w 5454155"/>
                <a:gd name="connsiteY0-98" fmla="*/ 432048 h 644856"/>
                <a:gd name="connsiteX1-99" fmla="*/ 165648 w 5454155"/>
                <a:gd name="connsiteY1-100" fmla="*/ 406020 h 644856"/>
                <a:gd name="connsiteX2-101" fmla="*/ 302125 w 5454155"/>
                <a:gd name="connsiteY2-102" fmla="*/ 344605 h 644856"/>
                <a:gd name="connsiteX3-103" fmla="*/ 527314 w 5454155"/>
                <a:gd name="connsiteY3-104" fmla="*/ 78474 h 644856"/>
                <a:gd name="connsiteX4-105" fmla="*/ 786621 w 5454155"/>
                <a:gd name="connsiteY4-106" fmla="*/ 30707 h 644856"/>
                <a:gd name="connsiteX5-107" fmla="*/ 3290985 w 5454155"/>
                <a:gd name="connsiteY5-108" fmla="*/ 23883 h 644856"/>
                <a:gd name="connsiteX6-109" fmla="*/ 3536645 w 5454155"/>
                <a:gd name="connsiteY6-110" fmla="*/ 174008 h 644856"/>
                <a:gd name="connsiteX7-111" fmla="*/ 3659475 w 5454155"/>
                <a:gd name="connsiteY7-112" fmla="*/ 501555 h 644856"/>
                <a:gd name="connsiteX8-113" fmla="*/ 3830072 w 5454155"/>
                <a:gd name="connsiteY8-114" fmla="*/ 624384 h 644856"/>
                <a:gd name="connsiteX9-115" fmla="*/ 4976484 w 5454155"/>
                <a:gd name="connsiteY9-116" fmla="*/ 624384 h 644856"/>
                <a:gd name="connsiteX10-117" fmla="*/ 5099314 w 5454155"/>
                <a:gd name="connsiteY10-118" fmla="*/ 556146 h 644856"/>
                <a:gd name="connsiteX11-119" fmla="*/ 5181200 w 5454155"/>
                <a:gd name="connsiteY11-120" fmla="*/ 433316 h 644856"/>
                <a:gd name="connsiteX12-121" fmla="*/ 5263087 w 5454155"/>
                <a:gd name="connsiteY12-122" fmla="*/ 412844 h 644856"/>
                <a:gd name="connsiteX13-123" fmla="*/ 5447331 w 5454155"/>
                <a:gd name="connsiteY13-124" fmla="*/ 412844 h 644856"/>
                <a:gd name="connsiteX14-125" fmla="*/ 5447331 w 5454155"/>
                <a:gd name="connsiteY14-126" fmla="*/ 412844 h 644856"/>
                <a:gd name="connsiteX15-127" fmla="*/ 5454155 w 5454155"/>
                <a:gd name="connsiteY15-128" fmla="*/ 399196 h 644856"/>
                <a:gd name="connsiteX0-129" fmla="*/ 0 w 5501725"/>
                <a:gd name="connsiteY0-130" fmla="*/ 421477 h 644856"/>
                <a:gd name="connsiteX1-131" fmla="*/ 213218 w 5501725"/>
                <a:gd name="connsiteY1-132" fmla="*/ 406020 h 644856"/>
                <a:gd name="connsiteX2-133" fmla="*/ 349695 w 5501725"/>
                <a:gd name="connsiteY2-134" fmla="*/ 344605 h 644856"/>
                <a:gd name="connsiteX3-135" fmla="*/ 574884 w 5501725"/>
                <a:gd name="connsiteY3-136" fmla="*/ 78474 h 644856"/>
                <a:gd name="connsiteX4-137" fmla="*/ 834191 w 5501725"/>
                <a:gd name="connsiteY4-138" fmla="*/ 30707 h 644856"/>
                <a:gd name="connsiteX5-139" fmla="*/ 3338555 w 5501725"/>
                <a:gd name="connsiteY5-140" fmla="*/ 23883 h 644856"/>
                <a:gd name="connsiteX6-141" fmla="*/ 3584215 w 5501725"/>
                <a:gd name="connsiteY6-142" fmla="*/ 174008 h 644856"/>
                <a:gd name="connsiteX7-143" fmla="*/ 3707045 w 5501725"/>
                <a:gd name="connsiteY7-144" fmla="*/ 501555 h 644856"/>
                <a:gd name="connsiteX8-145" fmla="*/ 3877642 w 5501725"/>
                <a:gd name="connsiteY8-146" fmla="*/ 624384 h 644856"/>
                <a:gd name="connsiteX9-147" fmla="*/ 5024054 w 5501725"/>
                <a:gd name="connsiteY9-148" fmla="*/ 624384 h 644856"/>
                <a:gd name="connsiteX10-149" fmla="*/ 5146884 w 5501725"/>
                <a:gd name="connsiteY10-150" fmla="*/ 556146 h 644856"/>
                <a:gd name="connsiteX11-151" fmla="*/ 5228770 w 5501725"/>
                <a:gd name="connsiteY11-152" fmla="*/ 433316 h 644856"/>
                <a:gd name="connsiteX12-153" fmla="*/ 5310657 w 5501725"/>
                <a:gd name="connsiteY12-154" fmla="*/ 412844 h 644856"/>
                <a:gd name="connsiteX13-155" fmla="*/ 5494901 w 5501725"/>
                <a:gd name="connsiteY13-156" fmla="*/ 412844 h 644856"/>
                <a:gd name="connsiteX14-157" fmla="*/ 5494901 w 5501725"/>
                <a:gd name="connsiteY14-158" fmla="*/ 412844 h 644856"/>
                <a:gd name="connsiteX15-159" fmla="*/ 5501725 w 5501725"/>
                <a:gd name="connsiteY15-160" fmla="*/ 399196 h 644856"/>
                <a:gd name="connsiteX0-161" fmla="*/ 0 w 5501725"/>
                <a:gd name="connsiteY0-162" fmla="*/ 397594 h 620973"/>
                <a:gd name="connsiteX1-163" fmla="*/ 213218 w 5501725"/>
                <a:gd name="connsiteY1-164" fmla="*/ 382137 h 620973"/>
                <a:gd name="connsiteX2-165" fmla="*/ 349695 w 5501725"/>
                <a:gd name="connsiteY2-166" fmla="*/ 320722 h 620973"/>
                <a:gd name="connsiteX3-167" fmla="*/ 574884 w 5501725"/>
                <a:gd name="connsiteY3-168" fmla="*/ 54591 h 620973"/>
                <a:gd name="connsiteX4-169" fmla="*/ 834191 w 5501725"/>
                <a:gd name="connsiteY4-170" fmla="*/ 6824 h 620973"/>
                <a:gd name="connsiteX5-171" fmla="*/ 3338555 w 5501725"/>
                <a:gd name="connsiteY5-172" fmla="*/ 0 h 620973"/>
                <a:gd name="connsiteX6-173" fmla="*/ 3584215 w 5501725"/>
                <a:gd name="connsiteY6-174" fmla="*/ 150125 h 620973"/>
                <a:gd name="connsiteX7-175" fmla="*/ 3707045 w 5501725"/>
                <a:gd name="connsiteY7-176" fmla="*/ 477672 h 620973"/>
                <a:gd name="connsiteX8-177" fmla="*/ 3877642 w 5501725"/>
                <a:gd name="connsiteY8-178" fmla="*/ 600501 h 620973"/>
                <a:gd name="connsiteX9-179" fmla="*/ 5024054 w 5501725"/>
                <a:gd name="connsiteY9-180" fmla="*/ 600501 h 620973"/>
                <a:gd name="connsiteX10-181" fmla="*/ 5146884 w 5501725"/>
                <a:gd name="connsiteY10-182" fmla="*/ 532263 h 620973"/>
                <a:gd name="connsiteX11-183" fmla="*/ 5228770 w 5501725"/>
                <a:gd name="connsiteY11-184" fmla="*/ 409433 h 620973"/>
                <a:gd name="connsiteX12-185" fmla="*/ 5310657 w 5501725"/>
                <a:gd name="connsiteY12-186" fmla="*/ 388961 h 620973"/>
                <a:gd name="connsiteX13-187" fmla="*/ 5494901 w 5501725"/>
                <a:gd name="connsiteY13-188" fmla="*/ 388961 h 620973"/>
                <a:gd name="connsiteX14-189" fmla="*/ 5494901 w 5501725"/>
                <a:gd name="connsiteY14-190" fmla="*/ 388961 h 620973"/>
                <a:gd name="connsiteX15-191" fmla="*/ 5501725 w 5501725"/>
                <a:gd name="connsiteY15-192" fmla="*/ 375313 h 620973"/>
                <a:gd name="connsiteX0-193" fmla="*/ 0 w 5501725"/>
                <a:gd name="connsiteY0-194" fmla="*/ 397594 h 600501"/>
                <a:gd name="connsiteX1-195" fmla="*/ 213218 w 5501725"/>
                <a:gd name="connsiteY1-196" fmla="*/ 382137 h 600501"/>
                <a:gd name="connsiteX2-197" fmla="*/ 349695 w 5501725"/>
                <a:gd name="connsiteY2-198" fmla="*/ 320722 h 600501"/>
                <a:gd name="connsiteX3-199" fmla="*/ 574884 w 5501725"/>
                <a:gd name="connsiteY3-200" fmla="*/ 54591 h 600501"/>
                <a:gd name="connsiteX4-201" fmla="*/ 834191 w 5501725"/>
                <a:gd name="connsiteY4-202" fmla="*/ 6824 h 600501"/>
                <a:gd name="connsiteX5-203" fmla="*/ 3338555 w 5501725"/>
                <a:gd name="connsiteY5-204" fmla="*/ 0 h 600501"/>
                <a:gd name="connsiteX6-205" fmla="*/ 3584215 w 5501725"/>
                <a:gd name="connsiteY6-206" fmla="*/ 150125 h 600501"/>
                <a:gd name="connsiteX7-207" fmla="*/ 3707045 w 5501725"/>
                <a:gd name="connsiteY7-208" fmla="*/ 477672 h 600501"/>
                <a:gd name="connsiteX8-209" fmla="*/ 3877642 w 5501725"/>
                <a:gd name="connsiteY8-210" fmla="*/ 600501 h 600501"/>
                <a:gd name="connsiteX9-211" fmla="*/ 5024054 w 5501725"/>
                <a:gd name="connsiteY9-212" fmla="*/ 600501 h 600501"/>
                <a:gd name="connsiteX10-213" fmla="*/ 5146884 w 5501725"/>
                <a:gd name="connsiteY10-214" fmla="*/ 532263 h 600501"/>
                <a:gd name="connsiteX11-215" fmla="*/ 5228770 w 5501725"/>
                <a:gd name="connsiteY11-216" fmla="*/ 409433 h 600501"/>
                <a:gd name="connsiteX12-217" fmla="*/ 5310657 w 5501725"/>
                <a:gd name="connsiteY12-218" fmla="*/ 388961 h 600501"/>
                <a:gd name="connsiteX13-219" fmla="*/ 5494901 w 5501725"/>
                <a:gd name="connsiteY13-220" fmla="*/ 388961 h 600501"/>
                <a:gd name="connsiteX14-221" fmla="*/ 5494901 w 5501725"/>
                <a:gd name="connsiteY14-222" fmla="*/ 388961 h 600501"/>
                <a:gd name="connsiteX15-223" fmla="*/ 5501725 w 5501725"/>
                <a:gd name="connsiteY15-224" fmla="*/ 375313 h 600501"/>
                <a:gd name="connsiteX0-225" fmla="*/ 0 w 5501725"/>
                <a:gd name="connsiteY0-226" fmla="*/ 397594 h 600501"/>
                <a:gd name="connsiteX1-227" fmla="*/ 213218 w 5501725"/>
                <a:gd name="connsiteY1-228" fmla="*/ 382137 h 600501"/>
                <a:gd name="connsiteX2-229" fmla="*/ 349695 w 5501725"/>
                <a:gd name="connsiteY2-230" fmla="*/ 320722 h 600501"/>
                <a:gd name="connsiteX3-231" fmla="*/ 574884 w 5501725"/>
                <a:gd name="connsiteY3-232" fmla="*/ 54591 h 600501"/>
                <a:gd name="connsiteX4-233" fmla="*/ 834191 w 5501725"/>
                <a:gd name="connsiteY4-234" fmla="*/ 6824 h 600501"/>
                <a:gd name="connsiteX5-235" fmla="*/ 3338555 w 5501725"/>
                <a:gd name="connsiteY5-236" fmla="*/ 0 h 600501"/>
                <a:gd name="connsiteX6-237" fmla="*/ 3584215 w 5501725"/>
                <a:gd name="connsiteY6-238" fmla="*/ 150125 h 600501"/>
                <a:gd name="connsiteX7-239" fmla="*/ 3707045 w 5501725"/>
                <a:gd name="connsiteY7-240" fmla="*/ 477672 h 600501"/>
                <a:gd name="connsiteX8-241" fmla="*/ 3877642 w 5501725"/>
                <a:gd name="connsiteY8-242" fmla="*/ 600501 h 600501"/>
                <a:gd name="connsiteX9-243" fmla="*/ 5024054 w 5501725"/>
                <a:gd name="connsiteY9-244" fmla="*/ 600501 h 600501"/>
                <a:gd name="connsiteX10-245" fmla="*/ 5146884 w 5501725"/>
                <a:gd name="connsiteY10-246" fmla="*/ 532263 h 600501"/>
                <a:gd name="connsiteX11-247" fmla="*/ 5228770 w 5501725"/>
                <a:gd name="connsiteY11-248" fmla="*/ 409433 h 600501"/>
                <a:gd name="connsiteX12-249" fmla="*/ 5310657 w 5501725"/>
                <a:gd name="connsiteY12-250" fmla="*/ 388961 h 600501"/>
                <a:gd name="connsiteX13-251" fmla="*/ 5494901 w 5501725"/>
                <a:gd name="connsiteY13-252" fmla="*/ 388961 h 600501"/>
                <a:gd name="connsiteX14-253" fmla="*/ 5494901 w 5501725"/>
                <a:gd name="connsiteY14-254" fmla="*/ 388961 h 600501"/>
                <a:gd name="connsiteX15-255" fmla="*/ 5501725 w 5501725"/>
                <a:gd name="connsiteY15-256" fmla="*/ 375313 h 600501"/>
                <a:gd name="connsiteX0-257" fmla="*/ 0 w 5494901"/>
                <a:gd name="connsiteY0-258" fmla="*/ 397594 h 600501"/>
                <a:gd name="connsiteX1-259" fmla="*/ 213218 w 5494901"/>
                <a:gd name="connsiteY1-260" fmla="*/ 382137 h 600501"/>
                <a:gd name="connsiteX2-261" fmla="*/ 349695 w 5494901"/>
                <a:gd name="connsiteY2-262" fmla="*/ 320722 h 600501"/>
                <a:gd name="connsiteX3-263" fmla="*/ 574884 w 5494901"/>
                <a:gd name="connsiteY3-264" fmla="*/ 54591 h 600501"/>
                <a:gd name="connsiteX4-265" fmla="*/ 834191 w 5494901"/>
                <a:gd name="connsiteY4-266" fmla="*/ 6824 h 600501"/>
                <a:gd name="connsiteX5-267" fmla="*/ 3338555 w 5494901"/>
                <a:gd name="connsiteY5-268" fmla="*/ 0 h 600501"/>
                <a:gd name="connsiteX6-269" fmla="*/ 3584215 w 5494901"/>
                <a:gd name="connsiteY6-270" fmla="*/ 150125 h 600501"/>
                <a:gd name="connsiteX7-271" fmla="*/ 3707045 w 5494901"/>
                <a:gd name="connsiteY7-272" fmla="*/ 477672 h 600501"/>
                <a:gd name="connsiteX8-273" fmla="*/ 3877642 w 5494901"/>
                <a:gd name="connsiteY8-274" fmla="*/ 600501 h 600501"/>
                <a:gd name="connsiteX9-275" fmla="*/ 5024054 w 5494901"/>
                <a:gd name="connsiteY9-276" fmla="*/ 600501 h 600501"/>
                <a:gd name="connsiteX10-277" fmla="*/ 5146884 w 5494901"/>
                <a:gd name="connsiteY10-278" fmla="*/ 532263 h 600501"/>
                <a:gd name="connsiteX11-279" fmla="*/ 5228770 w 5494901"/>
                <a:gd name="connsiteY11-280" fmla="*/ 409433 h 600501"/>
                <a:gd name="connsiteX12-281" fmla="*/ 5310657 w 5494901"/>
                <a:gd name="connsiteY12-282" fmla="*/ 388961 h 600501"/>
                <a:gd name="connsiteX13-283" fmla="*/ 5494901 w 5494901"/>
                <a:gd name="connsiteY13-284" fmla="*/ 388961 h 600501"/>
                <a:gd name="connsiteX14-285" fmla="*/ 5494901 w 5494901"/>
                <a:gd name="connsiteY14-286" fmla="*/ 388961 h 600501"/>
                <a:gd name="connsiteX0-287" fmla="*/ 0 w 5494901"/>
                <a:gd name="connsiteY0-288" fmla="*/ 397594 h 600501"/>
                <a:gd name="connsiteX1-289" fmla="*/ 213218 w 5494901"/>
                <a:gd name="connsiteY1-290" fmla="*/ 382137 h 600501"/>
                <a:gd name="connsiteX2-291" fmla="*/ 349695 w 5494901"/>
                <a:gd name="connsiteY2-292" fmla="*/ 320722 h 600501"/>
                <a:gd name="connsiteX3-293" fmla="*/ 574884 w 5494901"/>
                <a:gd name="connsiteY3-294" fmla="*/ 54591 h 600501"/>
                <a:gd name="connsiteX4-295" fmla="*/ 834191 w 5494901"/>
                <a:gd name="connsiteY4-296" fmla="*/ 6824 h 600501"/>
                <a:gd name="connsiteX5-297" fmla="*/ 3338555 w 5494901"/>
                <a:gd name="connsiteY5-298" fmla="*/ 0 h 600501"/>
                <a:gd name="connsiteX6-299" fmla="*/ 3584215 w 5494901"/>
                <a:gd name="connsiteY6-300" fmla="*/ 150125 h 600501"/>
                <a:gd name="connsiteX7-301" fmla="*/ 3707045 w 5494901"/>
                <a:gd name="connsiteY7-302" fmla="*/ 477672 h 600501"/>
                <a:gd name="connsiteX8-303" fmla="*/ 3877642 w 5494901"/>
                <a:gd name="connsiteY8-304" fmla="*/ 600501 h 600501"/>
                <a:gd name="connsiteX9-305" fmla="*/ 5024054 w 5494901"/>
                <a:gd name="connsiteY9-306" fmla="*/ 600501 h 600501"/>
                <a:gd name="connsiteX10-307" fmla="*/ 5146884 w 5494901"/>
                <a:gd name="connsiteY10-308" fmla="*/ 532263 h 600501"/>
                <a:gd name="connsiteX11-309" fmla="*/ 5228770 w 5494901"/>
                <a:gd name="connsiteY11-310" fmla="*/ 409433 h 600501"/>
                <a:gd name="connsiteX12-311" fmla="*/ 5310657 w 5494901"/>
                <a:gd name="connsiteY12-312" fmla="*/ 388961 h 600501"/>
                <a:gd name="connsiteX13-313" fmla="*/ 5494901 w 5494901"/>
                <a:gd name="connsiteY13-314" fmla="*/ 388961 h 600501"/>
                <a:gd name="connsiteX14-315" fmla="*/ 5494901 w 5494901"/>
                <a:gd name="connsiteY14-316" fmla="*/ 388961 h 600501"/>
                <a:gd name="connsiteX0-317" fmla="*/ 0 w 5494901"/>
                <a:gd name="connsiteY0-318" fmla="*/ 398195 h 601102"/>
                <a:gd name="connsiteX1-319" fmla="*/ 213218 w 5494901"/>
                <a:gd name="connsiteY1-320" fmla="*/ 382738 h 601102"/>
                <a:gd name="connsiteX2-321" fmla="*/ 349695 w 5494901"/>
                <a:gd name="connsiteY2-322" fmla="*/ 321323 h 601102"/>
                <a:gd name="connsiteX3-323" fmla="*/ 574884 w 5494901"/>
                <a:gd name="connsiteY3-324" fmla="*/ 55192 h 601102"/>
                <a:gd name="connsiteX4-325" fmla="*/ 834191 w 5494901"/>
                <a:gd name="connsiteY4-326" fmla="*/ 7425 h 601102"/>
                <a:gd name="connsiteX5-327" fmla="*/ 3338555 w 5494901"/>
                <a:gd name="connsiteY5-328" fmla="*/ 601 h 601102"/>
                <a:gd name="connsiteX6-329" fmla="*/ 3584215 w 5494901"/>
                <a:gd name="connsiteY6-330" fmla="*/ 150726 h 601102"/>
                <a:gd name="connsiteX7-331" fmla="*/ 3707045 w 5494901"/>
                <a:gd name="connsiteY7-332" fmla="*/ 478273 h 601102"/>
                <a:gd name="connsiteX8-333" fmla="*/ 3877642 w 5494901"/>
                <a:gd name="connsiteY8-334" fmla="*/ 601102 h 601102"/>
                <a:gd name="connsiteX9-335" fmla="*/ 5024054 w 5494901"/>
                <a:gd name="connsiteY9-336" fmla="*/ 601102 h 601102"/>
                <a:gd name="connsiteX10-337" fmla="*/ 5146884 w 5494901"/>
                <a:gd name="connsiteY10-338" fmla="*/ 532864 h 601102"/>
                <a:gd name="connsiteX11-339" fmla="*/ 5228770 w 5494901"/>
                <a:gd name="connsiteY11-340" fmla="*/ 410034 h 601102"/>
                <a:gd name="connsiteX12-341" fmla="*/ 5310657 w 5494901"/>
                <a:gd name="connsiteY12-342" fmla="*/ 389562 h 601102"/>
                <a:gd name="connsiteX13-343" fmla="*/ 5494901 w 5494901"/>
                <a:gd name="connsiteY13-344" fmla="*/ 389562 h 601102"/>
                <a:gd name="connsiteX14-345" fmla="*/ 5494901 w 5494901"/>
                <a:gd name="connsiteY14-346" fmla="*/ 389562 h 601102"/>
                <a:gd name="connsiteX0-347" fmla="*/ 0 w 5494901"/>
                <a:gd name="connsiteY0-348" fmla="*/ 398195 h 601102"/>
                <a:gd name="connsiteX1-349" fmla="*/ 119578 w 5494901"/>
                <a:gd name="connsiteY1-350" fmla="*/ 552782 h 601102"/>
                <a:gd name="connsiteX2-351" fmla="*/ 213218 w 5494901"/>
                <a:gd name="connsiteY2-352" fmla="*/ 382738 h 601102"/>
                <a:gd name="connsiteX3-353" fmla="*/ 349695 w 5494901"/>
                <a:gd name="connsiteY3-354" fmla="*/ 321323 h 601102"/>
                <a:gd name="connsiteX4-355" fmla="*/ 574884 w 5494901"/>
                <a:gd name="connsiteY4-356" fmla="*/ 55192 h 601102"/>
                <a:gd name="connsiteX5-357" fmla="*/ 834191 w 5494901"/>
                <a:gd name="connsiteY5-358" fmla="*/ 7425 h 601102"/>
                <a:gd name="connsiteX6-359" fmla="*/ 3338555 w 5494901"/>
                <a:gd name="connsiteY6-360" fmla="*/ 601 h 601102"/>
                <a:gd name="connsiteX7-361" fmla="*/ 3584215 w 5494901"/>
                <a:gd name="connsiteY7-362" fmla="*/ 150726 h 601102"/>
                <a:gd name="connsiteX8-363" fmla="*/ 3707045 w 5494901"/>
                <a:gd name="connsiteY8-364" fmla="*/ 478273 h 601102"/>
                <a:gd name="connsiteX9-365" fmla="*/ 3877642 w 5494901"/>
                <a:gd name="connsiteY9-366" fmla="*/ 601102 h 601102"/>
                <a:gd name="connsiteX10-367" fmla="*/ 5024054 w 5494901"/>
                <a:gd name="connsiteY10-368" fmla="*/ 601102 h 601102"/>
                <a:gd name="connsiteX11-369" fmla="*/ 5146884 w 5494901"/>
                <a:gd name="connsiteY11-370" fmla="*/ 532864 h 601102"/>
                <a:gd name="connsiteX12-371" fmla="*/ 5228770 w 5494901"/>
                <a:gd name="connsiteY12-372" fmla="*/ 410034 h 601102"/>
                <a:gd name="connsiteX13-373" fmla="*/ 5310657 w 5494901"/>
                <a:gd name="connsiteY13-374" fmla="*/ 389562 h 601102"/>
                <a:gd name="connsiteX14-375" fmla="*/ 5494901 w 5494901"/>
                <a:gd name="connsiteY14-376" fmla="*/ 389562 h 601102"/>
                <a:gd name="connsiteX15-377" fmla="*/ 5494901 w 5494901"/>
                <a:gd name="connsiteY15-378" fmla="*/ 389562 h 601102"/>
                <a:gd name="connsiteX0-379" fmla="*/ 0 w 5494901"/>
                <a:gd name="connsiteY0-380" fmla="*/ 398195 h 601102"/>
                <a:gd name="connsiteX1-381" fmla="*/ 213218 w 5494901"/>
                <a:gd name="connsiteY1-382" fmla="*/ 382738 h 601102"/>
                <a:gd name="connsiteX2-383" fmla="*/ 349695 w 5494901"/>
                <a:gd name="connsiteY2-384" fmla="*/ 321323 h 601102"/>
                <a:gd name="connsiteX3-385" fmla="*/ 574884 w 5494901"/>
                <a:gd name="connsiteY3-386" fmla="*/ 55192 h 601102"/>
                <a:gd name="connsiteX4-387" fmla="*/ 834191 w 5494901"/>
                <a:gd name="connsiteY4-388" fmla="*/ 7425 h 601102"/>
                <a:gd name="connsiteX5-389" fmla="*/ 3338555 w 5494901"/>
                <a:gd name="connsiteY5-390" fmla="*/ 601 h 601102"/>
                <a:gd name="connsiteX6-391" fmla="*/ 3584215 w 5494901"/>
                <a:gd name="connsiteY6-392" fmla="*/ 150726 h 601102"/>
                <a:gd name="connsiteX7-393" fmla="*/ 3707045 w 5494901"/>
                <a:gd name="connsiteY7-394" fmla="*/ 478273 h 601102"/>
                <a:gd name="connsiteX8-395" fmla="*/ 3877642 w 5494901"/>
                <a:gd name="connsiteY8-396" fmla="*/ 601102 h 601102"/>
                <a:gd name="connsiteX9-397" fmla="*/ 5024054 w 5494901"/>
                <a:gd name="connsiteY9-398" fmla="*/ 601102 h 601102"/>
                <a:gd name="connsiteX10-399" fmla="*/ 5146884 w 5494901"/>
                <a:gd name="connsiteY10-400" fmla="*/ 532864 h 601102"/>
                <a:gd name="connsiteX11-401" fmla="*/ 5228770 w 5494901"/>
                <a:gd name="connsiteY11-402" fmla="*/ 410034 h 601102"/>
                <a:gd name="connsiteX12-403" fmla="*/ 5310657 w 5494901"/>
                <a:gd name="connsiteY12-404" fmla="*/ 389562 h 601102"/>
                <a:gd name="connsiteX13-405" fmla="*/ 5494901 w 5494901"/>
                <a:gd name="connsiteY13-406" fmla="*/ 389562 h 601102"/>
                <a:gd name="connsiteX14-407" fmla="*/ 5494901 w 5494901"/>
                <a:gd name="connsiteY14-408" fmla="*/ 389562 h 601102"/>
                <a:gd name="connsiteX0-409" fmla="*/ 0 w 5494901"/>
                <a:gd name="connsiteY0-410" fmla="*/ 398195 h 601102"/>
                <a:gd name="connsiteX1-411" fmla="*/ 119578 w 5494901"/>
                <a:gd name="connsiteY1-412" fmla="*/ 552782 h 601102"/>
                <a:gd name="connsiteX2-413" fmla="*/ 213218 w 5494901"/>
                <a:gd name="connsiteY2-414" fmla="*/ 382738 h 601102"/>
                <a:gd name="connsiteX3-415" fmla="*/ 349695 w 5494901"/>
                <a:gd name="connsiteY3-416" fmla="*/ 321323 h 601102"/>
                <a:gd name="connsiteX4-417" fmla="*/ 574884 w 5494901"/>
                <a:gd name="connsiteY4-418" fmla="*/ 55192 h 601102"/>
                <a:gd name="connsiteX5-419" fmla="*/ 834191 w 5494901"/>
                <a:gd name="connsiteY5-420" fmla="*/ 7425 h 601102"/>
                <a:gd name="connsiteX6-421" fmla="*/ 3338555 w 5494901"/>
                <a:gd name="connsiteY6-422" fmla="*/ 601 h 601102"/>
                <a:gd name="connsiteX7-423" fmla="*/ 3584215 w 5494901"/>
                <a:gd name="connsiteY7-424" fmla="*/ 150726 h 601102"/>
                <a:gd name="connsiteX8-425" fmla="*/ 3707045 w 5494901"/>
                <a:gd name="connsiteY8-426" fmla="*/ 478273 h 601102"/>
                <a:gd name="connsiteX9-427" fmla="*/ 3877642 w 5494901"/>
                <a:gd name="connsiteY9-428" fmla="*/ 601102 h 601102"/>
                <a:gd name="connsiteX10-429" fmla="*/ 5024054 w 5494901"/>
                <a:gd name="connsiteY10-430" fmla="*/ 601102 h 601102"/>
                <a:gd name="connsiteX11-431" fmla="*/ 5146884 w 5494901"/>
                <a:gd name="connsiteY11-432" fmla="*/ 532864 h 601102"/>
                <a:gd name="connsiteX12-433" fmla="*/ 5228770 w 5494901"/>
                <a:gd name="connsiteY12-434" fmla="*/ 410034 h 601102"/>
                <a:gd name="connsiteX13-435" fmla="*/ 5310657 w 5494901"/>
                <a:gd name="connsiteY13-436" fmla="*/ 389562 h 601102"/>
                <a:gd name="connsiteX14-437" fmla="*/ 5494901 w 5494901"/>
                <a:gd name="connsiteY14-438" fmla="*/ 389562 h 601102"/>
                <a:gd name="connsiteX15-439" fmla="*/ 5494901 w 5494901"/>
                <a:gd name="connsiteY15-440" fmla="*/ 389562 h 601102"/>
                <a:gd name="connsiteX0-441" fmla="*/ 0 w 5494901"/>
                <a:gd name="connsiteY0-442" fmla="*/ 398195 h 601102"/>
                <a:gd name="connsiteX1-443" fmla="*/ 119578 w 5494901"/>
                <a:gd name="connsiteY1-444" fmla="*/ 552782 h 601102"/>
                <a:gd name="connsiteX2-445" fmla="*/ 213218 w 5494901"/>
                <a:gd name="connsiteY2-446" fmla="*/ 382738 h 601102"/>
                <a:gd name="connsiteX3-447" fmla="*/ 349695 w 5494901"/>
                <a:gd name="connsiteY3-448" fmla="*/ 321323 h 601102"/>
                <a:gd name="connsiteX4-449" fmla="*/ 574884 w 5494901"/>
                <a:gd name="connsiteY4-450" fmla="*/ 55192 h 601102"/>
                <a:gd name="connsiteX5-451" fmla="*/ 834191 w 5494901"/>
                <a:gd name="connsiteY5-452" fmla="*/ 7425 h 601102"/>
                <a:gd name="connsiteX6-453" fmla="*/ 3338555 w 5494901"/>
                <a:gd name="connsiteY6-454" fmla="*/ 601 h 601102"/>
                <a:gd name="connsiteX7-455" fmla="*/ 3584215 w 5494901"/>
                <a:gd name="connsiteY7-456" fmla="*/ 150726 h 601102"/>
                <a:gd name="connsiteX8-457" fmla="*/ 3707045 w 5494901"/>
                <a:gd name="connsiteY8-458" fmla="*/ 478273 h 601102"/>
                <a:gd name="connsiteX9-459" fmla="*/ 3877642 w 5494901"/>
                <a:gd name="connsiteY9-460" fmla="*/ 601102 h 601102"/>
                <a:gd name="connsiteX10-461" fmla="*/ 5024054 w 5494901"/>
                <a:gd name="connsiteY10-462" fmla="*/ 601102 h 601102"/>
                <a:gd name="connsiteX11-463" fmla="*/ 5146884 w 5494901"/>
                <a:gd name="connsiteY11-464" fmla="*/ 532864 h 601102"/>
                <a:gd name="connsiteX12-465" fmla="*/ 5228770 w 5494901"/>
                <a:gd name="connsiteY12-466" fmla="*/ 410034 h 601102"/>
                <a:gd name="connsiteX13-467" fmla="*/ 5310657 w 5494901"/>
                <a:gd name="connsiteY13-468" fmla="*/ 389562 h 601102"/>
                <a:gd name="connsiteX14-469" fmla="*/ 5494901 w 5494901"/>
                <a:gd name="connsiteY14-470" fmla="*/ 389562 h 601102"/>
                <a:gd name="connsiteX15-471" fmla="*/ 5494901 w 5494901"/>
                <a:gd name="connsiteY15-472" fmla="*/ 389562 h 601102"/>
                <a:gd name="connsiteX0-473" fmla="*/ 0 w 5494901"/>
                <a:gd name="connsiteY0-474" fmla="*/ 398195 h 601102"/>
                <a:gd name="connsiteX1-475" fmla="*/ 213218 w 5494901"/>
                <a:gd name="connsiteY1-476" fmla="*/ 382738 h 601102"/>
                <a:gd name="connsiteX2-477" fmla="*/ 349695 w 5494901"/>
                <a:gd name="connsiteY2-478" fmla="*/ 321323 h 601102"/>
                <a:gd name="connsiteX3-479" fmla="*/ 574884 w 5494901"/>
                <a:gd name="connsiteY3-480" fmla="*/ 55192 h 601102"/>
                <a:gd name="connsiteX4-481" fmla="*/ 834191 w 5494901"/>
                <a:gd name="connsiteY4-482" fmla="*/ 7425 h 601102"/>
                <a:gd name="connsiteX5-483" fmla="*/ 3338555 w 5494901"/>
                <a:gd name="connsiteY5-484" fmla="*/ 601 h 601102"/>
                <a:gd name="connsiteX6-485" fmla="*/ 3584215 w 5494901"/>
                <a:gd name="connsiteY6-486" fmla="*/ 150726 h 601102"/>
                <a:gd name="connsiteX7-487" fmla="*/ 3707045 w 5494901"/>
                <a:gd name="connsiteY7-488" fmla="*/ 478273 h 601102"/>
                <a:gd name="connsiteX8-489" fmla="*/ 3877642 w 5494901"/>
                <a:gd name="connsiteY8-490" fmla="*/ 601102 h 601102"/>
                <a:gd name="connsiteX9-491" fmla="*/ 5024054 w 5494901"/>
                <a:gd name="connsiteY9-492" fmla="*/ 601102 h 601102"/>
                <a:gd name="connsiteX10-493" fmla="*/ 5146884 w 5494901"/>
                <a:gd name="connsiteY10-494" fmla="*/ 532864 h 601102"/>
                <a:gd name="connsiteX11-495" fmla="*/ 5228770 w 5494901"/>
                <a:gd name="connsiteY11-496" fmla="*/ 410034 h 601102"/>
                <a:gd name="connsiteX12-497" fmla="*/ 5310657 w 5494901"/>
                <a:gd name="connsiteY12-498" fmla="*/ 389562 h 601102"/>
                <a:gd name="connsiteX13-499" fmla="*/ 5494901 w 5494901"/>
                <a:gd name="connsiteY13-500" fmla="*/ 389562 h 601102"/>
                <a:gd name="connsiteX14-501" fmla="*/ 5494901 w 5494901"/>
                <a:gd name="connsiteY14-502" fmla="*/ 389562 h 601102"/>
                <a:gd name="connsiteX0-503" fmla="*/ 0 w 5494901"/>
                <a:gd name="connsiteY0-504" fmla="*/ 398195 h 601102"/>
                <a:gd name="connsiteX1-505" fmla="*/ 120093 w 5494901"/>
                <a:gd name="connsiteY1-506" fmla="*/ 316269 h 601102"/>
                <a:gd name="connsiteX2-507" fmla="*/ 213218 w 5494901"/>
                <a:gd name="connsiteY2-508" fmla="*/ 382738 h 601102"/>
                <a:gd name="connsiteX3-509" fmla="*/ 349695 w 5494901"/>
                <a:gd name="connsiteY3-510" fmla="*/ 321323 h 601102"/>
                <a:gd name="connsiteX4-511" fmla="*/ 574884 w 5494901"/>
                <a:gd name="connsiteY4-512" fmla="*/ 55192 h 601102"/>
                <a:gd name="connsiteX5-513" fmla="*/ 834191 w 5494901"/>
                <a:gd name="connsiteY5-514" fmla="*/ 7425 h 601102"/>
                <a:gd name="connsiteX6-515" fmla="*/ 3338555 w 5494901"/>
                <a:gd name="connsiteY6-516" fmla="*/ 601 h 601102"/>
                <a:gd name="connsiteX7-517" fmla="*/ 3584215 w 5494901"/>
                <a:gd name="connsiteY7-518" fmla="*/ 150726 h 601102"/>
                <a:gd name="connsiteX8-519" fmla="*/ 3707045 w 5494901"/>
                <a:gd name="connsiteY8-520" fmla="*/ 478273 h 601102"/>
                <a:gd name="connsiteX9-521" fmla="*/ 3877642 w 5494901"/>
                <a:gd name="connsiteY9-522" fmla="*/ 601102 h 601102"/>
                <a:gd name="connsiteX10-523" fmla="*/ 5024054 w 5494901"/>
                <a:gd name="connsiteY10-524" fmla="*/ 601102 h 601102"/>
                <a:gd name="connsiteX11-525" fmla="*/ 5146884 w 5494901"/>
                <a:gd name="connsiteY11-526" fmla="*/ 532864 h 601102"/>
                <a:gd name="connsiteX12-527" fmla="*/ 5228770 w 5494901"/>
                <a:gd name="connsiteY12-528" fmla="*/ 410034 h 601102"/>
                <a:gd name="connsiteX13-529" fmla="*/ 5310657 w 5494901"/>
                <a:gd name="connsiteY13-530" fmla="*/ 389562 h 601102"/>
                <a:gd name="connsiteX14-531" fmla="*/ 5494901 w 5494901"/>
                <a:gd name="connsiteY14-532" fmla="*/ 389562 h 601102"/>
                <a:gd name="connsiteX15-533" fmla="*/ 5494901 w 5494901"/>
                <a:gd name="connsiteY15-534" fmla="*/ 389562 h 601102"/>
                <a:gd name="connsiteX0-535" fmla="*/ 0 w 5494901"/>
                <a:gd name="connsiteY0-536" fmla="*/ 398195 h 601102"/>
                <a:gd name="connsiteX1-537" fmla="*/ 213218 w 5494901"/>
                <a:gd name="connsiteY1-538" fmla="*/ 382738 h 601102"/>
                <a:gd name="connsiteX2-539" fmla="*/ 349695 w 5494901"/>
                <a:gd name="connsiteY2-540" fmla="*/ 321323 h 601102"/>
                <a:gd name="connsiteX3-541" fmla="*/ 574884 w 5494901"/>
                <a:gd name="connsiteY3-542" fmla="*/ 55192 h 601102"/>
                <a:gd name="connsiteX4-543" fmla="*/ 834191 w 5494901"/>
                <a:gd name="connsiteY4-544" fmla="*/ 7425 h 601102"/>
                <a:gd name="connsiteX5-545" fmla="*/ 3338555 w 5494901"/>
                <a:gd name="connsiteY5-546" fmla="*/ 601 h 601102"/>
                <a:gd name="connsiteX6-547" fmla="*/ 3584215 w 5494901"/>
                <a:gd name="connsiteY6-548" fmla="*/ 150726 h 601102"/>
                <a:gd name="connsiteX7-549" fmla="*/ 3707045 w 5494901"/>
                <a:gd name="connsiteY7-550" fmla="*/ 478273 h 601102"/>
                <a:gd name="connsiteX8-551" fmla="*/ 3877642 w 5494901"/>
                <a:gd name="connsiteY8-552" fmla="*/ 601102 h 601102"/>
                <a:gd name="connsiteX9-553" fmla="*/ 5024054 w 5494901"/>
                <a:gd name="connsiteY9-554" fmla="*/ 601102 h 601102"/>
                <a:gd name="connsiteX10-555" fmla="*/ 5146884 w 5494901"/>
                <a:gd name="connsiteY10-556" fmla="*/ 532864 h 601102"/>
                <a:gd name="connsiteX11-557" fmla="*/ 5228770 w 5494901"/>
                <a:gd name="connsiteY11-558" fmla="*/ 410034 h 601102"/>
                <a:gd name="connsiteX12-559" fmla="*/ 5310657 w 5494901"/>
                <a:gd name="connsiteY12-560" fmla="*/ 389562 h 601102"/>
                <a:gd name="connsiteX13-561" fmla="*/ 5494901 w 5494901"/>
                <a:gd name="connsiteY13-562" fmla="*/ 389562 h 601102"/>
                <a:gd name="connsiteX14-563" fmla="*/ 5494901 w 5494901"/>
                <a:gd name="connsiteY14-564" fmla="*/ 389562 h 601102"/>
                <a:gd name="connsiteX0-565" fmla="*/ 0 w 5494901"/>
                <a:gd name="connsiteY0-566" fmla="*/ 398195 h 601102"/>
                <a:gd name="connsiteX1-567" fmla="*/ 238597 w 5494901"/>
                <a:gd name="connsiteY1-568" fmla="*/ 389345 h 601102"/>
                <a:gd name="connsiteX2-569" fmla="*/ 349695 w 5494901"/>
                <a:gd name="connsiteY2-570" fmla="*/ 321323 h 601102"/>
                <a:gd name="connsiteX3-571" fmla="*/ 574884 w 5494901"/>
                <a:gd name="connsiteY3-572" fmla="*/ 55192 h 601102"/>
                <a:gd name="connsiteX4-573" fmla="*/ 834191 w 5494901"/>
                <a:gd name="connsiteY4-574" fmla="*/ 7425 h 601102"/>
                <a:gd name="connsiteX5-575" fmla="*/ 3338555 w 5494901"/>
                <a:gd name="connsiteY5-576" fmla="*/ 601 h 601102"/>
                <a:gd name="connsiteX6-577" fmla="*/ 3584215 w 5494901"/>
                <a:gd name="connsiteY6-578" fmla="*/ 150726 h 601102"/>
                <a:gd name="connsiteX7-579" fmla="*/ 3707045 w 5494901"/>
                <a:gd name="connsiteY7-580" fmla="*/ 478273 h 601102"/>
                <a:gd name="connsiteX8-581" fmla="*/ 3877642 w 5494901"/>
                <a:gd name="connsiteY8-582" fmla="*/ 601102 h 601102"/>
                <a:gd name="connsiteX9-583" fmla="*/ 5024054 w 5494901"/>
                <a:gd name="connsiteY9-584" fmla="*/ 601102 h 601102"/>
                <a:gd name="connsiteX10-585" fmla="*/ 5146884 w 5494901"/>
                <a:gd name="connsiteY10-586" fmla="*/ 532864 h 601102"/>
                <a:gd name="connsiteX11-587" fmla="*/ 5228770 w 5494901"/>
                <a:gd name="connsiteY11-588" fmla="*/ 410034 h 601102"/>
                <a:gd name="connsiteX12-589" fmla="*/ 5310657 w 5494901"/>
                <a:gd name="connsiteY12-590" fmla="*/ 389562 h 601102"/>
                <a:gd name="connsiteX13-591" fmla="*/ 5494901 w 5494901"/>
                <a:gd name="connsiteY13-592" fmla="*/ 389562 h 601102"/>
                <a:gd name="connsiteX14-593" fmla="*/ 5494901 w 5494901"/>
                <a:gd name="connsiteY14-594" fmla="*/ 389562 h 601102"/>
                <a:gd name="connsiteX0-595" fmla="*/ 0 w 5494901"/>
                <a:gd name="connsiteY0-596" fmla="*/ 395319 h 598226"/>
                <a:gd name="connsiteX1-597" fmla="*/ 238597 w 5494901"/>
                <a:gd name="connsiteY1-598" fmla="*/ 386469 h 598226"/>
                <a:gd name="connsiteX2-599" fmla="*/ 349695 w 5494901"/>
                <a:gd name="connsiteY2-600" fmla="*/ 318447 h 598226"/>
                <a:gd name="connsiteX3-601" fmla="*/ 574884 w 5494901"/>
                <a:gd name="connsiteY3-602" fmla="*/ 52316 h 598226"/>
                <a:gd name="connsiteX4-603" fmla="*/ 834191 w 5494901"/>
                <a:gd name="connsiteY4-604" fmla="*/ 4549 h 598226"/>
                <a:gd name="connsiteX5-605" fmla="*/ 3213631 w 5494901"/>
                <a:gd name="connsiteY5-606" fmla="*/ 8250 h 598226"/>
                <a:gd name="connsiteX6-607" fmla="*/ 3584215 w 5494901"/>
                <a:gd name="connsiteY6-608" fmla="*/ 147850 h 598226"/>
                <a:gd name="connsiteX7-609" fmla="*/ 3707045 w 5494901"/>
                <a:gd name="connsiteY7-610" fmla="*/ 475397 h 598226"/>
                <a:gd name="connsiteX8-611" fmla="*/ 3877642 w 5494901"/>
                <a:gd name="connsiteY8-612" fmla="*/ 598226 h 598226"/>
                <a:gd name="connsiteX9-613" fmla="*/ 5024054 w 5494901"/>
                <a:gd name="connsiteY9-614" fmla="*/ 598226 h 598226"/>
                <a:gd name="connsiteX10-615" fmla="*/ 5146884 w 5494901"/>
                <a:gd name="connsiteY10-616" fmla="*/ 529988 h 598226"/>
                <a:gd name="connsiteX11-617" fmla="*/ 5228770 w 5494901"/>
                <a:gd name="connsiteY11-618" fmla="*/ 407158 h 598226"/>
                <a:gd name="connsiteX12-619" fmla="*/ 5310657 w 5494901"/>
                <a:gd name="connsiteY12-620" fmla="*/ 386686 h 598226"/>
                <a:gd name="connsiteX13-621" fmla="*/ 5494901 w 5494901"/>
                <a:gd name="connsiteY13-622" fmla="*/ 386686 h 598226"/>
                <a:gd name="connsiteX14-623" fmla="*/ 5494901 w 5494901"/>
                <a:gd name="connsiteY14-624" fmla="*/ 386686 h 598226"/>
                <a:gd name="connsiteX0-625" fmla="*/ 0 w 5494901"/>
                <a:gd name="connsiteY0-626" fmla="*/ 395319 h 598226"/>
                <a:gd name="connsiteX1-627" fmla="*/ 238597 w 5494901"/>
                <a:gd name="connsiteY1-628" fmla="*/ 386469 h 598226"/>
                <a:gd name="connsiteX2-629" fmla="*/ 349695 w 5494901"/>
                <a:gd name="connsiteY2-630" fmla="*/ 318447 h 598226"/>
                <a:gd name="connsiteX3-631" fmla="*/ 574884 w 5494901"/>
                <a:gd name="connsiteY3-632" fmla="*/ 52316 h 598226"/>
                <a:gd name="connsiteX4-633" fmla="*/ 834191 w 5494901"/>
                <a:gd name="connsiteY4-634" fmla="*/ 4549 h 598226"/>
                <a:gd name="connsiteX5-635" fmla="*/ 3213631 w 5494901"/>
                <a:gd name="connsiteY5-636" fmla="*/ 8250 h 598226"/>
                <a:gd name="connsiteX6-637" fmla="*/ 3584215 w 5494901"/>
                <a:gd name="connsiteY6-638" fmla="*/ 147850 h 598226"/>
                <a:gd name="connsiteX7-639" fmla="*/ 3707045 w 5494901"/>
                <a:gd name="connsiteY7-640" fmla="*/ 475397 h 598226"/>
                <a:gd name="connsiteX8-641" fmla="*/ 3877642 w 5494901"/>
                <a:gd name="connsiteY8-642" fmla="*/ 598226 h 598226"/>
                <a:gd name="connsiteX9-643" fmla="*/ 5024054 w 5494901"/>
                <a:gd name="connsiteY9-644" fmla="*/ 598226 h 598226"/>
                <a:gd name="connsiteX10-645" fmla="*/ 5146884 w 5494901"/>
                <a:gd name="connsiteY10-646" fmla="*/ 529988 h 598226"/>
                <a:gd name="connsiteX11-647" fmla="*/ 5228770 w 5494901"/>
                <a:gd name="connsiteY11-648" fmla="*/ 407158 h 598226"/>
                <a:gd name="connsiteX12-649" fmla="*/ 5310657 w 5494901"/>
                <a:gd name="connsiteY12-650" fmla="*/ 386686 h 598226"/>
                <a:gd name="connsiteX13-651" fmla="*/ 5494901 w 5494901"/>
                <a:gd name="connsiteY13-652" fmla="*/ 386686 h 598226"/>
                <a:gd name="connsiteX14-653" fmla="*/ 5494901 w 5494901"/>
                <a:gd name="connsiteY14-654" fmla="*/ 386686 h 598226"/>
                <a:gd name="connsiteX0-655" fmla="*/ 0 w 5494901"/>
                <a:gd name="connsiteY0-656" fmla="*/ 395319 h 598912"/>
                <a:gd name="connsiteX1-657" fmla="*/ 238597 w 5494901"/>
                <a:gd name="connsiteY1-658" fmla="*/ 386469 h 598912"/>
                <a:gd name="connsiteX2-659" fmla="*/ 349695 w 5494901"/>
                <a:gd name="connsiteY2-660" fmla="*/ 318447 h 598912"/>
                <a:gd name="connsiteX3-661" fmla="*/ 574884 w 5494901"/>
                <a:gd name="connsiteY3-662" fmla="*/ 52316 h 598912"/>
                <a:gd name="connsiteX4-663" fmla="*/ 834191 w 5494901"/>
                <a:gd name="connsiteY4-664" fmla="*/ 4549 h 598912"/>
                <a:gd name="connsiteX5-665" fmla="*/ 3213631 w 5494901"/>
                <a:gd name="connsiteY5-666" fmla="*/ 8250 h 598912"/>
                <a:gd name="connsiteX6-667" fmla="*/ 3584215 w 5494901"/>
                <a:gd name="connsiteY6-668" fmla="*/ 147850 h 598912"/>
                <a:gd name="connsiteX7-669" fmla="*/ 3707045 w 5494901"/>
                <a:gd name="connsiteY7-670" fmla="*/ 475397 h 598912"/>
                <a:gd name="connsiteX8-671" fmla="*/ 3877642 w 5494901"/>
                <a:gd name="connsiteY8-672" fmla="*/ 598226 h 598912"/>
                <a:gd name="connsiteX9-673" fmla="*/ 5024054 w 5494901"/>
                <a:gd name="connsiteY9-674" fmla="*/ 598226 h 598912"/>
                <a:gd name="connsiteX10-675" fmla="*/ 5146884 w 5494901"/>
                <a:gd name="connsiteY10-676" fmla="*/ 529988 h 598912"/>
                <a:gd name="connsiteX11-677" fmla="*/ 5228770 w 5494901"/>
                <a:gd name="connsiteY11-678" fmla="*/ 407158 h 598912"/>
                <a:gd name="connsiteX12-679" fmla="*/ 5310657 w 5494901"/>
                <a:gd name="connsiteY12-680" fmla="*/ 386686 h 598912"/>
                <a:gd name="connsiteX13-681" fmla="*/ 5494901 w 5494901"/>
                <a:gd name="connsiteY13-682" fmla="*/ 386686 h 598912"/>
                <a:gd name="connsiteX14-683" fmla="*/ 5494901 w 5494901"/>
                <a:gd name="connsiteY14-684" fmla="*/ 386686 h 598912"/>
                <a:gd name="connsiteX0-685" fmla="*/ 0 w 5494901"/>
                <a:gd name="connsiteY0-686" fmla="*/ 395319 h 598912"/>
                <a:gd name="connsiteX1-687" fmla="*/ 238597 w 5494901"/>
                <a:gd name="connsiteY1-688" fmla="*/ 386469 h 598912"/>
                <a:gd name="connsiteX2-689" fmla="*/ 349695 w 5494901"/>
                <a:gd name="connsiteY2-690" fmla="*/ 318447 h 598912"/>
                <a:gd name="connsiteX3-691" fmla="*/ 574884 w 5494901"/>
                <a:gd name="connsiteY3-692" fmla="*/ 52316 h 598912"/>
                <a:gd name="connsiteX4-693" fmla="*/ 834191 w 5494901"/>
                <a:gd name="connsiteY4-694" fmla="*/ 4549 h 598912"/>
                <a:gd name="connsiteX5-695" fmla="*/ 3213631 w 5494901"/>
                <a:gd name="connsiteY5-696" fmla="*/ 8250 h 598912"/>
                <a:gd name="connsiteX6-697" fmla="*/ 3584215 w 5494901"/>
                <a:gd name="connsiteY6-698" fmla="*/ 147850 h 598912"/>
                <a:gd name="connsiteX7-699" fmla="*/ 3707045 w 5494901"/>
                <a:gd name="connsiteY7-700" fmla="*/ 475397 h 598912"/>
                <a:gd name="connsiteX8-701" fmla="*/ 3877642 w 5494901"/>
                <a:gd name="connsiteY8-702" fmla="*/ 598226 h 598912"/>
                <a:gd name="connsiteX9-703" fmla="*/ 5024054 w 5494901"/>
                <a:gd name="connsiteY9-704" fmla="*/ 598226 h 598912"/>
                <a:gd name="connsiteX10-705" fmla="*/ 5146884 w 5494901"/>
                <a:gd name="connsiteY10-706" fmla="*/ 529988 h 598912"/>
                <a:gd name="connsiteX11-707" fmla="*/ 5228770 w 5494901"/>
                <a:gd name="connsiteY11-708" fmla="*/ 407158 h 598912"/>
                <a:gd name="connsiteX12-709" fmla="*/ 5310657 w 5494901"/>
                <a:gd name="connsiteY12-710" fmla="*/ 386686 h 598912"/>
                <a:gd name="connsiteX13-711" fmla="*/ 5494901 w 5494901"/>
                <a:gd name="connsiteY13-712" fmla="*/ 386686 h 598912"/>
                <a:gd name="connsiteX14-713" fmla="*/ 5494901 w 5494901"/>
                <a:gd name="connsiteY14-714" fmla="*/ 386686 h 598912"/>
                <a:gd name="connsiteX0-715" fmla="*/ 0 w 5494901"/>
                <a:gd name="connsiteY0-716" fmla="*/ 395319 h 598912"/>
                <a:gd name="connsiteX1-717" fmla="*/ 238597 w 5494901"/>
                <a:gd name="connsiteY1-718" fmla="*/ 386469 h 598912"/>
                <a:gd name="connsiteX2-719" fmla="*/ 349695 w 5494901"/>
                <a:gd name="connsiteY2-720" fmla="*/ 318447 h 598912"/>
                <a:gd name="connsiteX3-721" fmla="*/ 574884 w 5494901"/>
                <a:gd name="connsiteY3-722" fmla="*/ 52316 h 598912"/>
                <a:gd name="connsiteX4-723" fmla="*/ 834191 w 5494901"/>
                <a:gd name="connsiteY4-724" fmla="*/ 4549 h 598912"/>
                <a:gd name="connsiteX5-725" fmla="*/ 3213631 w 5494901"/>
                <a:gd name="connsiteY5-726" fmla="*/ 8250 h 598912"/>
                <a:gd name="connsiteX6-727" fmla="*/ 3584215 w 5494901"/>
                <a:gd name="connsiteY6-728" fmla="*/ 147850 h 598912"/>
                <a:gd name="connsiteX7-729" fmla="*/ 3692495 w 5494901"/>
                <a:gd name="connsiteY7-730" fmla="*/ 499850 h 598912"/>
                <a:gd name="connsiteX8-731" fmla="*/ 3877642 w 5494901"/>
                <a:gd name="connsiteY8-732" fmla="*/ 598226 h 598912"/>
                <a:gd name="connsiteX9-733" fmla="*/ 5024054 w 5494901"/>
                <a:gd name="connsiteY9-734" fmla="*/ 598226 h 598912"/>
                <a:gd name="connsiteX10-735" fmla="*/ 5146884 w 5494901"/>
                <a:gd name="connsiteY10-736" fmla="*/ 529988 h 598912"/>
                <a:gd name="connsiteX11-737" fmla="*/ 5228770 w 5494901"/>
                <a:gd name="connsiteY11-738" fmla="*/ 407158 h 598912"/>
                <a:gd name="connsiteX12-739" fmla="*/ 5310657 w 5494901"/>
                <a:gd name="connsiteY12-740" fmla="*/ 386686 h 598912"/>
                <a:gd name="connsiteX13-741" fmla="*/ 5494901 w 5494901"/>
                <a:gd name="connsiteY13-742" fmla="*/ 386686 h 598912"/>
                <a:gd name="connsiteX14-743" fmla="*/ 5494901 w 5494901"/>
                <a:gd name="connsiteY14-744" fmla="*/ 386686 h 598912"/>
                <a:gd name="connsiteX0-745" fmla="*/ 0 w 5494901"/>
                <a:gd name="connsiteY0-746" fmla="*/ 395319 h 604715"/>
                <a:gd name="connsiteX1-747" fmla="*/ 238597 w 5494901"/>
                <a:gd name="connsiteY1-748" fmla="*/ 386469 h 604715"/>
                <a:gd name="connsiteX2-749" fmla="*/ 349695 w 5494901"/>
                <a:gd name="connsiteY2-750" fmla="*/ 318447 h 604715"/>
                <a:gd name="connsiteX3-751" fmla="*/ 574884 w 5494901"/>
                <a:gd name="connsiteY3-752" fmla="*/ 52316 h 604715"/>
                <a:gd name="connsiteX4-753" fmla="*/ 834191 w 5494901"/>
                <a:gd name="connsiteY4-754" fmla="*/ 4549 h 604715"/>
                <a:gd name="connsiteX5-755" fmla="*/ 3213631 w 5494901"/>
                <a:gd name="connsiteY5-756" fmla="*/ 8250 h 604715"/>
                <a:gd name="connsiteX6-757" fmla="*/ 3584215 w 5494901"/>
                <a:gd name="connsiteY6-758" fmla="*/ 147850 h 604715"/>
                <a:gd name="connsiteX7-759" fmla="*/ 3692495 w 5494901"/>
                <a:gd name="connsiteY7-760" fmla="*/ 499850 h 604715"/>
                <a:gd name="connsiteX8-761" fmla="*/ 3877642 w 5494901"/>
                <a:gd name="connsiteY8-762" fmla="*/ 598226 h 604715"/>
                <a:gd name="connsiteX9-763" fmla="*/ 5024054 w 5494901"/>
                <a:gd name="connsiteY9-764" fmla="*/ 598226 h 604715"/>
                <a:gd name="connsiteX10-765" fmla="*/ 5146884 w 5494901"/>
                <a:gd name="connsiteY10-766" fmla="*/ 529988 h 604715"/>
                <a:gd name="connsiteX11-767" fmla="*/ 5228770 w 5494901"/>
                <a:gd name="connsiteY11-768" fmla="*/ 407158 h 604715"/>
                <a:gd name="connsiteX12-769" fmla="*/ 5310657 w 5494901"/>
                <a:gd name="connsiteY12-770" fmla="*/ 386686 h 604715"/>
                <a:gd name="connsiteX13-771" fmla="*/ 5494901 w 5494901"/>
                <a:gd name="connsiteY13-772" fmla="*/ 386686 h 604715"/>
                <a:gd name="connsiteX14-773" fmla="*/ 5494901 w 5494901"/>
                <a:gd name="connsiteY14-774" fmla="*/ 386686 h 604715"/>
                <a:gd name="connsiteX0-775" fmla="*/ 0 w 5494901"/>
                <a:gd name="connsiteY0-776" fmla="*/ 395319 h 604715"/>
                <a:gd name="connsiteX1-777" fmla="*/ 238597 w 5494901"/>
                <a:gd name="connsiteY1-778" fmla="*/ 386469 h 604715"/>
                <a:gd name="connsiteX2-779" fmla="*/ 349695 w 5494901"/>
                <a:gd name="connsiteY2-780" fmla="*/ 318447 h 604715"/>
                <a:gd name="connsiteX3-781" fmla="*/ 574884 w 5494901"/>
                <a:gd name="connsiteY3-782" fmla="*/ 52316 h 604715"/>
                <a:gd name="connsiteX4-783" fmla="*/ 834191 w 5494901"/>
                <a:gd name="connsiteY4-784" fmla="*/ 4549 h 604715"/>
                <a:gd name="connsiteX5-785" fmla="*/ 3213631 w 5494901"/>
                <a:gd name="connsiteY5-786" fmla="*/ 8250 h 604715"/>
                <a:gd name="connsiteX6-787" fmla="*/ 3584215 w 5494901"/>
                <a:gd name="connsiteY6-788" fmla="*/ 147850 h 604715"/>
                <a:gd name="connsiteX7-789" fmla="*/ 3692495 w 5494901"/>
                <a:gd name="connsiteY7-790" fmla="*/ 499850 h 604715"/>
                <a:gd name="connsiteX8-791" fmla="*/ 3877642 w 5494901"/>
                <a:gd name="connsiteY8-792" fmla="*/ 598226 h 604715"/>
                <a:gd name="connsiteX9-793" fmla="*/ 5024054 w 5494901"/>
                <a:gd name="connsiteY9-794" fmla="*/ 598226 h 604715"/>
                <a:gd name="connsiteX10-795" fmla="*/ 5160138 w 5494901"/>
                <a:gd name="connsiteY10-796" fmla="*/ 477898 h 604715"/>
                <a:gd name="connsiteX11-797" fmla="*/ 5228770 w 5494901"/>
                <a:gd name="connsiteY11-798" fmla="*/ 407158 h 604715"/>
                <a:gd name="connsiteX12-799" fmla="*/ 5310657 w 5494901"/>
                <a:gd name="connsiteY12-800" fmla="*/ 386686 h 604715"/>
                <a:gd name="connsiteX13-801" fmla="*/ 5494901 w 5494901"/>
                <a:gd name="connsiteY13-802" fmla="*/ 386686 h 604715"/>
                <a:gd name="connsiteX14-803" fmla="*/ 5494901 w 5494901"/>
                <a:gd name="connsiteY14-804" fmla="*/ 386686 h 604715"/>
                <a:gd name="connsiteX0-805" fmla="*/ 0 w 5494901"/>
                <a:gd name="connsiteY0-806" fmla="*/ 395319 h 604715"/>
                <a:gd name="connsiteX1-807" fmla="*/ 238597 w 5494901"/>
                <a:gd name="connsiteY1-808" fmla="*/ 386469 h 604715"/>
                <a:gd name="connsiteX2-809" fmla="*/ 349695 w 5494901"/>
                <a:gd name="connsiteY2-810" fmla="*/ 318447 h 604715"/>
                <a:gd name="connsiteX3-811" fmla="*/ 574884 w 5494901"/>
                <a:gd name="connsiteY3-812" fmla="*/ 52316 h 604715"/>
                <a:gd name="connsiteX4-813" fmla="*/ 834191 w 5494901"/>
                <a:gd name="connsiteY4-814" fmla="*/ 4549 h 604715"/>
                <a:gd name="connsiteX5-815" fmla="*/ 3213631 w 5494901"/>
                <a:gd name="connsiteY5-816" fmla="*/ 8250 h 604715"/>
                <a:gd name="connsiteX6-817" fmla="*/ 3584215 w 5494901"/>
                <a:gd name="connsiteY6-818" fmla="*/ 147850 h 604715"/>
                <a:gd name="connsiteX7-819" fmla="*/ 3692495 w 5494901"/>
                <a:gd name="connsiteY7-820" fmla="*/ 499850 h 604715"/>
                <a:gd name="connsiteX8-821" fmla="*/ 3877642 w 5494901"/>
                <a:gd name="connsiteY8-822" fmla="*/ 598226 h 604715"/>
                <a:gd name="connsiteX9-823" fmla="*/ 5024054 w 5494901"/>
                <a:gd name="connsiteY9-824" fmla="*/ 598226 h 604715"/>
                <a:gd name="connsiteX10-825" fmla="*/ 5160138 w 5494901"/>
                <a:gd name="connsiteY10-826" fmla="*/ 477898 h 604715"/>
                <a:gd name="connsiteX11-827" fmla="*/ 5310657 w 5494901"/>
                <a:gd name="connsiteY11-828" fmla="*/ 386686 h 604715"/>
                <a:gd name="connsiteX12-829" fmla="*/ 5494901 w 5494901"/>
                <a:gd name="connsiteY12-830" fmla="*/ 386686 h 604715"/>
                <a:gd name="connsiteX13-831" fmla="*/ 5494901 w 5494901"/>
                <a:gd name="connsiteY13-832" fmla="*/ 386686 h 604715"/>
                <a:gd name="connsiteX0-833" fmla="*/ 0 w 5494901"/>
                <a:gd name="connsiteY0-834" fmla="*/ 395319 h 604715"/>
                <a:gd name="connsiteX1-835" fmla="*/ 238597 w 5494901"/>
                <a:gd name="connsiteY1-836" fmla="*/ 386469 h 604715"/>
                <a:gd name="connsiteX2-837" fmla="*/ 349695 w 5494901"/>
                <a:gd name="connsiteY2-838" fmla="*/ 318447 h 604715"/>
                <a:gd name="connsiteX3-839" fmla="*/ 574884 w 5494901"/>
                <a:gd name="connsiteY3-840" fmla="*/ 52316 h 604715"/>
                <a:gd name="connsiteX4-841" fmla="*/ 834191 w 5494901"/>
                <a:gd name="connsiteY4-842" fmla="*/ 4549 h 604715"/>
                <a:gd name="connsiteX5-843" fmla="*/ 3213631 w 5494901"/>
                <a:gd name="connsiteY5-844" fmla="*/ 8250 h 604715"/>
                <a:gd name="connsiteX6-845" fmla="*/ 3584215 w 5494901"/>
                <a:gd name="connsiteY6-846" fmla="*/ 147850 h 604715"/>
                <a:gd name="connsiteX7-847" fmla="*/ 3692495 w 5494901"/>
                <a:gd name="connsiteY7-848" fmla="*/ 499850 h 604715"/>
                <a:gd name="connsiteX8-849" fmla="*/ 3877642 w 5494901"/>
                <a:gd name="connsiteY8-850" fmla="*/ 598226 h 604715"/>
                <a:gd name="connsiteX9-851" fmla="*/ 5024054 w 5494901"/>
                <a:gd name="connsiteY9-852" fmla="*/ 598226 h 604715"/>
                <a:gd name="connsiteX10-853" fmla="*/ 5180096 w 5494901"/>
                <a:gd name="connsiteY10-854" fmla="*/ 512922 h 604715"/>
                <a:gd name="connsiteX11-855" fmla="*/ 5310657 w 5494901"/>
                <a:gd name="connsiteY11-856" fmla="*/ 386686 h 604715"/>
                <a:gd name="connsiteX12-857" fmla="*/ 5494901 w 5494901"/>
                <a:gd name="connsiteY12-858" fmla="*/ 386686 h 604715"/>
                <a:gd name="connsiteX13-859" fmla="*/ 5494901 w 5494901"/>
                <a:gd name="connsiteY13-860" fmla="*/ 386686 h 604715"/>
                <a:gd name="connsiteX0-861" fmla="*/ 0 w 5494901"/>
                <a:gd name="connsiteY0-862" fmla="*/ 395319 h 604715"/>
                <a:gd name="connsiteX1-863" fmla="*/ 238597 w 5494901"/>
                <a:gd name="connsiteY1-864" fmla="*/ 386469 h 604715"/>
                <a:gd name="connsiteX2-865" fmla="*/ 349695 w 5494901"/>
                <a:gd name="connsiteY2-866" fmla="*/ 318447 h 604715"/>
                <a:gd name="connsiteX3-867" fmla="*/ 574884 w 5494901"/>
                <a:gd name="connsiteY3-868" fmla="*/ 52316 h 604715"/>
                <a:gd name="connsiteX4-869" fmla="*/ 834191 w 5494901"/>
                <a:gd name="connsiteY4-870" fmla="*/ 4549 h 604715"/>
                <a:gd name="connsiteX5-871" fmla="*/ 3213631 w 5494901"/>
                <a:gd name="connsiteY5-872" fmla="*/ 8250 h 604715"/>
                <a:gd name="connsiteX6-873" fmla="*/ 3584215 w 5494901"/>
                <a:gd name="connsiteY6-874" fmla="*/ 147850 h 604715"/>
                <a:gd name="connsiteX7-875" fmla="*/ 3692495 w 5494901"/>
                <a:gd name="connsiteY7-876" fmla="*/ 499850 h 604715"/>
                <a:gd name="connsiteX8-877" fmla="*/ 3877642 w 5494901"/>
                <a:gd name="connsiteY8-878" fmla="*/ 598226 h 604715"/>
                <a:gd name="connsiteX9-879" fmla="*/ 5024054 w 5494901"/>
                <a:gd name="connsiteY9-880" fmla="*/ 598226 h 604715"/>
                <a:gd name="connsiteX10-881" fmla="*/ 5180096 w 5494901"/>
                <a:gd name="connsiteY10-882" fmla="*/ 512922 h 604715"/>
                <a:gd name="connsiteX11-883" fmla="*/ 5310657 w 5494901"/>
                <a:gd name="connsiteY11-884" fmla="*/ 386686 h 604715"/>
                <a:gd name="connsiteX12-885" fmla="*/ 5494901 w 5494901"/>
                <a:gd name="connsiteY12-886" fmla="*/ 386686 h 604715"/>
                <a:gd name="connsiteX13-887" fmla="*/ 5494901 w 5494901"/>
                <a:gd name="connsiteY13-888" fmla="*/ 386686 h 604715"/>
                <a:gd name="connsiteX0-889" fmla="*/ 0 w 5494901"/>
                <a:gd name="connsiteY0-890" fmla="*/ 395319 h 604715"/>
                <a:gd name="connsiteX1-891" fmla="*/ 238597 w 5494901"/>
                <a:gd name="connsiteY1-892" fmla="*/ 386469 h 604715"/>
                <a:gd name="connsiteX2-893" fmla="*/ 349695 w 5494901"/>
                <a:gd name="connsiteY2-894" fmla="*/ 318447 h 604715"/>
                <a:gd name="connsiteX3-895" fmla="*/ 574884 w 5494901"/>
                <a:gd name="connsiteY3-896" fmla="*/ 52316 h 604715"/>
                <a:gd name="connsiteX4-897" fmla="*/ 834191 w 5494901"/>
                <a:gd name="connsiteY4-898" fmla="*/ 4549 h 604715"/>
                <a:gd name="connsiteX5-899" fmla="*/ 3213631 w 5494901"/>
                <a:gd name="connsiteY5-900" fmla="*/ 8250 h 604715"/>
                <a:gd name="connsiteX6-901" fmla="*/ 3584215 w 5494901"/>
                <a:gd name="connsiteY6-902" fmla="*/ 147850 h 604715"/>
                <a:gd name="connsiteX7-903" fmla="*/ 3692495 w 5494901"/>
                <a:gd name="connsiteY7-904" fmla="*/ 499850 h 604715"/>
                <a:gd name="connsiteX8-905" fmla="*/ 3877642 w 5494901"/>
                <a:gd name="connsiteY8-906" fmla="*/ 598226 h 604715"/>
                <a:gd name="connsiteX9-907" fmla="*/ 5024054 w 5494901"/>
                <a:gd name="connsiteY9-908" fmla="*/ 598226 h 604715"/>
                <a:gd name="connsiteX10-909" fmla="*/ 5180096 w 5494901"/>
                <a:gd name="connsiteY10-910" fmla="*/ 512922 h 604715"/>
                <a:gd name="connsiteX11-911" fmla="*/ 5297595 w 5494901"/>
                <a:gd name="connsiteY11-912" fmla="*/ 403864 h 604715"/>
                <a:gd name="connsiteX12-913" fmla="*/ 5494901 w 5494901"/>
                <a:gd name="connsiteY12-914" fmla="*/ 386686 h 604715"/>
                <a:gd name="connsiteX13-915" fmla="*/ 5494901 w 5494901"/>
                <a:gd name="connsiteY13-916" fmla="*/ 386686 h 604715"/>
                <a:gd name="connsiteX0-917" fmla="*/ 0 w 5494901"/>
                <a:gd name="connsiteY0-918" fmla="*/ 395319 h 604715"/>
                <a:gd name="connsiteX1-919" fmla="*/ 238597 w 5494901"/>
                <a:gd name="connsiteY1-920" fmla="*/ 386469 h 604715"/>
                <a:gd name="connsiteX2-921" fmla="*/ 349695 w 5494901"/>
                <a:gd name="connsiteY2-922" fmla="*/ 318447 h 604715"/>
                <a:gd name="connsiteX3-923" fmla="*/ 574884 w 5494901"/>
                <a:gd name="connsiteY3-924" fmla="*/ 52316 h 604715"/>
                <a:gd name="connsiteX4-925" fmla="*/ 834191 w 5494901"/>
                <a:gd name="connsiteY4-926" fmla="*/ 4549 h 604715"/>
                <a:gd name="connsiteX5-927" fmla="*/ 3213631 w 5494901"/>
                <a:gd name="connsiteY5-928" fmla="*/ 8250 h 604715"/>
                <a:gd name="connsiteX6-929" fmla="*/ 3584215 w 5494901"/>
                <a:gd name="connsiteY6-930" fmla="*/ 147850 h 604715"/>
                <a:gd name="connsiteX7-931" fmla="*/ 3692495 w 5494901"/>
                <a:gd name="connsiteY7-932" fmla="*/ 499850 h 604715"/>
                <a:gd name="connsiteX8-933" fmla="*/ 3877642 w 5494901"/>
                <a:gd name="connsiteY8-934" fmla="*/ 598226 h 604715"/>
                <a:gd name="connsiteX9-935" fmla="*/ 5024054 w 5494901"/>
                <a:gd name="connsiteY9-936" fmla="*/ 598226 h 604715"/>
                <a:gd name="connsiteX10-937" fmla="*/ 5180096 w 5494901"/>
                <a:gd name="connsiteY10-938" fmla="*/ 512922 h 604715"/>
                <a:gd name="connsiteX11-939" fmla="*/ 5297595 w 5494901"/>
                <a:gd name="connsiteY11-940" fmla="*/ 403864 h 604715"/>
                <a:gd name="connsiteX12-941" fmla="*/ 5494901 w 5494901"/>
                <a:gd name="connsiteY12-942" fmla="*/ 386686 h 604715"/>
                <a:gd name="connsiteX13-943" fmla="*/ 5494901 w 5494901"/>
                <a:gd name="connsiteY13-944" fmla="*/ 402542 h 604715"/>
                <a:gd name="connsiteX0-945" fmla="*/ 0 w 5494901"/>
                <a:gd name="connsiteY0-946" fmla="*/ 395319 h 604715"/>
                <a:gd name="connsiteX1-947" fmla="*/ 238597 w 5494901"/>
                <a:gd name="connsiteY1-948" fmla="*/ 386469 h 604715"/>
                <a:gd name="connsiteX2-949" fmla="*/ 349695 w 5494901"/>
                <a:gd name="connsiteY2-950" fmla="*/ 318447 h 604715"/>
                <a:gd name="connsiteX3-951" fmla="*/ 574884 w 5494901"/>
                <a:gd name="connsiteY3-952" fmla="*/ 52316 h 604715"/>
                <a:gd name="connsiteX4-953" fmla="*/ 834191 w 5494901"/>
                <a:gd name="connsiteY4-954" fmla="*/ 4549 h 604715"/>
                <a:gd name="connsiteX5-955" fmla="*/ 3213631 w 5494901"/>
                <a:gd name="connsiteY5-956" fmla="*/ 8250 h 604715"/>
                <a:gd name="connsiteX6-957" fmla="*/ 3584215 w 5494901"/>
                <a:gd name="connsiteY6-958" fmla="*/ 147850 h 604715"/>
                <a:gd name="connsiteX7-959" fmla="*/ 3692495 w 5494901"/>
                <a:gd name="connsiteY7-960" fmla="*/ 499850 h 604715"/>
                <a:gd name="connsiteX8-961" fmla="*/ 3877642 w 5494901"/>
                <a:gd name="connsiteY8-962" fmla="*/ 598226 h 604715"/>
                <a:gd name="connsiteX9-963" fmla="*/ 5024054 w 5494901"/>
                <a:gd name="connsiteY9-964" fmla="*/ 598226 h 604715"/>
                <a:gd name="connsiteX10-965" fmla="*/ 5180096 w 5494901"/>
                <a:gd name="connsiteY10-966" fmla="*/ 512922 h 604715"/>
                <a:gd name="connsiteX11-967" fmla="*/ 5297595 w 5494901"/>
                <a:gd name="connsiteY11-968" fmla="*/ 403864 h 604715"/>
                <a:gd name="connsiteX12-969" fmla="*/ 5494901 w 5494901"/>
                <a:gd name="connsiteY12-970" fmla="*/ 386686 h 604715"/>
                <a:gd name="connsiteX0-971" fmla="*/ 0 w 5482523"/>
                <a:gd name="connsiteY0-972" fmla="*/ 395319 h 604715"/>
                <a:gd name="connsiteX1-973" fmla="*/ 238597 w 5482523"/>
                <a:gd name="connsiteY1-974" fmla="*/ 386469 h 604715"/>
                <a:gd name="connsiteX2-975" fmla="*/ 349695 w 5482523"/>
                <a:gd name="connsiteY2-976" fmla="*/ 318447 h 604715"/>
                <a:gd name="connsiteX3-977" fmla="*/ 574884 w 5482523"/>
                <a:gd name="connsiteY3-978" fmla="*/ 52316 h 604715"/>
                <a:gd name="connsiteX4-979" fmla="*/ 834191 w 5482523"/>
                <a:gd name="connsiteY4-980" fmla="*/ 4549 h 604715"/>
                <a:gd name="connsiteX5-981" fmla="*/ 3213631 w 5482523"/>
                <a:gd name="connsiteY5-982" fmla="*/ 8250 h 604715"/>
                <a:gd name="connsiteX6-983" fmla="*/ 3584215 w 5482523"/>
                <a:gd name="connsiteY6-984" fmla="*/ 147850 h 604715"/>
                <a:gd name="connsiteX7-985" fmla="*/ 3692495 w 5482523"/>
                <a:gd name="connsiteY7-986" fmla="*/ 499850 h 604715"/>
                <a:gd name="connsiteX8-987" fmla="*/ 3877642 w 5482523"/>
                <a:gd name="connsiteY8-988" fmla="*/ 598226 h 604715"/>
                <a:gd name="connsiteX9-989" fmla="*/ 5024054 w 5482523"/>
                <a:gd name="connsiteY9-990" fmla="*/ 598226 h 604715"/>
                <a:gd name="connsiteX10-991" fmla="*/ 5180096 w 5482523"/>
                <a:gd name="connsiteY10-992" fmla="*/ 512922 h 604715"/>
                <a:gd name="connsiteX11-993" fmla="*/ 5297595 w 5482523"/>
                <a:gd name="connsiteY11-994" fmla="*/ 403864 h 604715"/>
                <a:gd name="connsiteX12-995" fmla="*/ 5482523 w 5482523"/>
                <a:gd name="connsiteY12-996" fmla="*/ 398578 h 604715"/>
                <a:gd name="connsiteX0-997" fmla="*/ 0 w 5482523"/>
                <a:gd name="connsiteY0-998" fmla="*/ 395319 h 604715"/>
                <a:gd name="connsiteX1-999" fmla="*/ 238597 w 5482523"/>
                <a:gd name="connsiteY1-1000" fmla="*/ 386469 h 604715"/>
                <a:gd name="connsiteX2-1001" fmla="*/ 349695 w 5482523"/>
                <a:gd name="connsiteY2-1002" fmla="*/ 318447 h 604715"/>
                <a:gd name="connsiteX3-1003" fmla="*/ 574884 w 5482523"/>
                <a:gd name="connsiteY3-1004" fmla="*/ 52316 h 604715"/>
                <a:gd name="connsiteX4-1005" fmla="*/ 834191 w 5482523"/>
                <a:gd name="connsiteY4-1006" fmla="*/ 4549 h 604715"/>
                <a:gd name="connsiteX5-1007" fmla="*/ 3213631 w 5482523"/>
                <a:gd name="connsiteY5-1008" fmla="*/ 8250 h 604715"/>
                <a:gd name="connsiteX6-1009" fmla="*/ 3584215 w 5482523"/>
                <a:gd name="connsiteY6-1010" fmla="*/ 147850 h 604715"/>
                <a:gd name="connsiteX7-1011" fmla="*/ 3692495 w 5482523"/>
                <a:gd name="connsiteY7-1012" fmla="*/ 499850 h 604715"/>
                <a:gd name="connsiteX8-1013" fmla="*/ 3877642 w 5482523"/>
                <a:gd name="connsiteY8-1014" fmla="*/ 598226 h 604715"/>
                <a:gd name="connsiteX9-1015" fmla="*/ 5024054 w 5482523"/>
                <a:gd name="connsiteY9-1016" fmla="*/ 598226 h 604715"/>
                <a:gd name="connsiteX10-1017" fmla="*/ 5180096 w 5482523"/>
                <a:gd name="connsiteY10-1018" fmla="*/ 512922 h 604715"/>
                <a:gd name="connsiteX11-1019" fmla="*/ 5297595 w 5482523"/>
                <a:gd name="connsiteY11-1020" fmla="*/ 403864 h 604715"/>
                <a:gd name="connsiteX12-1021" fmla="*/ 5482523 w 5482523"/>
                <a:gd name="connsiteY12-1022" fmla="*/ 398578 h 604715"/>
                <a:gd name="connsiteX0-1023" fmla="*/ 0 w 5482523"/>
                <a:gd name="connsiteY0-1024" fmla="*/ 395319 h 604715"/>
                <a:gd name="connsiteX1-1025" fmla="*/ 238597 w 5482523"/>
                <a:gd name="connsiteY1-1026" fmla="*/ 386469 h 604715"/>
                <a:gd name="connsiteX2-1027" fmla="*/ 349695 w 5482523"/>
                <a:gd name="connsiteY2-1028" fmla="*/ 318447 h 604715"/>
                <a:gd name="connsiteX3-1029" fmla="*/ 574884 w 5482523"/>
                <a:gd name="connsiteY3-1030" fmla="*/ 52316 h 604715"/>
                <a:gd name="connsiteX4-1031" fmla="*/ 834191 w 5482523"/>
                <a:gd name="connsiteY4-1032" fmla="*/ 4549 h 604715"/>
                <a:gd name="connsiteX5-1033" fmla="*/ 3213631 w 5482523"/>
                <a:gd name="connsiteY5-1034" fmla="*/ 8250 h 604715"/>
                <a:gd name="connsiteX6-1035" fmla="*/ 3584215 w 5482523"/>
                <a:gd name="connsiteY6-1036" fmla="*/ 147850 h 604715"/>
                <a:gd name="connsiteX7-1037" fmla="*/ 3692495 w 5482523"/>
                <a:gd name="connsiteY7-1038" fmla="*/ 499850 h 604715"/>
                <a:gd name="connsiteX8-1039" fmla="*/ 3877642 w 5482523"/>
                <a:gd name="connsiteY8-1040" fmla="*/ 598226 h 604715"/>
                <a:gd name="connsiteX9-1041" fmla="*/ 5024054 w 5482523"/>
                <a:gd name="connsiteY9-1042" fmla="*/ 598226 h 604715"/>
                <a:gd name="connsiteX10-1043" fmla="*/ 5180096 w 5482523"/>
                <a:gd name="connsiteY10-1044" fmla="*/ 512922 h 604715"/>
                <a:gd name="connsiteX11-1045" fmla="*/ 5297595 w 5482523"/>
                <a:gd name="connsiteY11-1046" fmla="*/ 403864 h 604715"/>
                <a:gd name="connsiteX12-1047" fmla="*/ 5482523 w 5482523"/>
                <a:gd name="connsiteY12-1048" fmla="*/ 398578 h 604715"/>
                <a:gd name="connsiteX0-1049" fmla="*/ 0 w 5482523"/>
                <a:gd name="connsiteY0-1050" fmla="*/ 395319 h 604715"/>
                <a:gd name="connsiteX1-1051" fmla="*/ 238597 w 5482523"/>
                <a:gd name="connsiteY1-1052" fmla="*/ 386469 h 604715"/>
                <a:gd name="connsiteX2-1053" fmla="*/ 349695 w 5482523"/>
                <a:gd name="connsiteY2-1054" fmla="*/ 318447 h 604715"/>
                <a:gd name="connsiteX3-1055" fmla="*/ 574884 w 5482523"/>
                <a:gd name="connsiteY3-1056" fmla="*/ 52316 h 604715"/>
                <a:gd name="connsiteX4-1057" fmla="*/ 834191 w 5482523"/>
                <a:gd name="connsiteY4-1058" fmla="*/ 4549 h 604715"/>
                <a:gd name="connsiteX5-1059" fmla="*/ 3213631 w 5482523"/>
                <a:gd name="connsiteY5-1060" fmla="*/ 8250 h 604715"/>
                <a:gd name="connsiteX6-1061" fmla="*/ 3584215 w 5482523"/>
                <a:gd name="connsiteY6-1062" fmla="*/ 147850 h 604715"/>
                <a:gd name="connsiteX7-1063" fmla="*/ 3692495 w 5482523"/>
                <a:gd name="connsiteY7-1064" fmla="*/ 499850 h 604715"/>
                <a:gd name="connsiteX8-1065" fmla="*/ 3877642 w 5482523"/>
                <a:gd name="connsiteY8-1066" fmla="*/ 598226 h 604715"/>
                <a:gd name="connsiteX9-1067" fmla="*/ 5024054 w 5482523"/>
                <a:gd name="connsiteY9-1068" fmla="*/ 598226 h 604715"/>
                <a:gd name="connsiteX10-1069" fmla="*/ 5180096 w 5482523"/>
                <a:gd name="connsiteY10-1070" fmla="*/ 512922 h 604715"/>
                <a:gd name="connsiteX11-1071" fmla="*/ 5297595 w 5482523"/>
                <a:gd name="connsiteY11-1072" fmla="*/ 403864 h 604715"/>
                <a:gd name="connsiteX12-1073" fmla="*/ 5482523 w 5482523"/>
                <a:gd name="connsiteY12-1074" fmla="*/ 398578 h 6047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12Mb/s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12Mb/s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Slide Number Placeholder 25"/>
          <p:cNvSpPr>
            <a:spLocks noGrp="1"/>
          </p:cNvSpPr>
          <p:nvPr>
            <p:ph type="sldNum" sz="quarter" idx="4"/>
          </p:nvPr>
        </p:nvSpPr>
        <p:spPr/>
        <p:txBody>
          <a:bodyPr/>
          <a:lstStyle/>
          <a:p>
            <a:fld id="{C521D75E-D6CE-401B-B8F6-FCC738B84794}" type="slidenum">
              <a:rPr lang="en-GB" smtClean="0"/>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n-US" sz="2800" dirty="0" smtClean="0">
                <a:solidFill>
                  <a:schemeClr val="tx2">
                    <a:lumMod val="50000"/>
                  </a:schemeClr>
                </a:solidFill>
              </a:rPr>
              <a:t>Design goal 2:</a:t>
            </a:r>
            <a:br>
              <a:rPr lang="en-US" sz="3600" dirty="0" smtClean="0"/>
            </a:br>
            <a:r>
              <a:rPr lang="en-US" sz="3600" dirty="0" smtClean="0"/>
              <a:t>MPTCP should use efficient paths</a:t>
            </a:r>
            <a:endParaRPr lang="en-GB" sz="3600" dirty="0"/>
          </a:p>
        </p:txBody>
      </p:sp>
      <p:sp>
        <p:nvSpPr>
          <p:cNvPr id="5" name="Content Placeholder 4"/>
          <p:cNvSpPr>
            <a:spLocks noGrp="1"/>
          </p:cNvSpPr>
          <p:nvPr>
            <p:ph idx="1"/>
          </p:nvPr>
        </p:nvSpPr>
        <p:spPr>
          <a:xfrm>
            <a:off x="683568" y="1628800"/>
            <a:ext cx="7776864" cy="2880320"/>
          </a:xfrm>
        </p:spPr>
        <p:txBody>
          <a:bodyPr anchor="b">
            <a:normAutofit/>
          </a:bodyPr>
          <a:lstStyle/>
          <a:p>
            <a:r>
              <a:rPr lang="en-GB" sz="2400" i="1" dirty="0" smtClean="0"/>
              <a:t> </a:t>
            </a:r>
            <a:endParaRPr lang="en-GB" sz="2400" i="1" dirty="0"/>
          </a:p>
        </p:txBody>
      </p:sp>
      <p:sp>
        <p:nvSpPr>
          <p:cNvPr id="4" name="Oval 18"/>
          <p:cNvSpPr>
            <a:spLocks noChangeArrowheads="1"/>
          </p:cNvSpPr>
          <p:nvPr/>
        </p:nvSpPr>
        <p:spPr bwMode="auto">
          <a:xfrm rot="16200000" flipV="1">
            <a:off x="5289401" y="3319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6" name="Oval 18"/>
          <p:cNvSpPr>
            <a:spLocks noChangeArrowheads="1"/>
          </p:cNvSpPr>
          <p:nvPr/>
        </p:nvSpPr>
        <p:spPr bwMode="auto">
          <a:xfrm rot="16200000" flipV="1">
            <a:off x="2127101" y="2557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sp>
        <p:nvSpPr>
          <p:cNvPr id="7" name="Oval 18"/>
          <p:cNvSpPr>
            <a:spLocks noChangeArrowheads="1"/>
          </p:cNvSpPr>
          <p:nvPr/>
        </p:nvSpPr>
        <p:spPr bwMode="auto">
          <a:xfrm rot="16200000" flipV="1">
            <a:off x="3727301" y="2938304"/>
            <a:ext cx="485775" cy="171450"/>
          </a:xfrm>
          <a:prstGeom prst="ellipse">
            <a:avLst/>
          </a:prstGeom>
          <a:solidFill>
            <a:srgbClr val="6792C5"/>
          </a:solidFill>
          <a:ln w="19050">
            <a:solidFill>
              <a:srgbClr val="95B3D7"/>
            </a:solidFill>
            <a:round/>
          </a:ln>
        </p:spPr>
        <p:txBody>
          <a:bodyPr rot="10800000" vert="eaVert" wrap="none" anchor="ctr"/>
          <a:lstStyle/>
          <a:p>
            <a:pPr fontAlgn="auto">
              <a:spcBef>
                <a:spcPts val="0"/>
              </a:spcBef>
              <a:spcAft>
                <a:spcPts val="0"/>
              </a:spcAft>
              <a:defRPr/>
            </a:pPr>
            <a:endParaRPr lang="en-GB" sz="1800">
              <a:latin typeface="+mn-lt"/>
              <a:ea typeface="+mn-ea"/>
              <a:cs typeface="+mn-cs"/>
            </a:endParaRPr>
          </a:p>
        </p:txBody>
      </p:sp>
      <p:grpSp>
        <p:nvGrpSpPr>
          <p:cNvPr id="3" name="Group 36"/>
          <p:cNvGrpSpPr/>
          <p:nvPr/>
        </p:nvGrpSpPr>
        <p:grpSpPr bwMode="auto">
          <a:xfrm>
            <a:off x="1525439" y="2762091"/>
            <a:ext cx="5851525" cy="785813"/>
            <a:chOff x="661958" y="1428960"/>
            <a:chExt cx="5852026" cy="786106"/>
          </a:xfrm>
        </p:grpSpPr>
        <p:sp>
          <p:nvSpPr>
            <p:cNvPr id="9" name="Line 1066"/>
            <p:cNvSpPr>
              <a:spLocks noChangeShapeType="1"/>
            </p:cNvSpPr>
            <p:nvPr/>
          </p:nvSpPr>
          <p:spPr bwMode="auto">
            <a:xfrm>
              <a:off x="684185" y="2205537"/>
              <a:ext cx="5829799" cy="0"/>
            </a:xfrm>
            <a:prstGeom prst="line">
              <a:avLst/>
            </a:prstGeom>
            <a:noFill/>
            <a:ln w="228600">
              <a:solidFill>
                <a:schemeClr val="accent3">
                  <a:lumMod val="75000"/>
                </a:schemeClr>
              </a:solidFill>
              <a:round/>
              <a:tailEnd type="triangle" w="med" len="med"/>
            </a:ln>
          </p:spPr>
          <p:txBody>
            <a:bodyPr wrap="none" anchor="ctr"/>
            <a:lstStyle/>
            <a:p>
              <a:pPr>
                <a:defRPr/>
              </a:pPr>
              <a:endParaRPr lang="en-US" sz="1800"/>
            </a:p>
          </p:txBody>
        </p:sp>
        <p:sp>
          <p:nvSpPr>
            <p:cNvPr id="10" name="Freeform 9"/>
            <p:cNvSpPr/>
            <p:nvPr/>
          </p:nvSpPr>
          <p:spPr>
            <a:xfrm>
              <a:off x="661958" y="1428960"/>
              <a:ext cx="5777407" cy="786106"/>
            </a:xfrm>
            <a:custGeom>
              <a:avLst/>
              <a:gdLst>
                <a:gd name="connsiteX0" fmla="*/ 0 w 5778111"/>
                <a:gd name="connsiteY0" fmla="*/ 792853 h 834927"/>
                <a:gd name="connsiteX1" fmla="*/ 224393 w 5778111"/>
                <a:gd name="connsiteY1" fmla="*/ 792853 h 834927"/>
                <a:gd name="connsiteX2" fmla="*/ 353419 w 5778111"/>
                <a:gd name="connsiteY2" fmla="*/ 697487 h 834927"/>
                <a:gd name="connsiteX3" fmla="*/ 645129 w 5778111"/>
                <a:gd name="connsiteY3" fmla="*/ 170164 h 834927"/>
                <a:gd name="connsiteX4" fmla="*/ 841473 w 5778111"/>
                <a:gd name="connsiteY4" fmla="*/ 24309 h 834927"/>
                <a:gd name="connsiteX5" fmla="*/ 1918557 w 5778111"/>
                <a:gd name="connsiteY5" fmla="*/ 24309 h 834927"/>
                <a:gd name="connsiteX6" fmla="*/ 2098071 w 5778111"/>
                <a:gd name="connsiteY6" fmla="*/ 97236 h 834927"/>
                <a:gd name="connsiteX7" fmla="*/ 2294415 w 5778111"/>
                <a:gd name="connsiteY7" fmla="*/ 102846 h 834927"/>
                <a:gd name="connsiteX8" fmla="*/ 4689806 w 5778111"/>
                <a:gd name="connsiteY8" fmla="*/ 108456 h 834927"/>
                <a:gd name="connsiteX9" fmla="*/ 5127372 w 5778111"/>
                <a:gd name="connsiteY9" fmla="*/ 316019 h 834927"/>
                <a:gd name="connsiteX10" fmla="*/ 5458351 w 5778111"/>
                <a:gd name="connsiteY10" fmla="*/ 753585 h 834927"/>
                <a:gd name="connsiteX11" fmla="*/ 5778111 w 5778111"/>
                <a:gd name="connsiteY11" fmla="*/ 804073 h 834927"/>
                <a:gd name="connsiteX12" fmla="*/ 5778111 w 5778111"/>
                <a:gd name="connsiteY12" fmla="*/ 804073 h 834927"/>
                <a:gd name="connsiteX0-1" fmla="*/ 0 w 5778111"/>
                <a:gd name="connsiteY0-2" fmla="*/ 794394 h 836468"/>
                <a:gd name="connsiteX1-3" fmla="*/ 224393 w 5778111"/>
                <a:gd name="connsiteY1-4" fmla="*/ 794394 h 836468"/>
                <a:gd name="connsiteX2-5" fmla="*/ 353419 w 5778111"/>
                <a:gd name="connsiteY2-6" fmla="*/ 699028 h 836468"/>
                <a:gd name="connsiteX3-7" fmla="*/ 645129 w 5778111"/>
                <a:gd name="connsiteY3-8" fmla="*/ 171705 h 836468"/>
                <a:gd name="connsiteX4-9" fmla="*/ 885706 w 5778111"/>
                <a:gd name="connsiteY4-10" fmla="*/ 24309 h 836468"/>
                <a:gd name="connsiteX5-11" fmla="*/ 1918557 w 5778111"/>
                <a:gd name="connsiteY5-12" fmla="*/ 25850 h 836468"/>
                <a:gd name="connsiteX6-13" fmla="*/ 2098071 w 5778111"/>
                <a:gd name="connsiteY6-14" fmla="*/ 98777 h 836468"/>
                <a:gd name="connsiteX7-15" fmla="*/ 2294415 w 5778111"/>
                <a:gd name="connsiteY7-16" fmla="*/ 104387 h 836468"/>
                <a:gd name="connsiteX8-17" fmla="*/ 4689806 w 5778111"/>
                <a:gd name="connsiteY8-18" fmla="*/ 109997 h 836468"/>
                <a:gd name="connsiteX9-19" fmla="*/ 5127372 w 5778111"/>
                <a:gd name="connsiteY9-20" fmla="*/ 317560 h 836468"/>
                <a:gd name="connsiteX10-21" fmla="*/ 5458351 w 5778111"/>
                <a:gd name="connsiteY10-22" fmla="*/ 755126 h 836468"/>
                <a:gd name="connsiteX11-23" fmla="*/ 5778111 w 5778111"/>
                <a:gd name="connsiteY11-24" fmla="*/ 805614 h 836468"/>
                <a:gd name="connsiteX12-25" fmla="*/ 5778111 w 5778111"/>
                <a:gd name="connsiteY12-26" fmla="*/ 805614 h 836468"/>
                <a:gd name="connsiteX0-27" fmla="*/ 0 w 5778111"/>
                <a:gd name="connsiteY0-28" fmla="*/ 770085 h 812159"/>
                <a:gd name="connsiteX1-29" fmla="*/ 224393 w 5778111"/>
                <a:gd name="connsiteY1-30" fmla="*/ 770085 h 812159"/>
                <a:gd name="connsiteX2-31" fmla="*/ 353419 w 5778111"/>
                <a:gd name="connsiteY2-32" fmla="*/ 674719 h 812159"/>
                <a:gd name="connsiteX3-33" fmla="*/ 645129 w 5778111"/>
                <a:gd name="connsiteY3-34" fmla="*/ 147396 h 812159"/>
                <a:gd name="connsiteX4-35" fmla="*/ 885706 w 5778111"/>
                <a:gd name="connsiteY4-36" fmla="*/ 0 h 812159"/>
                <a:gd name="connsiteX5-37" fmla="*/ 1918557 w 5778111"/>
                <a:gd name="connsiteY5-38" fmla="*/ 1541 h 812159"/>
                <a:gd name="connsiteX6-39" fmla="*/ 2098071 w 5778111"/>
                <a:gd name="connsiteY6-40" fmla="*/ 74468 h 812159"/>
                <a:gd name="connsiteX7-41" fmla="*/ 2294415 w 5778111"/>
                <a:gd name="connsiteY7-42" fmla="*/ 80078 h 812159"/>
                <a:gd name="connsiteX8-43" fmla="*/ 4689806 w 5778111"/>
                <a:gd name="connsiteY8-44" fmla="*/ 85688 h 812159"/>
                <a:gd name="connsiteX9-45" fmla="*/ 5127372 w 5778111"/>
                <a:gd name="connsiteY9-46" fmla="*/ 293251 h 812159"/>
                <a:gd name="connsiteX10-47" fmla="*/ 5458351 w 5778111"/>
                <a:gd name="connsiteY10-48" fmla="*/ 730817 h 812159"/>
                <a:gd name="connsiteX11-49" fmla="*/ 5778111 w 5778111"/>
                <a:gd name="connsiteY11-50" fmla="*/ 781305 h 812159"/>
                <a:gd name="connsiteX12-51" fmla="*/ 5778111 w 5778111"/>
                <a:gd name="connsiteY12-52" fmla="*/ 781305 h 812159"/>
                <a:gd name="connsiteX0-53" fmla="*/ 0 w 5778111"/>
                <a:gd name="connsiteY0-54" fmla="*/ 770085 h 812159"/>
                <a:gd name="connsiteX1-55" fmla="*/ 224393 w 5778111"/>
                <a:gd name="connsiteY1-56" fmla="*/ 770085 h 812159"/>
                <a:gd name="connsiteX2-57" fmla="*/ 353419 w 5778111"/>
                <a:gd name="connsiteY2-58" fmla="*/ 674719 h 812159"/>
                <a:gd name="connsiteX3-59" fmla="*/ 645129 w 5778111"/>
                <a:gd name="connsiteY3-60" fmla="*/ 147396 h 812159"/>
                <a:gd name="connsiteX4-61" fmla="*/ 885706 w 5778111"/>
                <a:gd name="connsiteY4-62" fmla="*/ 0 h 812159"/>
                <a:gd name="connsiteX5-63" fmla="*/ 1918557 w 5778111"/>
                <a:gd name="connsiteY5-64" fmla="*/ 1541 h 812159"/>
                <a:gd name="connsiteX6-65" fmla="*/ 2098071 w 5778111"/>
                <a:gd name="connsiteY6-66" fmla="*/ 74468 h 812159"/>
                <a:gd name="connsiteX7-67" fmla="*/ 2294415 w 5778111"/>
                <a:gd name="connsiteY7-68" fmla="*/ 80078 h 812159"/>
                <a:gd name="connsiteX8-69" fmla="*/ 4689806 w 5778111"/>
                <a:gd name="connsiteY8-70" fmla="*/ 85688 h 812159"/>
                <a:gd name="connsiteX9-71" fmla="*/ 5127372 w 5778111"/>
                <a:gd name="connsiteY9-72" fmla="*/ 293251 h 812159"/>
                <a:gd name="connsiteX10-73" fmla="*/ 5458351 w 5778111"/>
                <a:gd name="connsiteY10-74" fmla="*/ 730817 h 812159"/>
                <a:gd name="connsiteX11-75" fmla="*/ 5778111 w 5778111"/>
                <a:gd name="connsiteY11-76" fmla="*/ 781305 h 812159"/>
                <a:gd name="connsiteX12-77" fmla="*/ 5778111 w 5778111"/>
                <a:gd name="connsiteY12-78" fmla="*/ 781305 h 812159"/>
                <a:gd name="connsiteX0-79" fmla="*/ 0 w 5778111"/>
                <a:gd name="connsiteY0-80" fmla="*/ 770085 h 812159"/>
                <a:gd name="connsiteX1-81" fmla="*/ 224393 w 5778111"/>
                <a:gd name="connsiteY1-82" fmla="*/ 770085 h 812159"/>
                <a:gd name="connsiteX2-83" fmla="*/ 353419 w 5778111"/>
                <a:gd name="connsiteY2-84" fmla="*/ 674719 h 812159"/>
                <a:gd name="connsiteX3-85" fmla="*/ 597674 w 5778111"/>
                <a:gd name="connsiteY3-86" fmla="*/ 144016 h 812159"/>
                <a:gd name="connsiteX4-87" fmla="*/ 885706 w 5778111"/>
                <a:gd name="connsiteY4-88" fmla="*/ 0 h 812159"/>
                <a:gd name="connsiteX5-89" fmla="*/ 1918557 w 5778111"/>
                <a:gd name="connsiteY5-90" fmla="*/ 1541 h 812159"/>
                <a:gd name="connsiteX6-91" fmla="*/ 2098071 w 5778111"/>
                <a:gd name="connsiteY6-92" fmla="*/ 74468 h 812159"/>
                <a:gd name="connsiteX7-93" fmla="*/ 2294415 w 5778111"/>
                <a:gd name="connsiteY7-94" fmla="*/ 80078 h 812159"/>
                <a:gd name="connsiteX8-95" fmla="*/ 4689806 w 5778111"/>
                <a:gd name="connsiteY8-96" fmla="*/ 85688 h 812159"/>
                <a:gd name="connsiteX9-97" fmla="*/ 5127372 w 5778111"/>
                <a:gd name="connsiteY9-98" fmla="*/ 293251 h 812159"/>
                <a:gd name="connsiteX10-99" fmla="*/ 5458351 w 5778111"/>
                <a:gd name="connsiteY10-100" fmla="*/ 730817 h 812159"/>
                <a:gd name="connsiteX11-101" fmla="*/ 5778111 w 5778111"/>
                <a:gd name="connsiteY11-102" fmla="*/ 781305 h 812159"/>
                <a:gd name="connsiteX12-103" fmla="*/ 5778111 w 5778111"/>
                <a:gd name="connsiteY12-104" fmla="*/ 781305 h 812159"/>
                <a:gd name="connsiteX0-105" fmla="*/ 0 w 5778111"/>
                <a:gd name="connsiteY0-106" fmla="*/ 770085 h 812159"/>
                <a:gd name="connsiteX1-107" fmla="*/ 224393 w 5778111"/>
                <a:gd name="connsiteY1-108" fmla="*/ 770085 h 812159"/>
                <a:gd name="connsiteX2-109" fmla="*/ 353419 w 5778111"/>
                <a:gd name="connsiteY2-110" fmla="*/ 674719 h 812159"/>
                <a:gd name="connsiteX3-111" fmla="*/ 628300 w 5778111"/>
                <a:gd name="connsiteY3-112" fmla="*/ 153006 h 812159"/>
                <a:gd name="connsiteX4-113" fmla="*/ 885706 w 5778111"/>
                <a:gd name="connsiteY4-114" fmla="*/ 0 h 812159"/>
                <a:gd name="connsiteX5-115" fmla="*/ 1918557 w 5778111"/>
                <a:gd name="connsiteY5-116" fmla="*/ 1541 h 812159"/>
                <a:gd name="connsiteX6-117" fmla="*/ 2098071 w 5778111"/>
                <a:gd name="connsiteY6-118" fmla="*/ 74468 h 812159"/>
                <a:gd name="connsiteX7-119" fmla="*/ 2294415 w 5778111"/>
                <a:gd name="connsiteY7-120" fmla="*/ 80078 h 812159"/>
                <a:gd name="connsiteX8-121" fmla="*/ 4689806 w 5778111"/>
                <a:gd name="connsiteY8-122" fmla="*/ 85688 h 812159"/>
                <a:gd name="connsiteX9-123" fmla="*/ 5127372 w 5778111"/>
                <a:gd name="connsiteY9-124" fmla="*/ 293251 h 812159"/>
                <a:gd name="connsiteX10-125" fmla="*/ 5458351 w 5778111"/>
                <a:gd name="connsiteY10-126" fmla="*/ 730817 h 812159"/>
                <a:gd name="connsiteX11-127" fmla="*/ 5778111 w 5778111"/>
                <a:gd name="connsiteY11-128" fmla="*/ 781305 h 812159"/>
                <a:gd name="connsiteX12-129" fmla="*/ 5778111 w 5778111"/>
                <a:gd name="connsiteY12-130" fmla="*/ 781305 h 812159"/>
                <a:gd name="connsiteX0-131" fmla="*/ 0 w 5778111"/>
                <a:gd name="connsiteY0-132" fmla="*/ 770085 h 812159"/>
                <a:gd name="connsiteX1-133" fmla="*/ 224393 w 5778111"/>
                <a:gd name="connsiteY1-134" fmla="*/ 770085 h 812159"/>
                <a:gd name="connsiteX2-135" fmla="*/ 375676 w 5778111"/>
                <a:gd name="connsiteY2-136" fmla="*/ 622828 h 812159"/>
                <a:gd name="connsiteX3-137" fmla="*/ 628300 w 5778111"/>
                <a:gd name="connsiteY3-138" fmla="*/ 153006 h 812159"/>
                <a:gd name="connsiteX4-139" fmla="*/ 885706 w 5778111"/>
                <a:gd name="connsiteY4-140" fmla="*/ 0 h 812159"/>
                <a:gd name="connsiteX5-141" fmla="*/ 1918557 w 5778111"/>
                <a:gd name="connsiteY5-142" fmla="*/ 1541 h 812159"/>
                <a:gd name="connsiteX6-143" fmla="*/ 2098071 w 5778111"/>
                <a:gd name="connsiteY6-144" fmla="*/ 74468 h 812159"/>
                <a:gd name="connsiteX7-145" fmla="*/ 2294415 w 5778111"/>
                <a:gd name="connsiteY7-146" fmla="*/ 80078 h 812159"/>
                <a:gd name="connsiteX8-147" fmla="*/ 4689806 w 5778111"/>
                <a:gd name="connsiteY8-148" fmla="*/ 85688 h 812159"/>
                <a:gd name="connsiteX9-149" fmla="*/ 5127372 w 5778111"/>
                <a:gd name="connsiteY9-150" fmla="*/ 293251 h 812159"/>
                <a:gd name="connsiteX10-151" fmla="*/ 5458351 w 5778111"/>
                <a:gd name="connsiteY10-152" fmla="*/ 730817 h 812159"/>
                <a:gd name="connsiteX11-153" fmla="*/ 5778111 w 5778111"/>
                <a:gd name="connsiteY11-154" fmla="*/ 781305 h 812159"/>
                <a:gd name="connsiteX12-155" fmla="*/ 5778111 w 5778111"/>
                <a:gd name="connsiteY12-156" fmla="*/ 781305 h 812159"/>
                <a:gd name="connsiteX0-157" fmla="*/ 0 w 5778111"/>
                <a:gd name="connsiteY0-158" fmla="*/ 770085 h 812159"/>
                <a:gd name="connsiteX1-159" fmla="*/ 205542 w 5778111"/>
                <a:gd name="connsiteY1-160" fmla="*/ 764912 h 812159"/>
                <a:gd name="connsiteX2-161" fmla="*/ 375676 w 5778111"/>
                <a:gd name="connsiteY2-162" fmla="*/ 622828 h 812159"/>
                <a:gd name="connsiteX3-163" fmla="*/ 628300 w 5778111"/>
                <a:gd name="connsiteY3-164" fmla="*/ 153006 h 812159"/>
                <a:gd name="connsiteX4-165" fmla="*/ 885706 w 5778111"/>
                <a:gd name="connsiteY4-166" fmla="*/ 0 h 812159"/>
                <a:gd name="connsiteX5-167" fmla="*/ 1918557 w 5778111"/>
                <a:gd name="connsiteY5-168" fmla="*/ 1541 h 812159"/>
                <a:gd name="connsiteX6-169" fmla="*/ 2098071 w 5778111"/>
                <a:gd name="connsiteY6-170" fmla="*/ 74468 h 812159"/>
                <a:gd name="connsiteX7-171" fmla="*/ 2294415 w 5778111"/>
                <a:gd name="connsiteY7-172" fmla="*/ 80078 h 812159"/>
                <a:gd name="connsiteX8-173" fmla="*/ 4689806 w 5778111"/>
                <a:gd name="connsiteY8-174" fmla="*/ 85688 h 812159"/>
                <a:gd name="connsiteX9-175" fmla="*/ 5127372 w 5778111"/>
                <a:gd name="connsiteY9-176" fmla="*/ 293251 h 812159"/>
                <a:gd name="connsiteX10-177" fmla="*/ 5458351 w 5778111"/>
                <a:gd name="connsiteY10-178" fmla="*/ 730817 h 812159"/>
                <a:gd name="connsiteX11-179" fmla="*/ 5778111 w 5778111"/>
                <a:gd name="connsiteY11-180" fmla="*/ 781305 h 812159"/>
                <a:gd name="connsiteX12-181" fmla="*/ 5778111 w 5778111"/>
                <a:gd name="connsiteY12-182" fmla="*/ 781305 h 812159"/>
                <a:gd name="connsiteX0-183" fmla="*/ 0 w 5778111"/>
                <a:gd name="connsiteY0-184" fmla="*/ 770085 h 812159"/>
                <a:gd name="connsiteX1-185" fmla="*/ 205542 w 5778111"/>
                <a:gd name="connsiteY1-186" fmla="*/ 764912 h 812159"/>
                <a:gd name="connsiteX2-187" fmla="*/ 375676 w 5778111"/>
                <a:gd name="connsiteY2-188" fmla="*/ 622828 h 812159"/>
                <a:gd name="connsiteX3-189" fmla="*/ 628300 w 5778111"/>
                <a:gd name="connsiteY3-190" fmla="*/ 153006 h 812159"/>
                <a:gd name="connsiteX4-191" fmla="*/ 885706 w 5778111"/>
                <a:gd name="connsiteY4-192" fmla="*/ 0 h 812159"/>
                <a:gd name="connsiteX5-193" fmla="*/ 1918557 w 5778111"/>
                <a:gd name="connsiteY5-194" fmla="*/ 1541 h 812159"/>
                <a:gd name="connsiteX6-195" fmla="*/ 2098071 w 5778111"/>
                <a:gd name="connsiteY6-196" fmla="*/ 74468 h 812159"/>
                <a:gd name="connsiteX7-197" fmla="*/ 2294415 w 5778111"/>
                <a:gd name="connsiteY7-198" fmla="*/ 80078 h 812159"/>
                <a:gd name="connsiteX8-199" fmla="*/ 4689806 w 5778111"/>
                <a:gd name="connsiteY8-200" fmla="*/ 85688 h 812159"/>
                <a:gd name="connsiteX9-201" fmla="*/ 5127372 w 5778111"/>
                <a:gd name="connsiteY9-202" fmla="*/ 293251 h 812159"/>
                <a:gd name="connsiteX10-203" fmla="*/ 5458351 w 5778111"/>
                <a:gd name="connsiteY10-204" fmla="*/ 730817 h 812159"/>
                <a:gd name="connsiteX11-205" fmla="*/ 5778111 w 5778111"/>
                <a:gd name="connsiteY11-206" fmla="*/ 781305 h 812159"/>
                <a:gd name="connsiteX12-207" fmla="*/ 5778111 w 5778111"/>
                <a:gd name="connsiteY12-208" fmla="*/ 781305 h 812159"/>
                <a:gd name="connsiteX0-209" fmla="*/ 0 w 5778111"/>
                <a:gd name="connsiteY0-210" fmla="*/ 770085 h 812159"/>
                <a:gd name="connsiteX1-211" fmla="*/ 205542 w 5778111"/>
                <a:gd name="connsiteY1-212" fmla="*/ 764912 h 812159"/>
                <a:gd name="connsiteX2-213" fmla="*/ 375676 w 5778111"/>
                <a:gd name="connsiteY2-214" fmla="*/ 622828 h 812159"/>
                <a:gd name="connsiteX3-215" fmla="*/ 628300 w 5778111"/>
                <a:gd name="connsiteY3-216" fmla="*/ 153006 h 812159"/>
                <a:gd name="connsiteX4-217" fmla="*/ 885706 w 5778111"/>
                <a:gd name="connsiteY4-218" fmla="*/ 0 h 812159"/>
                <a:gd name="connsiteX5-219" fmla="*/ 1918557 w 5778111"/>
                <a:gd name="connsiteY5-220" fmla="*/ 1541 h 812159"/>
                <a:gd name="connsiteX6-221" fmla="*/ 2098071 w 5778111"/>
                <a:gd name="connsiteY6-222" fmla="*/ 74468 h 812159"/>
                <a:gd name="connsiteX7-223" fmla="*/ 2294415 w 5778111"/>
                <a:gd name="connsiteY7-224" fmla="*/ 80078 h 812159"/>
                <a:gd name="connsiteX8-225" fmla="*/ 4689806 w 5778111"/>
                <a:gd name="connsiteY8-226" fmla="*/ 85688 h 812159"/>
                <a:gd name="connsiteX9-227" fmla="*/ 5127372 w 5778111"/>
                <a:gd name="connsiteY9-228" fmla="*/ 293251 h 812159"/>
                <a:gd name="connsiteX10-229" fmla="*/ 5458351 w 5778111"/>
                <a:gd name="connsiteY10-230" fmla="*/ 730817 h 812159"/>
                <a:gd name="connsiteX11-231" fmla="*/ 5778111 w 5778111"/>
                <a:gd name="connsiteY11-232" fmla="*/ 781305 h 812159"/>
                <a:gd name="connsiteX12-233" fmla="*/ 5778111 w 5778111"/>
                <a:gd name="connsiteY12-234" fmla="*/ 781305 h 812159"/>
                <a:gd name="connsiteX0-235" fmla="*/ 0 w 5778111"/>
                <a:gd name="connsiteY0-236" fmla="*/ 770085 h 812159"/>
                <a:gd name="connsiteX1-237" fmla="*/ 205542 w 5778111"/>
                <a:gd name="connsiteY1-238" fmla="*/ 764912 h 812159"/>
                <a:gd name="connsiteX2-239" fmla="*/ 375676 w 5778111"/>
                <a:gd name="connsiteY2-240" fmla="*/ 622828 h 812159"/>
                <a:gd name="connsiteX3-241" fmla="*/ 628300 w 5778111"/>
                <a:gd name="connsiteY3-242" fmla="*/ 153006 h 812159"/>
                <a:gd name="connsiteX4-243" fmla="*/ 885706 w 5778111"/>
                <a:gd name="connsiteY4-244" fmla="*/ 0 h 812159"/>
                <a:gd name="connsiteX5-245" fmla="*/ 1918557 w 5778111"/>
                <a:gd name="connsiteY5-246" fmla="*/ 1541 h 812159"/>
                <a:gd name="connsiteX6-247" fmla="*/ 2109842 w 5778111"/>
                <a:gd name="connsiteY6-248" fmla="*/ 72008 h 812159"/>
                <a:gd name="connsiteX7-249" fmla="*/ 2294415 w 5778111"/>
                <a:gd name="connsiteY7-250" fmla="*/ 80078 h 812159"/>
                <a:gd name="connsiteX8-251" fmla="*/ 4689806 w 5778111"/>
                <a:gd name="connsiteY8-252" fmla="*/ 85688 h 812159"/>
                <a:gd name="connsiteX9-253" fmla="*/ 5127372 w 5778111"/>
                <a:gd name="connsiteY9-254" fmla="*/ 293251 h 812159"/>
                <a:gd name="connsiteX10-255" fmla="*/ 5458351 w 5778111"/>
                <a:gd name="connsiteY10-256" fmla="*/ 730817 h 812159"/>
                <a:gd name="connsiteX11-257" fmla="*/ 5778111 w 5778111"/>
                <a:gd name="connsiteY11-258" fmla="*/ 781305 h 812159"/>
                <a:gd name="connsiteX12-259" fmla="*/ 5778111 w 5778111"/>
                <a:gd name="connsiteY12-260" fmla="*/ 781305 h 812159"/>
                <a:gd name="connsiteX0-261" fmla="*/ 0 w 5778111"/>
                <a:gd name="connsiteY0-262" fmla="*/ 770085 h 812159"/>
                <a:gd name="connsiteX1-263" fmla="*/ 205542 w 5778111"/>
                <a:gd name="connsiteY1-264" fmla="*/ 764912 h 812159"/>
                <a:gd name="connsiteX2-265" fmla="*/ 375676 w 5778111"/>
                <a:gd name="connsiteY2-266" fmla="*/ 622828 h 812159"/>
                <a:gd name="connsiteX3-267" fmla="*/ 628300 w 5778111"/>
                <a:gd name="connsiteY3-268" fmla="*/ 153006 h 812159"/>
                <a:gd name="connsiteX4-269" fmla="*/ 885706 w 5778111"/>
                <a:gd name="connsiteY4-270" fmla="*/ 0 h 812159"/>
                <a:gd name="connsiteX5-271" fmla="*/ 1918557 w 5778111"/>
                <a:gd name="connsiteY5-272" fmla="*/ 1541 h 812159"/>
                <a:gd name="connsiteX6-273" fmla="*/ 2109842 w 5778111"/>
                <a:gd name="connsiteY6-274" fmla="*/ 72008 h 812159"/>
                <a:gd name="connsiteX7-275" fmla="*/ 2294415 w 5778111"/>
                <a:gd name="connsiteY7-276" fmla="*/ 80078 h 812159"/>
                <a:gd name="connsiteX8-277" fmla="*/ 4689806 w 5778111"/>
                <a:gd name="connsiteY8-278" fmla="*/ 85688 h 812159"/>
                <a:gd name="connsiteX9-279" fmla="*/ 5127372 w 5778111"/>
                <a:gd name="connsiteY9-280" fmla="*/ 293251 h 812159"/>
                <a:gd name="connsiteX10-281" fmla="*/ 5458351 w 5778111"/>
                <a:gd name="connsiteY10-282" fmla="*/ 730817 h 812159"/>
                <a:gd name="connsiteX11-283" fmla="*/ 5778111 w 5778111"/>
                <a:gd name="connsiteY11-284" fmla="*/ 781305 h 812159"/>
                <a:gd name="connsiteX12-285" fmla="*/ 5778111 w 5778111"/>
                <a:gd name="connsiteY12-286" fmla="*/ 781305 h 812159"/>
                <a:gd name="connsiteX0-287" fmla="*/ 0 w 5778111"/>
                <a:gd name="connsiteY0-288" fmla="*/ 770085 h 812159"/>
                <a:gd name="connsiteX1-289" fmla="*/ 205542 w 5778111"/>
                <a:gd name="connsiteY1-290" fmla="*/ 764912 h 812159"/>
                <a:gd name="connsiteX2-291" fmla="*/ 375676 w 5778111"/>
                <a:gd name="connsiteY2-292" fmla="*/ 622828 h 812159"/>
                <a:gd name="connsiteX3-293" fmla="*/ 628300 w 5778111"/>
                <a:gd name="connsiteY3-294" fmla="*/ 153006 h 812159"/>
                <a:gd name="connsiteX4-295" fmla="*/ 885706 w 5778111"/>
                <a:gd name="connsiteY4-296" fmla="*/ 0 h 812159"/>
                <a:gd name="connsiteX5-297" fmla="*/ 1918557 w 5778111"/>
                <a:gd name="connsiteY5-298" fmla="*/ 1541 h 812159"/>
                <a:gd name="connsiteX6-299" fmla="*/ 2109842 w 5778111"/>
                <a:gd name="connsiteY6-300" fmla="*/ 72008 h 812159"/>
                <a:gd name="connsiteX7-301" fmla="*/ 2294415 w 5778111"/>
                <a:gd name="connsiteY7-302" fmla="*/ 80078 h 812159"/>
                <a:gd name="connsiteX8-303" fmla="*/ 4689806 w 5778111"/>
                <a:gd name="connsiteY8-304" fmla="*/ 85688 h 812159"/>
                <a:gd name="connsiteX9-305" fmla="*/ 5127372 w 5778111"/>
                <a:gd name="connsiteY9-306" fmla="*/ 293251 h 812159"/>
                <a:gd name="connsiteX10-307" fmla="*/ 5458351 w 5778111"/>
                <a:gd name="connsiteY10-308" fmla="*/ 730817 h 812159"/>
                <a:gd name="connsiteX11-309" fmla="*/ 5778111 w 5778111"/>
                <a:gd name="connsiteY11-310" fmla="*/ 781305 h 812159"/>
                <a:gd name="connsiteX12-311" fmla="*/ 5778111 w 5778111"/>
                <a:gd name="connsiteY12-312" fmla="*/ 781305 h 812159"/>
                <a:gd name="connsiteX0-313" fmla="*/ 0 w 5778111"/>
                <a:gd name="connsiteY0-314" fmla="*/ 770085 h 812159"/>
                <a:gd name="connsiteX1-315" fmla="*/ 205542 w 5778111"/>
                <a:gd name="connsiteY1-316" fmla="*/ 764912 h 812159"/>
                <a:gd name="connsiteX2-317" fmla="*/ 375676 w 5778111"/>
                <a:gd name="connsiteY2-318" fmla="*/ 622828 h 812159"/>
                <a:gd name="connsiteX3-319" fmla="*/ 628300 w 5778111"/>
                <a:gd name="connsiteY3-320" fmla="*/ 153006 h 812159"/>
                <a:gd name="connsiteX4-321" fmla="*/ 885706 w 5778111"/>
                <a:gd name="connsiteY4-322" fmla="*/ 0 h 812159"/>
                <a:gd name="connsiteX5-323" fmla="*/ 1918557 w 5778111"/>
                <a:gd name="connsiteY5-324" fmla="*/ 1541 h 812159"/>
                <a:gd name="connsiteX6-325" fmla="*/ 2109842 w 5778111"/>
                <a:gd name="connsiteY6-326" fmla="*/ 72008 h 812159"/>
                <a:gd name="connsiteX7-327" fmla="*/ 2294415 w 5778111"/>
                <a:gd name="connsiteY7-328" fmla="*/ 80078 h 812159"/>
                <a:gd name="connsiteX8-329" fmla="*/ 4689806 w 5778111"/>
                <a:gd name="connsiteY8-330" fmla="*/ 85688 h 812159"/>
                <a:gd name="connsiteX9-331" fmla="*/ 5127372 w 5778111"/>
                <a:gd name="connsiteY9-332" fmla="*/ 293251 h 812159"/>
                <a:gd name="connsiteX10-333" fmla="*/ 5458351 w 5778111"/>
                <a:gd name="connsiteY10-334" fmla="*/ 730817 h 812159"/>
                <a:gd name="connsiteX11-335" fmla="*/ 5778111 w 5778111"/>
                <a:gd name="connsiteY11-336" fmla="*/ 781305 h 812159"/>
                <a:gd name="connsiteX12-337" fmla="*/ 5778111 w 5778111"/>
                <a:gd name="connsiteY12-338" fmla="*/ 781305 h 812159"/>
                <a:gd name="connsiteX0-339" fmla="*/ 0 w 5778111"/>
                <a:gd name="connsiteY0-340" fmla="*/ 770085 h 812159"/>
                <a:gd name="connsiteX1-341" fmla="*/ 205542 w 5778111"/>
                <a:gd name="connsiteY1-342" fmla="*/ 764912 h 812159"/>
                <a:gd name="connsiteX2-343" fmla="*/ 375676 w 5778111"/>
                <a:gd name="connsiteY2-344" fmla="*/ 622828 h 812159"/>
                <a:gd name="connsiteX3-345" fmla="*/ 628300 w 5778111"/>
                <a:gd name="connsiteY3-346" fmla="*/ 153006 h 812159"/>
                <a:gd name="connsiteX4-347" fmla="*/ 885706 w 5778111"/>
                <a:gd name="connsiteY4-348" fmla="*/ 0 h 812159"/>
                <a:gd name="connsiteX5-349" fmla="*/ 1918557 w 5778111"/>
                <a:gd name="connsiteY5-350" fmla="*/ 1541 h 812159"/>
                <a:gd name="connsiteX6-351" fmla="*/ 2109842 w 5778111"/>
                <a:gd name="connsiteY6-352" fmla="*/ 72008 h 812159"/>
                <a:gd name="connsiteX7-353" fmla="*/ 2294415 w 5778111"/>
                <a:gd name="connsiteY7-354" fmla="*/ 80078 h 812159"/>
                <a:gd name="connsiteX8-355" fmla="*/ 4689806 w 5778111"/>
                <a:gd name="connsiteY8-356" fmla="*/ 85688 h 812159"/>
                <a:gd name="connsiteX9-357" fmla="*/ 5127372 w 5778111"/>
                <a:gd name="connsiteY9-358" fmla="*/ 293251 h 812159"/>
                <a:gd name="connsiteX10-359" fmla="*/ 5458351 w 5778111"/>
                <a:gd name="connsiteY10-360" fmla="*/ 730817 h 812159"/>
                <a:gd name="connsiteX11-361" fmla="*/ 5778111 w 5778111"/>
                <a:gd name="connsiteY11-362" fmla="*/ 781305 h 812159"/>
                <a:gd name="connsiteX12-363" fmla="*/ 5778111 w 5778111"/>
                <a:gd name="connsiteY12-364" fmla="*/ 781305 h 812159"/>
                <a:gd name="connsiteX0-365" fmla="*/ 0 w 5778111"/>
                <a:gd name="connsiteY0-366" fmla="*/ 770085 h 812159"/>
                <a:gd name="connsiteX1-367" fmla="*/ 205542 w 5778111"/>
                <a:gd name="connsiteY1-368" fmla="*/ 764912 h 812159"/>
                <a:gd name="connsiteX2-369" fmla="*/ 375676 w 5778111"/>
                <a:gd name="connsiteY2-370" fmla="*/ 622828 h 812159"/>
                <a:gd name="connsiteX3-371" fmla="*/ 628300 w 5778111"/>
                <a:gd name="connsiteY3-372" fmla="*/ 153006 h 812159"/>
                <a:gd name="connsiteX4-373" fmla="*/ 885706 w 5778111"/>
                <a:gd name="connsiteY4-374" fmla="*/ 0 h 812159"/>
                <a:gd name="connsiteX5-375" fmla="*/ 1918557 w 5778111"/>
                <a:gd name="connsiteY5-376" fmla="*/ 1541 h 812159"/>
                <a:gd name="connsiteX6-377" fmla="*/ 2109842 w 5778111"/>
                <a:gd name="connsiteY6-378" fmla="*/ 72008 h 812159"/>
                <a:gd name="connsiteX7-379" fmla="*/ 2294415 w 5778111"/>
                <a:gd name="connsiteY7-380" fmla="*/ 80078 h 812159"/>
                <a:gd name="connsiteX8-381" fmla="*/ 4689806 w 5778111"/>
                <a:gd name="connsiteY8-382" fmla="*/ 85688 h 812159"/>
                <a:gd name="connsiteX9-383" fmla="*/ 5127372 w 5778111"/>
                <a:gd name="connsiteY9-384" fmla="*/ 293251 h 812159"/>
                <a:gd name="connsiteX10-385" fmla="*/ 5458351 w 5778111"/>
                <a:gd name="connsiteY10-386" fmla="*/ 730817 h 812159"/>
                <a:gd name="connsiteX11-387" fmla="*/ 5778111 w 5778111"/>
                <a:gd name="connsiteY11-388" fmla="*/ 781305 h 812159"/>
                <a:gd name="connsiteX12-389" fmla="*/ 5778111 w 5778111"/>
                <a:gd name="connsiteY12-390" fmla="*/ 781305 h 812159"/>
                <a:gd name="connsiteX0-391" fmla="*/ 0 w 5778111"/>
                <a:gd name="connsiteY0-392" fmla="*/ 770085 h 812159"/>
                <a:gd name="connsiteX1-393" fmla="*/ 205542 w 5778111"/>
                <a:gd name="connsiteY1-394" fmla="*/ 764912 h 812159"/>
                <a:gd name="connsiteX2-395" fmla="*/ 375676 w 5778111"/>
                <a:gd name="connsiteY2-396" fmla="*/ 622828 h 812159"/>
                <a:gd name="connsiteX3-397" fmla="*/ 628300 w 5778111"/>
                <a:gd name="connsiteY3-398" fmla="*/ 153006 h 812159"/>
                <a:gd name="connsiteX4-399" fmla="*/ 885706 w 5778111"/>
                <a:gd name="connsiteY4-400" fmla="*/ 0 h 812159"/>
                <a:gd name="connsiteX5-401" fmla="*/ 1918557 w 5778111"/>
                <a:gd name="connsiteY5-402" fmla="*/ 1541 h 812159"/>
                <a:gd name="connsiteX6-403" fmla="*/ 2109842 w 5778111"/>
                <a:gd name="connsiteY6-404" fmla="*/ 72008 h 812159"/>
                <a:gd name="connsiteX7-405" fmla="*/ 2294415 w 5778111"/>
                <a:gd name="connsiteY7-406" fmla="*/ 80078 h 812159"/>
                <a:gd name="connsiteX8-407" fmla="*/ 4689806 w 5778111"/>
                <a:gd name="connsiteY8-408" fmla="*/ 85688 h 812159"/>
                <a:gd name="connsiteX9-409" fmla="*/ 5127372 w 5778111"/>
                <a:gd name="connsiteY9-410" fmla="*/ 293251 h 812159"/>
                <a:gd name="connsiteX10-411" fmla="*/ 5458351 w 5778111"/>
                <a:gd name="connsiteY10-412" fmla="*/ 730817 h 812159"/>
                <a:gd name="connsiteX11-413" fmla="*/ 5778111 w 5778111"/>
                <a:gd name="connsiteY11-414" fmla="*/ 781305 h 812159"/>
                <a:gd name="connsiteX12-415" fmla="*/ 5778111 w 5778111"/>
                <a:gd name="connsiteY12-416" fmla="*/ 781305 h 812159"/>
                <a:gd name="connsiteX0-417" fmla="*/ 0 w 5778111"/>
                <a:gd name="connsiteY0-418" fmla="*/ 770085 h 812159"/>
                <a:gd name="connsiteX1-419" fmla="*/ 205542 w 5778111"/>
                <a:gd name="connsiteY1-420" fmla="*/ 764912 h 812159"/>
                <a:gd name="connsiteX2-421" fmla="*/ 375676 w 5778111"/>
                <a:gd name="connsiteY2-422" fmla="*/ 622828 h 812159"/>
                <a:gd name="connsiteX3-423" fmla="*/ 628300 w 5778111"/>
                <a:gd name="connsiteY3-424" fmla="*/ 153006 h 812159"/>
                <a:gd name="connsiteX4-425" fmla="*/ 885706 w 5778111"/>
                <a:gd name="connsiteY4-426" fmla="*/ 0 h 812159"/>
                <a:gd name="connsiteX5-427" fmla="*/ 1918557 w 5778111"/>
                <a:gd name="connsiteY5-428" fmla="*/ 1541 h 812159"/>
                <a:gd name="connsiteX6-429" fmla="*/ 2109842 w 5778111"/>
                <a:gd name="connsiteY6-430" fmla="*/ 72008 h 812159"/>
                <a:gd name="connsiteX7-431" fmla="*/ 2294415 w 5778111"/>
                <a:gd name="connsiteY7-432" fmla="*/ 80078 h 812159"/>
                <a:gd name="connsiteX8-433" fmla="*/ 4689806 w 5778111"/>
                <a:gd name="connsiteY8-434" fmla="*/ 85688 h 812159"/>
                <a:gd name="connsiteX9-435" fmla="*/ 5127372 w 5778111"/>
                <a:gd name="connsiteY9-436" fmla="*/ 293251 h 812159"/>
                <a:gd name="connsiteX10-437" fmla="*/ 5458351 w 5778111"/>
                <a:gd name="connsiteY10-438" fmla="*/ 730817 h 812159"/>
                <a:gd name="connsiteX11-439" fmla="*/ 5778111 w 5778111"/>
                <a:gd name="connsiteY11-440" fmla="*/ 781305 h 812159"/>
                <a:gd name="connsiteX12-441" fmla="*/ 5778111 w 5778111"/>
                <a:gd name="connsiteY12-442" fmla="*/ 781305 h 812159"/>
                <a:gd name="connsiteX0-443" fmla="*/ 0 w 5778111"/>
                <a:gd name="connsiteY0-444" fmla="*/ 770085 h 812159"/>
                <a:gd name="connsiteX1-445" fmla="*/ 205542 w 5778111"/>
                <a:gd name="connsiteY1-446" fmla="*/ 764912 h 812159"/>
                <a:gd name="connsiteX2-447" fmla="*/ 375676 w 5778111"/>
                <a:gd name="connsiteY2-448" fmla="*/ 622828 h 812159"/>
                <a:gd name="connsiteX3-449" fmla="*/ 628300 w 5778111"/>
                <a:gd name="connsiteY3-450" fmla="*/ 153006 h 812159"/>
                <a:gd name="connsiteX4-451" fmla="*/ 885706 w 5778111"/>
                <a:gd name="connsiteY4-452" fmla="*/ 0 h 812159"/>
                <a:gd name="connsiteX5-453" fmla="*/ 1918557 w 5778111"/>
                <a:gd name="connsiteY5-454" fmla="*/ 1541 h 812159"/>
                <a:gd name="connsiteX6-455" fmla="*/ 2109842 w 5778111"/>
                <a:gd name="connsiteY6-456" fmla="*/ 72008 h 812159"/>
                <a:gd name="connsiteX7-457" fmla="*/ 2294415 w 5778111"/>
                <a:gd name="connsiteY7-458" fmla="*/ 80078 h 812159"/>
                <a:gd name="connsiteX8-459" fmla="*/ 4689806 w 5778111"/>
                <a:gd name="connsiteY8-460" fmla="*/ 85688 h 812159"/>
                <a:gd name="connsiteX9-461" fmla="*/ 5127372 w 5778111"/>
                <a:gd name="connsiteY9-462" fmla="*/ 293251 h 812159"/>
                <a:gd name="connsiteX10-463" fmla="*/ 5458351 w 5778111"/>
                <a:gd name="connsiteY10-464" fmla="*/ 730817 h 812159"/>
                <a:gd name="connsiteX11-465" fmla="*/ 5778111 w 5778111"/>
                <a:gd name="connsiteY11-466" fmla="*/ 781305 h 812159"/>
                <a:gd name="connsiteX12-467" fmla="*/ 5778111 w 5778111"/>
                <a:gd name="connsiteY12-468" fmla="*/ 781305 h 812159"/>
                <a:gd name="connsiteX0-469" fmla="*/ 0 w 5778111"/>
                <a:gd name="connsiteY0-470" fmla="*/ 770085 h 812159"/>
                <a:gd name="connsiteX1-471" fmla="*/ 205542 w 5778111"/>
                <a:gd name="connsiteY1-472" fmla="*/ 764912 h 812159"/>
                <a:gd name="connsiteX2-473" fmla="*/ 375676 w 5778111"/>
                <a:gd name="connsiteY2-474" fmla="*/ 622828 h 812159"/>
                <a:gd name="connsiteX3-475" fmla="*/ 628300 w 5778111"/>
                <a:gd name="connsiteY3-476" fmla="*/ 153006 h 812159"/>
                <a:gd name="connsiteX4-477" fmla="*/ 885706 w 5778111"/>
                <a:gd name="connsiteY4-478" fmla="*/ 0 h 812159"/>
                <a:gd name="connsiteX5-479" fmla="*/ 1918557 w 5778111"/>
                <a:gd name="connsiteY5-480" fmla="*/ 1541 h 812159"/>
                <a:gd name="connsiteX6-481" fmla="*/ 2109842 w 5778111"/>
                <a:gd name="connsiteY6-482" fmla="*/ 72008 h 812159"/>
                <a:gd name="connsiteX7-483" fmla="*/ 2294415 w 5778111"/>
                <a:gd name="connsiteY7-484" fmla="*/ 80078 h 812159"/>
                <a:gd name="connsiteX8-485" fmla="*/ 4689806 w 5778111"/>
                <a:gd name="connsiteY8-486" fmla="*/ 85688 h 812159"/>
                <a:gd name="connsiteX9-487" fmla="*/ 5127372 w 5778111"/>
                <a:gd name="connsiteY9-488" fmla="*/ 293251 h 812159"/>
                <a:gd name="connsiteX10-489" fmla="*/ 5458351 w 5778111"/>
                <a:gd name="connsiteY10-490" fmla="*/ 730817 h 812159"/>
                <a:gd name="connsiteX11-491" fmla="*/ 5778111 w 5778111"/>
                <a:gd name="connsiteY11-492" fmla="*/ 781305 h 812159"/>
                <a:gd name="connsiteX12-493" fmla="*/ 5778111 w 5778111"/>
                <a:gd name="connsiteY12-494" fmla="*/ 781305 h 812159"/>
                <a:gd name="connsiteX0-495" fmla="*/ 0 w 5778111"/>
                <a:gd name="connsiteY0-496" fmla="*/ 770085 h 812159"/>
                <a:gd name="connsiteX1-497" fmla="*/ 205542 w 5778111"/>
                <a:gd name="connsiteY1-498" fmla="*/ 764912 h 812159"/>
                <a:gd name="connsiteX2-499" fmla="*/ 375676 w 5778111"/>
                <a:gd name="connsiteY2-500" fmla="*/ 622828 h 812159"/>
                <a:gd name="connsiteX3-501" fmla="*/ 628300 w 5778111"/>
                <a:gd name="connsiteY3-502" fmla="*/ 153006 h 812159"/>
                <a:gd name="connsiteX4-503" fmla="*/ 885706 w 5778111"/>
                <a:gd name="connsiteY4-504" fmla="*/ 0 h 812159"/>
                <a:gd name="connsiteX5-505" fmla="*/ 1918557 w 5778111"/>
                <a:gd name="connsiteY5-506" fmla="*/ 1541 h 812159"/>
                <a:gd name="connsiteX6-507" fmla="*/ 2109842 w 5778111"/>
                <a:gd name="connsiteY6-508" fmla="*/ 72008 h 812159"/>
                <a:gd name="connsiteX7-509" fmla="*/ 2294415 w 5778111"/>
                <a:gd name="connsiteY7-510" fmla="*/ 80078 h 812159"/>
                <a:gd name="connsiteX8-511" fmla="*/ 4689806 w 5778111"/>
                <a:gd name="connsiteY8-512" fmla="*/ 85688 h 812159"/>
                <a:gd name="connsiteX9-513" fmla="*/ 5127372 w 5778111"/>
                <a:gd name="connsiteY9-514" fmla="*/ 293251 h 812159"/>
                <a:gd name="connsiteX10-515" fmla="*/ 5458351 w 5778111"/>
                <a:gd name="connsiteY10-516" fmla="*/ 730817 h 812159"/>
                <a:gd name="connsiteX11-517" fmla="*/ 5778111 w 5778111"/>
                <a:gd name="connsiteY11-518" fmla="*/ 781305 h 812159"/>
                <a:gd name="connsiteX12-519" fmla="*/ 5778111 w 5778111"/>
                <a:gd name="connsiteY12-520" fmla="*/ 781305 h 812159"/>
                <a:gd name="connsiteX0-521" fmla="*/ 0 w 5778111"/>
                <a:gd name="connsiteY0-522" fmla="*/ 770085 h 812159"/>
                <a:gd name="connsiteX1-523" fmla="*/ 205542 w 5778111"/>
                <a:gd name="connsiteY1-524" fmla="*/ 764912 h 812159"/>
                <a:gd name="connsiteX2-525" fmla="*/ 375676 w 5778111"/>
                <a:gd name="connsiteY2-526" fmla="*/ 622828 h 812159"/>
                <a:gd name="connsiteX3-527" fmla="*/ 628300 w 5778111"/>
                <a:gd name="connsiteY3-528" fmla="*/ 153006 h 812159"/>
                <a:gd name="connsiteX4-529" fmla="*/ 885706 w 5778111"/>
                <a:gd name="connsiteY4-530" fmla="*/ 0 h 812159"/>
                <a:gd name="connsiteX5-531" fmla="*/ 1918557 w 5778111"/>
                <a:gd name="connsiteY5-532" fmla="*/ 1541 h 812159"/>
                <a:gd name="connsiteX6-533" fmla="*/ 2109842 w 5778111"/>
                <a:gd name="connsiteY6-534" fmla="*/ 72008 h 812159"/>
                <a:gd name="connsiteX7-535" fmla="*/ 2294415 w 5778111"/>
                <a:gd name="connsiteY7-536" fmla="*/ 80078 h 812159"/>
                <a:gd name="connsiteX8-537" fmla="*/ 4689806 w 5778111"/>
                <a:gd name="connsiteY8-538" fmla="*/ 85688 h 812159"/>
                <a:gd name="connsiteX9-539" fmla="*/ 5127372 w 5778111"/>
                <a:gd name="connsiteY9-540" fmla="*/ 293251 h 812159"/>
                <a:gd name="connsiteX10-541" fmla="*/ 5458351 w 5778111"/>
                <a:gd name="connsiteY10-542" fmla="*/ 730817 h 812159"/>
                <a:gd name="connsiteX11-543" fmla="*/ 5778111 w 5778111"/>
                <a:gd name="connsiteY11-544" fmla="*/ 781305 h 812159"/>
                <a:gd name="connsiteX12-545" fmla="*/ 5778111 w 5778111"/>
                <a:gd name="connsiteY12-546" fmla="*/ 781305 h 812159"/>
                <a:gd name="connsiteX0-547" fmla="*/ 0 w 5778111"/>
                <a:gd name="connsiteY0-548" fmla="*/ 770085 h 812159"/>
                <a:gd name="connsiteX1-549" fmla="*/ 205542 w 5778111"/>
                <a:gd name="connsiteY1-550" fmla="*/ 764912 h 812159"/>
                <a:gd name="connsiteX2-551" fmla="*/ 375676 w 5778111"/>
                <a:gd name="connsiteY2-552" fmla="*/ 622828 h 812159"/>
                <a:gd name="connsiteX3-553" fmla="*/ 628300 w 5778111"/>
                <a:gd name="connsiteY3-554" fmla="*/ 153006 h 812159"/>
                <a:gd name="connsiteX4-555" fmla="*/ 885706 w 5778111"/>
                <a:gd name="connsiteY4-556" fmla="*/ 0 h 812159"/>
                <a:gd name="connsiteX5-557" fmla="*/ 1918557 w 5778111"/>
                <a:gd name="connsiteY5-558" fmla="*/ 1541 h 812159"/>
                <a:gd name="connsiteX6-559" fmla="*/ 2109842 w 5778111"/>
                <a:gd name="connsiteY6-560" fmla="*/ 72008 h 812159"/>
                <a:gd name="connsiteX7-561" fmla="*/ 2294415 w 5778111"/>
                <a:gd name="connsiteY7-562" fmla="*/ 80078 h 812159"/>
                <a:gd name="connsiteX8-563" fmla="*/ 4689806 w 5778111"/>
                <a:gd name="connsiteY8-564" fmla="*/ 85688 h 812159"/>
                <a:gd name="connsiteX9-565" fmla="*/ 5127372 w 5778111"/>
                <a:gd name="connsiteY9-566" fmla="*/ 293251 h 812159"/>
                <a:gd name="connsiteX10-567" fmla="*/ 5458351 w 5778111"/>
                <a:gd name="connsiteY10-568" fmla="*/ 730817 h 812159"/>
                <a:gd name="connsiteX11-569" fmla="*/ 5778111 w 5778111"/>
                <a:gd name="connsiteY11-570" fmla="*/ 781305 h 812159"/>
                <a:gd name="connsiteX12-571" fmla="*/ 5778111 w 5778111"/>
                <a:gd name="connsiteY12-572" fmla="*/ 781305 h 812159"/>
                <a:gd name="connsiteX0-573" fmla="*/ 0 w 5778111"/>
                <a:gd name="connsiteY0-574" fmla="*/ 770085 h 812159"/>
                <a:gd name="connsiteX1-575" fmla="*/ 205542 w 5778111"/>
                <a:gd name="connsiteY1-576" fmla="*/ 764912 h 812159"/>
                <a:gd name="connsiteX2-577" fmla="*/ 375676 w 5778111"/>
                <a:gd name="connsiteY2-578" fmla="*/ 622828 h 812159"/>
                <a:gd name="connsiteX3-579" fmla="*/ 628300 w 5778111"/>
                <a:gd name="connsiteY3-580" fmla="*/ 153006 h 812159"/>
                <a:gd name="connsiteX4-581" fmla="*/ 885706 w 5778111"/>
                <a:gd name="connsiteY4-582" fmla="*/ 0 h 812159"/>
                <a:gd name="connsiteX5-583" fmla="*/ 1918557 w 5778111"/>
                <a:gd name="connsiteY5-584" fmla="*/ 1541 h 812159"/>
                <a:gd name="connsiteX6-585" fmla="*/ 2109842 w 5778111"/>
                <a:gd name="connsiteY6-586" fmla="*/ 49148 h 812159"/>
                <a:gd name="connsiteX7-587" fmla="*/ 2294415 w 5778111"/>
                <a:gd name="connsiteY7-588" fmla="*/ 80078 h 812159"/>
                <a:gd name="connsiteX8-589" fmla="*/ 4689806 w 5778111"/>
                <a:gd name="connsiteY8-590" fmla="*/ 85688 h 812159"/>
                <a:gd name="connsiteX9-591" fmla="*/ 5127372 w 5778111"/>
                <a:gd name="connsiteY9-592" fmla="*/ 293251 h 812159"/>
                <a:gd name="connsiteX10-593" fmla="*/ 5458351 w 5778111"/>
                <a:gd name="connsiteY10-594" fmla="*/ 730817 h 812159"/>
                <a:gd name="connsiteX11-595" fmla="*/ 5778111 w 5778111"/>
                <a:gd name="connsiteY11-596" fmla="*/ 781305 h 812159"/>
                <a:gd name="connsiteX12-597" fmla="*/ 5778111 w 5778111"/>
                <a:gd name="connsiteY12-598" fmla="*/ 781305 h 812159"/>
                <a:gd name="connsiteX0-599" fmla="*/ 0 w 5778111"/>
                <a:gd name="connsiteY0-600" fmla="*/ 770085 h 812159"/>
                <a:gd name="connsiteX1-601" fmla="*/ 205542 w 5778111"/>
                <a:gd name="connsiteY1-602" fmla="*/ 764912 h 812159"/>
                <a:gd name="connsiteX2-603" fmla="*/ 375676 w 5778111"/>
                <a:gd name="connsiteY2-604" fmla="*/ 622828 h 812159"/>
                <a:gd name="connsiteX3-605" fmla="*/ 628300 w 5778111"/>
                <a:gd name="connsiteY3-606" fmla="*/ 153006 h 812159"/>
                <a:gd name="connsiteX4-607" fmla="*/ 885706 w 5778111"/>
                <a:gd name="connsiteY4-608" fmla="*/ 0 h 812159"/>
                <a:gd name="connsiteX5-609" fmla="*/ 1918557 w 5778111"/>
                <a:gd name="connsiteY5-610" fmla="*/ 1541 h 812159"/>
                <a:gd name="connsiteX6-611" fmla="*/ 2109842 w 5778111"/>
                <a:gd name="connsiteY6-612" fmla="*/ 49148 h 812159"/>
                <a:gd name="connsiteX7-613" fmla="*/ 2294415 w 5778111"/>
                <a:gd name="connsiteY7-614" fmla="*/ 80078 h 812159"/>
                <a:gd name="connsiteX8-615" fmla="*/ 4689806 w 5778111"/>
                <a:gd name="connsiteY8-616" fmla="*/ 85688 h 812159"/>
                <a:gd name="connsiteX9-617" fmla="*/ 5127372 w 5778111"/>
                <a:gd name="connsiteY9-618" fmla="*/ 293251 h 812159"/>
                <a:gd name="connsiteX10-619" fmla="*/ 5458351 w 5778111"/>
                <a:gd name="connsiteY10-620" fmla="*/ 730817 h 812159"/>
                <a:gd name="connsiteX11-621" fmla="*/ 5778111 w 5778111"/>
                <a:gd name="connsiteY11-622" fmla="*/ 781305 h 812159"/>
                <a:gd name="connsiteX12-623" fmla="*/ 5778111 w 5778111"/>
                <a:gd name="connsiteY12-624" fmla="*/ 781305 h 812159"/>
                <a:gd name="connsiteX0-625" fmla="*/ 0 w 5778111"/>
                <a:gd name="connsiteY0-626" fmla="*/ 774886 h 816960"/>
                <a:gd name="connsiteX1-627" fmla="*/ 205542 w 5778111"/>
                <a:gd name="connsiteY1-628" fmla="*/ 769713 h 816960"/>
                <a:gd name="connsiteX2-629" fmla="*/ 375676 w 5778111"/>
                <a:gd name="connsiteY2-630" fmla="*/ 627629 h 816960"/>
                <a:gd name="connsiteX3-631" fmla="*/ 628300 w 5778111"/>
                <a:gd name="connsiteY3-632" fmla="*/ 157807 h 816960"/>
                <a:gd name="connsiteX4-633" fmla="*/ 885706 w 5778111"/>
                <a:gd name="connsiteY4-634" fmla="*/ 4801 h 816960"/>
                <a:gd name="connsiteX5-635" fmla="*/ 1918557 w 5778111"/>
                <a:gd name="connsiteY5-636" fmla="*/ 6342 h 816960"/>
                <a:gd name="connsiteX6-637" fmla="*/ 2109842 w 5778111"/>
                <a:gd name="connsiteY6-638" fmla="*/ 53949 h 816960"/>
                <a:gd name="connsiteX7-639" fmla="*/ 2294415 w 5778111"/>
                <a:gd name="connsiteY7-640" fmla="*/ 84879 h 816960"/>
                <a:gd name="connsiteX8-641" fmla="*/ 4689806 w 5778111"/>
                <a:gd name="connsiteY8-642" fmla="*/ 90489 h 816960"/>
                <a:gd name="connsiteX9-643" fmla="*/ 5127372 w 5778111"/>
                <a:gd name="connsiteY9-644" fmla="*/ 298052 h 816960"/>
                <a:gd name="connsiteX10-645" fmla="*/ 5458351 w 5778111"/>
                <a:gd name="connsiteY10-646" fmla="*/ 735618 h 816960"/>
                <a:gd name="connsiteX11-647" fmla="*/ 5778111 w 5778111"/>
                <a:gd name="connsiteY11-648" fmla="*/ 786106 h 816960"/>
                <a:gd name="connsiteX12-649" fmla="*/ 5778111 w 5778111"/>
                <a:gd name="connsiteY12-650" fmla="*/ 786106 h 816960"/>
                <a:gd name="connsiteX0-651" fmla="*/ 0 w 5778111"/>
                <a:gd name="connsiteY0-652" fmla="*/ 774886 h 816960"/>
                <a:gd name="connsiteX1-653" fmla="*/ 205542 w 5778111"/>
                <a:gd name="connsiteY1-654" fmla="*/ 769713 h 816960"/>
                <a:gd name="connsiteX2-655" fmla="*/ 375676 w 5778111"/>
                <a:gd name="connsiteY2-656" fmla="*/ 627629 h 816960"/>
                <a:gd name="connsiteX3-657" fmla="*/ 628300 w 5778111"/>
                <a:gd name="connsiteY3-658" fmla="*/ 157807 h 816960"/>
                <a:gd name="connsiteX4-659" fmla="*/ 885706 w 5778111"/>
                <a:gd name="connsiteY4-660" fmla="*/ 4801 h 816960"/>
                <a:gd name="connsiteX5-661" fmla="*/ 1918557 w 5778111"/>
                <a:gd name="connsiteY5-662" fmla="*/ 6342 h 816960"/>
                <a:gd name="connsiteX6-663" fmla="*/ 2109842 w 5778111"/>
                <a:gd name="connsiteY6-664" fmla="*/ 53949 h 816960"/>
                <a:gd name="connsiteX7-665" fmla="*/ 2294415 w 5778111"/>
                <a:gd name="connsiteY7-666" fmla="*/ 84879 h 816960"/>
                <a:gd name="connsiteX8-667" fmla="*/ 4689806 w 5778111"/>
                <a:gd name="connsiteY8-668" fmla="*/ 90489 h 816960"/>
                <a:gd name="connsiteX9-669" fmla="*/ 5127372 w 5778111"/>
                <a:gd name="connsiteY9-670" fmla="*/ 298052 h 816960"/>
                <a:gd name="connsiteX10-671" fmla="*/ 5458351 w 5778111"/>
                <a:gd name="connsiteY10-672" fmla="*/ 735618 h 816960"/>
                <a:gd name="connsiteX11-673" fmla="*/ 5778111 w 5778111"/>
                <a:gd name="connsiteY11-674" fmla="*/ 786106 h 816960"/>
                <a:gd name="connsiteX12-675" fmla="*/ 5778111 w 5778111"/>
                <a:gd name="connsiteY12-676" fmla="*/ 786106 h 816960"/>
                <a:gd name="connsiteX0-677" fmla="*/ 0 w 5778111"/>
                <a:gd name="connsiteY0-678" fmla="*/ 774886 h 818250"/>
                <a:gd name="connsiteX1-679" fmla="*/ 205542 w 5778111"/>
                <a:gd name="connsiteY1-680" fmla="*/ 769713 h 818250"/>
                <a:gd name="connsiteX2-681" fmla="*/ 375676 w 5778111"/>
                <a:gd name="connsiteY2-682" fmla="*/ 627629 h 818250"/>
                <a:gd name="connsiteX3-683" fmla="*/ 628300 w 5778111"/>
                <a:gd name="connsiteY3-684" fmla="*/ 157807 h 818250"/>
                <a:gd name="connsiteX4-685" fmla="*/ 885706 w 5778111"/>
                <a:gd name="connsiteY4-686" fmla="*/ 4801 h 818250"/>
                <a:gd name="connsiteX5-687" fmla="*/ 1918557 w 5778111"/>
                <a:gd name="connsiteY5-688" fmla="*/ 6342 h 818250"/>
                <a:gd name="connsiteX6-689" fmla="*/ 2109842 w 5778111"/>
                <a:gd name="connsiteY6-690" fmla="*/ 53949 h 818250"/>
                <a:gd name="connsiteX7-691" fmla="*/ 2294415 w 5778111"/>
                <a:gd name="connsiteY7-692" fmla="*/ 84879 h 818250"/>
                <a:gd name="connsiteX8-693" fmla="*/ 4689806 w 5778111"/>
                <a:gd name="connsiteY8-694" fmla="*/ 90489 h 818250"/>
                <a:gd name="connsiteX9-695" fmla="*/ 5127372 w 5778111"/>
                <a:gd name="connsiteY9-696" fmla="*/ 298052 h 818250"/>
                <a:gd name="connsiteX10-697" fmla="*/ 5458351 w 5778111"/>
                <a:gd name="connsiteY10-698" fmla="*/ 735618 h 818250"/>
                <a:gd name="connsiteX11-699" fmla="*/ 5651212 w 5778111"/>
                <a:gd name="connsiteY11-700" fmla="*/ 793843 h 818250"/>
                <a:gd name="connsiteX12-701" fmla="*/ 5778111 w 5778111"/>
                <a:gd name="connsiteY12-702" fmla="*/ 786106 h 818250"/>
                <a:gd name="connsiteX13" fmla="*/ 5778111 w 5778111"/>
                <a:gd name="connsiteY13" fmla="*/ 786106 h 818250"/>
                <a:gd name="connsiteX0-703" fmla="*/ 0 w 5778111"/>
                <a:gd name="connsiteY0-704" fmla="*/ 774886 h 818250"/>
                <a:gd name="connsiteX1-705" fmla="*/ 205542 w 5778111"/>
                <a:gd name="connsiteY1-706" fmla="*/ 769713 h 818250"/>
                <a:gd name="connsiteX2-707" fmla="*/ 375676 w 5778111"/>
                <a:gd name="connsiteY2-708" fmla="*/ 627629 h 818250"/>
                <a:gd name="connsiteX3-709" fmla="*/ 628300 w 5778111"/>
                <a:gd name="connsiteY3-710" fmla="*/ 157807 h 818250"/>
                <a:gd name="connsiteX4-711" fmla="*/ 885706 w 5778111"/>
                <a:gd name="connsiteY4-712" fmla="*/ 4801 h 818250"/>
                <a:gd name="connsiteX5-713" fmla="*/ 1918557 w 5778111"/>
                <a:gd name="connsiteY5-714" fmla="*/ 6342 h 818250"/>
                <a:gd name="connsiteX6-715" fmla="*/ 2109842 w 5778111"/>
                <a:gd name="connsiteY6-716" fmla="*/ 53949 h 818250"/>
                <a:gd name="connsiteX7-717" fmla="*/ 2294415 w 5778111"/>
                <a:gd name="connsiteY7-718" fmla="*/ 84879 h 818250"/>
                <a:gd name="connsiteX8-719" fmla="*/ 4689806 w 5778111"/>
                <a:gd name="connsiteY8-720" fmla="*/ 90489 h 818250"/>
                <a:gd name="connsiteX9-721" fmla="*/ 5127372 w 5778111"/>
                <a:gd name="connsiteY9-722" fmla="*/ 298052 h 818250"/>
                <a:gd name="connsiteX10-723" fmla="*/ 5458351 w 5778111"/>
                <a:gd name="connsiteY10-724" fmla="*/ 735618 h 818250"/>
                <a:gd name="connsiteX11-725" fmla="*/ 5651212 w 5778111"/>
                <a:gd name="connsiteY11-726" fmla="*/ 793843 h 818250"/>
                <a:gd name="connsiteX12-727" fmla="*/ 5778111 w 5778111"/>
                <a:gd name="connsiteY12-728" fmla="*/ 786106 h 818250"/>
                <a:gd name="connsiteX13-729" fmla="*/ 5778111 w 5778111"/>
                <a:gd name="connsiteY13-730" fmla="*/ 786106 h 818250"/>
                <a:gd name="connsiteX0-731" fmla="*/ 0 w 5778111"/>
                <a:gd name="connsiteY0-732" fmla="*/ 774886 h 818757"/>
                <a:gd name="connsiteX1-733" fmla="*/ 205542 w 5778111"/>
                <a:gd name="connsiteY1-734" fmla="*/ 769713 h 818757"/>
                <a:gd name="connsiteX2-735" fmla="*/ 375676 w 5778111"/>
                <a:gd name="connsiteY2-736" fmla="*/ 627629 h 818757"/>
                <a:gd name="connsiteX3-737" fmla="*/ 628300 w 5778111"/>
                <a:gd name="connsiteY3-738" fmla="*/ 157807 h 818757"/>
                <a:gd name="connsiteX4-739" fmla="*/ 885706 w 5778111"/>
                <a:gd name="connsiteY4-740" fmla="*/ 4801 h 818757"/>
                <a:gd name="connsiteX5-741" fmla="*/ 1918557 w 5778111"/>
                <a:gd name="connsiteY5-742" fmla="*/ 6342 h 818757"/>
                <a:gd name="connsiteX6-743" fmla="*/ 2109842 w 5778111"/>
                <a:gd name="connsiteY6-744" fmla="*/ 53949 h 818757"/>
                <a:gd name="connsiteX7-745" fmla="*/ 2294415 w 5778111"/>
                <a:gd name="connsiteY7-746" fmla="*/ 84879 h 818757"/>
                <a:gd name="connsiteX8-747" fmla="*/ 4689806 w 5778111"/>
                <a:gd name="connsiteY8-748" fmla="*/ 90489 h 818757"/>
                <a:gd name="connsiteX9-749" fmla="*/ 5127372 w 5778111"/>
                <a:gd name="connsiteY9-750" fmla="*/ 298052 h 818757"/>
                <a:gd name="connsiteX10-751" fmla="*/ 5458351 w 5778111"/>
                <a:gd name="connsiteY10-752" fmla="*/ 735618 h 818757"/>
                <a:gd name="connsiteX11-753" fmla="*/ 5638234 w 5778111"/>
                <a:gd name="connsiteY11-754" fmla="*/ 796889 h 818757"/>
                <a:gd name="connsiteX12-755" fmla="*/ 5778111 w 5778111"/>
                <a:gd name="connsiteY12-756" fmla="*/ 786106 h 818757"/>
                <a:gd name="connsiteX13-757" fmla="*/ 5778111 w 5778111"/>
                <a:gd name="connsiteY13-758" fmla="*/ 786106 h 818757"/>
                <a:gd name="connsiteX0-759" fmla="*/ 0 w 5778111"/>
                <a:gd name="connsiteY0-760" fmla="*/ 774886 h 826759"/>
                <a:gd name="connsiteX1-761" fmla="*/ 205542 w 5778111"/>
                <a:gd name="connsiteY1-762" fmla="*/ 769713 h 826759"/>
                <a:gd name="connsiteX2-763" fmla="*/ 375676 w 5778111"/>
                <a:gd name="connsiteY2-764" fmla="*/ 627629 h 826759"/>
                <a:gd name="connsiteX3-765" fmla="*/ 628300 w 5778111"/>
                <a:gd name="connsiteY3-766" fmla="*/ 157807 h 826759"/>
                <a:gd name="connsiteX4-767" fmla="*/ 885706 w 5778111"/>
                <a:gd name="connsiteY4-768" fmla="*/ 4801 h 826759"/>
                <a:gd name="connsiteX5-769" fmla="*/ 1918557 w 5778111"/>
                <a:gd name="connsiteY5-770" fmla="*/ 6342 h 826759"/>
                <a:gd name="connsiteX6-771" fmla="*/ 2109842 w 5778111"/>
                <a:gd name="connsiteY6-772" fmla="*/ 53949 h 826759"/>
                <a:gd name="connsiteX7-773" fmla="*/ 2294415 w 5778111"/>
                <a:gd name="connsiteY7-774" fmla="*/ 84879 h 826759"/>
                <a:gd name="connsiteX8-775" fmla="*/ 4689806 w 5778111"/>
                <a:gd name="connsiteY8-776" fmla="*/ 90489 h 826759"/>
                <a:gd name="connsiteX9-777" fmla="*/ 5127372 w 5778111"/>
                <a:gd name="connsiteY9-778" fmla="*/ 298052 h 826759"/>
                <a:gd name="connsiteX10-779" fmla="*/ 5493043 w 5778111"/>
                <a:gd name="connsiteY10-780" fmla="*/ 743620 h 826759"/>
                <a:gd name="connsiteX11-781" fmla="*/ 5638234 w 5778111"/>
                <a:gd name="connsiteY11-782" fmla="*/ 796889 h 826759"/>
                <a:gd name="connsiteX12-783" fmla="*/ 5778111 w 5778111"/>
                <a:gd name="connsiteY12-784" fmla="*/ 786106 h 826759"/>
                <a:gd name="connsiteX13-785" fmla="*/ 5778111 w 5778111"/>
                <a:gd name="connsiteY13-786" fmla="*/ 786106 h 826759"/>
                <a:gd name="connsiteX0-787" fmla="*/ 0 w 5778111"/>
                <a:gd name="connsiteY0-788" fmla="*/ 774886 h 824219"/>
                <a:gd name="connsiteX1-789" fmla="*/ 205542 w 5778111"/>
                <a:gd name="connsiteY1-790" fmla="*/ 769713 h 824219"/>
                <a:gd name="connsiteX2-791" fmla="*/ 375676 w 5778111"/>
                <a:gd name="connsiteY2-792" fmla="*/ 627629 h 824219"/>
                <a:gd name="connsiteX3-793" fmla="*/ 628300 w 5778111"/>
                <a:gd name="connsiteY3-794" fmla="*/ 157807 h 824219"/>
                <a:gd name="connsiteX4-795" fmla="*/ 885706 w 5778111"/>
                <a:gd name="connsiteY4-796" fmla="*/ 4801 h 824219"/>
                <a:gd name="connsiteX5-797" fmla="*/ 1918557 w 5778111"/>
                <a:gd name="connsiteY5-798" fmla="*/ 6342 h 824219"/>
                <a:gd name="connsiteX6-799" fmla="*/ 2109842 w 5778111"/>
                <a:gd name="connsiteY6-800" fmla="*/ 53949 h 824219"/>
                <a:gd name="connsiteX7-801" fmla="*/ 2294415 w 5778111"/>
                <a:gd name="connsiteY7-802" fmla="*/ 84879 h 824219"/>
                <a:gd name="connsiteX8-803" fmla="*/ 4689806 w 5778111"/>
                <a:gd name="connsiteY8-804" fmla="*/ 90489 h 824219"/>
                <a:gd name="connsiteX9-805" fmla="*/ 5127372 w 5778111"/>
                <a:gd name="connsiteY9-806" fmla="*/ 298052 h 824219"/>
                <a:gd name="connsiteX10-807" fmla="*/ 5493043 w 5778111"/>
                <a:gd name="connsiteY10-808" fmla="*/ 743620 h 824219"/>
                <a:gd name="connsiteX11-809" fmla="*/ 5653474 w 5778111"/>
                <a:gd name="connsiteY11-810" fmla="*/ 781649 h 824219"/>
                <a:gd name="connsiteX12-811" fmla="*/ 5778111 w 5778111"/>
                <a:gd name="connsiteY12-812" fmla="*/ 786106 h 824219"/>
                <a:gd name="connsiteX13-813" fmla="*/ 5778111 w 5778111"/>
                <a:gd name="connsiteY13-814" fmla="*/ 786106 h 824219"/>
                <a:gd name="connsiteX0-815" fmla="*/ 0 w 5789541"/>
                <a:gd name="connsiteY0-816" fmla="*/ 774886 h 824219"/>
                <a:gd name="connsiteX1-817" fmla="*/ 205542 w 5789541"/>
                <a:gd name="connsiteY1-818" fmla="*/ 769713 h 824219"/>
                <a:gd name="connsiteX2-819" fmla="*/ 375676 w 5789541"/>
                <a:gd name="connsiteY2-820" fmla="*/ 627629 h 824219"/>
                <a:gd name="connsiteX3-821" fmla="*/ 628300 w 5789541"/>
                <a:gd name="connsiteY3-822" fmla="*/ 157807 h 824219"/>
                <a:gd name="connsiteX4-823" fmla="*/ 885706 w 5789541"/>
                <a:gd name="connsiteY4-824" fmla="*/ 4801 h 824219"/>
                <a:gd name="connsiteX5-825" fmla="*/ 1918557 w 5789541"/>
                <a:gd name="connsiteY5-826" fmla="*/ 6342 h 824219"/>
                <a:gd name="connsiteX6-827" fmla="*/ 2109842 w 5789541"/>
                <a:gd name="connsiteY6-828" fmla="*/ 53949 h 824219"/>
                <a:gd name="connsiteX7-829" fmla="*/ 2294415 w 5789541"/>
                <a:gd name="connsiteY7-830" fmla="*/ 84879 h 824219"/>
                <a:gd name="connsiteX8-831" fmla="*/ 4689806 w 5789541"/>
                <a:gd name="connsiteY8-832" fmla="*/ 90489 h 824219"/>
                <a:gd name="connsiteX9-833" fmla="*/ 5127372 w 5789541"/>
                <a:gd name="connsiteY9-834" fmla="*/ 298052 h 824219"/>
                <a:gd name="connsiteX10-835" fmla="*/ 5493043 w 5789541"/>
                <a:gd name="connsiteY10-836" fmla="*/ 743620 h 824219"/>
                <a:gd name="connsiteX11-837" fmla="*/ 5653474 w 5789541"/>
                <a:gd name="connsiteY11-838" fmla="*/ 781649 h 824219"/>
                <a:gd name="connsiteX12-839" fmla="*/ 5778111 w 5789541"/>
                <a:gd name="connsiteY12-840" fmla="*/ 786106 h 824219"/>
                <a:gd name="connsiteX13-841" fmla="*/ 5789541 w 5789541"/>
                <a:gd name="connsiteY13-842" fmla="*/ 782296 h 824219"/>
                <a:gd name="connsiteX0-843" fmla="*/ 0 w 5789541"/>
                <a:gd name="connsiteY0-844" fmla="*/ 774886 h 824219"/>
                <a:gd name="connsiteX1-845" fmla="*/ 205542 w 5789541"/>
                <a:gd name="connsiteY1-846" fmla="*/ 769713 h 824219"/>
                <a:gd name="connsiteX2-847" fmla="*/ 375676 w 5789541"/>
                <a:gd name="connsiteY2-848" fmla="*/ 627629 h 824219"/>
                <a:gd name="connsiteX3-849" fmla="*/ 628300 w 5789541"/>
                <a:gd name="connsiteY3-850" fmla="*/ 157807 h 824219"/>
                <a:gd name="connsiteX4-851" fmla="*/ 885706 w 5789541"/>
                <a:gd name="connsiteY4-852" fmla="*/ 4801 h 824219"/>
                <a:gd name="connsiteX5-853" fmla="*/ 1918557 w 5789541"/>
                <a:gd name="connsiteY5-854" fmla="*/ 6342 h 824219"/>
                <a:gd name="connsiteX6-855" fmla="*/ 2109842 w 5789541"/>
                <a:gd name="connsiteY6-856" fmla="*/ 53949 h 824219"/>
                <a:gd name="connsiteX7-857" fmla="*/ 2294415 w 5789541"/>
                <a:gd name="connsiteY7-858" fmla="*/ 84879 h 824219"/>
                <a:gd name="connsiteX8-859" fmla="*/ 4689806 w 5789541"/>
                <a:gd name="connsiteY8-860" fmla="*/ 90489 h 824219"/>
                <a:gd name="connsiteX9-861" fmla="*/ 5127372 w 5789541"/>
                <a:gd name="connsiteY9-862" fmla="*/ 298052 h 824219"/>
                <a:gd name="connsiteX10-863" fmla="*/ 5493043 w 5789541"/>
                <a:gd name="connsiteY10-864" fmla="*/ 743620 h 824219"/>
                <a:gd name="connsiteX11-865" fmla="*/ 5653474 w 5789541"/>
                <a:gd name="connsiteY11-866" fmla="*/ 781649 h 824219"/>
                <a:gd name="connsiteX12-867" fmla="*/ 5778111 w 5789541"/>
                <a:gd name="connsiteY12-868" fmla="*/ 786106 h 824219"/>
                <a:gd name="connsiteX13-869" fmla="*/ 5789541 w 5789541"/>
                <a:gd name="connsiteY13-870" fmla="*/ 782296 h 824219"/>
                <a:gd name="connsiteX0-871" fmla="*/ 0 w 5789541"/>
                <a:gd name="connsiteY0-872" fmla="*/ 774886 h 824219"/>
                <a:gd name="connsiteX1-873" fmla="*/ 205542 w 5789541"/>
                <a:gd name="connsiteY1-874" fmla="*/ 769713 h 824219"/>
                <a:gd name="connsiteX2-875" fmla="*/ 375676 w 5789541"/>
                <a:gd name="connsiteY2-876" fmla="*/ 627629 h 824219"/>
                <a:gd name="connsiteX3-877" fmla="*/ 628300 w 5789541"/>
                <a:gd name="connsiteY3-878" fmla="*/ 157807 h 824219"/>
                <a:gd name="connsiteX4-879" fmla="*/ 885706 w 5789541"/>
                <a:gd name="connsiteY4-880" fmla="*/ 4801 h 824219"/>
                <a:gd name="connsiteX5-881" fmla="*/ 1918557 w 5789541"/>
                <a:gd name="connsiteY5-882" fmla="*/ 6342 h 824219"/>
                <a:gd name="connsiteX6-883" fmla="*/ 2109842 w 5789541"/>
                <a:gd name="connsiteY6-884" fmla="*/ 53949 h 824219"/>
                <a:gd name="connsiteX7-885" fmla="*/ 2294415 w 5789541"/>
                <a:gd name="connsiteY7-886" fmla="*/ 84879 h 824219"/>
                <a:gd name="connsiteX8-887" fmla="*/ 4689806 w 5789541"/>
                <a:gd name="connsiteY8-888" fmla="*/ 90489 h 824219"/>
                <a:gd name="connsiteX9-889" fmla="*/ 5127372 w 5789541"/>
                <a:gd name="connsiteY9-890" fmla="*/ 298052 h 824219"/>
                <a:gd name="connsiteX10-891" fmla="*/ 5493043 w 5789541"/>
                <a:gd name="connsiteY10-892" fmla="*/ 743620 h 824219"/>
                <a:gd name="connsiteX11-893" fmla="*/ 5653474 w 5789541"/>
                <a:gd name="connsiteY11-894" fmla="*/ 781649 h 824219"/>
                <a:gd name="connsiteX12-895" fmla="*/ 5778111 w 5789541"/>
                <a:gd name="connsiteY12-896" fmla="*/ 786106 h 824219"/>
                <a:gd name="connsiteX13-897" fmla="*/ 5789541 w 5789541"/>
                <a:gd name="connsiteY13-898" fmla="*/ 782296 h 824219"/>
                <a:gd name="connsiteX0-899" fmla="*/ 0 w 5789541"/>
                <a:gd name="connsiteY0-900" fmla="*/ 774886 h 789929"/>
                <a:gd name="connsiteX1-901" fmla="*/ 205542 w 5789541"/>
                <a:gd name="connsiteY1-902" fmla="*/ 769713 h 789929"/>
                <a:gd name="connsiteX2-903" fmla="*/ 375676 w 5789541"/>
                <a:gd name="connsiteY2-904" fmla="*/ 627629 h 789929"/>
                <a:gd name="connsiteX3-905" fmla="*/ 628300 w 5789541"/>
                <a:gd name="connsiteY3-906" fmla="*/ 157807 h 789929"/>
                <a:gd name="connsiteX4-907" fmla="*/ 885706 w 5789541"/>
                <a:gd name="connsiteY4-908" fmla="*/ 4801 h 789929"/>
                <a:gd name="connsiteX5-909" fmla="*/ 1918557 w 5789541"/>
                <a:gd name="connsiteY5-910" fmla="*/ 6342 h 789929"/>
                <a:gd name="connsiteX6-911" fmla="*/ 2109842 w 5789541"/>
                <a:gd name="connsiteY6-912" fmla="*/ 53949 h 789929"/>
                <a:gd name="connsiteX7-913" fmla="*/ 2294415 w 5789541"/>
                <a:gd name="connsiteY7-914" fmla="*/ 84879 h 789929"/>
                <a:gd name="connsiteX8-915" fmla="*/ 4689806 w 5789541"/>
                <a:gd name="connsiteY8-916" fmla="*/ 90489 h 789929"/>
                <a:gd name="connsiteX9-917" fmla="*/ 5127372 w 5789541"/>
                <a:gd name="connsiteY9-918" fmla="*/ 298052 h 789929"/>
                <a:gd name="connsiteX10-919" fmla="*/ 5473993 w 5789541"/>
                <a:gd name="connsiteY10-920" fmla="*/ 709330 h 789929"/>
                <a:gd name="connsiteX11-921" fmla="*/ 5653474 w 5789541"/>
                <a:gd name="connsiteY11-922" fmla="*/ 781649 h 789929"/>
                <a:gd name="connsiteX12-923" fmla="*/ 5778111 w 5789541"/>
                <a:gd name="connsiteY12-924" fmla="*/ 786106 h 789929"/>
                <a:gd name="connsiteX13-925" fmla="*/ 5789541 w 5789541"/>
                <a:gd name="connsiteY13-926" fmla="*/ 782296 h 789929"/>
                <a:gd name="connsiteX0-927" fmla="*/ 0 w 5789541"/>
                <a:gd name="connsiteY0-928" fmla="*/ 774886 h 790799"/>
                <a:gd name="connsiteX1-929" fmla="*/ 205542 w 5789541"/>
                <a:gd name="connsiteY1-930" fmla="*/ 769713 h 790799"/>
                <a:gd name="connsiteX2-931" fmla="*/ 375676 w 5789541"/>
                <a:gd name="connsiteY2-932" fmla="*/ 627629 h 790799"/>
                <a:gd name="connsiteX3-933" fmla="*/ 628300 w 5789541"/>
                <a:gd name="connsiteY3-934" fmla="*/ 157807 h 790799"/>
                <a:gd name="connsiteX4-935" fmla="*/ 885706 w 5789541"/>
                <a:gd name="connsiteY4-936" fmla="*/ 4801 h 790799"/>
                <a:gd name="connsiteX5-937" fmla="*/ 1918557 w 5789541"/>
                <a:gd name="connsiteY5-938" fmla="*/ 6342 h 790799"/>
                <a:gd name="connsiteX6-939" fmla="*/ 2109842 w 5789541"/>
                <a:gd name="connsiteY6-940" fmla="*/ 53949 h 790799"/>
                <a:gd name="connsiteX7-941" fmla="*/ 2294415 w 5789541"/>
                <a:gd name="connsiteY7-942" fmla="*/ 84879 h 790799"/>
                <a:gd name="connsiteX8-943" fmla="*/ 4689806 w 5789541"/>
                <a:gd name="connsiteY8-944" fmla="*/ 90489 h 790799"/>
                <a:gd name="connsiteX9-945" fmla="*/ 5134178 w 5789541"/>
                <a:gd name="connsiteY9-946" fmla="*/ 292833 h 790799"/>
                <a:gd name="connsiteX10-947" fmla="*/ 5473993 w 5789541"/>
                <a:gd name="connsiteY10-948" fmla="*/ 709330 h 790799"/>
                <a:gd name="connsiteX11-949" fmla="*/ 5653474 w 5789541"/>
                <a:gd name="connsiteY11-950" fmla="*/ 781649 h 790799"/>
                <a:gd name="connsiteX12-951" fmla="*/ 5778111 w 5789541"/>
                <a:gd name="connsiteY12-952" fmla="*/ 786106 h 790799"/>
                <a:gd name="connsiteX13-953" fmla="*/ 5789541 w 5789541"/>
                <a:gd name="connsiteY13-954" fmla="*/ 782296 h 790799"/>
                <a:gd name="connsiteX0-955" fmla="*/ 0 w 5789541"/>
                <a:gd name="connsiteY0-956" fmla="*/ 774886 h 792704"/>
                <a:gd name="connsiteX1-957" fmla="*/ 205542 w 5789541"/>
                <a:gd name="connsiteY1-958" fmla="*/ 769713 h 792704"/>
                <a:gd name="connsiteX2-959" fmla="*/ 375676 w 5789541"/>
                <a:gd name="connsiteY2-960" fmla="*/ 627629 h 792704"/>
                <a:gd name="connsiteX3-961" fmla="*/ 628300 w 5789541"/>
                <a:gd name="connsiteY3-962" fmla="*/ 157807 h 792704"/>
                <a:gd name="connsiteX4-963" fmla="*/ 885706 w 5789541"/>
                <a:gd name="connsiteY4-964" fmla="*/ 4801 h 792704"/>
                <a:gd name="connsiteX5-965" fmla="*/ 1918557 w 5789541"/>
                <a:gd name="connsiteY5-966" fmla="*/ 6342 h 792704"/>
                <a:gd name="connsiteX6-967" fmla="*/ 2109842 w 5789541"/>
                <a:gd name="connsiteY6-968" fmla="*/ 53949 h 792704"/>
                <a:gd name="connsiteX7-969" fmla="*/ 2294415 w 5789541"/>
                <a:gd name="connsiteY7-970" fmla="*/ 84879 h 792704"/>
                <a:gd name="connsiteX8-971" fmla="*/ 4689806 w 5789541"/>
                <a:gd name="connsiteY8-972" fmla="*/ 90489 h 792704"/>
                <a:gd name="connsiteX9-973" fmla="*/ 5164658 w 5789541"/>
                <a:gd name="connsiteY9-974" fmla="*/ 281403 h 792704"/>
                <a:gd name="connsiteX10-975" fmla="*/ 5473993 w 5789541"/>
                <a:gd name="connsiteY10-976" fmla="*/ 709330 h 792704"/>
                <a:gd name="connsiteX11-977" fmla="*/ 5653474 w 5789541"/>
                <a:gd name="connsiteY11-978" fmla="*/ 781649 h 792704"/>
                <a:gd name="connsiteX12-979" fmla="*/ 5778111 w 5789541"/>
                <a:gd name="connsiteY12-980" fmla="*/ 786106 h 792704"/>
                <a:gd name="connsiteX13-981" fmla="*/ 5789541 w 5789541"/>
                <a:gd name="connsiteY13-982" fmla="*/ 782296 h 792704"/>
                <a:gd name="connsiteX0-983" fmla="*/ 0 w 5789541"/>
                <a:gd name="connsiteY0-984" fmla="*/ 774886 h 792704"/>
                <a:gd name="connsiteX1-985" fmla="*/ 205542 w 5789541"/>
                <a:gd name="connsiteY1-986" fmla="*/ 769713 h 792704"/>
                <a:gd name="connsiteX2-987" fmla="*/ 375676 w 5789541"/>
                <a:gd name="connsiteY2-988" fmla="*/ 627629 h 792704"/>
                <a:gd name="connsiteX3-989" fmla="*/ 628300 w 5789541"/>
                <a:gd name="connsiteY3-990" fmla="*/ 157807 h 792704"/>
                <a:gd name="connsiteX4-991" fmla="*/ 885706 w 5789541"/>
                <a:gd name="connsiteY4-992" fmla="*/ 4801 h 792704"/>
                <a:gd name="connsiteX5-993" fmla="*/ 1918557 w 5789541"/>
                <a:gd name="connsiteY5-994" fmla="*/ 6342 h 792704"/>
                <a:gd name="connsiteX6-995" fmla="*/ 2109842 w 5789541"/>
                <a:gd name="connsiteY6-996" fmla="*/ 53949 h 792704"/>
                <a:gd name="connsiteX7-997" fmla="*/ 2294415 w 5789541"/>
                <a:gd name="connsiteY7-998" fmla="*/ 84879 h 792704"/>
                <a:gd name="connsiteX8-999" fmla="*/ 4689806 w 5789541"/>
                <a:gd name="connsiteY8-1000" fmla="*/ 90489 h 792704"/>
                <a:gd name="connsiteX9-1001" fmla="*/ 5164658 w 5789541"/>
                <a:gd name="connsiteY9-1002" fmla="*/ 281403 h 792704"/>
                <a:gd name="connsiteX10-1003" fmla="*/ 5473993 w 5789541"/>
                <a:gd name="connsiteY10-1004" fmla="*/ 709330 h 792704"/>
                <a:gd name="connsiteX11-1005" fmla="*/ 5653474 w 5789541"/>
                <a:gd name="connsiteY11-1006" fmla="*/ 781649 h 792704"/>
                <a:gd name="connsiteX12-1007" fmla="*/ 5778111 w 5789541"/>
                <a:gd name="connsiteY12-1008" fmla="*/ 786106 h 792704"/>
                <a:gd name="connsiteX13-1009" fmla="*/ 5789541 w 5789541"/>
                <a:gd name="connsiteY13-1010" fmla="*/ 782296 h 792704"/>
                <a:gd name="connsiteX0-1011" fmla="*/ 0 w 5789541"/>
                <a:gd name="connsiteY0-1012" fmla="*/ 774886 h 792704"/>
                <a:gd name="connsiteX1-1013" fmla="*/ 205542 w 5789541"/>
                <a:gd name="connsiteY1-1014" fmla="*/ 769713 h 792704"/>
                <a:gd name="connsiteX2-1015" fmla="*/ 375676 w 5789541"/>
                <a:gd name="connsiteY2-1016" fmla="*/ 627629 h 792704"/>
                <a:gd name="connsiteX3-1017" fmla="*/ 628300 w 5789541"/>
                <a:gd name="connsiteY3-1018" fmla="*/ 157807 h 792704"/>
                <a:gd name="connsiteX4-1019" fmla="*/ 885706 w 5789541"/>
                <a:gd name="connsiteY4-1020" fmla="*/ 4801 h 792704"/>
                <a:gd name="connsiteX5-1021" fmla="*/ 1918557 w 5789541"/>
                <a:gd name="connsiteY5-1022" fmla="*/ 6342 h 792704"/>
                <a:gd name="connsiteX6-1023" fmla="*/ 2109842 w 5789541"/>
                <a:gd name="connsiteY6-1024" fmla="*/ 53949 h 792704"/>
                <a:gd name="connsiteX7-1025" fmla="*/ 2294415 w 5789541"/>
                <a:gd name="connsiteY7-1026" fmla="*/ 84879 h 792704"/>
                <a:gd name="connsiteX8-1027" fmla="*/ 4689806 w 5789541"/>
                <a:gd name="connsiteY8-1028" fmla="*/ 90489 h 792704"/>
                <a:gd name="connsiteX9-1029" fmla="*/ 5164658 w 5789541"/>
                <a:gd name="connsiteY9-1030" fmla="*/ 281403 h 792704"/>
                <a:gd name="connsiteX10-1031" fmla="*/ 5473993 w 5789541"/>
                <a:gd name="connsiteY10-1032" fmla="*/ 709330 h 792704"/>
                <a:gd name="connsiteX11-1033" fmla="*/ 5653474 w 5789541"/>
                <a:gd name="connsiteY11-1034" fmla="*/ 781649 h 792704"/>
                <a:gd name="connsiteX12-1035" fmla="*/ 5778111 w 5789541"/>
                <a:gd name="connsiteY12-1036" fmla="*/ 786106 h 792704"/>
                <a:gd name="connsiteX13-1037" fmla="*/ 5789541 w 5789541"/>
                <a:gd name="connsiteY13-1038" fmla="*/ 782296 h 792704"/>
                <a:gd name="connsiteX0-1039" fmla="*/ 0 w 5789541"/>
                <a:gd name="connsiteY0-1040" fmla="*/ 774886 h 786106"/>
                <a:gd name="connsiteX1-1041" fmla="*/ 205542 w 5789541"/>
                <a:gd name="connsiteY1-1042" fmla="*/ 769713 h 786106"/>
                <a:gd name="connsiteX2-1043" fmla="*/ 375676 w 5789541"/>
                <a:gd name="connsiteY2-1044" fmla="*/ 627629 h 786106"/>
                <a:gd name="connsiteX3-1045" fmla="*/ 628300 w 5789541"/>
                <a:gd name="connsiteY3-1046" fmla="*/ 157807 h 786106"/>
                <a:gd name="connsiteX4-1047" fmla="*/ 885706 w 5789541"/>
                <a:gd name="connsiteY4-1048" fmla="*/ 4801 h 786106"/>
                <a:gd name="connsiteX5-1049" fmla="*/ 1918557 w 5789541"/>
                <a:gd name="connsiteY5-1050" fmla="*/ 6342 h 786106"/>
                <a:gd name="connsiteX6-1051" fmla="*/ 2109842 w 5789541"/>
                <a:gd name="connsiteY6-1052" fmla="*/ 53949 h 786106"/>
                <a:gd name="connsiteX7-1053" fmla="*/ 2294415 w 5789541"/>
                <a:gd name="connsiteY7-1054" fmla="*/ 84879 h 786106"/>
                <a:gd name="connsiteX8-1055" fmla="*/ 4689806 w 5789541"/>
                <a:gd name="connsiteY8-1056" fmla="*/ 90489 h 786106"/>
                <a:gd name="connsiteX9-1057" fmla="*/ 5164658 w 5789541"/>
                <a:gd name="connsiteY9-1058" fmla="*/ 281403 h 786106"/>
                <a:gd name="connsiteX10-1059" fmla="*/ 5473993 w 5789541"/>
                <a:gd name="connsiteY10-1060" fmla="*/ 709330 h 786106"/>
                <a:gd name="connsiteX11-1061" fmla="*/ 5653474 w 5789541"/>
                <a:gd name="connsiteY11-1062" fmla="*/ 781649 h 786106"/>
                <a:gd name="connsiteX12-1063" fmla="*/ 5778111 w 5789541"/>
                <a:gd name="connsiteY12-1064" fmla="*/ 786106 h 786106"/>
                <a:gd name="connsiteX13-1065" fmla="*/ 5789541 w 5789541"/>
                <a:gd name="connsiteY13-1066" fmla="*/ 782296 h 786106"/>
                <a:gd name="connsiteX0-1067" fmla="*/ 0 w 5789541"/>
                <a:gd name="connsiteY0-1068" fmla="*/ 774886 h 786106"/>
                <a:gd name="connsiteX1-1069" fmla="*/ 205542 w 5789541"/>
                <a:gd name="connsiteY1-1070" fmla="*/ 769713 h 786106"/>
                <a:gd name="connsiteX2-1071" fmla="*/ 375676 w 5789541"/>
                <a:gd name="connsiteY2-1072" fmla="*/ 627629 h 786106"/>
                <a:gd name="connsiteX3-1073" fmla="*/ 628300 w 5789541"/>
                <a:gd name="connsiteY3-1074" fmla="*/ 157807 h 786106"/>
                <a:gd name="connsiteX4-1075" fmla="*/ 885706 w 5789541"/>
                <a:gd name="connsiteY4-1076" fmla="*/ 4801 h 786106"/>
                <a:gd name="connsiteX5-1077" fmla="*/ 1918557 w 5789541"/>
                <a:gd name="connsiteY5-1078" fmla="*/ 6342 h 786106"/>
                <a:gd name="connsiteX6-1079" fmla="*/ 2109842 w 5789541"/>
                <a:gd name="connsiteY6-1080" fmla="*/ 53949 h 786106"/>
                <a:gd name="connsiteX7-1081" fmla="*/ 2294415 w 5789541"/>
                <a:gd name="connsiteY7-1082" fmla="*/ 84879 h 786106"/>
                <a:gd name="connsiteX8-1083" fmla="*/ 4689806 w 5789541"/>
                <a:gd name="connsiteY8-1084" fmla="*/ 90489 h 786106"/>
                <a:gd name="connsiteX9-1085" fmla="*/ 5164658 w 5789541"/>
                <a:gd name="connsiteY9-1086" fmla="*/ 281403 h 786106"/>
                <a:gd name="connsiteX10-1087" fmla="*/ 5432867 w 5789541"/>
                <a:gd name="connsiteY10-1088" fmla="*/ 694472 h 786106"/>
                <a:gd name="connsiteX11-1089" fmla="*/ 5653474 w 5789541"/>
                <a:gd name="connsiteY11-1090" fmla="*/ 781649 h 786106"/>
                <a:gd name="connsiteX12-1091" fmla="*/ 5778111 w 5789541"/>
                <a:gd name="connsiteY12-1092" fmla="*/ 786106 h 786106"/>
                <a:gd name="connsiteX13-1093" fmla="*/ 5789541 w 5789541"/>
                <a:gd name="connsiteY13-1094" fmla="*/ 782296 h 786106"/>
                <a:gd name="connsiteX0-1095" fmla="*/ 0 w 5789541"/>
                <a:gd name="connsiteY0-1096" fmla="*/ 774886 h 786106"/>
                <a:gd name="connsiteX1-1097" fmla="*/ 205542 w 5789541"/>
                <a:gd name="connsiteY1-1098" fmla="*/ 769713 h 786106"/>
                <a:gd name="connsiteX2-1099" fmla="*/ 375676 w 5789541"/>
                <a:gd name="connsiteY2-1100" fmla="*/ 627629 h 786106"/>
                <a:gd name="connsiteX3-1101" fmla="*/ 628300 w 5789541"/>
                <a:gd name="connsiteY3-1102" fmla="*/ 157807 h 786106"/>
                <a:gd name="connsiteX4-1103" fmla="*/ 885706 w 5789541"/>
                <a:gd name="connsiteY4-1104" fmla="*/ 4801 h 786106"/>
                <a:gd name="connsiteX5-1105" fmla="*/ 1918557 w 5789541"/>
                <a:gd name="connsiteY5-1106" fmla="*/ 6342 h 786106"/>
                <a:gd name="connsiteX6-1107" fmla="*/ 2109842 w 5789541"/>
                <a:gd name="connsiteY6-1108" fmla="*/ 53949 h 786106"/>
                <a:gd name="connsiteX7-1109" fmla="*/ 2294415 w 5789541"/>
                <a:gd name="connsiteY7-1110" fmla="*/ 84879 h 786106"/>
                <a:gd name="connsiteX8-1111" fmla="*/ 4689806 w 5789541"/>
                <a:gd name="connsiteY8-1112" fmla="*/ 90489 h 786106"/>
                <a:gd name="connsiteX9-1113" fmla="*/ 5164658 w 5789541"/>
                <a:gd name="connsiteY9-1114" fmla="*/ 281403 h 786106"/>
                <a:gd name="connsiteX10-1115" fmla="*/ 5432867 w 5789541"/>
                <a:gd name="connsiteY10-1116" fmla="*/ 694472 h 786106"/>
                <a:gd name="connsiteX11-1117" fmla="*/ 5653474 w 5789541"/>
                <a:gd name="connsiteY11-1118" fmla="*/ 781649 h 786106"/>
                <a:gd name="connsiteX12-1119" fmla="*/ 5778111 w 5789541"/>
                <a:gd name="connsiteY12-1120" fmla="*/ 786106 h 786106"/>
                <a:gd name="connsiteX13-1121" fmla="*/ 5789541 w 5789541"/>
                <a:gd name="connsiteY13-1122" fmla="*/ 782296 h 786106"/>
                <a:gd name="connsiteX0-1123" fmla="*/ 0 w 5789541"/>
                <a:gd name="connsiteY0-1124" fmla="*/ 774886 h 786106"/>
                <a:gd name="connsiteX1-1125" fmla="*/ 205542 w 5789541"/>
                <a:gd name="connsiteY1-1126" fmla="*/ 769713 h 786106"/>
                <a:gd name="connsiteX2-1127" fmla="*/ 375676 w 5789541"/>
                <a:gd name="connsiteY2-1128" fmla="*/ 627629 h 786106"/>
                <a:gd name="connsiteX3-1129" fmla="*/ 628300 w 5789541"/>
                <a:gd name="connsiteY3-1130" fmla="*/ 157807 h 786106"/>
                <a:gd name="connsiteX4-1131" fmla="*/ 885706 w 5789541"/>
                <a:gd name="connsiteY4-1132" fmla="*/ 4801 h 786106"/>
                <a:gd name="connsiteX5-1133" fmla="*/ 1918557 w 5789541"/>
                <a:gd name="connsiteY5-1134" fmla="*/ 6342 h 786106"/>
                <a:gd name="connsiteX6-1135" fmla="*/ 2109842 w 5789541"/>
                <a:gd name="connsiteY6-1136" fmla="*/ 53949 h 786106"/>
                <a:gd name="connsiteX7-1137" fmla="*/ 2294415 w 5789541"/>
                <a:gd name="connsiteY7-1138" fmla="*/ 84879 h 786106"/>
                <a:gd name="connsiteX8-1139" fmla="*/ 4689806 w 5789541"/>
                <a:gd name="connsiteY8-1140" fmla="*/ 90489 h 786106"/>
                <a:gd name="connsiteX9-1141" fmla="*/ 5164658 w 5789541"/>
                <a:gd name="connsiteY9-1142" fmla="*/ 281403 h 786106"/>
                <a:gd name="connsiteX10-1143" fmla="*/ 5451917 w 5789541"/>
                <a:gd name="connsiteY10-1144" fmla="*/ 690662 h 786106"/>
                <a:gd name="connsiteX11-1145" fmla="*/ 5653474 w 5789541"/>
                <a:gd name="connsiteY11-1146" fmla="*/ 781649 h 786106"/>
                <a:gd name="connsiteX12-1147" fmla="*/ 5778111 w 5789541"/>
                <a:gd name="connsiteY12-1148" fmla="*/ 786106 h 786106"/>
                <a:gd name="connsiteX13-1149" fmla="*/ 5789541 w 5789541"/>
                <a:gd name="connsiteY13-1150" fmla="*/ 782296 h 786106"/>
                <a:gd name="connsiteX0-1151" fmla="*/ 0 w 5778111"/>
                <a:gd name="connsiteY0-1152" fmla="*/ 774886 h 786106"/>
                <a:gd name="connsiteX1-1153" fmla="*/ 205542 w 5778111"/>
                <a:gd name="connsiteY1-1154" fmla="*/ 769713 h 786106"/>
                <a:gd name="connsiteX2-1155" fmla="*/ 375676 w 5778111"/>
                <a:gd name="connsiteY2-1156" fmla="*/ 627629 h 786106"/>
                <a:gd name="connsiteX3-1157" fmla="*/ 628300 w 5778111"/>
                <a:gd name="connsiteY3-1158" fmla="*/ 157807 h 786106"/>
                <a:gd name="connsiteX4-1159" fmla="*/ 885706 w 5778111"/>
                <a:gd name="connsiteY4-1160" fmla="*/ 4801 h 786106"/>
                <a:gd name="connsiteX5-1161" fmla="*/ 1918557 w 5778111"/>
                <a:gd name="connsiteY5-1162" fmla="*/ 6342 h 786106"/>
                <a:gd name="connsiteX6-1163" fmla="*/ 2109842 w 5778111"/>
                <a:gd name="connsiteY6-1164" fmla="*/ 53949 h 786106"/>
                <a:gd name="connsiteX7-1165" fmla="*/ 2294415 w 5778111"/>
                <a:gd name="connsiteY7-1166" fmla="*/ 84879 h 786106"/>
                <a:gd name="connsiteX8-1167" fmla="*/ 4689806 w 5778111"/>
                <a:gd name="connsiteY8-1168" fmla="*/ 90489 h 786106"/>
                <a:gd name="connsiteX9-1169" fmla="*/ 5164658 w 5778111"/>
                <a:gd name="connsiteY9-1170" fmla="*/ 281403 h 786106"/>
                <a:gd name="connsiteX10-1171" fmla="*/ 5451917 w 5778111"/>
                <a:gd name="connsiteY10-1172" fmla="*/ 690662 h 786106"/>
                <a:gd name="connsiteX11-1173" fmla="*/ 5653474 w 5778111"/>
                <a:gd name="connsiteY11-1174" fmla="*/ 781649 h 786106"/>
                <a:gd name="connsiteX12-1175" fmla="*/ 5778111 w 5778111"/>
                <a:gd name="connsiteY12-1176" fmla="*/ 786106 h 786106"/>
                <a:gd name="connsiteX0-1177" fmla="*/ 0 w 5778111"/>
                <a:gd name="connsiteY0-1178" fmla="*/ 774886 h 786106"/>
                <a:gd name="connsiteX1-1179" fmla="*/ 205542 w 5778111"/>
                <a:gd name="connsiteY1-1180" fmla="*/ 769713 h 786106"/>
                <a:gd name="connsiteX2-1181" fmla="*/ 375676 w 5778111"/>
                <a:gd name="connsiteY2-1182" fmla="*/ 627629 h 786106"/>
                <a:gd name="connsiteX3-1183" fmla="*/ 628300 w 5778111"/>
                <a:gd name="connsiteY3-1184" fmla="*/ 157807 h 786106"/>
                <a:gd name="connsiteX4-1185" fmla="*/ 885706 w 5778111"/>
                <a:gd name="connsiteY4-1186" fmla="*/ 4801 h 786106"/>
                <a:gd name="connsiteX5-1187" fmla="*/ 1918557 w 5778111"/>
                <a:gd name="connsiteY5-1188" fmla="*/ 6342 h 786106"/>
                <a:gd name="connsiteX6-1189" fmla="*/ 2109842 w 5778111"/>
                <a:gd name="connsiteY6-1190" fmla="*/ 53949 h 786106"/>
                <a:gd name="connsiteX7-1191" fmla="*/ 2294415 w 5778111"/>
                <a:gd name="connsiteY7-1192" fmla="*/ 84879 h 786106"/>
                <a:gd name="connsiteX8-1193" fmla="*/ 4689806 w 5778111"/>
                <a:gd name="connsiteY8-1194" fmla="*/ 90489 h 786106"/>
                <a:gd name="connsiteX9-1195" fmla="*/ 5164658 w 5778111"/>
                <a:gd name="connsiteY9-1196" fmla="*/ 281403 h 786106"/>
                <a:gd name="connsiteX10-1197" fmla="*/ 5451917 w 5778111"/>
                <a:gd name="connsiteY10-1198" fmla="*/ 690662 h 786106"/>
                <a:gd name="connsiteX11-1199" fmla="*/ 5653474 w 5778111"/>
                <a:gd name="connsiteY11-1200" fmla="*/ 781649 h 786106"/>
                <a:gd name="connsiteX12-1201" fmla="*/ 5778111 w 5778111"/>
                <a:gd name="connsiteY12-1202" fmla="*/ 786106 h 7861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778111" h="786106">
                  <a:moveTo>
                    <a:pt x="0" y="774886"/>
                  </a:moveTo>
                  <a:lnTo>
                    <a:pt x="205542" y="769713"/>
                  </a:lnTo>
                  <a:cubicBezTo>
                    <a:pt x="268155" y="745170"/>
                    <a:pt x="305216" y="729613"/>
                    <a:pt x="375676" y="627629"/>
                  </a:cubicBezTo>
                  <a:cubicBezTo>
                    <a:pt x="446136" y="525645"/>
                    <a:pt x="543295" y="261612"/>
                    <a:pt x="628300" y="157807"/>
                  </a:cubicBezTo>
                  <a:cubicBezTo>
                    <a:pt x="713305" y="54002"/>
                    <a:pt x="673468" y="29110"/>
                    <a:pt x="885706" y="4801"/>
                  </a:cubicBezTo>
                  <a:lnTo>
                    <a:pt x="1918557" y="6342"/>
                  </a:lnTo>
                  <a:cubicBezTo>
                    <a:pt x="1975838" y="11133"/>
                    <a:pt x="2039024" y="0"/>
                    <a:pt x="2109842" y="53949"/>
                  </a:cubicBezTo>
                  <a:cubicBezTo>
                    <a:pt x="2172990" y="88074"/>
                    <a:pt x="2241963" y="83353"/>
                    <a:pt x="2294415" y="84879"/>
                  </a:cubicBezTo>
                  <a:lnTo>
                    <a:pt x="4689806" y="90489"/>
                  </a:lnTo>
                  <a:cubicBezTo>
                    <a:pt x="4890329" y="89054"/>
                    <a:pt x="5053242" y="160042"/>
                    <a:pt x="5164658" y="281403"/>
                  </a:cubicBezTo>
                  <a:cubicBezTo>
                    <a:pt x="5276074" y="402764"/>
                    <a:pt x="5391358" y="632812"/>
                    <a:pt x="5451917" y="690662"/>
                  </a:cubicBezTo>
                  <a:cubicBezTo>
                    <a:pt x="5512476" y="748512"/>
                    <a:pt x="5559819" y="785428"/>
                    <a:pt x="5653474" y="781649"/>
                  </a:cubicBezTo>
                  <a:lnTo>
                    <a:pt x="5778111" y="786106"/>
                  </a:lnTo>
                </a:path>
              </a:pathLst>
            </a:cu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8" name="Group 35"/>
          <p:cNvGrpSpPr/>
          <p:nvPr/>
        </p:nvGrpSpPr>
        <p:grpSpPr bwMode="auto">
          <a:xfrm>
            <a:off x="1549251" y="2503329"/>
            <a:ext cx="5867400" cy="935037"/>
            <a:chOff x="685800" y="1170688"/>
            <a:chExt cx="5867400" cy="934872"/>
          </a:xfrm>
        </p:grpSpPr>
        <p:sp>
          <p:nvSpPr>
            <p:cNvPr id="12" name="Line 1064"/>
            <p:cNvSpPr>
              <a:spLocks noChangeShapeType="1"/>
            </p:cNvSpPr>
            <p:nvPr/>
          </p:nvSpPr>
          <p:spPr bwMode="auto">
            <a:xfrm>
              <a:off x="685800" y="1172275"/>
              <a:ext cx="5867400" cy="0"/>
            </a:xfrm>
            <a:prstGeom prst="line">
              <a:avLst/>
            </a:prstGeom>
            <a:noFill/>
            <a:ln w="228600">
              <a:solidFill>
                <a:schemeClr val="bg1">
                  <a:lumMod val="65000"/>
                </a:schemeClr>
              </a:solidFill>
              <a:round/>
              <a:tailEnd type="triangle" w="med" len="med"/>
            </a:ln>
          </p:spPr>
          <p:txBody>
            <a:bodyPr wrap="none" anchor="ctr"/>
            <a:lstStyle/>
            <a:p>
              <a:pPr>
                <a:defRPr/>
              </a:pPr>
              <a:endParaRPr lang="en-US" sz="1800"/>
            </a:p>
          </p:txBody>
        </p:sp>
        <p:sp>
          <p:nvSpPr>
            <p:cNvPr id="13" name="Freeform 12"/>
            <p:cNvSpPr/>
            <p:nvPr/>
          </p:nvSpPr>
          <p:spPr>
            <a:xfrm>
              <a:off x="777875" y="1170688"/>
              <a:ext cx="5684838" cy="934872"/>
            </a:xfrm>
            <a:custGeom>
              <a:avLst/>
              <a:gdLst>
                <a:gd name="connsiteX0" fmla="*/ 0 w 5684293"/>
                <a:gd name="connsiteY0" fmla="*/ 31845 h 972403"/>
                <a:gd name="connsiteX1" fmla="*/ 225188 w 5684293"/>
                <a:gd name="connsiteY1" fmla="*/ 38669 h 972403"/>
                <a:gd name="connsiteX2" fmla="*/ 429905 w 5684293"/>
                <a:gd name="connsiteY2" fmla="*/ 181971 h 972403"/>
                <a:gd name="connsiteX3" fmla="*/ 668741 w 5684293"/>
                <a:gd name="connsiteY3" fmla="*/ 570932 h 972403"/>
                <a:gd name="connsiteX4" fmla="*/ 887105 w 5684293"/>
                <a:gd name="connsiteY4" fmla="*/ 680114 h 972403"/>
                <a:gd name="connsiteX5" fmla="*/ 3330054 w 5684293"/>
                <a:gd name="connsiteY5" fmla="*/ 707409 h 972403"/>
                <a:gd name="connsiteX6" fmla="*/ 3521123 w 5684293"/>
                <a:gd name="connsiteY6" fmla="*/ 782472 h 972403"/>
                <a:gd name="connsiteX7" fmla="*/ 3623481 w 5684293"/>
                <a:gd name="connsiteY7" fmla="*/ 912126 h 972403"/>
                <a:gd name="connsiteX8" fmla="*/ 3841845 w 5684293"/>
                <a:gd name="connsiteY8" fmla="*/ 946245 h 972403"/>
                <a:gd name="connsiteX9" fmla="*/ 4892723 w 5684293"/>
                <a:gd name="connsiteY9" fmla="*/ 953069 h 972403"/>
                <a:gd name="connsiteX10" fmla="*/ 5227093 w 5684293"/>
                <a:gd name="connsiteY10" fmla="*/ 830239 h 972403"/>
                <a:gd name="connsiteX11" fmla="*/ 5377218 w 5684293"/>
                <a:gd name="connsiteY11" fmla="*/ 181971 h 972403"/>
                <a:gd name="connsiteX12" fmla="*/ 5534168 w 5684293"/>
                <a:gd name="connsiteY12" fmla="*/ 25021 h 972403"/>
                <a:gd name="connsiteX13" fmla="*/ 5684293 w 5684293"/>
                <a:gd name="connsiteY13" fmla="*/ 31845 h 972403"/>
                <a:gd name="connsiteX0-1" fmla="*/ 0 w 5684293"/>
                <a:gd name="connsiteY0-2" fmla="*/ 31845 h 972403"/>
                <a:gd name="connsiteX1-3" fmla="*/ 225188 w 5684293"/>
                <a:gd name="connsiteY1-4" fmla="*/ 38669 h 972403"/>
                <a:gd name="connsiteX2-5" fmla="*/ 429905 w 5684293"/>
                <a:gd name="connsiteY2-6" fmla="*/ 181971 h 972403"/>
                <a:gd name="connsiteX3-7" fmla="*/ 668741 w 5684293"/>
                <a:gd name="connsiteY3-8" fmla="*/ 570932 h 972403"/>
                <a:gd name="connsiteX4-9" fmla="*/ 887105 w 5684293"/>
                <a:gd name="connsiteY4-10" fmla="*/ 680114 h 972403"/>
                <a:gd name="connsiteX5-11" fmla="*/ 3330054 w 5684293"/>
                <a:gd name="connsiteY5-12" fmla="*/ 707409 h 972403"/>
                <a:gd name="connsiteX6-13" fmla="*/ 3521123 w 5684293"/>
                <a:gd name="connsiteY6-14" fmla="*/ 782472 h 972403"/>
                <a:gd name="connsiteX7-15" fmla="*/ 3623481 w 5684293"/>
                <a:gd name="connsiteY7-16" fmla="*/ 912126 h 972403"/>
                <a:gd name="connsiteX8-17" fmla="*/ 3841845 w 5684293"/>
                <a:gd name="connsiteY8-18" fmla="*/ 946245 h 972403"/>
                <a:gd name="connsiteX9-19" fmla="*/ 4892723 w 5684293"/>
                <a:gd name="connsiteY9-20" fmla="*/ 953069 h 972403"/>
                <a:gd name="connsiteX10-21" fmla="*/ 5227093 w 5684293"/>
                <a:gd name="connsiteY10-22" fmla="*/ 830239 h 972403"/>
                <a:gd name="connsiteX11-23" fmla="*/ 5377218 w 5684293"/>
                <a:gd name="connsiteY11-24" fmla="*/ 181971 h 972403"/>
                <a:gd name="connsiteX12-25" fmla="*/ 5534168 w 5684293"/>
                <a:gd name="connsiteY12-26" fmla="*/ 25021 h 972403"/>
                <a:gd name="connsiteX13-27" fmla="*/ 5684293 w 5684293"/>
                <a:gd name="connsiteY13-28" fmla="*/ 31845 h 972403"/>
                <a:gd name="connsiteX0-29" fmla="*/ 0 w 5684293"/>
                <a:gd name="connsiteY0-30" fmla="*/ 31845 h 958755"/>
                <a:gd name="connsiteX1-31" fmla="*/ 225188 w 5684293"/>
                <a:gd name="connsiteY1-32" fmla="*/ 38669 h 958755"/>
                <a:gd name="connsiteX2-33" fmla="*/ 429905 w 5684293"/>
                <a:gd name="connsiteY2-34" fmla="*/ 181971 h 958755"/>
                <a:gd name="connsiteX3-35" fmla="*/ 668741 w 5684293"/>
                <a:gd name="connsiteY3-36" fmla="*/ 570932 h 958755"/>
                <a:gd name="connsiteX4-37" fmla="*/ 887105 w 5684293"/>
                <a:gd name="connsiteY4-38" fmla="*/ 680114 h 958755"/>
                <a:gd name="connsiteX5-39" fmla="*/ 3330054 w 5684293"/>
                <a:gd name="connsiteY5-40" fmla="*/ 707409 h 958755"/>
                <a:gd name="connsiteX6-41" fmla="*/ 3521123 w 5684293"/>
                <a:gd name="connsiteY6-42" fmla="*/ 782472 h 958755"/>
                <a:gd name="connsiteX7-43" fmla="*/ 3623481 w 5684293"/>
                <a:gd name="connsiteY7-44" fmla="*/ 912126 h 958755"/>
                <a:gd name="connsiteX8-45" fmla="*/ 3841845 w 5684293"/>
                <a:gd name="connsiteY8-46" fmla="*/ 946245 h 958755"/>
                <a:gd name="connsiteX9-47" fmla="*/ 4892723 w 5684293"/>
                <a:gd name="connsiteY9-48" fmla="*/ 953069 h 958755"/>
                <a:gd name="connsiteX10-49" fmla="*/ 5227093 w 5684293"/>
                <a:gd name="connsiteY10-50" fmla="*/ 830239 h 958755"/>
                <a:gd name="connsiteX11-51" fmla="*/ 5377218 w 5684293"/>
                <a:gd name="connsiteY11-52" fmla="*/ 181971 h 958755"/>
                <a:gd name="connsiteX12-53" fmla="*/ 5534168 w 5684293"/>
                <a:gd name="connsiteY12-54" fmla="*/ 25021 h 958755"/>
                <a:gd name="connsiteX13-55" fmla="*/ 5684293 w 5684293"/>
                <a:gd name="connsiteY13-56" fmla="*/ 31845 h 958755"/>
                <a:gd name="connsiteX0-57" fmla="*/ 0 w 5684293"/>
                <a:gd name="connsiteY0-58" fmla="*/ 31845 h 958755"/>
                <a:gd name="connsiteX1-59" fmla="*/ 225188 w 5684293"/>
                <a:gd name="connsiteY1-60" fmla="*/ 38669 h 958755"/>
                <a:gd name="connsiteX2-61" fmla="*/ 429905 w 5684293"/>
                <a:gd name="connsiteY2-62" fmla="*/ 181971 h 958755"/>
                <a:gd name="connsiteX3-63" fmla="*/ 668741 w 5684293"/>
                <a:gd name="connsiteY3-64" fmla="*/ 570932 h 958755"/>
                <a:gd name="connsiteX4-65" fmla="*/ 887105 w 5684293"/>
                <a:gd name="connsiteY4-66" fmla="*/ 680114 h 958755"/>
                <a:gd name="connsiteX5-67" fmla="*/ 3330054 w 5684293"/>
                <a:gd name="connsiteY5-68" fmla="*/ 707409 h 958755"/>
                <a:gd name="connsiteX6-69" fmla="*/ 3521123 w 5684293"/>
                <a:gd name="connsiteY6-70" fmla="*/ 782472 h 958755"/>
                <a:gd name="connsiteX7-71" fmla="*/ 3623481 w 5684293"/>
                <a:gd name="connsiteY7-72" fmla="*/ 912126 h 958755"/>
                <a:gd name="connsiteX8-73" fmla="*/ 3841845 w 5684293"/>
                <a:gd name="connsiteY8-74" fmla="*/ 946245 h 958755"/>
                <a:gd name="connsiteX9-75" fmla="*/ 4892723 w 5684293"/>
                <a:gd name="connsiteY9-76" fmla="*/ 953069 h 958755"/>
                <a:gd name="connsiteX10-77" fmla="*/ 5227093 w 5684293"/>
                <a:gd name="connsiteY10-78" fmla="*/ 830239 h 958755"/>
                <a:gd name="connsiteX11-79" fmla="*/ 5377218 w 5684293"/>
                <a:gd name="connsiteY11-80" fmla="*/ 181971 h 958755"/>
                <a:gd name="connsiteX12-81" fmla="*/ 5534168 w 5684293"/>
                <a:gd name="connsiteY12-82" fmla="*/ 25021 h 958755"/>
                <a:gd name="connsiteX13-83" fmla="*/ 5684293 w 5684293"/>
                <a:gd name="connsiteY13-84" fmla="*/ 31845 h 958755"/>
                <a:gd name="connsiteX0-85" fmla="*/ 0 w 5684293"/>
                <a:gd name="connsiteY0-86" fmla="*/ 6824 h 933734"/>
                <a:gd name="connsiteX1-87" fmla="*/ 225188 w 5684293"/>
                <a:gd name="connsiteY1-88" fmla="*/ 13648 h 933734"/>
                <a:gd name="connsiteX2-89" fmla="*/ 429905 w 5684293"/>
                <a:gd name="connsiteY2-90" fmla="*/ 156950 h 933734"/>
                <a:gd name="connsiteX3-91" fmla="*/ 668741 w 5684293"/>
                <a:gd name="connsiteY3-92" fmla="*/ 545911 h 933734"/>
                <a:gd name="connsiteX4-93" fmla="*/ 887105 w 5684293"/>
                <a:gd name="connsiteY4-94" fmla="*/ 655093 h 933734"/>
                <a:gd name="connsiteX5-95" fmla="*/ 3330054 w 5684293"/>
                <a:gd name="connsiteY5-96" fmla="*/ 682388 h 933734"/>
                <a:gd name="connsiteX6-97" fmla="*/ 3521123 w 5684293"/>
                <a:gd name="connsiteY6-98" fmla="*/ 757451 h 933734"/>
                <a:gd name="connsiteX7-99" fmla="*/ 3623481 w 5684293"/>
                <a:gd name="connsiteY7-100" fmla="*/ 887105 h 933734"/>
                <a:gd name="connsiteX8-101" fmla="*/ 3841845 w 5684293"/>
                <a:gd name="connsiteY8-102" fmla="*/ 921224 h 933734"/>
                <a:gd name="connsiteX9-103" fmla="*/ 4892723 w 5684293"/>
                <a:gd name="connsiteY9-104" fmla="*/ 928048 h 933734"/>
                <a:gd name="connsiteX10-105" fmla="*/ 5227093 w 5684293"/>
                <a:gd name="connsiteY10-106" fmla="*/ 805218 h 933734"/>
                <a:gd name="connsiteX11-107" fmla="*/ 5377218 w 5684293"/>
                <a:gd name="connsiteY11-108" fmla="*/ 156950 h 933734"/>
                <a:gd name="connsiteX12-109" fmla="*/ 5534168 w 5684293"/>
                <a:gd name="connsiteY12-110" fmla="*/ 0 h 933734"/>
                <a:gd name="connsiteX13-111" fmla="*/ 5684293 w 5684293"/>
                <a:gd name="connsiteY13-112" fmla="*/ 6824 h 933734"/>
                <a:gd name="connsiteX0-113" fmla="*/ 0 w 5684293"/>
                <a:gd name="connsiteY0-114" fmla="*/ 6824 h 933734"/>
                <a:gd name="connsiteX1-115" fmla="*/ 225188 w 5684293"/>
                <a:gd name="connsiteY1-116" fmla="*/ 13648 h 933734"/>
                <a:gd name="connsiteX2-117" fmla="*/ 429905 w 5684293"/>
                <a:gd name="connsiteY2-118" fmla="*/ 156950 h 933734"/>
                <a:gd name="connsiteX3-119" fmla="*/ 668741 w 5684293"/>
                <a:gd name="connsiteY3-120" fmla="*/ 545911 h 933734"/>
                <a:gd name="connsiteX4-121" fmla="*/ 887105 w 5684293"/>
                <a:gd name="connsiteY4-122" fmla="*/ 655093 h 933734"/>
                <a:gd name="connsiteX5-123" fmla="*/ 3330054 w 5684293"/>
                <a:gd name="connsiteY5-124" fmla="*/ 682388 h 933734"/>
                <a:gd name="connsiteX6-125" fmla="*/ 3521123 w 5684293"/>
                <a:gd name="connsiteY6-126" fmla="*/ 757451 h 933734"/>
                <a:gd name="connsiteX7-127" fmla="*/ 3623481 w 5684293"/>
                <a:gd name="connsiteY7-128" fmla="*/ 887105 h 933734"/>
                <a:gd name="connsiteX8-129" fmla="*/ 3841845 w 5684293"/>
                <a:gd name="connsiteY8-130" fmla="*/ 921224 h 933734"/>
                <a:gd name="connsiteX9-131" fmla="*/ 4892723 w 5684293"/>
                <a:gd name="connsiteY9-132" fmla="*/ 928048 h 933734"/>
                <a:gd name="connsiteX10-133" fmla="*/ 5227093 w 5684293"/>
                <a:gd name="connsiteY10-134" fmla="*/ 805218 h 933734"/>
                <a:gd name="connsiteX11-135" fmla="*/ 5377218 w 5684293"/>
                <a:gd name="connsiteY11-136" fmla="*/ 156950 h 933734"/>
                <a:gd name="connsiteX12-137" fmla="*/ 5534168 w 5684293"/>
                <a:gd name="connsiteY12-138" fmla="*/ 0 h 933734"/>
                <a:gd name="connsiteX13-139" fmla="*/ 5684293 w 5684293"/>
                <a:gd name="connsiteY13-140" fmla="*/ 6824 h 933734"/>
                <a:gd name="connsiteX0-141" fmla="*/ 0 w 5684293"/>
                <a:gd name="connsiteY0-142" fmla="*/ 6824 h 933734"/>
                <a:gd name="connsiteX1-143" fmla="*/ 225188 w 5684293"/>
                <a:gd name="connsiteY1-144" fmla="*/ 13648 h 933734"/>
                <a:gd name="connsiteX2-145" fmla="*/ 429905 w 5684293"/>
                <a:gd name="connsiteY2-146" fmla="*/ 156950 h 933734"/>
                <a:gd name="connsiteX3-147" fmla="*/ 668741 w 5684293"/>
                <a:gd name="connsiteY3-148" fmla="*/ 545911 h 933734"/>
                <a:gd name="connsiteX4-149" fmla="*/ 887105 w 5684293"/>
                <a:gd name="connsiteY4-150" fmla="*/ 655093 h 933734"/>
                <a:gd name="connsiteX5-151" fmla="*/ 3330054 w 5684293"/>
                <a:gd name="connsiteY5-152" fmla="*/ 682388 h 933734"/>
                <a:gd name="connsiteX6-153" fmla="*/ 3521123 w 5684293"/>
                <a:gd name="connsiteY6-154" fmla="*/ 757451 h 933734"/>
                <a:gd name="connsiteX7-155" fmla="*/ 3623481 w 5684293"/>
                <a:gd name="connsiteY7-156" fmla="*/ 887105 h 933734"/>
                <a:gd name="connsiteX8-157" fmla="*/ 3841845 w 5684293"/>
                <a:gd name="connsiteY8-158" fmla="*/ 921224 h 933734"/>
                <a:gd name="connsiteX9-159" fmla="*/ 4892723 w 5684293"/>
                <a:gd name="connsiteY9-160" fmla="*/ 928048 h 933734"/>
                <a:gd name="connsiteX10-161" fmla="*/ 5227093 w 5684293"/>
                <a:gd name="connsiteY10-162" fmla="*/ 805218 h 933734"/>
                <a:gd name="connsiteX11-163" fmla="*/ 5377218 w 5684293"/>
                <a:gd name="connsiteY11-164" fmla="*/ 156950 h 933734"/>
                <a:gd name="connsiteX12-165" fmla="*/ 5534168 w 5684293"/>
                <a:gd name="connsiteY12-166" fmla="*/ 0 h 933734"/>
                <a:gd name="connsiteX13-167" fmla="*/ 5684293 w 5684293"/>
                <a:gd name="connsiteY13-168" fmla="*/ 6824 h 933734"/>
                <a:gd name="connsiteX0-169" fmla="*/ 0 w 5684293"/>
                <a:gd name="connsiteY0-170" fmla="*/ 6824 h 933734"/>
                <a:gd name="connsiteX1-171" fmla="*/ 225188 w 5684293"/>
                <a:gd name="connsiteY1-172" fmla="*/ 13648 h 933734"/>
                <a:gd name="connsiteX2-173" fmla="*/ 429905 w 5684293"/>
                <a:gd name="connsiteY2-174" fmla="*/ 156950 h 933734"/>
                <a:gd name="connsiteX3-175" fmla="*/ 668741 w 5684293"/>
                <a:gd name="connsiteY3-176" fmla="*/ 545911 h 933734"/>
                <a:gd name="connsiteX4-177" fmla="*/ 887105 w 5684293"/>
                <a:gd name="connsiteY4-178" fmla="*/ 655093 h 933734"/>
                <a:gd name="connsiteX5-179" fmla="*/ 3330054 w 5684293"/>
                <a:gd name="connsiteY5-180" fmla="*/ 682388 h 933734"/>
                <a:gd name="connsiteX6-181" fmla="*/ 3521123 w 5684293"/>
                <a:gd name="connsiteY6-182" fmla="*/ 757451 h 933734"/>
                <a:gd name="connsiteX7-183" fmla="*/ 3623481 w 5684293"/>
                <a:gd name="connsiteY7-184" fmla="*/ 887105 h 933734"/>
                <a:gd name="connsiteX8-185" fmla="*/ 3841845 w 5684293"/>
                <a:gd name="connsiteY8-186" fmla="*/ 921224 h 933734"/>
                <a:gd name="connsiteX9-187" fmla="*/ 4892723 w 5684293"/>
                <a:gd name="connsiteY9-188" fmla="*/ 928048 h 933734"/>
                <a:gd name="connsiteX10-189" fmla="*/ 5227093 w 5684293"/>
                <a:gd name="connsiteY10-190" fmla="*/ 805218 h 933734"/>
                <a:gd name="connsiteX11-191" fmla="*/ 5377218 w 5684293"/>
                <a:gd name="connsiteY11-192" fmla="*/ 156950 h 933734"/>
                <a:gd name="connsiteX12-193" fmla="*/ 5534168 w 5684293"/>
                <a:gd name="connsiteY12-194" fmla="*/ 0 h 933734"/>
                <a:gd name="connsiteX13-195" fmla="*/ 5684293 w 5684293"/>
                <a:gd name="connsiteY13-196" fmla="*/ 6824 h 933734"/>
                <a:gd name="connsiteX0-197" fmla="*/ 0 w 5684293"/>
                <a:gd name="connsiteY0-198" fmla="*/ 6824 h 939712"/>
                <a:gd name="connsiteX1-199" fmla="*/ 225188 w 5684293"/>
                <a:gd name="connsiteY1-200" fmla="*/ 13648 h 939712"/>
                <a:gd name="connsiteX2-201" fmla="*/ 429905 w 5684293"/>
                <a:gd name="connsiteY2-202" fmla="*/ 156950 h 939712"/>
                <a:gd name="connsiteX3-203" fmla="*/ 668741 w 5684293"/>
                <a:gd name="connsiteY3-204" fmla="*/ 545911 h 939712"/>
                <a:gd name="connsiteX4-205" fmla="*/ 887105 w 5684293"/>
                <a:gd name="connsiteY4-206" fmla="*/ 655093 h 939712"/>
                <a:gd name="connsiteX5-207" fmla="*/ 3330054 w 5684293"/>
                <a:gd name="connsiteY5-208" fmla="*/ 682388 h 939712"/>
                <a:gd name="connsiteX6-209" fmla="*/ 3521123 w 5684293"/>
                <a:gd name="connsiteY6-210" fmla="*/ 757451 h 939712"/>
                <a:gd name="connsiteX7-211" fmla="*/ 3623481 w 5684293"/>
                <a:gd name="connsiteY7-212" fmla="*/ 887105 h 939712"/>
                <a:gd name="connsiteX8-213" fmla="*/ 3841845 w 5684293"/>
                <a:gd name="connsiteY8-214" fmla="*/ 921224 h 939712"/>
                <a:gd name="connsiteX9-215" fmla="*/ 4946206 w 5684293"/>
                <a:gd name="connsiteY9-216" fmla="*/ 939712 h 939712"/>
                <a:gd name="connsiteX10-217" fmla="*/ 5227093 w 5684293"/>
                <a:gd name="connsiteY10-218" fmla="*/ 805218 h 939712"/>
                <a:gd name="connsiteX11-219" fmla="*/ 5377218 w 5684293"/>
                <a:gd name="connsiteY11-220" fmla="*/ 156950 h 939712"/>
                <a:gd name="connsiteX12-221" fmla="*/ 5534168 w 5684293"/>
                <a:gd name="connsiteY12-222" fmla="*/ 0 h 939712"/>
                <a:gd name="connsiteX13-223" fmla="*/ 5684293 w 5684293"/>
                <a:gd name="connsiteY13-224" fmla="*/ 6824 h 939712"/>
                <a:gd name="connsiteX0-225" fmla="*/ 0 w 5684293"/>
                <a:gd name="connsiteY0-226" fmla="*/ 6824 h 939712"/>
                <a:gd name="connsiteX1-227" fmla="*/ 225188 w 5684293"/>
                <a:gd name="connsiteY1-228" fmla="*/ 13648 h 939712"/>
                <a:gd name="connsiteX2-229" fmla="*/ 429905 w 5684293"/>
                <a:gd name="connsiteY2-230" fmla="*/ 156950 h 939712"/>
                <a:gd name="connsiteX3-231" fmla="*/ 668741 w 5684293"/>
                <a:gd name="connsiteY3-232" fmla="*/ 545911 h 939712"/>
                <a:gd name="connsiteX4-233" fmla="*/ 887105 w 5684293"/>
                <a:gd name="connsiteY4-234" fmla="*/ 655093 h 939712"/>
                <a:gd name="connsiteX5-235" fmla="*/ 3330054 w 5684293"/>
                <a:gd name="connsiteY5-236" fmla="*/ 682388 h 939712"/>
                <a:gd name="connsiteX6-237" fmla="*/ 3521123 w 5684293"/>
                <a:gd name="connsiteY6-238" fmla="*/ 757451 h 939712"/>
                <a:gd name="connsiteX7-239" fmla="*/ 3623481 w 5684293"/>
                <a:gd name="connsiteY7-240" fmla="*/ 887105 h 939712"/>
                <a:gd name="connsiteX8-241" fmla="*/ 3841845 w 5684293"/>
                <a:gd name="connsiteY8-242" fmla="*/ 921224 h 939712"/>
                <a:gd name="connsiteX9-243" fmla="*/ 4946206 w 5684293"/>
                <a:gd name="connsiteY9-244" fmla="*/ 939712 h 939712"/>
                <a:gd name="connsiteX10-245" fmla="*/ 5227093 w 5684293"/>
                <a:gd name="connsiteY10-246" fmla="*/ 805218 h 939712"/>
                <a:gd name="connsiteX11-247" fmla="*/ 5377218 w 5684293"/>
                <a:gd name="connsiteY11-248" fmla="*/ 156950 h 939712"/>
                <a:gd name="connsiteX12-249" fmla="*/ 5534168 w 5684293"/>
                <a:gd name="connsiteY12-250" fmla="*/ 0 h 939712"/>
                <a:gd name="connsiteX13-251" fmla="*/ 5684293 w 5684293"/>
                <a:gd name="connsiteY13-252" fmla="*/ 6824 h 939712"/>
                <a:gd name="connsiteX0-253" fmla="*/ 0 w 5684293"/>
                <a:gd name="connsiteY0-254" fmla="*/ 6824 h 934872"/>
                <a:gd name="connsiteX1-255" fmla="*/ 225188 w 5684293"/>
                <a:gd name="connsiteY1-256" fmla="*/ 13648 h 934872"/>
                <a:gd name="connsiteX2-257" fmla="*/ 429905 w 5684293"/>
                <a:gd name="connsiteY2-258" fmla="*/ 156950 h 934872"/>
                <a:gd name="connsiteX3-259" fmla="*/ 668741 w 5684293"/>
                <a:gd name="connsiteY3-260" fmla="*/ 545911 h 934872"/>
                <a:gd name="connsiteX4-261" fmla="*/ 887105 w 5684293"/>
                <a:gd name="connsiteY4-262" fmla="*/ 655093 h 934872"/>
                <a:gd name="connsiteX5-263" fmla="*/ 3330054 w 5684293"/>
                <a:gd name="connsiteY5-264" fmla="*/ 682388 h 934872"/>
                <a:gd name="connsiteX6-265" fmla="*/ 3521123 w 5684293"/>
                <a:gd name="connsiteY6-266" fmla="*/ 757451 h 934872"/>
                <a:gd name="connsiteX7-267" fmla="*/ 3623481 w 5684293"/>
                <a:gd name="connsiteY7-268" fmla="*/ 887105 h 934872"/>
                <a:gd name="connsiteX8-269" fmla="*/ 3841845 w 5684293"/>
                <a:gd name="connsiteY8-270" fmla="*/ 921224 h 934872"/>
                <a:gd name="connsiteX9-271" fmla="*/ 4960962 w 5684293"/>
                <a:gd name="connsiteY9-272" fmla="*/ 934871 h 934872"/>
                <a:gd name="connsiteX10-273" fmla="*/ 5227093 w 5684293"/>
                <a:gd name="connsiteY10-274" fmla="*/ 805218 h 934872"/>
                <a:gd name="connsiteX11-275" fmla="*/ 5377218 w 5684293"/>
                <a:gd name="connsiteY11-276" fmla="*/ 156950 h 934872"/>
                <a:gd name="connsiteX12-277" fmla="*/ 5534168 w 5684293"/>
                <a:gd name="connsiteY12-278" fmla="*/ 0 h 934872"/>
                <a:gd name="connsiteX13-279" fmla="*/ 5684293 w 5684293"/>
                <a:gd name="connsiteY13-280" fmla="*/ 6824 h 934872"/>
                <a:gd name="connsiteX0-281" fmla="*/ 0 w 5684293"/>
                <a:gd name="connsiteY0-282" fmla="*/ 6824 h 934872"/>
                <a:gd name="connsiteX1-283" fmla="*/ 225188 w 5684293"/>
                <a:gd name="connsiteY1-284" fmla="*/ 13648 h 934872"/>
                <a:gd name="connsiteX2-285" fmla="*/ 429905 w 5684293"/>
                <a:gd name="connsiteY2-286" fmla="*/ 156950 h 934872"/>
                <a:gd name="connsiteX3-287" fmla="*/ 668741 w 5684293"/>
                <a:gd name="connsiteY3-288" fmla="*/ 545911 h 934872"/>
                <a:gd name="connsiteX4-289" fmla="*/ 887105 w 5684293"/>
                <a:gd name="connsiteY4-290" fmla="*/ 655093 h 934872"/>
                <a:gd name="connsiteX5-291" fmla="*/ 3330054 w 5684293"/>
                <a:gd name="connsiteY5-292" fmla="*/ 682388 h 934872"/>
                <a:gd name="connsiteX6-293" fmla="*/ 3521123 w 5684293"/>
                <a:gd name="connsiteY6-294" fmla="*/ 757451 h 934872"/>
                <a:gd name="connsiteX7-295" fmla="*/ 3643953 w 5684293"/>
                <a:gd name="connsiteY7-296" fmla="*/ 852985 h 934872"/>
                <a:gd name="connsiteX8-297" fmla="*/ 3841845 w 5684293"/>
                <a:gd name="connsiteY8-298" fmla="*/ 921224 h 934872"/>
                <a:gd name="connsiteX9-299" fmla="*/ 4960962 w 5684293"/>
                <a:gd name="connsiteY9-300" fmla="*/ 934871 h 934872"/>
                <a:gd name="connsiteX10-301" fmla="*/ 5227093 w 5684293"/>
                <a:gd name="connsiteY10-302" fmla="*/ 805218 h 934872"/>
                <a:gd name="connsiteX11-303" fmla="*/ 5377218 w 5684293"/>
                <a:gd name="connsiteY11-304" fmla="*/ 156950 h 934872"/>
                <a:gd name="connsiteX12-305" fmla="*/ 5534168 w 5684293"/>
                <a:gd name="connsiteY12-306" fmla="*/ 0 h 934872"/>
                <a:gd name="connsiteX13-307" fmla="*/ 5684293 w 5684293"/>
                <a:gd name="connsiteY13-308" fmla="*/ 6824 h 934872"/>
                <a:gd name="connsiteX0-309" fmla="*/ 0 w 5684293"/>
                <a:gd name="connsiteY0-310" fmla="*/ 6824 h 934872"/>
                <a:gd name="connsiteX1-311" fmla="*/ 225188 w 5684293"/>
                <a:gd name="connsiteY1-312" fmla="*/ 13648 h 934872"/>
                <a:gd name="connsiteX2-313" fmla="*/ 429905 w 5684293"/>
                <a:gd name="connsiteY2-314" fmla="*/ 156950 h 934872"/>
                <a:gd name="connsiteX3-315" fmla="*/ 668741 w 5684293"/>
                <a:gd name="connsiteY3-316" fmla="*/ 545911 h 934872"/>
                <a:gd name="connsiteX4-317" fmla="*/ 887105 w 5684293"/>
                <a:gd name="connsiteY4-318" fmla="*/ 655093 h 934872"/>
                <a:gd name="connsiteX5-319" fmla="*/ 3330054 w 5684293"/>
                <a:gd name="connsiteY5-320" fmla="*/ 682388 h 934872"/>
                <a:gd name="connsiteX6-321" fmla="*/ 3521123 w 5684293"/>
                <a:gd name="connsiteY6-322" fmla="*/ 757451 h 934872"/>
                <a:gd name="connsiteX7-323" fmla="*/ 3643953 w 5684293"/>
                <a:gd name="connsiteY7-324" fmla="*/ 852985 h 934872"/>
                <a:gd name="connsiteX8-325" fmla="*/ 3841845 w 5684293"/>
                <a:gd name="connsiteY8-326" fmla="*/ 921224 h 934872"/>
                <a:gd name="connsiteX9-327" fmla="*/ 4960962 w 5684293"/>
                <a:gd name="connsiteY9-328" fmla="*/ 934871 h 934872"/>
                <a:gd name="connsiteX10-329" fmla="*/ 5227093 w 5684293"/>
                <a:gd name="connsiteY10-330" fmla="*/ 805218 h 934872"/>
                <a:gd name="connsiteX11-331" fmla="*/ 5377218 w 5684293"/>
                <a:gd name="connsiteY11-332" fmla="*/ 156950 h 934872"/>
                <a:gd name="connsiteX12-333" fmla="*/ 5534168 w 5684293"/>
                <a:gd name="connsiteY12-334" fmla="*/ 0 h 934872"/>
                <a:gd name="connsiteX13-335" fmla="*/ 5684293 w 5684293"/>
                <a:gd name="connsiteY13-336" fmla="*/ 6824 h 934872"/>
                <a:gd name="connsiteX0-337" fmla="*/ 0 w 5684293"/>
                <a:gd name="connsiteY0-338" fmla="*/ 6824 h 934872"/>
                <a:gd name="connsiteX1-339" fmla="*/ 225188 w 5684293"/>
                <a:gd name="connsiteY1-340" fmla="*/ 13648 h 934872"/>
                <a:gd name="connsiteX2-341" fmla="*/ 429905 w 5684293"/>
                <a:gd name="connsiteY2-342" fmla="*/ 156950 h 934872"/>
                <a:gd name="connsiteX3-343" fmla="*/ 668741 w 5684293"/>
                <a:gd name="connsiteY3-344" fmla="*/ 545911 h 934872"/>
                <a:gd name="connsiteX4-345" fmla="*/ 887105 w 5684293"/>
                <a:gd name="connsiteY4-346" fmla="*/ 655093 h 934872"/>
                <a:gd name="connsiteX5-347" fmla="*/ 3330054 w 5684293"/>
                <a:gd name="connsiteY5-348" fmla="*/ 682388 h 934872"/>
                <a:gd name="connsiteX6-349" fmla="*/ 3536200 w 5684293"/>
                <a:gd name="connsiteY6-350" fmla="*/ 726029 h 934872"/>
                <a:gd name="connsiteX7-351" fmla="*/ 3643953 w 5684293"/>
                <a:gd name="connsiteY7-352" fmla="*/ 852985 h 934872"/>
                <a:gd name="connsiteX8-353" fmla="*/ 3841845 w 5684293"/>
                <a:gd name="connsiteY8-354" fmla="*/ 921224 h 934872"/>
                <a:gd name="connsiteX9-355" fmla="*/ 4960962 w 5684293"/>
                <a:gd name="connsiteY9-356" fmla="*/ 934871 h 934872"/>
                <a:gd name="connsiteX10-357" fmla="*/ 5227093 w 5684293"/>
                <a:gd name="connsiteY10-358" fmla="*/ 805218 h 934872"/>
                <a:gd name="connsiteX11-359" fmla="*/ 5377218 w 5684293"/>
                <a:gd name="connsiteY11-360" fmla="*/ 156950 h 934872"/>
                <a:gd name="connsiteX12-361" fmla="*/ 5534168 w 5684293"/>
                <a:gd name="connsiteY12-362" fmla="*/ 0 h 934872"/>
                <a:gd name="connsiteX13-363" fmla="*/ 5684293 w 5684293"/>
                <a:gd name="connsiteY13-364" fmla="*/ 6824 h 9348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5684293" h="934872">
                  <a:moveTo>
                    <a:pt x="0" y="6824"/>
                  </a:moveTo>
                  <a:lnTo>
                    <a:pt x="225188" y="13648"/>
                  </a:lnTo>
                  <a:cubicBezTo>
                    <a:pt x="296839" y="38669"/>
                    <a:pt x="355980" y="68240"/>
                    <a:pt x="429905" y="156950"/>
                  </a:cubicBezTo>
                  <a:cubicBezTo>
                    <a:pt x="503830" y="245660"/>
                    <a:pt x="592541" y="462887"/>
                    <a:pt x="668741" y="545911"/>
                  </a:cubicBezTo>
                  <a:cubicBezTo>
                    <a:pt x="744941" y="628935"/>
                    <a:pt x="798126" y="649407"/>
                    <a:pt x="887105" y="655093"/>
                  </a:cubicBezTo>
                  <a:lnTo>
                    <a:pt x="3330054" y="682388"/>
                  </a:lnTo>
                  <a:cubicBezTo>
                    <a:pt x="3461982" y="678619"/>
                    <a:pt x="3483884" y="697596"/>
                    <a:pt x="3536200" y="726029"/>
                  </a:cubicBezTo>
                  <a:cubicBezTo>
                    <a:pt x="3588516" y="754462"/>
                    <a:pt x="3593012" y="820453"/>
                    <a:pt x="3643953" y="852985"/>
                  </a:cubicBezTo>
                  <a:cubicBezTo>
                    <a:pt x="3694894" y="885517"/>
                    <a:pt x="3685611" y="916383"/>
                    <a:pt x="3841845" y="921224"/>
                  </a:cubicBezTo>
                  <a:lnTo>
                    <a:pt x="4960962" y="934871"/>
                  </a:lnTo>
                  <a:cubicBezTo>
                    <a:pt x="5147518" y="917520"/>
                    <a:pt x="5157717" y="934872"/>
                    <a:pt x="5227093" y="805218"/>
                  </a:cubicBezTo>
                  <a:cubicBezTo>
                    <a:pt x="5296469" y="675565"/>
                    <a:pt x="5326039" y="291153"/>
                    <a:pt x="5377218" y="156950"/>
                  </a:cubicBezTo>
                  <a:cubicBezTo>
                    <a:pt x="5428397" y="22747"/>
                    <a:pt x="5482989" y="25021"/>
                    <a:pt x="5534168" y="0"/>
                  </a:cubicBezTo>
                  <a:lnTo>
                    <a:pt x="5684293" y="6824"/>
                  </a:lnTo>
                </a:path>
              </a:pathLst>
            </a:cu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grpSp>
        <p:nvGrpSpPr>
          <p:cNvPr id="11" name="Group 34"/>
          <p:cNvGrpSpPr/>
          <p:nvPr/>
        </p:nvGrpSpPr>
        <p:grpSpPr bwMode="auto">
          <a:xfrm>
            <a:off x="1547664" y="2646204"/>
            <a:ext cx="5868987" cy="603250"/>
            <a:chOff x="683568" y="1312117"/>
            <a:chExt cx="5869632" cy="604715"/>
          </a:xfrm>
        </p:grpSpPr>
        <p:sp>
          <p:nvSpPr>
            <p:cNvPr id="15" name="Line 1065"/>
            <p:cNvSpPr>
              <a:spLocks noChangeShapeType="1"/>
            </p:cNvSpPr>
            <p:nvPr/>
          </p:nvSpPr>
          <p:spPr bwMode="auto">
            <a:xfrm>
              <a:off x="683568" y="1700408"/>
              <a:ext cx="5869632" cy="0"/>
            </a:xfrm>
            <a:prstGeom prst="line">
              <a:avLst/>
            </a:prstGeom>
            <a:noFill/>
            <a:ln w="228600">
              <a:solidFill>
                <a:schemeClr val="accent2">
                  <a:lumMod val="75000"/>
                </a:schemeClr>
              </a:solidFill>
              <a:round/>
              <a:tailEnd type="triangle" w="med" len="med"/>
            </a:ln>
          </p:spPr>
          <p:txBody>
            <a:bodyPr wrap="none" anchor="ctr"/>
            <a:lstStyle/>
            <a:p>
              <a:pPr>
                <a:defRPr/>
              </a:pPr>
              <a:endParaRPr lang="en-US" sz="1800"/>
            </a:p>
          </p:txBody>
        </p:sp>
        <p:sp>
          <p:nvSpPr>
            <p:cNvPr id="16" name="Freeform 15"/>
            <p:cNvSpPr/>
            <p:nvPr/>
          </p:nvSpPr>
          <p:spPr>
            <a:xfrm>
              <a:off x="707383" y="1312117"/>
              <a:ext cx="5483828" cy="604715"/>
            </a:xfrm>
            <a:custGeom>
              <a:avLst/>
              <a:gdLst>
                <a:gd name="connsiteX0" fmla="*/ 0 w 5493224"/>
                <a:gd name="connsiteY0" fmla="*/ 385549 h 644856"/>
                <a:gd name="connsiteX1" fmla="*/ 204717 w 5493224"/>
                <a:gd name="connsiteY1" fmla="*/ 406020 h 644856"/>
                <a:gd name="connsiteX2" fmla="*/ 341194 w 5493224"/>
                <a:gd name="connsiteY2" fmla="*/ 344605 h 644856"/>
                <a:gd name="connsiteX3" fmla="*/ 566383 w 5493224"/>
                <a:gd name="connsiteY3" fmla="*/ 78474 h 644856"/>
                <a:gd name="connsiteX4" fmla="*/ 825690 w 5493224"/>
                <a:gd name="connsiteY4" fmla="*/ 30707 h 644856"/>
                <a:gd name="connsiteX5" fmla="*/ 3330054 w 5493224"/>
                <a:gd name="connsiteY5" fmla="*/ 23883 h 644856"/>
                <a:gd name="connsiteX6" fmla="*/ 3575714 w 5493224"/>
                <a:gd name="connsiteY6" fmla="*/ 174008 h 644856"/>
                <a:gd name="connsiteX7" fmla="*/ 3698544 w 5493224"/>
                <a:gd name="connsiteY7" fmla="*/ 501555 h 644856"/>
                <a:gd name="connsiteX8" fmla="*/ 3869141 w 5493224"/>
                <a:gd name="connsiteY8" fmla="*/ 624384 h 644856"/>
                <a:gd name="connsiteX9" fmla="*/ 5015553 w 5493224"/>
                <a:gd name="connsiteY9" fmla="*/ 624384 h 644856"/>
                <a:gd name="connsiteX10" fmla="*/ 5138383 w 5493224"/>
                <a:gd name="connsiteY10" fmla="*/ 556146 h 644856"/>
                <a:gd name="connsiteX11" fmla="*/ 5220269 w 5493224"/>
                <a:gd name="connsiteY11" fmla="*/ 433316 h 644856"/>
                <a:gd name="connsiteX12" fmla="*/ 5302156 w 5493224"/>
                <a:gd name="connsiteY12" fmla="*/ 412844 h 644856"/>
                <a:gd name="connsiteX13" fmla="*/ 5486400 w 5493224"/>
                <a:gd name="connsiteY13" fmla="*/ 412844 h 644856"/>
                <a:gd name="connsiteX14" fmla="*/ 5486400 w 5493224"/>
                <a:gd name="connsiteY14" fmla="*/ 412844 h 644856"/>
                <a:gd name="connsiteX15" fmla="*/ 5493224 w 5493224"/>
                <a:gd name="connsiteY15" fmla="*/ 399196 h 644856"/>
                <a:gd name="connsiteX0-1" fmla="*/ 0 w 5493224"/>
                <a:gd name="connsiteY0-2" fmla="*/ 385549 h 644856"/>
                <a:gd name="connsiteX1-3" fmla="*/ 37595 w 5493224"/>
                <a:gd name="connsiteY1-4" fmla="*/ 432701 h 644856"/>
                <a:gd name="connsiteX2-5" fmla="*/ 204717 w 5493224"/>
                <a:gd name="connsiteY2-6" fmla="*/ 406020 h 644856"/>
                <a:gd name="connsiteX3-7" fmla="*/ 341194 w 5493224"/>
                <a:gd name="connsiteY3-8" fmla="*/ 344605 h 644856"/>
                <a:gd name="connsiteX4-9" fmla="*/ 566383 w 5493224"/>
                <a:gd name="connsiteY4-10" fmla="*/ 78474 h 644856"/>
                <a:gd name="connsiteX5-11" fmla="*/ 825690 w 5493224"/>
                <a:gd name="connsiteY5-12" fmla="*/ 30707 h 644856"/>
                <a:gd name="connsiteX6-13" fmla="*/ 3330054 w 5493224"/>
                <a:gd name="connsiteY6-14" fmla="*/ 23883 h 644856"/>
                <a:gd name="connsiteX7-15" fmla="*/ 3575714 w 5493224"/>
                <a:gd name="connsiteY7-16" fmla="*/ 174008 h 644856"/>
                <a:gd name="connsiteX8-17" fmla="*/ 3698544 w 5493224"/>
                <a:gd name="connsiteY8-18" fmla="*/ 501555 h 644856"/>
                <a:gd name="connsiteX9-19" fmla="*/ 3869141 w 5493224"/>
                <a:gd name="connsiteY9-20" fmla="*/ 624384 h 644856"/>
                <a:gd name="connsiteX10-21" fmla="*/ 5015553 w 5493224"/>
                <a:gd name="connsiteY10-22" fmla="*/ 624384 h 644856"/>
                <a:gd name="connsiteX11-23" fmla="*/ 5138383 w 5493224"/>
                <a:gd name="connsiteY11-24" fmla="*/ 556146 h 644856"/>
                <a:gd name="connsiteX12-25" fmla="*/ 5220269 w 5493224"/>
                <a:gd name="connsiteY12-26" fmla="*/ 433316 h 644856"/>
                <a:gd name="connsiteX13-27" fmla="*/ 5302156 w 5493224"/>
                <a:gd name="connsiteY13-28" fmla="*/ 412844 h 644856"/>
                <a:gd name="connsiteX14-29" fmla="*/ 5486400 w 5493224"/>
                <a:gd name="connsiteY14-30" fmla="*/ 412844 h 644856"/>
                <a:gd name="connsiteX15-31" fmla="*/ 5486400 w 5493224"/>
                <a:gd name="connsiteY15-32" fmla="*/ 412844 h 644856"/>
                <a:gd name="connsiteX16" fmla="*/ 5493224 w 5493224"/>
                <a:gd name="connsiteY16" fmla="*/ 399196 h 644856"/>
                <a:gd name="connsiteX0-33" fmla="*/ 0 w 5493224"/>
                <a:gd name="connsiteY0-34" fmla="*/ 385549 h 644856"/>
                <a:gd name="connsiteX1-35" fmla="*/ 204717 w 5493224"/>
                <a:gd name="connsiteY1-36" fmla="*/ 406020 h 644856"/>
                <a:gd name="connsiteX2-37" fmla="*/ 341194 w 5493224"/>
                <a:gd name="connsiteY2-38" fmla="*/ 344605 h 644856"/>
                <a:gd name="connsiteX3-39" fmla="*/ 566383 w 5493224"/>
                <a:gd name="connsiteY3-40" fmla="*/ 78474 h 644856"/>
                <a:gd name="connsiteX4-41" fmla="*/ 825690 w 5493224"/>
                <a:gd name="connsiteY4-42" fmla="*/ 30707 h 644856"/>
                <a:gd name="connsiteX5-43" fmla="*/ 3330054 w 5493224"/>
                <a:gd name="connsiteY5-44" fmla="*/ 23883 h 644856"/>
                <a:gd name="connsiteX6-45" fmla="*/ 3575714 w 5493224"/>
                <a:gd name="connsiteY6-46" fmla="*/ 174008 h 644856"/>
                <a:gd name="connsiteX7-47" fmla="*/ 3698544 w 5493224"/>
                <a:gd name="connsiteY7-48" fmla="*/ 501555 h 644856"/>
                <a:gd name="connsiteX8-49" fmla="*/ 3869141 w 5493224"/>
                <a:gd name="connsiteY8-50" fmla="*/ 624384 h 644856"/>
                <a:gd name="connsiteX9-51" fmla="*/ 5015553 w 5493224"/>
                <a:gd name="connsiteY9-52" fmla="*/ 624384 h 644856"/>
                <a:gd name="connsiteX10-53" fmla="*/ 5138383 w 5493224"/>
                <a:gd name="connsiteY10-54" fmla="*/ 556146 h 644856"/>
                <a:gd name="connsiteX11-55" fmla="*/ 5220269 w 5493224"/>
                <a:gd name="connsiteY11-56" fmla="*/ 433316 h 644856"/>
                <a:gd name="connsiteX12-57" fmla="*/ 5302156 w 5493224"/>
                <a:gd name="connsiteY12-58" fmla="*/ 412844 h 644856"/>
                <a:gd name="connsiteX13-59" fmla="*/ 5486400 w 5493224"/>
                <a:gd name="connsiteY13-60" fmla="*/ 412844 h 644856"/>
                <a:gd name="connsiteX14-61" fmla="*/ 5486400 w 5493224"/>
                <a:gd name="connsiteY14-62" fmla="*/ 412844 h 644856"/>
                <a:gd name="connsiteX15-63" fmla="*/ 5493224 w 5493224"/>
                <a:gd name="connsiteY15-64" fmla="*/ 399196 h 644856"/>
                <a:gd name="connsiteX0-65" fmla="*/ 0 w 5454155"/>
                <a:gd name="connsiteY0-66" fmla="*/ 432048 h 644856"/>
                <a:gd name="connsiteX1-67" fmla="*/ 165648 w 5454155"/>
                <a:gd name="connsiteY1-68" fmla="*/ 406020 h 644856"/>
                <a:gd name="connsiteX2-69" fmla="*/ 302125 w 5454155"/>
                <a:gd name="connsiteY2-70" fmla="*/ 344605 h 644856"/>
                <a:gd name="connsiteX3-71" fmla="*/ 527314 w 5454155"/>
                <a:gd name="connsiteY3-72" fmla="*/ 78474 h 644856"/>
                <a:gd name="connsiteX4-73" fmla="*/ 786621 w 5454155"/>
                <a:gd name="connsiteY4-74" fmla="*/ 30707 h 644856"/>
                <a:gd name="connsiteX5-75" fmla="*/ 3290985 w 5454155"/>
                <a:gd name="connsiteY5-76" fmla="*/ 23883 h 644856"/>
                <a:gd name="connsiteX6-77" fmla="*/ 3536645 w 5454155"/>
                <a:gd name="connsiteY6-78" fmla="*/ 174008 h 644856"/>
                <a:gd name="connsiteX7-79" fmla="*/ 3659475 w 5454155"/>
                <a:gd name="connsiteY7-80" fmla="*/ 501555 h 644856"/>
                <a:gd name="connsiteX8-81" fmla="*/ 3830072 w 5454155"/>
                <a:gd name="connsiteY8-82" fmla="*/ 624384 h 644856"/>
                <a:gd name="connsiteX9-83" fmla="*/ 4976484 w 5454155"/>
                <a:gd name="connsiteY9-84" fmla="*/ 624384 h 644856"/>
                <a:gd name="connsiteX10-85" fmla="*/ 5099314 w 5454155"/>
                <a:gd name="connsiteY10-86" fmla="*/ 556146 h 644856"/>
                <a:gd name="connsiteX11-87" fmla="*/ 5181200 w 5454155"/>
                <a:gd name="connsiteY11-88" fmla="*/ 433316 h 644856"/>
                <a:gd name="connsiteX12-89" fmla="*/ 5263087 w 5454155"/>
                <a:gd name="connsiteY12-90" fmla="*/ 412844 h 644856"/>
                <a:gd name="connsiteX13-91" fmla="*/ 5447331 w 5454155"/>
                <a:gd name="connsiteY13-92" fmla="*/ 412844 h 644856"/>
                <a:gd name="connsiteX14-93" fmla="*/ 5447331 w 5454155"/>
                <a:gd name="connsiteY14-94" fmla="*/ 412844 h 644856"/>
                <a:gd name="connsiteX15-95" fmla="*/ 5454155 w 5454155"/>
                <a:gd name="connsiteY15-96" fmla="*/ 399196 h 644856"/>
                <a:gd name="connsiteX0-97" fmla="*/ 0 w 5454155"/>
                <a:gd name="connsiteY0-98" fmla="*/ 432048 h 644856"/>
                <a:gd name="connsiteX1-99" fmla="*/ 165648 w 5454155"/>
                <a:gd name="connsiteY1-100" fmla="*/ 406020 h 644856"/>
                <a:gd name="connsiteX2-101" fmla="*/ 302125 w 5454155"/>
                <a:gd name="connsiteY2-102" fmla="*/ 344605 h 644856"/>
                <a:gd name="connsiteX3-103" fmla="*/ 527314 w 5454155"/>
                <a:gd name="connsiteY3-104" fmla="*/ 78474 h 644856"/>
                <a:gd name="connsiteX4-105" fmla="*/ 786621 w 5454155"/>
                <a:gd name="connsiteY4-106" fmla="*/ 30707 h 644856"/>
                <a:gd name="connsiteX5-107" fmla="*/ 3290985 w 5454155"/>
                <a:gd name="connsiteY5-108" fmla="*/ 23883 h 644856"/>
                <a:gd name="connsiteX6-109" fmla="*/ 3536645 w 5454155"/>
                <a:gd name="connsiteY6-110" fmla="*/ 174008 h 644856"/>
                <a:gd name="connsiteX7-111" fmla="*/ 3659475 w 5454155"/>
                <a:gd name="connsiteY7-112" fmla="*/ 501555 h 644856"/>
                <a:gd name="connsiteX8-113" fmla="*/ 3830072 w 5454155"/>
                <a:gd name="connsiteY8-114" fmla="*/ 624384 h 644856"/>
                <a:gd name="connsiteX9-115" fmla="*/ 4976484 w 5454155"/>
                <a:gd name="connsiteY9-116" fmla="*/ 624384 h 644856"/>
                <a:gd name="connsiteX10-117" fmla="*/ 5099314 w 5454155"/>
                <a:gd name="connsiteY10-118" fmla="*/ 556146 h 644856"/>
                <a:gd name="connsiteX11-119" fmla="*/ 5181200 w 5454155"/>
                <a:gd name="connsiteY11-120" fmla="*/ 433316 h 644856"/>
                <a:gd name="connsiteX12-121" fmla="*/ 5263087 w 5454155"/>
                <a:gd name="connsiteY12-122" fmla="*/ 412844 h 644856"/>
                <a:gd name="connsiteX13-123" fmla="*/ 5447331 w 5454155"/>
                <a:gd name="connsiteY13-124" fmla="*/ 412844 h 644856"/>
                <a:gd name="connsiteX14-125" fmla="*/ 5447331 w 5454155"/>
                <a:gd name="connsiteY14-126" fmla="*/ 412844 h 644856"/>
                <a:gd name="connsiteX15-127" fmla="*/ 5454155 w 5454155"/>
                <a:gd name="connsiteY15-128" fmla="*/ 399196 h 644856"/>
                <a:gd name="connsiteX0-129" fmla="*/ 0 w 5501725"/>
                <a:gd name="connsiteY0-130" fmla="*/ 421477 h 644856"/>
                <a:gd name="connsiteX1-131" fmla="*/ 213218 w 5501725"/>
                <a:gd name="connsiteY1-132" fmla="*/ 406020 h 644856"/>
                <a:gd name="connsiteX2-133" fmla="*/ 349695 w 5501725"/>
                <a:gd name="connsiteY2-134" fmla="*/ 344605 h 644856"/>
                <a:gd name="connsiteX3-135" fmla="*/ 574884 w 5501725"/>
                <a:gd name="connsiteY3-136" fmla="*/ 78474 h 644856"/>
                <a:gd name="connsiteX4-137" fmla="*/ 834191 w 5501725"/>
                <a:gd name="connsiteY4-138" fmla="*/ 30707 h 644856"/>
                <a:gd name="connsiteX5-139" fmla="*/ 3338555 w 5501725"/>
                <a:gd name="connsiteY5-140" fmla="*/ 23883 h 644856"/>
                <a:gd name="connsiteX6-141" fmla="*/ 3584215 w 5501725"/>
                <a:gd name="connsiteY6-142" fmla="*/ 174008 h 644856"/>
                <a:gd name="connsiteX7-143" fmla="*/ 3707045 w 5501725"/>
                <a:gd name="connsiteY7-144" fmla="*/ 501555 h 644856"/>
                <a:gd name="connsiteX8-145" fmla="*/ 3877642 w 5501725"/>
                <a:gd name="connsiteY8-146" fmla="*/ 624384 h 644856"/>
                <a:gd name="connsiteX9-147" fmla="*/ 5024054 w 5501725"/>
                <a:gd name="connsiteY9-148" fmla="*/ 624384 h 644856"/>
                <a:gd name="connsiteX10-149" fmla="*/ 5146884 w 5501725"/>
                <a:gd name="connsiteY10-150" fmla="*/ 556146 h 644856"/>
                <a:gd name="connsiteX11-151" fmla="*/ 5228770 w 5501725"/>
                <a:gd name="connsiteY11-152" fmla="*/ 433316 h 644856"/>
                <a:gd name="connsiteX12-153" fmla="*/ 5310657 w 5501725"/>
                <a:gd name="connsiteY12-154" fmla="*/ 412844 h 644856"/>
                <a:gd name="connsiteX13-155" fmla="*/ 5494901 w 5501725"/>
                <a:gd name="connsiteY13-156" fmla="*/ 412844 h 644856"/>
                <a:gd name="connsiteX14-157" fmla="*/ 5494901 w 5501725"/>
                <a:gd name="connsiteY14-158" fmla="*/ 412844 h 644856"/>
                <a:gd name="connsiteX15-159" fmla="*/ 5501725 w 5501725"/>
                <a:gd name="connsiteY15-160" fmla="*/ 399196 h 644856"/>
                <a:gd name="connsiteX0-161" fmla="*/ 0 w 5501725"/>
                <a:gd name="connsiteY0-162" fmla="*/ 397594 h 620973"/>
                <a:gd name="connsiteX1-163" fmla="*/ 213218 w 5501725"/>
                <a:gd name="connsiteY1-164" fmla="*/ 382137 h 620973"/>
                <a:gd name="connsiteX2-165" fmla="*/ 349695 w 5501725"/>
                <a:gd name="connsiteY2-166" fmla="*/ 320722 h 620973"/>
                <a:gd name="connsiteX3-167" fmla="*/ 574884 w 5501725"/>
                <a:gd name="connsiteY3-168" fmla="*/ 54591 h 620973"/>
                <a:gd name="connsiteX4-169" fmla="*/ 834191 w 5501725"/>
                <a:gd name="connsiteY4-170" fmla="*/ 6824 h 620973"/>
                <a:gd name="connsiteX5-171" fmla="*/ 3338555 w 5501725"/>
                <a:gd name="connsiteY5-172" fmla="*/ 0 h 620973"/>
                <a:gd name="connsiteX6-173" fmla="*/ 3584215 w 5501725"/>
                <a:gd name="connsiteY6-174" fmla="*/ 150125 h 620973"/>
                <a:gd name="connsiteX7-175" fmla="*/ 3707045 w 5501725"/>
                <a:gd name="connsiteY7-176" fmla="*/ 477672 h 620973"/>
                <a:gd name="connsiteX8-177" fmla="*/ 3877642 w 5501725"/>
                <a:gd name="connsiteY8-178" fmla="*/ 600501 h 620973"/>
                <a:gd name="connsiteX9-179" fmla="*/ 5024054 w 5501725"/>
                <a:gd name="connsiteY9-180" fmla="*/ 600501 h 620973"/>
                <a:gd name="connsiteX10-181" fmla="*/ 5146884 w 5501725"/>
                <a:gd name="connsiteY10-182" fmla="*/ 532263 h 620973"/>
                <a:gd name="connsiteX11-183" fmla="*/ 5228770 w 5501725"/>
                <a:gd name="connsiteY11-184" fmla="*/ 409433 h 620973"/>
                <a:gd name="connsiteX12-185" fmla="*/ 5310657 w 5501725"/>
                <a:gd name="connsiteY12-186" fmla="*/ 388961 h 620973"/>
                <a:gd name="connsiteX13-187" fmla="*/ 5494901 w 5501725"/>
                <a:gd name="connsiteY13-188" fmla="*/ 388961 h 620973"/>
                <a:gd name="connsiteX14-189" fmla="*/ 5494901 w 5501725"/>
                <a:gd name="connsiteY14-190" fmla="*/ 388961 h 620973"/>
                <a:gd name="connsiteX15-191" fmla="*/ 5501725 w 5501725"/>
                <a:gd name="connsiteY15-192" fmla="*/ 375313 h 620973"/>
                <a:gd name="connsiteX0-193" fmla="*/ 0 w 5501725"/>
                <a:gd name="connsiteY0-194" fmla="*/ 397594 h 600501"/>
                <a:gd name="connsiteX1-195" fmla="*/ 213218 w 5501725"/>
                <a:gd name="connsiteY1-196" fmla="*/ 382137 h 600501"/>
                <a:gd name="connsiteX2-197" fmla="*/ 349695 w 5501725"/>
                <a:gd name="connsiteY2-198" fmla="*/ 320722 h 600501"/>
                <a:gd name="connsiteX3-199" fmla="*/ 574884 w 5501725"/>
                <a:gd name="connsiteY3-200" fmla="*/ 54591 h 600501"/>
                <a:gd name="connsiteX4-201" fmla="*/ 834191 w 5501725"/>
                <a:gd name="connsiteY4-202" fmla="*/ 6824 h 600501"/>
                <a:gd name="connsiteX5-203" fmla="*/ 3338555 w 5501725"/>
                <a:gd name="connsiteY5-204" fmla="*/ 0 h 600501"/>
                <a:gd name="connsiteX6-205" fmla="*/ 3584215 w 5501725"/>
                <a:gd name="connsiteY6-206" fmla="*/ 150125 h 600501"/>
                <a:gd name="connsiteX7-207" fmla="*/ 3707045 w 5501725"/>
                <a:gd name="connsiteY7-208" fmla="*/ 477672 h 600501"/>
                <a:gd name="connsiteX8-209" fmla="*/ 3877642 w 5501725"/>
                <a:gd name="connsiteY8-210" fmla="*/ 600501 h 600501"/>
                <a:gd name="connsiteX9-211" fmla="*/ 5024054 w 5501725"/>
                <a:gd name="connsiteY9-212" fmla="*/ 600501 h 600501"/>
                <a:gd name="connsiteX10-213" fmla="*/ 5146884 w 5501725"/>
                <a:gd name="connsiteY10-214" fmla="*/ 532263 h 600501"/>
                <a:gd name="connsiteX11-215" fmla="*/ 5228770 w 5501725"/>
                <a:gd name="connsiteY11-216" fmla="*/ 409433 h 600501"/>
                <a:gd name="connsiteX12-217" fmla="*/ 5310657 w 5501725"/>
                <a:gd name="connsiteY12-218" fmla="*/ 388961 h 600501"/>
                <a:gd name="connsiteX13-219" fmla="*/ 5494901 w 5501725"/>
                <a:gd name="connsiteY13-220" fmla="*/ 388961 h 600501"/>
                <a:gd name="connsiteX14-221" fmla="*/ 5494901 w 5501725"/>
                <a:gd name="connsiteY14-222" fmla="*/ 388961 h 600501"/>
                <a:gd name="connsiteX15-223" fmla="*/ 5501725 w 5501725"/>
                <a:gd name="connsiteY15-224" fmla="*/ 375313 h 600501"/>
                <a:gd name="connsiteX0-225" fmla="*/ 0 w 5501725"/>
                <a:gd name="connsiteY0-226" fmla="*/ 397594 h 600501"/>
                <a:gd name="connsiteX1-227" fmla="*/ 213218 w 5501725"/>
                <a:gd name="connsiteY1-228" fmla="*/ 382137 h 600501"/>
                <a:gd name="connsiteX2-229" fmla="*/ 349695 w 5501725"/>
                <a:gd name="connsiteY2-230" fmla="*/ 320722 h 600501"/>
                <a:gd name="connsiteX3-231" fmla="*/ 574884 w 5501725"/>
                <a:gd name="connsiteY3-232" fmla="*/ 54591 h 600501"/>
                <a:gd name="connsiteX4-233" fmla="*/ 834191 w 5501725"/>
                <a:gd name="connsiteY4-234" fmla="*/ 6824 h 600501"/>
                <a:gd name="connsiteX5-235" fmla="*/ 3338555 w 5501725"/>
                <a:gd name="connsiteY5-236" fmla="*/ 0 h 600501"/>
                <a:gd name="connsiteX6-237" fmla="*/ 3584215 w 5501725"/>
                <a:gd name="connsiteY6-238" fmla="*/ 150125 h 600501"/>
                <a:gd name="connsiteX7-239" fmla="*/ 3707045 w 5501725"/>
                <a:gd name="connsiteY7-240" fmla="*/ 477672 h 600501"/>
                <a:gd name="connsiteX8-241" fmla="*/ 3877642 w 5501725"/>
                <a:gd name="connsiteY8-242" fmla="*/ 600501 h 600501"/>
                <a:gd name="connsiteX9-243" fmla="*/ 5024054 w 5501725"/>
                <a:gd name="connsiteY9-244" fmla="*/ 600501 h 600501"/>
                <a:gd name="connsiteX10-245" fmla="*/ 5146884 w 5501725"/>
                <a:gd name="connsiteY10-246" fmla="*/ 532263 h 600501"/>
                <a:gd name="connsiteX11-247" fmla="*/ 5228770 w 5501725"/>
                <a:gd name="connsiteY11-248" fmla="*/ 409433 h 600501"/>
                <a:gd name="connsiteX12-249" fmla="*/ 5310657 w 5501725"/>
                <a:gd name="connsiteY12-250" fmla="*/ 388961 h 600501"/>
                <a:gd name="connsiteX13-251" fmla="*/ 5494901 w 5501725"/>
                <a:gd name="connsiteY13-252" fmla="*/ 388961 h 600501"/>
                <a:gd name="connsiteX14-253" fmla="*/ 5494901 w 5501725"/>
                <a:gd name="connsiteY14-254" fmla="*/ 388961 h 600501"/>
                <a:gd name="connsiteX15-255" fmla="*/ 5501725 w 5501725"/>
                <a:gd name="connsiteY15-256" fmla="*/ 375313 h 600501"/>
                <a:gd name="connsiteX0-257" fmla="*/ 0 w 5494901"/>
                <a:gd name="connsiteY0-258" fmla="*/ 397594 h 600501"/>
                <a:gd name="connsiteX1-259" fmla="*/ 213218 w 5494901"/>
                <a:gd name="connsiteY1-260" fmla="*/ 382137 h 600501"/>
                <a:gd name="connsiteX2-261" fmla="*/ 349695 w 5494901"/>
                <a:gd name="connsiteY2-262" fmla="*/ 320722 h 600501"/>
                <a:gd name="connsiteX3-263" fmla="*/ 574884 w 5494901"/>
                <a:gd name="connsiteY3-264" fmla="*/ 54591 h 600501"/>
                <a:gd name="connsiteX4-265" fmla="*/ 834191 w 5494901"/>
                <a:gd name="connsiteY4-266" fmla="*/ 6824 h 600501"/>
                <a:gd name="connsiteX5-267" fmla="*/ 3338555 w 5494901"/>
                <a:gd name="connsiteY5-268" fmla="*/ 0 h 600501"/>
                <a:gd name="connsiteX6-269" fmla="*/ 3584215 w 5494901"/>
                <a:gd name="connsiteY6-270" fmla="*/ 150125 h 600501"/>
                <a:gd name="connsiteX7-271" fmla="*/ 3707045 w 5494901"/>
                <a:gd name="connsiteY7-272" fmla="*/ 477672 h 600501"/>
                <a:gd name="connsiteX8-273" fmla="*/ 3877642 w 5494901"/>
                <a:gd name="connsiteY8-274" fmla="*/ 600501 h 600501"/>
                <a:gd name="connsiteX9-275" fmla="*/ 5024054 w 5494901"/>
                <a:gd name="connsiteY9-276" fmla="*/ 600501 h 600501"/>
                <a:gd name="connsiteX10-277" fmla="*/ 5146884 w 5494901"/>
                <a:gd name="connsiteY10-278" fmla="*/ 532263 h 600501"/>
                <a:gd name="connsiteX11-279" fmla="*/ 5228770 w 5494901"/>
                <a:gd name="connsiteY11-280" fmla="*/ 409433 h 600501"/>
                <a:gd name="connsiteX12-281" fmla="*/ 5310657 w 5494901"/>
                <a:gd name="connsiteY12-282" fmla="*/ 388961 h 600501"/>
                <a:gd name="connsiteX13-283" fmla="*/ 5494901 w 5494901"/>
                <a:gd name="connsiteY13-284" fmla="*/ 388961 h 600501"/>
                <a:gd name="connsiteX14-285" fmla="*/ 5494901 w 5494901"/>
                <a:gd name="connsiteY14-286" fmla="*/ 388961 h 600501"/>
                <a:gd name="connsiteX0-287" fmla="*/ 0 w 5494901"/>
                <a:gd name="connsiteY0-288" fmla="*/ 397594 h 600501"/>
                <a:gd name="connsiteX1-289" fmla="*/ 213218 w 5494901"/>
                <a:gd name="connsiteY1-290" fmla="*/ 382137 h 600501"/>
                <a:gd name="connsiteX2-291" fmla="*/ 349695 w 5494901"/>
                <a:gd name="connsiteY2-292" fmla="*/ 320722 h 600501"/>
                <a:gd name="connsiteX3-293" fmla="*/ 574884 w 5494901"/>
                <a:gd name="connsiteY3-294" fmla="*/ 54591 h 600501"/>
                <a:gd name="connsiteX4-295" fmla="*/ 834191 w 5494901"/>
                <a:gd name="connsiteY4-296" fmla="*/ 6824 h 600501"/>
                <a:gd name="connsiteX5-297" fmla="*/ 3338555 w 5494901"/>
                <a:gd name="connsiteY5-298" fmla="*/ 0 h 600501"/>
                <a:gd name="connsiteX6-299" fmla="*/ 3584215 w 5494901"/>
                <a:gd name="connsiteY6-300" fmla="*/ 150125 h 600501"/>
                <a:gd name="connsiteX7-301" fmla="*/ 3707045 w 5494901"/>
                <a:gd name="connsiteY7-302" fmla="*/ 477672 h 600501"/>
                <a:gd name="connsiteX8-303" fmla="*/ 3877642 w 5494901"/>
                <a:gd name="connsiteY8-304" fmla="*/ 600501 h 600501"/>
                <a:gd name="connsiteX9-305" fmla="*/ 5024054 w 5494901"/>
                <a:gd name="connsiteY9-306" fmla="*/ 600501 h 600501"/>
                <a:gd name="connsiteX10-307" fmla="*/ 5146884 w 5494901"/>
                <a:gd name="connsiteY10-308" fmla="*/ 532263 h 600501"/>
                <a:gd name="connsiteX11-309" fmla="*/ 5228770 w 5494901"/>
                <a:gd name="connsiteY11-310" fmla="*/ 409433 h 600501"/>
                <a:gd name="connsiteX12-311" fmla="*/ 5310657 w 5494901"/>
                <a:gd name="connsiteY12-312" fmla="*/ 388961 h 600501"/>
                <a:gd name="connsiteX13-313" fmla="*/ 5494901 w 5494901"/>
                <a:gd name="connsiteY13-314" fmla="*/ 388961 h 600501"/>
                <a:gd name="connsiteX14-315" fmla="*/ 5494901 w 5494901"/>
                <a:gd name="connsiteY14-316" fmla="*/ 388961 h 600501"/>
                <a:gd name="connsiteX0-317" fmla="*/ 0 w 5494901"/>
                <a:gd name="connsiteY0-318" fmla="*/ 398195 h 601102"/>
                <a:gd name="connsiteX1-319" fmla="*/ 213218 w 5494901"/>
                <a:gd name="connsiteY1-320" fmla="*/ 382738 h 601102"/>
                <a:gd name="connsiteX2-321" fmla="*/ 349695 w 5494901"/>
                <a:gd name="connsiteY2-322" fmla="*/ 321323 h 601102"/>
                <a:gd name="connsiteX3-323" fmla="*/ 574884 w 5494901"/>
                <a:gd name="connsiteY3-324" fmla="*/ 55192 h 601102"/>
                <a:gd name="connsiteX4-325" fmla="*/ 834191 w 5494901"/>
                <a:gd name="connsiteY4-326" fmla="*/ 7425 h 601102"/>
                <a:gd name="connsiteX5-327" fmla="*/ 3338555 w 5494901"/>
                <a:gd name="connsiteY5-328" fmla="*/ 601 h 601102"/>
                <a:gd name="connsiteX6-329" fmla="*/ 3584215 w 5494901"/>
                <a:gd name="connsiteY6-330" fmla="*/ 150726 h 601102"/>
                <a:gd name="connsiteX7-331" fmla="*/ 3707045 w 5494901"/>
                <a:gd name="connsiteY7-332" fmla="*/ 478273 h 601102"/>
                <a:gd name="connsiteX8-333" fmla="*/ 3877642 w 5494901"/>
                <a:gd name="connsiteY8-334" fmla="*/ 601102 h 601102"/>
                <a:gd name="connsiteX9-335" fmla="*/ 5024054 w 5494901"/>
                <a:gd name="connsiteY9-336" fmla="*/ 601102 h 601102"/>
                <a:gd name="connsiteX10-337" fmla="*/ 5146884 w 5494901"/>
                <a:gd name="connsiteY10-338" fmla="*/ 532864 h 601102"/>
                <a:gd name="connsiteX11-339" fmla="*/ 5228770 w 5494901"/>
                <a:gd name="connsiteY11-340" fmla="*/ 410034 h 601102"/>
                <a:gd name="connsiteX12-341" fmla="*/ 5310657 w 5494901"/>
                <a:gd name="connsiteY12-342" fmla="*/ 389562 h 601102"/>
                <a:gd name="connsiteX13-343" fmla="*/ 5494901 w 5494901"/>
                <a:gd name="connsiteY13-344" fmla="*/ 389562 h 601102"/>
                <a:gd name="connsiteX14-345" fmla="*/ 5494901 w 5494901"/>
                <a:gd name="connsiteY14-346" fmla="*/ 389562 h 601102"/>
                <a:gd name="connsiteX0-347" fmla="*/ 0 w 5494901"/>
                <a:gd name="connsiteY0-348" fmla="*/ 398195 h 601102"/>
                <a:gd name="connsiteX1-349" fmla="*/ 119578 w 5494901"/>
                <a:gd name="connsiteY1-350" fmla="*/ 552782 h 601102"/>
                <a:gd name="connsiteX2-351" fmla="*/ 213218 w 5494901"/>
                <a:gd name="connsiteY2-352" fmla="*/ 382738 h 601102"/>
                <a:gd name="connsiteX3-353" fmla="*/ 349695 w 5494901"/>
                <a:gd name="connsiteY3-354" fmla="*/ 321323 h 601102"/>
                <a:gd name="connsiteX4-355" fmla="*/ 574884 w 5494901"/>
                <a:gd name="connsiteY4-356" fmla="*/ 55192 h 601102"/>
                <a:gd name="connsiteX5-357" fmla="*/ 834191 w 5494901"/>
                <a:gd name="connsiteY5-358" fmla="*/ 7425 h 601102"/>
                <a:gd name="connsiteX6-359" fmla="*/ 3338555 w 5494901"/>
                <a:gd name="connsiteY6-360" fmla="*/ 601 h 601102"/>
                <a:gd name="connsiteX7-361" fmla="*/ 3584215 w 5494901"/>
                <a:gd name="connsiteY7-362" fmla="*/ 150726 h 601102"/>
                <a:gd name="connsiteX8-363" fmla="*/ 3707045 w 5494901"/>
                <a:gd name="connsiteY8-364" fmla="*/ 478273 h 601102"/>
                <a:gd name="connsiteX9-365" fmla="*/ 3877642 w 5494901"/>
                <a:gd name="connsiteY9-366" fmla="*/ 601102 h 601102"/>
                <a:gd name="connsiteX10-367" fmla="*/ 5024054 w 5494901"/>
                <a:gd name="connsiteY10-368" fmla="*/ 601102 h 601102"/>
                <a:gd name="connsiteX11-369" fmla="*/ 5146884 w 5494901"/>
                <a:gd name="connsiteY11-370" fmla="*/ 532864 h 601102"/>
                <a:gd name="connsiteX12-371" fmla="*/ 5228770 w 5494901"/>
                <a:gd name="connsiteY12-372" fmla="*/ 410034 h 601102"/>
                <a:gd name="connsiteX13-373" fmla="*/ 5310657 w 5494901"/>
                <a:gd name="connsiteY13-374" fmla="*/ 389562 h 601102"/>
                <a:gd name="connsiteX14-375" fmla="*/ 5494901 w 5494901"/>
                <a:gd name="connsiteY14-376" fmla="*/ 389562 h 601102"/>
                <a:gd name="connsiteX15-377" fmla="*/ 5494901 w 5494901"/>
                <a:gd name="connsiteY15-378" fmla="*/ 389562 h 601102"/>
                <a:gd name="connsiteX0-379" fmla="*/ 0 w 5494901"/>
                <a:gd name="connsiteY0-380" fmla="*/ 398195 h 601102"/>
                <a:gd name="connsiteX1-381" fmla="*/ 213218 w 5494901"/>
                <a:gd name="connsiteY1-382" fmla="*/ 382738 h 601102"/>
                <a:gd name="connsiteX2-383" fmla="*/ 349695 w 5494901"/>
                <a:gd name="connsiteY2-384" fmla="*/ 321323 h 601102"/>
                <a:gd name="connsiteX3-385" fmla="*/ 574884 w 5494901"/>
                <a:gd name="connsiteY3-386" fmla="*/ 55192 h 601102"/>
                <a:gd name="connsiteX4-387" fmla="*/ 834191 w 5494901"/>
                <a:gd name="connsiteY4-388" fmla="*/ 7425 h 601102"/>
                <a:gd name="connsiteX5-389" fmla="*/ 3338555 w 5494901"/>
                <a:gd name="connsiteY5-390" fmla="*/ 601 h 601102"/>
                <a:gd name="connsiteX6-391" fmla="*/ 3584215 w 5494901"/>
                <a:gd name="connsiteY6-392" fmla="*/ 150726 h 601102"/>
                <a:gd name="connsiteX7-393" fmla="*/ 3707045 w 5494901"/>
                <a:gd name="connsiteY7-394" fmla="*/ 478273 h 601102"/>
                <a:gd name="connsiteX8-395" fmla="*/ 3877642 w 5494901"/>
                <a:gd name="connsiteY8-396" fmla="*/ 601102 h 601102"/>
                <a:gd name="connsiteX9-397" fmla="*/ 5024054 w 5494901"/>
                <a:gd name="connsiteY9-398" fmla="*/ 601102 h 601102"/>
                <a:gd name="connsiteX10-399" fmla="*/ 5146884 w 5494901"/>
                <a:gd name="connsiteY10-400" fmla="*/ 532864 h 601102"/>
                <a:gd name="connsiteX11-401" fmla="*/ 5228770 w 5494901"/>
                <a:gd name="connsiteY11-402" fmla="*/ 410034 h 601102"/>
                <a:gd name="connsiteX12-403" fmla="*/ 5310657 w 5494901"/>
                <a:gd name="connsiteY12-404" fmla="*/ 389562 h 601102"/>
                <a:gd name="connsiteX13-405" fmla="*/ 5494901 w 5494901"/>
                <a:gd name="connsiteY13-406" fmla="*/ 389562 h 601102"/>
                <a:gd name="connsiteX14-407" fmla="*/ 5494901 w 5494901"/>
                <a:gd name="connsiteY14-408" fmla="*/ 389562 h 601102"/>
                <a:gd name="connsiteX0-409" fmla="*/ 0 w 5494901"/>
                <a:gd name="connsiteY0-410" fmla="*/ 398195 h 601102"/>
                <a:gd name="connsiteX1-411" fmla="*/ 119578 w 5494901"/>
                <a:gd name="connsiteY1-412" fmla="*/ 552782 h 601102"/>
                <a:gd name="connsiteX2-413" fmla="*/ 213218 w 5494901"/>
                <a:gd name="connsiteY2-414" fmla="*/ 382738 h 601102"/>
                <a:gd name="connsiteX3-415" fmla="*/ 349695 w 5494901"/>
                <a:gd name="connsiteY3-416" fmla="*/ 321323 h 601102"/>
                <a:gd name="connsiteX4-417" fmla="*/ 574884 w 5494901"/>
                <a:gd name="connsiteY4-418" fmla="*/ 55192 h 601102"/>
                <a:gd name="connsiteX5-419" fmla="*/ 834191 w 5494901"/>
                <a:gd name="connsiteY5-420" fmla="*/ 7425 h 601102"/>
                <a:gd name="connsiteX6-421" fmla="*/ 3338555 w 5494901"/>
                <a:gd name="connsiteY6-422" fmla="*/ 601 h 601102"/>
                <a:gd name="connsiteX7-423" fmla="*/ 3584215 w 5494901"/>
                <a:gd name="connsiteY7-424" fmla="*/ 150726 h 601102"/>
                <a:gd name="connsiteX8-425" fmla="*/ 3707045 w 5494901"/>
                <a:gd name="connsiteY8-426" fmla="*/ 478273 h 601102"/>
                <a:gd name="connsiteX9-427" fmla="*/ 3877642 w 5494901"/>
                <a:gd name="connsiteY9-428" fmla="*/ 601102 h 601102"/>
                <a:gd name="connsiteX10-429" fmla="*/ 5024054 w 5494901"/>
                <a:gd name="connsiteY10-430" fmla="*/ 601102 h 601102"/>
                <a:gd name="connsiteX11-431" fmla="*/ 5146884 w 5494901"/>
                <a:gd name="connsiteY11-432" fmla="*/ 532864 h 601102"/>
                <a:gd name="connsiteX12-433" fmla="*/ 5228770 w 5494901"/>
                <a:gd name="connsiteY12-434" fmla="*/ 410034 h 601102"/>
                <a:gd name="connsiteX13-435" fmla="*/ 5310657 w 5494901"/>
                <a:gd name="connsiteY13-436" fmla="*/ 389562 h 601102"/>
                <a:gd name="connsiteX14-437" fmla="*/ 5494901 w 5494901"/>
                <a:gd name="connsiteY14-438" fmla="*/ 389562 h 601102"/>
                <a:gd name="connsiteX15-439" fmla="*/ 5494901 w 5494901"/>
                <a:gd name="connsiteY15-440" fmla="*/ 389562 h 601102"/>
                <a:gd name="connsiteX0-441" fmla="*/ 0 w 5494901"/>
                <a:gd name="connsiteY0-442" fmla="*/ 398195 h 601102"/>
                <a:gd name="connsiteX1-443" fmla="*/ 119578 w 5494901"/>
                <a:gd name="connsiteY1-444" fmla="*/ 552782 h 601102"/>
                <a:gd name="connsiteX2-445" fmla="*/ 213218 w 5494901"/>
                <a:gd name="connsiteY2-446" fmla="*/ 382738 h 601102"/>
                <a:gd name="connsiteX3-447" fmla="*/ 349695 w 5494901"/>
                <a:gd name="connsiteY3-448" fmla="*/ 321323 h 601102"/>
                <a:gd name="connsiteX4-449" fmla="*/ 574884 w 5494901"/>
                <a:gd name="connsiteY4-450" fmla="*/ 55192 h 601102"/>
                <a:gd name="connsiteX5-451" fmla="*/ 834191 w 5494901"/>
                <a:gd name="connsiteY5-452" fmla="*/ 7425 h 601102"/>
                <a:gd name="connsiteX6-453" fmla="*/ 3338555 w 5494901"/>
                <a:gd name="connsiteY6-454" fmla="*/ 601 h 601102"/>
                <a:gd name="connsiteX7-455" fmla="*/ 3584215 w 5494901"/>
                <a:gd name="connsiteY7-456" fmla="*/ 150726 h 601102"/>
                <a:gd name="connsiteX8-457" fmla="*/ 3707045 w 5494901"/>
                <a:gd name="connsiteY8-458" fmla="*/ 478273 h 601102"/>
                <a:gd name="connsiteX9-459" fmla="*/ 3877642 w 5494901"/>
                <a:gd name="connsiteY9-460" fmla="*/ 601102 h 601102"/>
                <a:gd name="connsiteX10-461" fmla="*/ 5024054 w 5494901"/>
                <a:gd name="connsiteY10-462" fmla="*/ 601102 h 601102"/>
                <a:gd name="connsiteX11-463" fmla="*/ 5146884 w 5494901"/>
                <a:gd name="connsiteY11-464" fmla="*/ 532864 h 601102"/>
                <a:gd name="connsiteX12-465" fmla="*/ 5228770 w 5494901"/>
                <a:gd name="connsiteY12-466" fmla="*/ 410034 h 601102"/>
                <a:gd name="connsiteX13-467" fmla="*/ 5310657 w 5494901"/>
                <a:gd name="connsiteY13-468" fmla="*/ 389562 h 601102"/>
                <a:gd name="connsiteX14-469" fmla="*/ 5494901 w 5494901"/>
                <a:gd name="connsiteY14-470" fmla="*/ 389562 h 601102"/>
                <a:gd name="connsiteX15-471" fmla="*/ 5494901 w 5494901"/>
                <a:gd name="connsiteY15-472" fmla="*/ 389562 h 601102"/>
                <a:gd name="connsiteX0-473" fmla="*/ 0 w 5494901"/>
                <a:gd name="connsiteY0-474" fmla="*/ 398195 h 601102"/>
                <a:gd name="connsiteX1-475" fmla="*/ 213218 w 5494901"/>
                <a:gd name="connsiteY1-476" fmla="*/ 382738 h 601102"/>
                <a:gd name="connsiteX2-477" fmla="*/ 349695 w 5494901"/>
                <a:gd name="connsiteY2-478" fmla="*/ 321323 h 601102"/>
                <a:gd name="connsiteX3-479" fmla="*/ 574884 w 5494901"/>
                <a:gd name="connsiteY3-480" fmla="*/ 55192 h 601102"/>
                <a:gd name="connsiteX4-481" fmla="*/ 834191 w 5494901"/>
                <a:gd name="connsiteY4-482" fmla="*/ 7425 h 601102"/>
                <a:gd name="connsiteX5-483" fmla="*/ 3338555 w 5494901"/>
                <a:gd name="connsiteY5-484" fmla="*/ 601 h 601102"/>
                <a:gd name="connsiteX6-485" fmla="*/ 3584215 w 5494901"/>
                <a:gd name="connsiteY6-486" fmla="*/ 150726 h 601102"/>
                <a:gd name="connsiteX7-487" fmla="*/ 3707045 w 5494901"/>
                <a:gd name="connsiteY7-488" fmla="*/ 478273 h 601102"/>
                <a:gd name="connsiteX8-489" fmla="*/ 3877642 w 5494901"/>
                <a:gd name="connsiteY8-490" fmla="*/ 601102 h 601102"/>
                <a:gd name="connsiteX9-491" fmla="*/ 5024054 w 5494901"/>
                <a:gd name="connsiteY9-492" fmla="*/ 601102 h 601102"/>
                <a:gd name="connsiteX10-493" fmla="*/ 5146884 w 5494901"/>
                <a:gd name="connsiteY10-494" fmla="*/ 532864 h 601102"/>
                <a:gd name="connsiteX11-495" fmla="*/ 5228770 w 5494901"/>
                <a:gd name="connsiteY11-496" fmla="*/ 410034 h 601102"/>
                <a:gd name="connsiteX12-497" fmla="*/ 5310657 w 5494901"/>
                <a:gd name="connsiteY12-498" fmla="*/ 389562 h 601102"/>
                <a:gd name="connsiteX13-499" fmla="*/ 5494901 w 5494901"/>
                <a:gd name="connsiteY13-500" fmla="*/ 389562 h 601102"/>
                <a:gd name="connsiteX14-501" fmla="*/ 5494901 w 5494901"/>
                <a:gd name="connsiteY14-502" fmla="*/ 389562 h 601102"/>
                <a:gd name="connsiteX0-503" fmla="*/ 0 w 5494901"/>
                <a:gd name="connsiteY0-504" fmla="*/ 398195 h 601102"/>
                <a:gd name="connsiteX1-505" fmla="*/ 120093 w 5494901"/>
                <a:gd name="connsiteY1-506" fmla="*/ 316269 h 601102"/>
                <a:gd name="connsiteX2-507" fmla="*/ 213218 w 5494901"/>
                <a:gd name="connsiteY2-508" fmla="*/ 382738 h 601102"/>
                <a:gd name="connsiteX3-509" fmla="*/ 349695 w 5494901"/>
                <a:gd name="connsiteY3-510" fmla="*/ 321323 h 601102"/>
                <a:gd name="connsiteX4-511" fmla="*/ 574884 w 5494901"/>
                <a:gd name="connsiteY4-512" fmla="*/ 55192 h 601102"/>
                <a:gd name="connsiteX5-513" fmla="*/ 834191 w 5494901"/>
                <a:gd name="connsiteY5-514" fmla="*/ 7425 h 601102"/>
                <a:gd name="connsiteX6-515" fmla="*/ 3338555 w 5494901"/>
                <a:gd name="connsiteY6-516" fmla="*/ 601 h 601102"/>
                <a:gd name="connsiteX7-517" fmla="*/ 3584215 w 5494901"/>
                <a:gd name="connsiteY7-518" fmla="*/ 150726 h 601102"/>
                <a:gd name="connsiteX8-519" fmla="*/ 3707045 w 5494901"/>
                <a:gd name="connsiteY8-520" fmla="*/ 478273 h 601102"/>
                <a:gd name="connsiteX9-521" fmla="*/ 3877642 w 5494901"/>
                <a:gd name="connsiteY9-522" fmla="*/ 601102 h 601102"/>
                <a:gd name="connsiteX10-523" fmla="*/ 5024054 w 5494901"/>
                <a:gd name="connsiteY10-524" fmla="*/ 601102 h 601102"/>
                <a:gd name="connsiteX11-525" fmla="*/ 5146884 w 5494901"/>
                <a:gd name="connsiteY11-526" fmla="*/ 532864 h 601102"/>
                <a:gd name="connsiteX12-527" fmla="*/ 5228770 w 5494901"/>
                <a:gd name="connsiteY12-528" fmla="*/ 410034 h 601102"/>
                <a:gd name="connsiteX13-529" fmla="*/ 5310657 w 5494901"/>
                <a:gd name="connsiteY13-530" fmla="*/ 389562 h 601102"/>
                <a:gd name="connsiteX14-531" fmla="*/ 5494901 w 5494901"/>
                <a:gd name="connsiteY14-532" fmla="*/ 389562 h 601102"/>
                <a:gd name="connsiteX15-533" fmla="*/ 5494901 w 5494901"/>
                <a:gd name="connsiteY15-534" fmla="*/ 389562 h 601102"/>
                <a:gd name="connsiteX0-535" fmla="*/ 0 w 5494901"/>
                <a:gd name="connsiteY0-536" fmla="*/ 398195 h 601102"/>
                <a:gd name="connsiteX1-537" fmla="*/ 213218 w 5494901"/>
                <a:gd name="connsiteY1-538" fmla="*/ 382738 h 601102"/>
                <a:gd name="connsiteX2-539" fmla="*/ 349695 w 5494901"/>
                <a:gd name="connsiteY2-540" fmla="*/ 321323 h 601102"/>
                <a:gd name="connsiteX3-541" fmla="*/ 574884 w 5494901"/>
                <a:gd name="connsiteY3-542" fmla="*/ 55192 h 601102"/>
                <a:gd name="connsiteX4-543" fmla="*/ 834191 w 5494901"/>
                <a:gd name="connsiteY4-544" fmla="*/ 7425 h 601102"/>
                <a:gd name="connsiteX5-545" fmla="*/ 3338555 w 5494901"/>
                <a:gd name="connsiteY5-546" fmla="*/ 601 h 601102"/>
                <a:gd name="connsiteX6-547" fmla="*/ 3584215 w 5494901"/>
                <a:gd name="connsiteY6-548" fmla="*/ 150726 h 601102"/>
                <a:gd name="connsiteX7-549" fmla="*/ 3707045 w 5494901"/>
                <a:gd name="connsiteY7-550" fmla="*/ 478273 h 601102"/>
                <a:gd name="connsiteX8-551" fmla="*/ 3877642 w 5494901"/>
                <a:gd name="connsiteY8-552" fmla="*/ 601102 h 601102"/>
                <a:gd name="connsiteX9-553" fmla="*/ 5024054 w 5494901"/>
                <a:gd name="connsiteY9-554" fmla="*/ 601102 h 601102"/>
                <a:gd name="connsiteX10-555" fmla="*/ 5146884 w 5494901"/>
                <a:gd name="connsiteY10-556" fmla="*/ 532864 h 601102"/>
                <a:gd name="connsiteX11-557" fmla="*/ 5228770 w 5494901"/>
                <a:gd name="connsiteY11-558" fmla="*/ 410034 h 601102"/>
                <a:gd name="connsiteX12-559" fmla="*/ 5310657 w 5494901"/>
                <a:gd name="connsiteY12-560" fmla="*/ 389562 h 601102"/>
                <a:gd name="connsiteX13-561" fmla="*/ 5494901 w 5494901"/>
                <a:gd name="connsiteY13-562" fmla="*/ 389562 h 601102"/>
                <a:gd name="connsiteX14-563" fmla="*/ 5494901 w 5494901"/>
                <a:gd name="connsiteY14-564" fmla="*/ 389562 h 601102"/>
                <a:gd name="connsiteX0-565" fmla="*/ 0 w 5494901"/>
                <a:gd name="connsiteY0-566" fmla="*/ 398195 h 601102"/>
                <a:gd name="connsiteX1-567" fmla="*/ 238597 w 5494901"/>
                <a:gd name="connsiteY1-568" fmla="*/ 389345 h 601102"/>
                <a:gd name="connsiteX2-569" fmla="*/ 349695 w 5494901"/>
                <a:gd name="connsiteY2-570" fmla="*/ 321323 h 601102"/>
                <a:gd name="connsiteX3-571" fmla="*/ 574884 w 5494901"/>
                <a:gd name="connsiteY3-572" fmla="*/ 55192 h 601102"/>
                <a:gd name="connsiteX4-573" fmla="*/ 834191 w 5494901"/>
                <a:gd name="connsiteY4-574" fmla="*/ 7425 h 601102"/>
                <a:gd name="connsiteX5-575" fmla="*/ 3338555 w 5494901"/>
                <a:gd name="connsiteY5-576" fmla="*/ 601 h 601102"/>
                <a:gd name="connsiteX6-577" fmla="*/ 3584215 w 5494901"/>
                <a:gd name="connsiteY6-578" fmla="*/ 150726 h 601102"/>
                <a:gd name="connsiteX7-579" fmla="*/ 3707045 w 5494901"/>
                <a:gd name="connsiteY7-580" fmla="*/ 478273 h 601102"/>
                <a:gd name="connsiteX8-581" fmla="*/ 3877642 w 5494901"/>
                <a:gd name="connsiteY8-582" fmla="*/ 601102 h 601102"/>
                <a:gd name="connsiteX9-583" fmla="*/ 5024054 w 5494901"/>
                <a:gd name="connsiteY9-584" fmla="*/ 601102 h 601102"/>
                <a:gd name="connsiteX10-585" fmla="*/ 5146884 w 5494901"/>
                <a:gd name="connsiteY10-586" fmla="*/ 532864 h 601102"/>
                <a:gd name="connsiteX11-587" fmla="*/ 5228770 w 5494901"/>
                <a:gd name="connsiteY11-588" fmla="*/ 410034 h 601102"/>
                <a:gd name="connsiteX12-589" fmla="*/ 5310657 w 5494901"/>
                <a:gd name="connsiteY12-590" fmla="*/ 389562 h 601102"/>
                <a:gd name="connsiteX13-591" fmla="*/ 5494901 w 5494901"/>
                <a:gd name="connsiteY13-592" fmla="*/ 389562 h 601102"/>
                <a:gd name="connsiteX14-593" fmla="*/ 5494901 w 5494901"/>
                <a:gd name="connsiteY14-594" fmla="*/ 389562 h 601102"/>
                <a:gd name="connsiteX0-595" fmla="*/ 0 w 5494901"/>
                <a:gd name="connsiteY0-596" fmla="*/ 395319 h 598226"/>
                <a:gd name="connsiteX1-597" fmla="*/ 238597 w 5494901"/>
                <a:gd name="connsiteY1-598" fmla="*/ 386469 h 598226"/>
                <a:gd name="connsiteX2-599" fmla="*/ 349695 w 5494901"/>
                <a:gd name="connsiteY2-600" fmla="*/ 318447 h 598226"/>
                <a:gd name="connsiteX3-601" fmla="*/ 574884 w 5494901"/>
                <a:gd name="connsiteY3-602" fmla="*/ 52316 h 598226"/>
                <a:gd name="connsiteX4-603" fmla="*/ 834191 w 5494901"/>
                <a:gd name="connsiteY4-604" fmla="*/ 4549 h 598226"/>
                <a:gd name="connsiteX5-605" fmla="*/ 3213631 w 5494901"/>
                <a:gd name="connsiteY5-606" fmla="*/ 8250 h 598226"/>
                <a:gd name="connsiteX6-607" fmla="*/ 3584215 w 5494901"/>
                <a:gd name="connsiteY6-608" fmla="*/ 147850 h 598226"/>
                <a:gd name="connsiteX7-609" fmla="*/ 3707045 w 5494901"/>
                <a:gd name="connsiteY7-610" fmla="*/ 475397 h 598226"/>
                <a:gd name="connsiteX8-611" fmla="*/ 3877642 w 5494901"/>
                <a:gd name="connsiteY8-612" fmla="*/ 598226 h 598226"/>
                <a:gd name="connsiteX9-613" fmla="*/ 5024054 w 5494901"/>
                <a:gd name="connsiteY9-614" fmla="*/ 598226 h 598226"/>
                <a:gd name="connsiteX10-615" fmla="*/ 5146884 w 5494901"/>
                <a:gd name="connsiteY10-616" fmla="*/ 529988 h 598226"/>
                <a:gd name="connsiteX11-617" fmla="*/ 5228770 w 5494901"/>
                <a:gd name="connsiteY11-618" fmla="*/ 407158 h 598226"/>
                <a:gd name="connsiteX12-619" fmla="*/ 5310657 w 5494901"/>
                <a:gd name="connsiteY12-620" fmla="*/ 386686 h 598226"/>
                <a:gd name="connsiteX13-621" fmla="*/ 5494901 w 5494901"/>
                <a:gd name="connsiteY13-622" fmla="*/ 386686 h 598226"/>
                <a:gd name="connsiteX14-623" fmla="*/ 5494901 w 5494901"/>
                <a:gd name="connsiteY14-624" fmla="*/ 386686 h 598226"/>
                <a:gd name="connsiteX0-625" fmla="*/ 0 w 5494901"/>
                <a:gd name="connsiteY0-626" fmla="*/ 395319 h 598226"/>
                <a:gd name="connsiteX1-627" fmla="*/ 238597 w 5494901"/>
                <a:gd name="connsiteY1-628" fmla="*/ 386469 h 598226"/>
                <a:gd name="connsiteX2-629" fmla="*/ 349695 w 5494901"/>
                <a:gd name="connsiteY2-630" fmla="*/ 318447 h 598226"/>
                <a:gd name="connsiteX3-631" fmla="*/ 574884 w 5494901"/>
                <a:gd name="connsiteY3-632" fmla="*/ 52316 h 598226"/>
                <a:gd name="connsiteX4-633" fmla="*/ 834191 w 5494901"/>
                <a:gd name="connsiteY4-634" fmla="*/ 4549 h 598226"/>
                <a:gd name="connsiteX5-635" fmla="*/ 3213631 w 5494901"/>
                <a:gd name="connsiteY5-636" fmla="*/ 8250 h 598226"/>
                <a:gd name="connsiteX6-637" fmla="*/ 3584215 w 5494901"/>
                <a:gd name="connsiteY6-638" fmla="*/ 147850 h 598226"/>
                <a:gd name="connsiteX7-639" fmla="*/ 3707045 w 5494901"/>
                <a:gd name="connsiteY7-640" fmla="*/ 475397 h 598226"/>
                <a:gd name="connsiteX8-641" fmla="*/ 3877642 w 5494901"/>
                <a:gd name="connsiteY8-642" fmla="*/ 598226 h 598226"/>
                <a:gd name="connsiteX9-643" fmla="*/ 5024054 w 5494901"/>
                <a:gd name="connsiteY9-644" fmla="*/ 598226 h 598226"/>
                <a:gd name="connsiteX10-645" fmla="*/ 5146884 w 5494901"/>
                <a:gd name="connsiteY10-646" fmla="*/ 529988 h 598226"/>
                <a:gd name="connsiteX11-647" fmla="*/ 5228770 w 5494901"/>
                <a:gd name="connsiteY11-648" fmla="*/ 407158 h 598226"/>
                <a:gd name="connsiteX12-649" fmla="*/ 5310657 w 5494901"/>
                <a:gd name="connsiteY12-650" fmla="*/ 386686 h 598226"/>
                <a:gd name="connsiteX13-651" fmla="*/ 5494901 w 5494901"/>
                <a:gd name="connsiteY13-652" fmla="*/ 386686 h 598226"/>
                <a:gd name="connsiteX14-653" fmla="*/ 5494901 w 5494901"/>
                <a:gd name="connsiteY14-654" fmla="*/ 386686 h 598226"/>
                <a:gd name="connsiteX0-655" fmla="*/ 0 w 5494901"/>
                <a:gd name="connsiteY0-656" fmla="*/ 395319 h 598912"/>
                <a:gd name="connsiteX1-657" fmla="*/ 238597 w 5494901"/>
                <a:gd name="connsiteY1-658" fmla="*/ 386469 h 598912"/>
                <a:gd name="connsiteX2-659" fmla="*/ 349695 w 5494901"/>
                <a:gd name="connsiteY2-660" fmla="*/ 318447 h 598912"/>
                <a:gd name="connsiteX3-661" fmla="*/ 574884 w 5494901"/>
                <a:gd name="connsiteY3-662" fmla="*/ 52316 h 598912"/>
                <a:gd name="connsiteX4-663" fmla="*/ 834191 w 5494901"/>
                <a:gd name="connsiteY4-664" fmla="*/ 4549 h 598912"/>
                <a:gd name="connsiteX5-665" fmla="*/ 3213631 w 5494901"/>
                <a:gd name="connsiteY5-666" fmla="*/ 8250 h 598912"/>
                <a:gd name="connsiteX6-667" fmla="*/ 3584215 w 5494901"/>
                <a:gd name="connsiteY6-668" fmla="*/ 147850 h 598912"/>
                <a:gd name="connsiteX7-669" fmla="*/ 3707045 w 5494901"/>
                <a:gd name="connsiteY7-670" fmla="*/ 475397 h 598912"/>
                <a:gd name="connsiteX8-671" fmla="*/ 3877642 w 5494901"/>
                <a:gd name="connsiteY8-672" fmla="*/ 598226 h 598912"/>
                <a:gd name="connsiteX9-673" fmla="*/ 5024054 w 5494901"/>
                <a:gd name="connsiteY9-674" fmla="*/ 598226 h 598912"/>
                <a:gd name="connsiteX10-675" fmla="*/ 5146884 w 5494901"/>
                <a:gd name="connsiteY10-676" fmla="*/ 529988 h 598912"/>
                <a:gd name="connsiteX11-677" fmla="*/ 5228770 w 5494901"/>
                <a:gd name="connsiteY11-678" fmla="*/ 407158 h 598912"/>
                <a:gd name="connsiteX12-679" fmla="*/ 5310657 w 5494901"/>
                <a:gd name="connsiteY12-680" fmla="*/ 386686 h 598912"/>
                <a:gd name="connsiteX13-681" fmla="*/ 5494901 w 5494901"/>
                <a:gd name="connsiteY13-682" fmla="*/ 386686 h 598912"/>
                <a:gd name="connsiteX14-683" fmla="*/ 5494901 w 5494901"/>
                <a:gd name="connsiteY14-684" fmla="*/ 386686 h 598912"/>
                <a:gd name="connsiteX0-685" fmla="*/ 0 w 5494901"/>
                <a:gd name="connsiteY0-686" fmla="*/ 395319 h 598912"/>
                <a:gd name="connsiteX1-687" fmla="*/ 238597 w 5494901"/>
                <a:gd name="connsiteY1-688" fmla="*/ 386469 h 598912"/>
                <a:gd name="connsiteX2-689" fmla="*/ 349695 w 5494901"/>
                <a:gd name="connsiteY2-690" fmla="*/ 318447 h 598912"/>
                <a:gd name="connsiteX3-691" fmla="*/ 574884 w 5494901"/>
                <a:gd name="connsiteY3-692" fmla="*/ 52316 h 598912"/>
                <a:gd name="connsiteX4-693" fmla="*/ 834191 w 5494901"/>
                <a:gd name="connsiteY4-694" fmla="*/ 4549 h 598912"/>
                <a:gd name="connsiteX5-695" fmla="*/ 3213631 w 5494901"/>
                <a:gd name="connsiteY5-696" fmla="*/ 8250 h 598912"/>
                <a:gd name="connsiteX6-697" fmla="*/ 3584215 w 5494901"/>
                <a:gd name="connsiteY6-698" fmla="*/ 147850 h 598912"/>
                <a:gd name="connsiteX7-699" fmla="*/ 3707045 w 5494901"/>
                <a:gd name="connsiteY7-700" fmla="*/ 475397 h 598912"/>
                <a:gd name="connsiteX8-701" fmla="*/ 3877642 w 5494901"/>
                <a:gd name="connsiteY8-702" fmla="*/ 598226 h 598912"/>
                <a:gd name="connsiteX9-703" fmla="*/ 5024054 w 5494901"/>
                <a:gd name="connsiteY9-704" fmla="*/ 598226 h 598912"/>
                <a:gd name="connsiteX10-705" fmla="*/ 5146884 w 5494901"/>
                <a:gd name="connsiteY10-706" fmla="*/ 529988 h 598912"/>
                <a:gd name="connsiteX11-707" fmla="*/ 5228770 w 5494901"/>
                <a:gd name="connsiteY11-708" fmla="*/ 407158 h 598912"/>
                <a:gd name="connsiteX12-709" fmla="*/ 5310657 w 5494901"/>
                <a:gd name="connsiteY12-710" fmla="*/ 386686 h 598912"/>
                <a:gd name="connsiteX13-711" fmla="*/ 5494901 w 5494901"/>
                <a:gd name="connsiteY13-712" fmla="*/ 386686 h 598912"/>
                <a:gd name="connsiteX14-713" fmla="*/ 5494901 w 5494901"/>
                <a:gd name="connsiteY14-714" fmla="*/ 386686 h 598912"/>
                <a:gd name="connsiteX0-715" fmla="*/ 0 w 5494901"/>
                <a:gd name="connsiteY0-716" fmla="*/ 395319 h 598912"/>
                <a:gd name="connsiteX1-717" fmla="*/ 238597 w 5494901"/>
                <a:gd name="connsiteY1-718" fmla="*/ 386469 h 598912"/>
                <a:gd name="connsiteX2-719" fmla="*/ 349695 w 5494901"/>
                <a:gd name="connsiteY2-720" fmla="*/ 318447 h 598912"/>
                <a:gd name="connsiteX3-721" fmla="*/ 574884 w 5494901"/>
                <a:gd name="connsiteY3-722" fmla="*/ 52316 h 598912"/>
                <a:gd name="connsiteX4-723" fmla="*/ 834191 w 5494901"/>
                <a:gd name="connsiteY4-724" fmla="*/ 4549 h 598912"/>
                <a:gd name="connsiteX5-725" fmla="*/ 3213631 w 5494901"/>
                <a:gd name="connsiteY5-726" fmla="*/ 8250 h 598912"/>
                <a:gd name="connsiteX6-727" fmla="*/ 3584215 w 5494901"/>
                <a:gd name="connsiteY6-728" fmla="*/ 147850 h 598912"/>
                <a:gd name="connsiteX7-729" fmla="*/ 3692495 w 5494901"/>
                <a:gd name="connsiteY7-730" fmla="*/ 499850 h 598912"/>
                <a:gd name="connsiteX8-731" fmla="*/ 3877642 w 5494901"/>
                <a:gd name="connsiteY8-732" fmla="*/ 598226 h 598912"/>
                <a:gd name="connsiteX9-733" fmla="*/ 5024054 w 5494901"/>
                <a:gd name="connsiteY9-734" fmla="*/ 598226 h 598912"/>
                <a:gd name="connsiteX10-735" fmla="*/ 5146884 w 5494901"/>
                <a:gd name="connsiteY10-736" fmla="*/ 529988 h 598912"/>
                <a:gd name="connsiteX11-737" fmla="*/ 5228770 w 5494901"/>
                <a:gd name="connsiteY11-738" fmla="*/ 407158 h 598912"/>
                <a:gd name="connsiteX12-739" fmla="*/ 5310657 w 5494901"/>
                <a:gd name="connsiteY12-740" fmla="*/ 386686 h 598912"/>
                <a:gd name="connsiteX13-741" fmla="*/ 5494901 w 5494901"/>
                <a:gd name="connsiteY13-742" fmla="*/ 386686 h 598912"/>
                <a:gd name="connsiteX14-743" fmla="*/ 5494901 w 5494901"/>
                <a:gd name="connsiteY14-744" fmla="*/ 386686 h 598912"/>
                <a:gd name="connsiteX0-745" fmla="*/ 0 w 5494901"/>
                <a:gd name="connsiteY0-746" fmla="*/ 395319 h 604715"/>
                <a:gd name="connsiteX1-747" fmla="*/ 238597 w 5494901"/>
                <a:gd name="connsiteY1-748" fmla="*/ 386469 h 604715"/>
                <a:gd name="connsiteX2-749" fmla="*/ 349695 w 5494901"/>
                <a:gd name="connsiteY2-750" fmla="*/ 318447 h 604715"/>
                <a:gd name="connsiteX3-751" fmla="*/ 574884 w 5494901"/>
                <a:gd name="connsiteY3-752" fmla="*/ 52316 h 604715"/>
                <a:gd name="connsiteX4-753" fmla="*/ 834191 w 5494901"/>
                <a:gd name="connsiteY4-754" fmla="*/ 4549 h 604715"/>
                <a:gd name="connsiteX5-755" fmla="*/ 3213631 w 5494901"/>
                <a:gd name="connsiteY5-756" fmla="*/ 8250 h 604715"/>
                <a:gd name="connsiteX6-757" fmla="*/ 3584215 w 5494901"/>
                <a:gd name="connsiteY6-758" fmla="*/ 147850 h 604715"/>
                <a:gd name="connsiteX7-759" fmla="*/ 3692495 w 5494901"/>
                <a:gd name="connsiteY7-760" fmla="*/ 499850 h 604715"/>
                <a:gd name="connsiteX8-761" fmla="*/ 3877642 w 5494901"/>
                <a:gd name="connsiteY8-762" fmla="*/ 598226 h 604715"/>
                <a:gd name="connsiteX9-763" fmla="*/ 5024054 w 5494901"/>
                <a:gd name="connsiteY9-764" fmla="*/ 598226 h 604715"/>
                <a:gd name="connsiteX10-765" fmla="*/ 5146884 w 5494901"/>
                <a:gd name="connsiteY10-766" fmla="*/ 529988 h 604715"/>
                <a:gd name="connsiteX11-767" fmla="*/ 5228770 w 5494901"/>
                <a:gd name="connsiteY11-768" fmla="*/ 407158 h 604715"/>
                <a:gd name="connsiteX12-769" fmla="*/ 5310657 w 5494901"/>
                <a:gd name="connsiteY12-770" fmla="*/ 386686 h 604715"/>
                <a:gd name="connsiteX13-771" fmla="*/ 5494901 w 5494901"/>
                <a:gd name="connsiteY13-772" fmla="*/ 386686 h 604715"/>
                <a:gd name="connsiteX14-773" fmla="*/ 5494901 w 5494901"/>
                <a:gd name="connsiteY14-774" fmla="*/ 386686 h 604715"/>
                <a:gd name="connsiteX0-775" fmla="*/ 0 w 5494901"/>
                <a:gd name="connsiteY0-776" fmla="*/ 395319 h 604715"/>
                <a:gd name="connsiteX1-777" fmla="*/ 238597 w 5494901"/>
                <a:gd name="connsiteY1-778" fmla="*/ 386469 h 604715"/>
                <a:gd name="connsiteX2-779" fmla="*/ 349695 w 5494901"/>
                <a:gd name="connsiteY2-780" fmla="*/ 318447 h 604715"/>
                <a:gd name="connsiteX3-781" fmla="*/ 574884 w 5494901"/>
                <a:gd name="connsiteY3-782" fmla="*/ 52316 h 604715"/>
                <a:gd name="connsiteX4-783" fmla="*/ 834191 w 5494901"/>
                <a:gd name="connsiteY4-784" fmla="*/ 4549 h 604715"/>
                <a:gd name="connsiteX5-785" fmla="*/ 3213631 w 5494901"/>
                <a:gd name="connsiteY5-786" fmla="*/ 8250 h 604715"/>
                <a:gd name="connsiteX6-787" fmla="*/ 3584215 w 5494901"/>
                <a:gd name="connsiteY6-788" fmla="*/ 147850 h 604715"/>
                <a:gd name="connsiteX7-789" fmla="*/ 3692495 w 5494901"/>
                <a:gd name="connsiteY7-790" fmla="*/ 499850 h 604715"/>
                <a:gd name="connsiteX8-791" fmla="*/ 3877642 w 5494901"/>
                <a:gd name="connsiteY8-792" fmla="*/ 598226 h 604715"/>
                <a:gd name="connsiteX9-793" fmla="*/ 5024054 w 5494901"/>
                <a:gd name="connsiteY9-794" fmla="*/ 598226 h 604715"/>
                <a:gd name="connsiteX10-795" fmla="*/ 5160138 w 5494901"/>
                <a:gd name="connsiteY10-796" fmla="*/ 477898 h 604715"/>
                <a:gd name="connsiteX11-797" fmla="*/ 5228770 w 5494901"/>
                <a:gd name="connsiteY11-798" fmla="*/ 407158 h 604715"/>
                <a:gd name="connsiteX12-799" fmla="*/ 5310657 w 5494901"/>
                <a:gd name="connsiteY12-800" fmla="*/ 386686 h 604715"/>
                <a:gd name="connsiteX13-801" fmla="*/ 5494901 w 5494901"/>
                <a:gd name="connsiteY13-802" fmla="*/ 386686 h 604715"/>
                <a:gd name="connsiteX14-803" fmla="*/ 5494901 w 5494901"/>
                <a:gd name="connsiteY14-804" fmla="*/ 386686 h 604715"/>
                <a:gd name="connsiteX0-805" fmla="*/ 0 w 5494901"/>
                <a:gd name="connsiteY0-806" fmla="*/ 395319 h 604715"/>
                <a:gd name="connsiteX1-807" fmla="*/ 238597 w 5494901"/>
                <a:gd name="connsiteY1-808" fmla="*/ 386469 h 604715"/>
                <a:gd name="connsiteX2-809" fmla="*/ 349695 w 5494901"/>
                <a:gd name="connsiteY2-810" fmla="*/ 318447 h 604715"/>
                <a:gd name="connsiteX3-811" fmla="*/ 574884 w 5494901"/>
                <a:gd name="connsiteY3-812" fmla="*/ 52316 h 604715"/>
                <a:gd name="connsiteX4-813" fmla="*/ 834191 w 5494901"/>
                <a:gd name="connsiteY4-814" fmla="*/ 4549 h 604715"/>
                <a:gd name="connsiteX5-815" fmla="*/ 3213631 w 5494901"/>
                <a:gd name="connsiteY5-816" fmla="*/ 8250 h 604715"/>
                <a:gd name="connsiteX6-817" fmla="*/ 3584215 w 5494901"/>
                <a:gd name="connsiteY6-818" fmla="*/ 147850 h 604715"/>
                <a:gd name="connsiteX7-819" fmla="*/ 3692495 w 5494901"/>
                <a:gd name="connsiteY7-820" fmla="*/ 499850 h 604715"/>
                <a:gd name="connsiteX8-821" fmla="*/ 3877642 w 5494901"/>
                <a:gd name="connsiteY8-822" fmla="*/ 598226 h 604715"/>
                <a:gd name="connsiteX9-823" fmla="*/ 5024054 w 5494901"/>
                <a:gd name="connsiteY9-824" fmla="*/ 598226 h 604715"/>
                <a:gd name="connsiteX10-825" fmla="*/ 5160138 w 5494901"/>
                <a:gd name="connsiteY10-826" fmla="*/ 477898 h 604715"/>
                <a:gd name="connsiteX11-827" fmla="*/ 5310657 w 5494901"/>
                <a:gd name="connsiteY11-828" fmla="*/ 386686 h 604715"/>
                <a:gd name="connsiteX12-829" fmla="*/ 5494901 w 5494901"/>
                <a:gd name="connsiteY12-830" fmla="*/ 386686 h 604715"/>
                <a:gd name="connsiteX13-831" fmla="*/ 5494901 w 5494901"/>
                <a:gd name="connsiteY13-832" fmla="*/ 386686 h 604715"/>
                <a:gd name="connsiteX0-833" fmla="*/ 0 w 5494901"/>
                <a:gd name="connsiteY0-834" fmla="*/ 395319 h 604715"/>
                <a:gd name="connsiteX1-835" fmla="*/ 238597 w 5494901"/>
                <a:gd name="connsiteY1-836" fmla="*/ 386469 h 604715"/>
                <a:gd name="connsiteX2-837" fmla="*/ 349695 w 5494901"/>
                <a:gd name="connsiteY2-838" fmla="*/ 318447 h 604715"/>
                <a:gd name="connsiteX3-839" fmla="*/ 574884 w 5494901"/>
                <a:gd name="connsiteY3-840" fmla="*/ 52316 h 604715"/>
                <a:gd name="connsiteX4-841" fmla="*/ 834191 w 5494901"/>
                <a:gd name="connsiteY4-842" fmla="*/ 4549 h 604715"/>
                <a:gd name="connsiteX5-843" fmla="*/ 3213631 w 5494901"/>
                <a:gd name="connsiteY5-844" fmla="*/ 8250 h 604715"/>
                <a:gd name="connsiteX6-845" fmla="*/ 3584215 w 5494901"/>
                <a:gd name="connsiteY6-846" fmla="*/ 147850 h 604715"/>
                <a:gd name="connsiteX7-847" fmla="*/ 3692495 w 5494901"/>
                <a:gd name="connsiteY7-848" fmla="*/ 499850 h 604715"/>
                <a:gd name="connsiteX8-849" fmla="*/ 3877642 w 5494901"/>
                <a:gd name="connsiteY8-850" fmla="*/ 598226 h 604715"/>
                <a:gd name="connsiteX9-851" fmla="*/ 5024054 w 5494901"/>
                <a:gd name="connsiteY9-852" fmla="*/ 598226 h 604715"/>
                <a:gd name="connsiteX10-853" fmla="*/ 5180096 w 5494901"/>
                <a:gd name="connsiteY10-854" fmla="*/ 512922 h 604715"/>
                <a:gd name="connsiteX11-855" fmla="*/ 5310657 w 5494901"/>
                <a:gd name="connsiteY11-856" fmla="*/ 386686 h 604715"/>
                <a:gd name="connsiteX12-857" fmla="*/ 5494901 w 5494901"/>
                <a:gd name="connsiteY12-858" fmla="*/ 386686 h 604715"/>
                <a:gd name="connsiteX13-859" fmla="*/ 5494901 w 5494901"/>
                <a:gd name="connsiteY13-860" fmla="*/ 386686 h 604715"/>
                <a:gd name="connsiteX0-861" fmla="*/ 0 w 5494901"/>
                <a:gd name="connsiteY0-862" fmla="*/ 395319 h 604715"/>
                <a:gd name="connsiteX1-863" fmla="*/ 238597 w 5494901"/>
                <a:gd name="connsiteY1-864" fmla="*/ 386469 h 604715"/>
                <a:gd name="connsiteX2-865" fmla="*/ 349695 w 5494901"/>
                <a:gd name="connsiteY2-866" fmla="*/ 318447 h 604715"/>
                <a:gd name="connsiteX3-867" fmla="*/ 574884 w 5494901"/>
                <a:gd name="connsiteY3-868" fmla="*/ 52316 h 604715"/>
                <a:gd name="connsiteX4-869" fmla="*/ 834191 w 5494901"/>
                <a:gd name="connsiteY4-870" fmla="*/ 4549 h 604715"/>
                <a:gd name="connsiteX5-871" fmla="*/ 3213631 w 5494901"/>
                <a:gd name="connsiteY5-872" fmla="*/ 8250 h 604715"/>
                <a:gd name="connsiteX6-873" fmla="*/ 3584215 w 5494901"/>
                <a:gd name="connsiteY6-874" fmla="*/ 147850 h 604715"/>
                <a:gd name="connsiteX7-875" fmla="*/ 3692495 w 5494901"/>
                <a:gd name="connsiteY7-876" fmla="*/ 499850 h 604715"/>
                <a:gd name="connsiteX8-877" fmla="*/ 3877642 w 5494901"/>
                <a:gd name="connsiteY8-878" fmla="*/ 598226 h 604715"/>
                <a:gd name="connsiteX9-879" fmla="*/ 5024054 w 5494901"/>
                <a:gd name="connsiteY9-880" fmla="*/ 598226 h 604715"/>
                <a:gd name="connsiteX10-881" fmla="*/ 5180096 w 5494901"/>
                <a:gd name="connsiteY10-882" fmla="*/ 512922 h 604715"/>
                <a:gd name="connsiteX11-883" fmla="*/ 5310657 w 5494901"/>
                <a:gd name="connsiteY11-884" fmla="*/ 386686 h 604715"/>
                <a:gd name="connsiteX12-885" fmla="*/ 5494901 w 5494901"/>
                <a:gd name="connsiteY12-886" fmla="*/ 386686 h 604715"/>
                <a:gd name="connsiteX13-887" fmla="*/ 5494901 w 5494901"/>
                <a:gd name="connsiteY13-888" fmla="*/ 386686 h 604715"/>
                <a:gd name="connsiteX0-889" fmla="*/ 0 w 5494901"/>
                <a:gd name="connsiteY0-890" fmla="*/ 395319 h 604715"/>
                <a:gd name="connsiteX1-891" fmla="*/ 238597 w 5494901"/>
                <a:gd name="connsiteY1-892" fmla="*/ 386469 h 604715"/>
                <a:gd name="connsiteX2-893" fmla="*/ 349695 w 5494901"/>
                <a:gd name="connsiteY2-894" fmla="*/ 318447 h 604715"/>
                <a:gd name="connsiteX3-895" fmla="*/ 574884 w 5494901"/>
                <a:gd name="connsiteY3-896" fmla="*/ 52316 h 604715"/>
                <a:gd name="connsiteX4-897" fmla="*/ 834191 w 5494901"/>
                <a:gd name="connsiteY4-898" fmla="*/ 4549 h 604715"/>
                <a:gd name="connsiteX5-899" fmla="*/ 3213631 w 5494901"/>
                <a:gd name="connsiteY5-900" fmla="*/ 8250 h 604715"/>
                <a:gd name="connsiteX6-901" fmla="*/ 3584215 w 5494901"/>
                <a:gd name="connsiteY6-902" fmla="*/ 147850 h 604715"/>
                <a:gd name="connsiteX7-903" fmla="*/ 3692495 w 5494901"/>
                <a:gd name="connsiteY7-904" fmla="*/ 499850 h 604715"/>
                <a:gd name="connsiteX8-905" fmla="*/ 3877642 w 5494901"/>
                <a:gd name="connsiteY8-906" fmla="*/ 598226 h 604715"/>
                <a:gd name="connsiteX9-907" fmla="*/ 5024054 w 5494901"/>
                <a:gd name="connsiteY9-908" fmla="*/ 598226 h 604715"/>
                <a:gd name="connsiteX10-909" fmla="*/ 5180096 w 5494901"/>
                <a:gd name="connsiteY10-910" fmla="*/ 512922 h 604715"/>
                <a:gd name="connsiteX11-911" fmla="*/ 5297595 w 5494901"/>
                <a:gd name="connsiteY11-912" fmla="*/ 403864 h 604715"/>
                <a:gd name="connsiteX12-913" fmla="*/ 5494901 w 5494901"/>
                <a:gd name="connsiteY12-914" fmla="*/ 386686 h 604715"/>
                <a:gd name="connsiteX13-915" fmla="*/ 5494901 w 5494901"/>
                <a:gd name="connsiteY13-916" fmla="*/ 386686 h 604715"/>
                <a:gd name="connsiteX0-917" fmla="*/ 0 w 5494901"/>
                <a:gd name="connsiteY0-918" fmla="*/ 395319 h 604715"/>
                <a:gd name="connsiteX1-919" fmla="*/ 238597 w 5494901"/>
                <a:gd name="connsiteY1-920" fmla="*/ 386469 h 604715"/>
                <a:gd name="connsiteX2-921" fmla="*/ 349695 w 5494901"/>
                <a:gd name="connsiteY2-922" fmla="*/ 318447 h 604715"/>
                <a:gd name="connsiteX3-923" fmla="*/ 574884 w 5494901"/>
                <a:gd name="connsiteY3-924" fmla="*/ 52316 h 604715"/>
                <a:gd name="connsiteX4-925" fmla="*/ 834191 w 5494901"/>
                <a:gd name="connsiteY4-926" fmla="*/ 4549 h 604715"/>
                <a:gd name="connsiteX5-927" fmla="*/ 3213631 w 5494901"/>
                <a:gd name="connsiteY5-928" fmla="*/ 8250 h 604715"/>
                <a:gd name="connsiteX6-929" fmla="*/ 3584215 w 5494901"/>
                <a:gd name="connsiteY6-930" fmla="*/ 147850 h 604715"/>
                <a:gd name="connsiteX7-931" fmla="*/ 3692495 w 5494901"/>
                <a:gd name="connsiteY7-932" fmla="*/ 499850 h 604715"/>
                <a:gd name="connsiteX8-933" fmla="*/ 3877642 w 5494901"/>
                <a:gd name="connsiteY8-934" fmla="*/ 598226 h 604715"/>
                <a:gd name="connsiteX9-935" fmla="*/ 5024054 w 5494901"/>
                <a:gd name="connsiteY9-936" fmla="*/ 598226 h 604715"/>
                <a:gd name="connsiteX10-937" fmla="*/ 5180096 w 5494901"/>
                <a:gd name="connsiteY10-938" fmla="*/ 512922 h 604715"/>
                <a:gd name="connsiteX11-939" fmla="*/ 5297595 w 5494901"/>
                <a:gd name="connsiteY11-940" fmla="*/ 403864 h 604715"/>
                <a:gd name="connsiteX12-941" fmla="*/ 5494901 w 5494901"/>
                <a:gd name="connsiteY12-942" fmla="*/ 386686 h 604715"/>
                <a:gd name="connsiteX13-943" fmla="*/ 5494901 w 5494901"/>
                <a:gd name="connsiteY13-944" fmla="*/ 402542 h 604715"/>
                <a:gd name="connsiteX0-945" fmla="*/ 0 w 5494901"/>
                <a:gd name="connsiteY0-946" fmla="*/ 395319 h 604715"/>
                <a:gd name="connsiteX1-947" fmla="*/ 238597 w 5494901"/>
                <a:gd name="connsiteY1-948" fmla="*/ 386469 h 604715"/>
                <a:gd name="connsiteX2-949" fmla="*/ 349695 w 5494901"/>
                <a:gd name="connsiteY2-950" fmla="*/ 318447 h 604715"/>
                <a:gd name="connsiteX3-951" fmla="*/ 574884 w 5494901"/>
                <a:gd name="connsiteY3-952" fmla="*/ 52316 h 604715"/>
                <a:gd name="connsiteX4-953" fmla="*/ 834191 w 5494901"/>
                <a:gd name="connsiteY4-954" fmla="*/ 4549 h 604715"/>
                <a:gd name="connsiteX5-955" fmla="*/ 3213631 w 5494901"/>
                <a:gd name="connsiteY5-956" fmla="*/ 8250 h 604715"/>
                <a:gd name="connsiteX6-957" fmla="*/ 3584215 w 5494901"/>
                <a:gd name="connsiteY6-958" fmla="*/ 147850 h 604715"/>
                <a:gd name="connsiteX7-959" fmla="*/ 3692495 w 5494901"/>
                <a:gd name="connsiteY7-960" fmla="*/ 499850 h 604715"/>
                <a:gd name="connsiteX8-961" fmla="*/ 3877642 w 5494901"/>
                <a:gd name="connsiteY8-962" fmla="*/ 598226 h 604715"/>
                <a:gd name="connsiteX9-963" fmla="*/ 5024054 w 5494901"/>
                <a:gd name="connsiteY9-964" fmla="*/ 598226 h 604715"/>
                <a:gd name="connsiteX10-965" fmla="*/ 5180096 w 5494901"/>
                <a:gd name="connsiteY10-966" fmla="*/ 512922 h 604715"/>
                <a:gd name="connsiteX11-967" fmla="*/ 5297595 w 5494901"/>
                <a:gd name="connsiteY11-968" fmla="*/ 403864 h 604715"/>
                <a:gd name="connsiteX12-969" fmla="*/ 5494901 w 5494901"/>
                <a:gd name="connsiteY12-970" fmla="*/ 386686 h 604715"/>
                <a:gd name="connsiteX0-971" fmla="*/ 0 w 5482523"/>
                <a:gd name="connsiteY0-972" fmla="*/ 395319 h 604715"/>
                <a:gd name="connsiteX1-973" fmla="*/ 238597 w 5482523"/>
                <a:gd name="connsiteY1-974" fmla="*/ 386469 h 604715"/>
                <a:gd name="connsiteX2-975" fmla="*/ 349695 w 5482523"/>
                <a:gd name="connsiteY2-976" fmla="*/ 318447 h 604715"/>
                <a:gd name="connsiteX3-977" fmla="*/ 574884 w 5482523"/>
                <a:gd name="connsiteY3-978" fmla="*/ 52316 h 604715"/>
                <a:gd name="connsiteX4-979" fmla="*/ 834191 w 5482523"/>
                <a:gd name="connsiteY4-980" fmla="*/ 4549 h 604715"/>
                <a:gd name="connsiteX5-981" fmla="*/ 3213631 w 5482523"/>
                <a:gd name="connsiteY5-982" fmla="*/ 8250 h 604715"/>
                <a:gd name="connsiteX6-983" fmla="*/ 3584215 w 5482523"/>
                <a:gd name="connsiteY6-984" fmla="*/ 147850 h 604715"/>
                <a:gd name="connsiteX7-985" fmla="*/ 3692495 w 5482523"/>
                <a:gd name="connsiteY7-986" fmla="*/ 499850 h 604715"/>
                <a:gd name="connsiteX8-987" fmla="*/ 3877642 w 5482523"/>
                <a:gd name="connsiteY8-988" fmla="*/ 598226 h 604715"/>
                <a:gd name="connsiteX9-989" fmla="*/ 5024054 w 5482523"/>
                <a:gd name="connsiteY9-990" fmla="*/ 598226 h 604715"/>
                <a:gd name="connsiteX10-991" fmla="*/ 5180096 w 5482523"/>
                <a:gd name="connsiteY10-992" fmla="*/ 512922 h 604715"/>
                <a:gd name="connsiteX11-993" fmla="*/ 5297595 w 5482523"/>
                <a:gd name="connsiteY11-994" fmla="*/ 403864 h 604715"/>
                <a:gd name="connsiteX12-995" fmla="*/ 5482523 w 5482523"/>
                <a:gd name="connsiteY12-996" fmla="*/ 398578 h 604715"/>
                <a:gd name="connsiteX0-997" fmla="*/ 0 w 5482523"/>
                <a:gd name="connsiteY0-998" fmla="*/ 395319 h 604715"/>
                <a:gd name="connsiteX1-999" fmla="*/ 238597 w 5482523"/>
                <a:gd name="connsiteY1-1000" fmla="*/ 386469 h 604715"/>
                <a:gd name="connsiteX2-1001" fmla="*/ 349695 w 5482523"/>
                <a:gd name="connsiteY2-1002" fmla="*/ 318447 h 604715"/>
                <a:gd name="connsiteX3-1003" fmla="*/ 574884 w 5482523"/>
                <a:gd name="connsiteY3-1004" fmla="*/ 52316 h 604715"/>
                <a:gd name="connsiteX4-1005" fmla="*/ 834191 w 5482523"/>
                <a:gd name="connsiteY4-1006" fmla="*/ 4549 h 604715"/>
                <a:gd name="connsiteX5-1007" fmla="*/ 3213631 w 5482523"/>
                <a:gd name="connsiteY5-1008" fmla="*/ 8250 h 604715"/>
                <a:gd name="connsiteX6-1009" fmla="*/ 3584215 w 5482523"/>
                <a:gd name="connsiteY6-1010" fmla="*/ 147850 h 604715"/>
                <a:gd name="connsiteX7-1011" fmla="*/ 3692495 w 5482523"/>
                <a:gd name="connsiteY7-1012" fmla="*/ 499850 h 604715"/>
                <a:gd name="connsiteX8-1013" fmla="*/ 3877642 w 5482523"/>
                <a:gd name="connsiteY8-1014" fmla="*/ 598226 h 604715"/>
                <a:gd name="connsiteX9-1015" fmla="*/ 5024054 w 5482523"/>
                <a:gd name="connsiteY9-1016" fmla="*/ 598226 h 604715"/>
                <a:gd name="connsiteX10-1017" fmla="*/ 5180096 w 5482523"/>
                <a:gd name="connsiteY10-1018" fmla="*/ 512922 h 604715"/>
                <a:gd name="connsiteX11-1019" fmla="*/ 5297595 w 5482523"/>
                <a:gd name="connsiteY11-1020" fmla="*/ 403864 h 604715"/>
                <a:gd name="connsiteX12-1021" fmla="*/ 5482523 w 5482523"/>
                <a:gd name="connsiteY12-1022" fmla="*/ 398578 h 604715"/>
                <a:gd name="connsiteX0-1023" fmla="*/ 0 w 5482523"/>
                <a:gd name="connsiteY0-1024" fmla="*/ 395319 h 604715"/>
                <a:gd name="connsiteX1-1025" fmla="*/ 238597 w 5482523"/>
                <a:gd name="connsiteY1-1026" fmla="*/ 386469 h 604715"/>
                <a:gd name="connsiteX2-1027" fmla="*/ 349695 w 5482523"/>
                <a:gd name="connsiteY2-1028" fmla="*/ 318447 h 604715"/>
                <a:gd name="connsiteX3-1029" fmla="*/ 574884 w 5482523"/>
                <a:gd name="connsiteY3-1030" fmla="*/ 52316 h 604715"/>
                <a:gd name="connsiteX4-1031" fmla="*/ 834191 w 5482523"/>
                <a:gd name="connsiteY4-1032" fmla="*/ 4549 h 604715"/>
                <a:gd name="connsiteX5-1033" fmla="*/ 3213631 w 5482523"/>
                <a:gd name="connsiteY5-1034" fmla="*/ 8250 h 604715"/>
                <a:gd name="connsiteX6-1035" fmla="*/ 3584215 w 5482523"/>
                <a:gd name="connsiteY6-1036" fmla="*/ 147850 h 604715"/>
                <a:gd name="connsiteX7-1037" fmla="*/ 3692495 w 5482523"/>
                <a:gd name="connsiteY7-1038" fmla="*/ 499850 h 604715"/>
                <a:gd name="connsiteX8-1039" fmla="*/ 3877642 w 5482523"/>
                <a:gd name="connsiteY8-1040" fmla="*/ 598226 h 604715"/>
                <a:gd name="connsiteX9-1041" fmla="*/ 5024054 w 5482523"/>
                <a:gd name="connsiteY9-1042" fmla="*/ 598226 h 604715"/>
                <a:gd name="connsiteX10-1043" fmla="*/ 5180096 w 5482523"/>
                <a:gd name="connsiteY10-1044" fmla="*/ 512922 h 604715"/>
                <a:gd name="connsiteX11-1045" fmla="*/ 5297595 w 5482523"/>
                <a:gd name="connsiteY11-1046" fmla="*/ 403864 h 604715"/>
                <a:gd name="connsiteX12-1047" fmla="*/ 5482523 w 5482523"/>
                <a:gd name="connsiteY12-1048" fmla="*/ 398578 h 604715"/>
                <a:gd name="connsiteX0-1049" fmla="*/ 0 w 5482523"/>
                <a:gd name="connsiteY0-1050" fmla="*/ 395319 h 604715"/>
                <a:gd name="connsiteX1-1051" fmla="*/ 238597 w 5482523"/>
                <a:gd name="connsiteY1-1052" fmla="*/ 386469 h 604715"/>
                <a:gd name="connsiteX2-1053" fmla="*/ 349695 w 5482523"/>
                <a:gd name="connsiteY2-1054" fmla="*/ 318447 h 604715"/>
                <a:gd name="connsiteX3-1055" fmla="*/ 574884 w 5482523"/>
                <a:gd name="connsiteY3-1056" fmla="*/ 52316 h 604715"/>
                <a:gd name="connsiteX4-1057" fmla="*/ 834191 w 5482523"/>
                <a:gd name="connsiteY4-1058" fmla="*/ 4549 h 604715"/>
                <a:gd name="connsiteX5-1059" fmla="*/ 3213631 w 5482523"/>
                <a:gd name="connsiteY5-1060" fmla="*/ 8250 h 604715"/>
                <a:gd name="connsiteX6-1061" fmla="*/ 3584215 w 5482523"/>
                <a:gd name="connsiteY6-1062" fmla="*/ 147850 h 604715"/>
                <a:gd name="connsiteX7-1063" fmla="*/ 3692495 w 5482523"/>
                <a:gd name="connsiteY7-1064" fmla="*/ 499850 h 604715"/>
                <a:gd name="connsiteX8-1065" fmla="*/ 3877642 w 5482523"/>
                <a:gd name="connsiteY8-1066" fmla="*/ 598226 h 604715"/>
                <a:gd name="connsiteX9-1067" fmla="*/ 5024054 w 5482523"/>
                <a:gd name="connsiteY9-1068" fmla="*/ 598226 h 604715"/>
                <a:gd name="connsiteX10-1069" fmla="*/ 5180096 w 5482523"/>
                <a:gd name="connsiteY10-1070" fmla="*/ 512922 h 604715"/>
                <a:gd name="connsiteX11-1071" fmla="*/ 5297595 w 5482523"/>
                <a:gd name="connsiteY11-1072" fmla="*/ 403864 h 604715"/>
                <a:gd name="connsiteX12-1073" fmla="*/ 5482523 w 5482523"/>
                <a:gd name="connsiteY12-1074" fmla="*/ 398578 h 6047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5482523" h="604715">
                  <a:moveTo>
                    <a:pt x="0" y="395319"/>
                  </a:moveTo>
                  <a:lnTo>
                    <a:pt x="238597" y="386469"/>
                  </a:lnTo>
                  <a:cubicBezTo>
                    <a:pt x="288951" y="371895"/>
                    <a:pt x="293647" y="374139"/>
                    <a:pt x="349695" y="318447"/>
                  </a:cubicBezTo>
                  <a:cubicBezTo>
                    <a:pt x="405743" y="262755"/>
                    <a:pt x="494135" y="104632"/>
                    <a:pt x="574884" y="52316"/>
                  </a:cubicBezTo>
                  <a:cubicBezTo>
                    <a:pt x="655633" y="0"/>
                    <a:pt x="695632" y="5020"/>
                    <a:pt x="834191" y="4549"/>
                  </a:cubicBezTo>
                  <a:lnTo>
                    <a:pt x="3213631" y="8250"/>
                  </a:lnTo>
                  <a:cubicBezTo>
                    <a:pt x="3389844" y="7649"/>
                    <a:pt x="3504405" y="65917"/>
                    <a:pt x="3584215" y="147850"/>
                  </a:cubicBezTo>
                  <a:cubicBezTo>
                    <a:pt x="3664025" y="229783"/>
                    <a:pt x="3661438" y="417496"/>
                    <a:pt x="3692495" y="499850"/>
                  </a:cubicBezTo>
                  <a:cubicBezTo>
                    <a:pt x="3723552" y="582204"/>
                    <a:pt x="3779025" y="598912"/>
                    <a:pt x="3877642" y="598226"/>
                  </a:cubicBezTo>
                  <a:lnTo>
                    <a:pt x="5024054" y="598226"/>
                  </a:lnTo>
                  <a:cubicBezTo>
                    <a:pt x="5114832" y="604715"/>
                    <a:pt x="5144272" y="563147"/>
                    <a:pt x="5180096" y="512922"/>
                  </a:cubicBezTo>
                  <a:cubicBezTo>
                    <a:pt x="5215920" y="462697"/>
                    <a:pt x="5252873" y="407174"/>
                    <a:pt x="5297595" y="403864"/>
                  </a:cubicBezTo>
                  <a:cubicBezTo>
                    <a:pt x="5342317" y="400554"/>
                    <a:pt x="5420880" y="400340"/>
                    <a:pt x="5482523" y="398578"/>
                  </a:cubicBezTo>
                </a:path>
              </a:pathLst>
            </a:custGeom>
            <a:ln w="31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800"/>
            </a:p>
          </p:txBody>
        </p:sp>
      </p:grpSp>
      <p:sp>
        <p:nvSpPr>
          <p:cNvPr id="17" name="Freeform 16"/>
          <p:cNvSpPr>
            <a:spLocks noChangeArrowheads="1"/>
          </p:cNvSpPr>
          <p:nvPr/>
        </p:nvSpPr>
        <p:spPr bwMode="auto">
          <a:xfrm flipV="1">
            <a:off x="2387451" y="2400141"/>
            <a:ext cx="1096963"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8" name="Freeform 16"/>
          <p:cNvSpPr>
            <a:spLocks noChangeArrowheads="1"/>
          </p:cNvSpPr>
          <p:nvPr/>
        </p:nvSpPr>
        <p:spPr bwMode="auto">
          <a:xfrm flipV="1">
            <a:off x="3995589" y="2781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19" name="Freeform 16"/>
          <p:cNvSpPr>
            <a:spLocks noChangeArrowheads="1"/>
          </p:cNvSpPr>
          <p:nvPr/>
        </p:nvSpPr>
        <p:spPr bwMode="auto">
          <a:xfrm flipV="1">
            <a:off x="5557689" y="3162141"/>
            <a:ext cx="1096962" cy="484188"/>
          </a:xfrm>
          <a:custGeom>
            <a:avLst/>
            <a:gdLst>
              <a:gd name="T0" fmla="*/ 0 w 3399613"/>
              <a:gd name="T1" fmla="*/ 0 h 2428893"/>
              <a:gd name="T2" fmla="*/ 1003054 w 3399613"/>
              <a:gd name="T3" fmla="*/ 2183 h 2428893"/>
              <a:gd name="T4" fmla="*/ 1095753 w 3399613"/>
              <a:gd name="T5" fmla="*/ 247814 h 2428893"/>
              <a:gd name="T6" fmla="*/ 1014965 w 3399613"/>
              <a:gd name="T7" fmla="*/ 483722 h 2428893"/>
              <a:gd name="T8" fmla="*/ 542 w 3399613"/>
              <a:gd name="T9" fmla="*/ 482857 h 2428893"/>
              <a:gd name="T10" fmla="*/ 79501 w 3399613"/>
              <a:gd name="T11" fmla="*/ 248214 h 2428893"/>
              <a:gd name="T12" fmla="*/ 0 w 3399613"/>
              <a:gd name="T13" fmla="*/ 0 h 2428893"/>
              <a:gd name="T14" fmla="*/ 0 60000 65536"/>
              <a:gd name="T15" fmla="*/ 0 60000 65536"/>
              <a:gd name="T16" fmla="*/ 0 60000 65536"/>
              <a:gd name="T17" fmla="*/ 0 60000 65536"/>
              <a:gd name="T18" fmla="*/ 0 60000 65536"/>
              <a:gd name="T19" fmla="*/ 0 60000 65536"/>
              <a:gd name="T20" fmla="*/ 0 60000 65536"/>
              <a:gd name="T21" fmla="*/ 0 w 3399613"/>
              <a:gd name="T22" fmla="*/ 0 h 2428893"/>
              <a:gd name="T23" fmla="*/ 3399613 w 3399613"/>
              <a:gd name="T24" fmla="*/ 2428893 h 24288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B9CDE5">
              <a:alpha val="40000"/>
            </a:srgbClr>
          </a:solidFill>
          <a:ln w="25400">
            <a:solidFill>
              <a:srgbClr val="95B3D7"/>
            </a:solidFill>
            <a:miter lim="800000"/>
          </a:ln>
        </p:spPr>
        <p:txBody>
          <a:bodyPr rot="10800000" anchor="ctr"/>
          <a:lstStyle/>
          <a:p>
            <a:pPr algn="ctr" fontAlgn="auto">
              <a:spcBef>
                <a:spcPts val="0"/>
              </a:spcBef>
              <a:spcAft>
                <a:spcPts val="0"/>
              </a:spcAft>
              <a:defRPr/>
            </a:pPr>
            <a:endParaRPr lang="en-GB" sz="1800">
              <a:solidFill>
                <a:schemeClr val="lt1"/>
              </a:solidFill>
              <a:latin typeface="+mn-lt"/>
              <a:ea typeface="+mn-ea"/>
              <a:cs typeface="+mn-cs"/>
            </a:endParaRPr>
          </a:p>
        </p:txBody>
      </p:sp>
      <p:sp>
        <p:nvSpPr>
          <p:cNvPr id="20" name="TextBox 19"/>
          <p:cNvSpPr txBox="1"/>
          <p:nvPr/>
        </p:nvSpPr>
        <p:spPr>
          <a:xfrm>
            <a:off x="7390944" y="2318063"/>
            <a:ext cx="997479"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1" name="TextBox 20"/>
          <p:cNvSpPr txBox="1"/>
          <p:nvPr/>
        </p:nvSpPr>
        <p:spPr>
          <a:xfrm>
            <a:off x="7390944" y="2853251"/>
            <a:ext cx="925471" cy="369332"/>
          </a:xfrm>
          <a:prstGeom prst="rect">
            <a:avLst/>
          </a:prstGeom>
          <a:noFill/>
        </p:spPr>
        <p:txBody>
          <a:bodyPr wrap="square" rtlCol="0">
            <a:spAutoFit/>
          </a:bodyPr>
          <a:lstStyle/>
          <a:p>
            <a:r>
              <a:rPr lang="en-US" i="1" dirty="0" smtClean="0">
                <a:solidFill>
                  <a:schemeClr val="accent1"/>
                </a:solidFill>
              </a:rPr>
              <a:t>12Mb/s</a:t>
            </a:r>
            <a:endParaRPr lang="en-GB" i="1" dirty="0">
              <a:solidFill>
                <a:schemeClr val="accent1"/>
              </a:solidFill>
            </a:endParaRPr>
          </a:p>
        </p:txBody>
      </p:sp>
      <p:sp>
        <p:nvSpPr>
          <p:cNvPr id="22" name="TextBox 21"/>
          <p:cNvSpPr txBox="1"/>
          <p:nvPr/>
        </p:nvSpPr>
        <p:spPr>
          <a:xfrm>
            <a:off x="7390944" y="3356540"/>
            <a:ext cx="925471" cy="369332"/>
          </a:xfrm>
          <a:prstGeom prst="rect">
            <a:avLst/>
          </a:prstGeom>
          <a:noFill/>
        </p:spPr>
        <p:txBody>
          <a:bodyPr wrap="square" rtlCol="0">
            <a:spAutoFit/>
          </a:bodyPr>
          <a:lstStyle/>
          <a:p>
            <a:r>
              <a:rPr lang="en-US" i="1" dirty="0" smtClean="0">
                <a:solidFill>
                  <a:schemeClr val="accent3">
                    <a:lumMod val="75000"/>
                  </a:schemeClr>
                </a:solidFill>
              </a:rPr>
              <a:t>12Mb/s</a:t>
            </a:r>
            <a:endParaRPr lang="en-GB" i="1" dirty="0">
              <a:solidFill>
                <a:schemeClr val="accent3">
                  <a:lumMod val="75000"/>
                </a:schemeClr>
              </a:solidFill>
            </a:endParaRPr>
          </a:p>
        </p:txBody>
      </p:sp>
      <p:sp>
        <p:nvSpPr>
          <p:cNvPr id="23" name="TextBox 22"/>
          <p:cNvSpPr txBox="1"/>
          <p:nvPr/>
        </p:nvSpPr>
        <p:spPr>
          <a:xfrm>
            <a:off x="2411760" y="206084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4" name="TextBox 23"/>
          <p:cNvSpPr txBox="1"/>
          <p:nvPr/>
        </p:nvSpPr>
        <p:spPr>
          <a:xfrm>
            <a:off x="4027835" y="2780928"/>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5" name="TextBox 24"/>
          <p:cNvSpPr txBox="1"/>
          <p:nvPr/>
        </p:nvSpPr>
        <p:spPr>
          <a:xfrm>
            <a:off x="5684019" y="3573016"/>
            <a:ext cx="976213" cy="369332"/>
          </a:xfrm>
          <a:prstGeom prst="rect">
            <a:avLst/>
          </a:prstGeom>
          <a:noFill/>
        </p:spPr>
        <p:txBody>
          <a:bodyPr wrap="square" rtlCol="0">
            <a:spAutoFit/>
          </a:bodyPr>
          <a:lstStyle/>
          <a:p>
            <a:r>
              <a:rPr lang="en-US" i="1" dirty="0" smtClean="0">
                <a:solidFill>
                  <a:schemeClr val="bg1"/>
                </a:solidFill>
              </a:rPr>
              <a:t>12Mb/s</a:t>
            </a:r>
            <a:endParaRPr lang="en-GB" i="1" dirty="0">
              <a:solidFill>
                <a:schemeClr val="bg1"/>
              </a:solidFill>
            </a:endParaRPr>
          </a:p>
        </p:txBody>
      </p:sp>
      <p:sp>
        <p:nvSpPr>
          <p:cNvPr id="26" name="Title 1"/>
          <p:cNvSpPr txBox="1"/>
          <p:nvPr/>
        </p:nvSpPr>
        <p:spPr>
          <a:xfrm>
            <a:off x="0" y="5157192"/>
            <a:ext cx="9144000" cy="936104"/>
          </a:xfrm>
          <a:prstGeom prst="rect">
            <a:avLst/>
          </a:prstGeom>
        </p:spPr>
        <p:txBody>
          <a:bodyPr vert="horz" lIns="91440" tIns="45720" rIns="91440" bIns="45720" rtlCol="0" anchor="ctr">
            <a:noAutofit/>
          </a:bodyPr>
          <a:lstStyle/>
          <a:p>
            <a:pPr lvl="0">
              <a:spcBef>
                <a:spcPct val="0"/>
              </a:spcBef>
              <a:defRPr/>
            </a:pPr>
            <a:r>
              <a:rPr kumimoji="0" lang="en-US" sz="2800" b="0" i="0" u="none" strike="noStrike" kern="1200" cap="none" spc="0" normalizeH="0" baseline="0" noProof="0" dirty="0" smtClean="0">
                <a:ln>
                  <a:noFill/>
                </a:ln>
                <a:solidFill>
                  <a:schemeClr val="tx2">
                    <a:lumMod val="50000"/>
                  </a:schemeClr>
                </a:solidFill>
                <a:effectLst/>
                <a:uLnTx/>
                <a:uFillTx/>
                <a:latin typeface="+mj-lt"/>
                <a:ea typeface="+mj-ea"/>
                <a:cs typeface="+mj-cs"/>
              </a:rPr>
              <a:t>Theoretical</a:t>
            </a:r>
            <a:r>
              <a:rPr kumimoji="0" lang="en-US" sz="2800" b="0" i="0" u="none" strike="noStrike" kern="1200" cap="none" spc="0" normalizeH="0" noProof="0" dirty="0" smtClean="0">
                <a:ln>
                  <a:noFill/>
                </a:ln>
                <a:solidFill>
                  <a:schemeClr val="tx2">
                    <a:lumMod val="50000"/>
                  </a:schemeClr>
                </a:solidFill>
                <a:effectLst/>
                <a:uLnTx/>
                <a:uFillTx/>
                <a:latin typeface="+mj-lt"/>
                <a:ea typeface="+mj-ea"/>
                <a:cs typeface="+mj-cs"/>
              </a:rPr>
              <a:t> solution</a:t>
            </a:r>
            <a:r>
              <a:rPr lang="en-US" sz="2800" dirty="0" smtClean="0">
                <a:solidFill>
                  <a:schemeClr val="tx2">
                    <a:lumMod val="50000"/>
                  </a:schemeClr>
                </a:solidFill>
                <a:latin typeface="+mj-lt"/>
                <a:ea typeface="+mj-ea"/>
                <a:cs typeface="+mj-cs"/>
              </a:rPr>
              <a:t> </a:t>
            </a:r>
            <a:r>
              <a:rPr lang="en-US" dirty="0" smtClean="0">
                <a:solidFill>
                  <a:schemeClr val="tx2">
                    <a:lumMod val="50000"/>
                  </a:schemeClr>
                </a:solidFill>
                <a:latin typeface="+mj-lt"/>
                <a:ea typeface="+mj-ea"/>
                <a:cs typeface="+mj-cs"/>
              </a:rPr>
              <a:t>(</a:t>
            </a:r>
            <a:r>
              <a:rPr lang="en-US" sz="2400" dirty="0" err="1" smtClean="0">
                <a:solidFill>
                  <a:schemeClr val="tx2">
                    <a:lumMod val="50000"/>
                  </a:schemeClr>
                </a:solidFill>
              </a:rPr>
              <a:t>Kelly+Voice</a:t>
            </a:r>
            <a:r>
              <a:rPr lang="en-US" sz="2400" dirty="0" smtClean="0">
                <a:solidFill>
                  <a:schemeClr val="tx2">
                    <a:lumMod val="50000"/>
                  </a:schemeClr>
                </a:solidFill>
              </a:rPr>
              <a:t> 2005; Han, </a:t>
            </a:r>
            <a:r>
              <a:rPr lang="en-US" sz="2400" dirty="0" err="1" smtClean="0">
                <a:solidFill>
                  <a:schemeClr val="tx2">
                    <a:lumMod val="50000"/>
                  </a:schemeClr>
                </a:solidFill>
              </a:rPr>
              <a:t>Towsley</a:t>
            </a:r>
            <a:r>
              <a:rPr lang="en-US" sz="2400" dirty="0" smtClean="0">
                <a:solidFill>
                  <a:schemeClr val="tx2">
                    <a:lumMod val="50000"/>
                  </a:schemeClr>
                </a:solidFill>
              </a:rPr>
              <a:t> et al. 2006) </a:t>
            </a:r>
            <a:br>
              <a:rPr kumimoji="0" lang="en-US" sz="3600" b="0" i="0" u="none" strike="noStrike" kern="1200" cap="none" spc="0" normalizeH="0" baseline="0" noProof="0" dirty="0" smtClean="0">
                <a:ln>
                  <a:noFill/>
                </a:ln>
                <a:solidFill>
                  <a:schemeClr val="bg1"/>
                </a:solidFill>
                <a:effectLst/>
                <a:uLnTx/>
                <a:uFillTx/>
                <a:latin typeface="+mj-lt"/>
                <a:ea typeface="+mj-ea"/>
                <a:cs typeface="+mj-cs"/>
              </a:rPr>
            </a:br>
            <a:r>
              <a:rPr kumimoji="0" lang="en-US" sz="2800" b="0" i="0" u="none" strike="noStrike" kern="1200" cap="none" spc="0" normalizeH="0" baseline="0" noProof="0" dirty="0" smtClean="0">
                <a:ln>
                  <a:noFill/>
                </a:ln>
                <a:solidFill>
                  <a:schemeClr val="bg1"/>
                </a:solidFill>
                <a:effectLst/>
                <a:uLnTx/>
                <a:uFillTx/>
                <a:latin typeface="+mj-lt"/>
                <a:ea typeface="+mj-ea"/>
                <a:cs typeface="+mj-cs"/>
              </a:rPr>
              <a:t>MPTCP should send</a:t>
            </a:r>
            <a:r>
              <a:rPr kumimoji="0" lang="en-US" sz="2800" b="0" i="0" u="none" strike="noStrike" kern="1200" cap="none" spc="0" normalizeH="0" noProof="0" dirty="0" smtClean="0">
                <a:ln>
                  <a:noFill/>
                </a:ln>
                <a:solidFill>
                  <a:schemeClr val="bg1"/>
                </a:solidFill>
                <a:effectLst/>
                <a:uLnTx/>
                <a:uFillTx/>
                <a:latin typeface="+mj-lt"/>
                <a:ea typeface="+mj-ea"/>
                <a:cs typeface="+mj-cs"/>
              </a:rPr>
              <a:t> all its traffic on its least-congested path</a:t>
            </a:r>
            <a:r>
              <a:rPr kumimoji="0" lang="en-US" sz="2800" i="0" u="none" strike="noStrike" kern="1200" cap="none" spc="0" normalizeH="0" noProof="0" dirty="0" smtClean="0">
                <a:ln>
                  <a:noFill/>
                </a:ln>
                <a:solidFill>
                  <a:schemeClr val="bg1"/>
                </a:solidFill>
                <a:effectLst/>
                <a:uLnTx/>
                <a:uFillTx/>
                <a:latin typeface="+mj-lt"/>
                <a:ea typeface="+mj-ea"/>
                <a:cs typeface="+mj-cs"/>
              </a:rPr>
              <a:t>s. </a:t>
            </a:r>
            <a:endParaRPr kumimoji="0" lang="en-GB" sz="3600" b="0" i="0" u="none" strike="noStrike" kern="1200" cap="none" spc="0" normalizeH="0" baseline="0" noProof="0" dirty="0">
              <a:ln>
                <a:noFill/>
              </a:ln>
              <a:solidFill>
                <a:schemeClr val="tx2">
                  <a:lumMod val="50000"/>
                </a:schemeClr>
              </a:solidFill>
              <a:effectLst/>
              <a:uLnTx/>
              <a:uFillTx/>
              <a:latin typeface="+mj-lt"/>
              <a:ea typeface="+mj-ea"/>
              <a:cs typeface="+mj-cs"/>
            </a:endParaRPr>
          </a:p>
        </p:txBody>
      </p:sp>
      <p:sp>
        <p:nvSpPr>
          <p:cNvPr id="27" name="TextBox 26"/>
          <p:cNvSpPr txBox="1"/>
          <p:nvPr/>
        </p:nvSpPr>
        <p:spPr>
          <a:xfrm>
            <a:off x="0" y="6093297"/>
            <a:ext cx="9144000" cy="830997"/>
          </a:xfrm>
          <a:prstGeom prst="rect">
            <a:avLst/>
          </a:prstGeom>
          <a:noFill/>
        </p:spPr>
        <p:txBody>
          <a:bodyPr wrap="square" rtlCol="0">
            <a:spAutoFit/>
          </a:bodyPr>
          <a:lstStyle/>
          <a:p>
            <a:r>
              <a:rPr lang="en-US" sz="2400" b="1" dirty="0" smtClean="0">
                <a:solidFill>
                  <a:schemeClr val="bg2">
                    <a:lumMod val="75000"/>
                    <a:lumOff val="25000"/>
                  </a:schemeClr>
                </a:solidFill>
              </a:rPr>
              <a:t>Theorem.</a:t>
            </a:r>
            <a:r>
              <a:rPr lang="en-US" sz="2400" dirty="0" smtClean="0">
                <a:solidFill>
                  <a:schemeClr val="bg1"/>
                </a:solidFill>
              </a:rPr>
              <a:t> This will lead to the most efficient allocation possible, given a network topology and a set of available paths.</a:t>
            </a:r>
            <a:endParaRPr lang="en-GB" sz="2400" dirty="0"/>
          </a:p>
        </p:txBody>
      </p:sp>
      <p:sp>
        <p:nvSpPr>
          <p:cNvPr id="28" name="Slide Number Placeholder 27"/>
          <p:cNvSpPr>
            <a:spLocks noGrp="1"/>
          </p:cNvSpPr>
          <p:nvPr>
            <p:ph type="sldNum" sz="quarter" idx="4"/>
          </p:nvPr>
        </p:nvSpPr>
        <p:spPr/>
        <p:txBody>
          <a:bodyPr/>
          <a:lstStyle/>
          <a:p>
            <a:fld id="{C521D75E-D6CE-401B-B8F6-FCC738B84794}" type="slidenum">
              <a:rPr lang="en-GB" smtClean="0"/>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Autofit/>
          </a:bodyPr>
          <a:lstStyle/>
          <a:p>
            <a:r>
              <a:rPr lang="en-US" sz="2800" dirty="0" smtClean="0">
                <a:solidFill>
                  <a:schemeClr val="tx2">
                    <a:lumMod val="50000"/>
                  </a:schemeClr>
                </a:solidFill>
              </a:rPr>
              <a:t>Design goal 3:</a:t>
            </a:r>
            <a:br>
              <a:rPr lang="en-US" sz="3600" dirty="0" smtClean="0"/>
            </a:br>
            <a:r>
              <a:rPr lang="en-US" sz="3600" dirty="0" smtClean="0"/>
              <a:t>MPTCP should be fair compared to TCP</a:t>
            </a:r>
            <a:endParaRPr lang="en-GB" sz="3600" dirty="0"/>
          </a:p>
        </p:txBody>
      </p:sp>
      <p:sp>
        <p:nvSpPr>
          <p:cNvPr id="5" name="Content Placeholder 4"/>
          <p:cNvSpPr>
            <a:spLocks noGrp="1"/>
          </p:cNvSpPr>
          <p:nvPr>
            <p:ph idx="1"/>
          </p:nvPr>
        </p:nvSpPr>
        <p:spPr>
          <a:xfrm>
            <a:off x="683568" y="1268760"/>
            <a:ext cx="7776864" cy="3600400"/>
          </a:xfrm>
        </p:spPr>
        <p:txBody>
          <a:bodyPr anchor="b">
            <a:normAutofit/>
          </a:bodyPr>
          <a:lstStyle/>
          <a:p>
            <a:r>
              <a:rPr lang="en-US" sz="2400" i="1" dirty="0" smtClean="0"/>
              <a:t>Design Goal 2 says to send all your traffic on the least congested path, in this case 3G. But this has high RTT, hence it will give low throughput.</a:t>
            </a:r>
            <a:endParaRPr lang="en-US" sz="2400" i="1" dirty="0" smtClean="0"/>
          </a:p>
        </p:txBody>
      </p:sp>
      <p:sp>
        <p:nvSpPr>
          <p:cNvPr id="7" name="Freeform 6"/>
          <p:cNvSpPr>
            <a:spLocks noChangeArrowheads="1"/>
          </p:cNvSpPr>
          <p:nvPr/>
        </p:nvSpPr>
        <p:spPr bwMode="auto">
          <a:xfrm flipV="1">
            <a:off x="1979712" y="2510236"/>
            <a:ext cx="2935288" cy="657225"/>
          </a:xfrm>
          <a:custGeom>
            <a:avLst/>
            <a:gdLst>
              <a:gd name="T0" fmla="*/ 0 w 2284006"/>
              <a:gd name="T1" fmla="*/ 386502 h 388664"/>
              <a:gd name="T2" fmla="*/ 322890 w 2284006"/>
              <a:gd name="T3" fmla="*/ 339663 h 388664"/>
              <a:gd name="T4" fmla="*/ 678924 w 2284006"/>
              <a:gd name="T5" fmla="*/ 48524 h 388664"/>
              <a:gd name="T6" fmla="*/ 1604613 w 2284006"/>
              <a:gd name="T7" fmla="*/ 48523 h 388664"/>
              <a:gd name="T8" fmla="*/ 1889441 w 2284006"/>
              <a:gd name="T9" fmla="*/ 339663 h 388664"/>
              <a:gd name="T10" fmla="*/ 2276616 w 2284006"/>
              <a:gd name="T11" fmla="*/ 370135 h 388664"/>
              <a:gd name="T12" fmla="*/ 2276616 w 2284006"/>
              <a:gd name="T13" fmla="*/ 370135 h 388664"/>
              <a:gd name="T14" fmla="*/ 0 60000 65536"/>
              <a:gd name="T15" fmla="*/ 0 60000 65536"/>
              <a:gd name="T16" fmla="*/ 0 60000 65536"/>
              <a:gd name="T17" fmla="*/ 0 60000 65536"/>
              <a:gd name="T18" fmla="*/ 0 60000 65536"/>
              <a:gd name="T19" fmla="*/ 0 60000 65536"/>
              <a:gd name="T20" fmla="*/ 0 60000 65536"/>
              <a:gd name="T21" fmla="*/ 0 w 2284006"/>
              <a:gd name="T22" fmla="*/ 0 h 388664"/>
              <a:gd name="T23" fmla="*/ 2284006 w 2284006"/>
              <a:gd name="T24" fmla="*/ 388664 h 388664"/>
              <a:gd name="connsiteX0" fmla="*/ 0 w 2141626"/>
              <a:gd name="connsiteY0" fmla="*/ 379349 h 388664"/>
              <a:gd name="connsiteX1" fmla="*/ 323938 w 2141626"/>
              <a:gd name="connsiteY1" fmla="*/ 333377 h 388664"/>
              <a:gd name="connsiteX2" fmla="*/ 681128 w 2141626"/>
              <a:gd name="connsiteY2" fmla="*/ 47626 h 388664"/>
              <a:gd name="connsiteX3" fmla="*/ 1609822 w 2141626"/>
              <a:gd name="connsiteY3" fmla="*/ 47625 h 388664"/>
              <a:gd name="connsiteX4" fmla="*/ 1895574 w 2141626"/>
              <a:gd name="connsiteY4" fmla="*/ 333377 h 388664"/>
              <a:gd name="connsiteX5" fmla="*/ 2141626 w 2141626"/>
              <a:gd name="connsiteY5" fmla="*/ 370322 h 388664"/>
              <a:gd name="connsiteX0-1" fmla="*/ 0 w 2141626"/>
              <a:gd name="connsiteY0-2" fmla="*/ 379349 h 388664"/>
              <a:gd name="connsiteX1-3" fmla="*/ 323938 w 2141626"/>
              <a:gd name="connsiteY1-4" fmla="*/ 333377 h 388664"/>
              <a:gd name="connsiteX2-5" fmla="*/ 681128 w 2141626"/>
              <a:gd name="connsiteY2-6" fmla="*/ 47626 h 388664"/>
              <a:gd name="connsiteX3-7" fmla="*/ 1609822 w 2141626"/>
              <a:gd name="connsiteY3-8" fmla="*/ 47625 h 388664"/>
              <a:gd name="connsiteX4-9" fmla="*/ 1895574 w 2141626"/>
              <a:gd name="connsiteY4-10" fmla="*/ 333377 h 388664"/>
              <a:gd name="connsiteX5-11" fmla="*/ 2141626 w 2141626"/>
              <a:gd name="connsiteY5-12" fmla="*/ 370322 h 388664"/>
              <a:gd name="connsiteX0-13" fmla="*/ 0 w 2137311"/>
              <a:gd name="connsiteY0-14" fmla="*/ 379349 h 388664"/>
              <a:gd name="connsiteX1-15" fmla="*/ 323938 w 2137311"/>
              <a:gd name="connsiteY1-16" fmla="*/ 333377 h 388664"/>
              <a:gd name="connsiteX2-17" fmla="*/ 681128 w 2137311"/>
              <a:gd name="connsiteY2-18" fmla="*/ 47626 h 388664"/>
              <a:gd name="connsiteX3-19" fmla="*/ 1609822 w 2137311"/>
              <a:gd name="connsiteY3-20" fmla="*/ 47625 h 388664"/>
              <a:gd name="connsiteX4-21" fmla="*/ 1895574 w 2137311"/>
              <a:gd name="connsiteY4-22" fmla="*/ 333377 h 388664"/>
              <a:gd name="connsiteX5-23" fmla="*/ 2137311 w 2137311"/>
              <a:gd name="connsiteY5-24" fmla="*/ 373840 h 388664"/>
              <a:gd name="connsiteX0-25" fmla="*/ 0 w 2132996"/>
              <a:gd name="connsiteY0-26" fmla="*/ 379349 h 389505"/>
              <a:gd name="connsiteX1-27" fmla="*/ 323938 w 2132996"/>
              <a:gd name="connsiteY1-28" fmla="*/ 333377 h 389505"/>
              <a:gd name="connsiteX2-29" fmla="*/ 681128 w 2132996"/>
              <a:gd name="connsiteY2-30" fmla="*/ 47626 h 389505"/>
              <a:gd name="connsiteX3-31" fmla="*/ 1609822 w 2132996"/>
              <a:gd name="connsiteY3-32" fmla="*/ 47625 h 389505"/>
              <a:gd name="connsiteX4-33" fmla="*/ 1895574 w 2132996"/>
              <a:gd name="connsiteY4-34" fmla="*/ 333377 h 389505"/>
              <a:gd name="connsiteX5-35" fmla="*/ 2132996 w 2132996"/>
              <a:gd name="connsiteY5-36" fmla="*/ 384396 h 3895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32996" h="389505">
                <a:moveTo>
                  <a:pt x="0" y="379349"/>
                </a:moveTo>
                <a:cubicBezTo>
                  <a:pt x="61410" y="379681"/>
                  <a:pt x="210417" y="388664"/>
                  <a:pt x="323938" y="333377"/>
                </a:cubicBezTo>
                <a:cubicBezTo>
                  <a:pt x="437459" y="278090"/>
                  <a:pt x="466814" y="95251"/>
                  <a:pt x="681128" y="47626"/>
                </a:cubicBezTo>
                <a:cubicBezTo>
                  <a:pt x="895442" y="1"/>
                  <a:pt x="1407414" y="0"/>
                  <a:pt x="1609822" y="47625"/>
                </a:cubicBezTo>
                <a:cubicBezTo>
                  <a:pt x="1812230" y="95250"/>
                  <a:pt x="1808379" y="277249"/>
                  <a:pt x="1895574" y="333377"/>
                </a:cubicBezTo>
                <a:cubicBezTo>
                  <a:pt x="1982769" y="389505"/>
                  <a:pt x="2038055" y="386448"/>
                  <a:pt x="2132996" y="384396"/>
                </a:cubicBezTo>
              </a:path>
            </a:pathLst>
          </a:custGeom>
          <a:noFill/>
          <a:ln w="76200">
            <a:solidFill>
              <a:schemeClr val="bg1"/>
            </a:solidFill>
            <a:miter lim="800000"/>
            <a:tailEnd type="none" w="sm" len="sm"/>
          </a:ln>
        </p:spPr>
        <p:txBody>
          <a:bodyPr rot="10800000" anchor="ctr"/>
          <a:lstStyle/>
          <a:p>
            <a:pPr algn="ctr" fontAlgn="auto">
              <a:spcBef>
                <a:spcPts val="0"/>
              </a:spcBef>
              <a:spcAft>
                <a:spcPts val="0"/>
              </a:spcAft>
              <a:defRPr/>
            </a:pPr>
            <a:endParaRPr lang="en-GB" sz="1800">
              <a:latin typeface="+mn-lt"/>
              <a:ea typeface="+mn-ea"/>
              <a:cs typeface="+mn-cs"/>
            </a:endParaRPr>
          </a:p>
        </p:txBody>
      </p:sp>
      <p:sp>
        <p:nvSpPr>
          <p:cNvPr id="8" name="Freeform 7"/>
          <p:cNvSpPr/>
          <p:nvPr/>
        </p:nvSpPr>
        <p:spPr bwMode="auto">
          <a:xfrm>
            <a:off x="1997175" y="1895873"/>
            <a:ext cx="3108325" cy="655638"/>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1" fmla="*/ 0 w 2328530"/>
              <a:gd name="connsiteY0-2" fmla="*/ 411125 h 517451"/>
              <a:gd name="connsiteX1-3" fmla="*/ 511338 w 2328530"/>
              <a:gd name="connsiteY1-4" fmla="*/ 413116 h 517451"/>
              <a:gd name="connsiteX2-5" fmla="*/ 659219 w 2328530"/>
              <a:gd name="connsiteY2-6" fmla="*/ 92149 h 517451"/>
              <a:gd name="connsiteX3-7" fmla="*/ 1690577 w 2328530"/>
              <a:gd name="connsiteY3-8" fmla="*/ 60251 h 517451"/>
              <a:gd name="connsiteX4-9" fmla="*/ 1977656 w 2328530"/>
              <a:gd name="connsiteY4-10" fmla="*/ 453656 h 517451"/>
              <a:gd name="connsiteX5-11" fmla="*/ 2328530 w 2328530"/>
              <a:gd name="connsiteY5-12" fmla="*/ 443023 h 517451"/>
              <a:gd name="connsiteX6-13" fmla="*/ 2328530 w 2328530"/>
              <a:gd name="connsiteY6-14" fmla="*/ 443023 h 517451"/>
              <a:gd name="connsiteX0-15" fmla="*/ 0 w 2328530"/>
              <a:gd name="connsiteY0-16" fmla="*/ 405256 h 511582"/>
              <a:gd name="connsiteX1-17" fmla="*/ 511338 w 2328530"/>
              <a:gd name="connsiteY1-18" fmla="*/ 407247 h 511582"/>
              <a:gd name="connsiteX2-19" fmla="*/ 725652 w 2328530"/>
              <a:gd name="connsiteY2-20" fmla="*/ 121495 h 511582"/>
              <a:gd name="connsiteX3-21" fmla="*/ 1690577 w 2328530"/>
              <a:gd name="connsiteY3-22" fmla="*/ 54382 h 511582"/>
              <a:gd name="connsiteX4-23" fmla="*/ 1977656 w 2328530"/>
              <a:gd name="connsiteY4-24" fmla="*/ 447787 h 511582"/>
              <a:gd name="connsiteX5-25" fmla="*/ 2328530 w 2328530"/>
              <a:gd name="connsiteY5-26" fmla="*/ 437154 h 511582"/>
              <a:gd name="connsiteX6-27" fmla="*/ 2328530 w 2328530"/>
              <a:gd name="connsiteY6-28" fmla="*/ 437154 h 511582"/>
              <a:gd name="connsiteX0-29" fmla="*/ 0 w 2328530"/>
              <a:gd name="connsiteY0-30" fmla="*/ 405256 h 511582"/>
              <a:gd name="connsiteX1-31" fmla="*/ 368462 w 2328530"/>
              <a:gd name="connsiteY1-32" fmla="*/ 407246 h 511582"/>
              <a:gd name="connsiteX2-33" fmla="*/ 725652 w 2328530"/>
              <a:gd name="connsiteY2-34" fmla="*/ 121495 h 511582"/>
              <a:gd name="connsiteX3-35" fmla="*/ 1690577 w 2328530"/>
              <a:gd name="connsiteY3-36" fmla="*/ 54382 h 511582"/>
              <a:gd name="connsiteX4-37" fmla="*/ 1977656 w 2328530"/>
              <a:gd name="connsiteY4-38" fmla="*/ 447787 h 511582"/>
              <a:gd name="connsiteX5-39" fmla="*/ 2328530 w 2328530"/>
              <a:gd name="connsiteY5-40" fmla="*/ 437154 h 511582"/>
              <a:gd name="connsiteX6-41" fmla="*/ 2328530 w 2328530"/>
              <a:gd name="connsiteY6-42" fmla="*/ 437154 h 511582"/>
              <a:gd name="connsiteX0-43" fmla="*/ 0 w 2328530"/>
              <a:gd name="connsiteY0-44" fmla="*/ 405256 h 511582"/>
              <a:gd name="connsiteX1-45" fmla="*/ 368462 w 2328530"/>
              <a:gd name="connsiteY1-46" fmla="*/ 407246 h 511582"/>
              <a:gd name="connsiteX2-47" fmla="*/ 725652 w 2328530"/>
              <a:gd name="connsiteY2-48" fmla="*/ 121495 h 511582"/>
              <a:gd name="connsiteX3-49" fmla="*/ 1690577 w 2328530"/>
              <a:gd name="connsiteY3-50" fmla="*/ 54382 h 511582"/>
              <a:gd name="connsiteX4-51" fmla="*/ 1977656 w 2328530"/>
              <a:gd name="connsiteY4-52" fmla="*/ 447787 h 511582"/>
              <a:gd name="connsiteX5-53" fmla="*/ 2328530 w 2328530"/>
              <a:gd name="connsiteY5-54" fmla="*/ 437154 h 511582"/>
              <a:gd name="connsiteX6-55" fmla="*/ 2328530 w 2328530"/>
              <a:gd name="connsiteY6-56" fmla="*/ 437154 h 511582"/>
              <a:gd name="connsiteX0-57" fmla="*/ 0 w 2328530"/>
              <a:gd name="connsiteY0-58" fmla="*/ 398499 h 464284"/>
              <a:gd name="connsiteX1-59" fmla="*/ 368462 w 2328530"/>
              <a:gd name="connsiteY1-60" fmla="*/ 400489 h 464284"/>
              <a:gd name="connsiteX2-61" fmla="*/ 725652 w 2328530"/>
              <a:gd name="connsiteY2-62" fmla="*/ 114738 h 464284"/>
              <a:gd name="connsiteX3-63" fmla="*/ 1690577 w 2328530"/>
              <a:gd name="connsiteY3-64" fmla="*/ 47625 h 464284"/>
              <a:gd name="connsiteX4-65" fmla="*/ 1940098 w 2328530"/>
              <a:gd name="connsiteY4-66" fmla="*/ 400489 h 464284"/>
              <a:gd name="connsiteX5-67" fmla="*/ 2328530 w 2328530"/>
              <a:gd name="connsiteY5-68" fmla="*/ 430397 h 464284"/>
              <a:gd name="connsiteX6-69" fmla="*/ 2328530 w 2328530"/>
              <a:gd name="connsiteY6-70" fmla="*/ 430397 h 464284"/>
              <a:gd name="connsiteX0-71" fmla="*/ 0 w 2328530"/>
              <a:gd name="connsiteY0-72" fmla="*/ 331387 h 385987"/>
              <a:gd name="connsiteX1-73" fmla="*/ 368462 w 2328530"/>
              <a:gd name="connsiteY1-74" fmla="*/ 333377 h 385987"/>
              <a:gd name="connsiteX2-75" fmla="*/ 725652 w 2328530"/>
              <a:gd name="connsiteY2-76" fmla="*/ 47626 h 385987"/>
              <a:gd name="connsiteX3-77" fmla="*/ 1654346 w 2328530"/>
              <a:gd name="connsiteY3-78" fmla="*/ 47625 h 385987"/>
              <a:gd name="connsiteX4-79" fmla="*/ 1940098 w 2328530"/>
              <a:gd name="connsiteY4-80" fmla="*/ 333377 h 385987"/>
              <a:gd name="connsiteX5-81" fmla="*/ 2328530 w 2328530"/>
              <a:gd name="connsiteY5-82" fmla="*/ 363285 h 385987"/>
              <a:gd name="connsiteX6-83" fmla="*/ 2328530 w 2328530"/>
              <a:gd name="connsiteY6-84" fmla="*/ 363285 h 385987"/>
              <a:gd name="connsiteX0-85" fmla="*/ 0 w 2328530"/>
              <a:gd name="connsiteY0-86" fmla="*/ 331387 h 389771"/>
              <a:gd name="connsiteX1-87" fmla="*/ 71438 w 2328530"/>
              <a:gd name="connsiteY1-88" fmla="*/ 385987 h 389771"/>
              <a:gd name="connsiteX2-89" fmla="*/ 368462 w 2328530"/>
              <a:gd name="connsiteY2-90" fmla="*/ 333377 h 389771"/>
              <a:gd name="connsiteX3-91" fmla="*/ 725652 w 2328530"/>
              <a:gd name="connsiteY3-92" fmla="*/ 47626 h 389771"/>
              <a:gd name="connsiteX4-93" fmla="*/ 1654346 w 2328530"/>
              <a:gd name="connsiteY4-94" fmla="*/ 47625 h 389771"/>
              <a:gd name="connsiteX5-95" fmla="*/ 1940098 w 2328530"/>
              <a:gd name="connsiteY5-96" fmla="*/ 333377 h 389771"/>
              <a:gd name="connsiteX6-97" fmla="*/ 2328530 w 2328530"/>
              <a:gd name="connsiteY6-98" fmla="*/ 363285 h 389771"/>
              <a:gd name="connsiteX7" fmla="*/ 2328530 w 2328530"/>
              <a:gd name="connsiteY7" fmla="*/ 363285 h 389771"/>
              <a:gd name="connsiteX0-99" fmla="*/ 0 w 2257092"/>
              <a:gd name="connsiteY0-100" fmla="*/ 385987 h 389771"/>
              <a:gd name="connsiteX1-101" fmla="*/ 297024 w 2257092"/>
              <a:gd name="connsiteY1-102" fmla="*/ 333377 h 389771"/>
              <a:gd name="connsiteX2-103" fmla="*/ 654214 w 2257092"/>
              <a:gd name="connsiteY2-104" fmla="*/ 47626 h 389771"/>
              <a:gd name="connsiteX3-105" fmla="*/ 1582908 w 2257092"/>
              <a:gd name="connsiteY3-106" fmla="*/ 47625 h 389771"/>
              <a:gd name="connsiteX4-107" fmla="*/ 1868660 w 2257092"/>
              <a:gd name="connsiteY4-108" fmla="*/ 333377 h 389771"/>
              <a:gd name="connsiteX5-109" fmla="*/ 2257092 w 2257092"/>
              <a:gd name="connsiteY5-110" fmla="*/ 363285 h 389771"/>
              <a:gd name="connsiteX6-111" fmla="*/ 2257092 w 2257092"/>
              <a:gd name="connsiteY6-112" fmla="*/ 363285 h 3897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57092"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56296" y="280767"/>
                  <a:pt x="1868660" y="333377"/>
                </a:cubicBezTo>
                <a:cubicBezTo>
                  <a:pt x="1981024" y="385987"/>
                  <a:pt x="2192353" y="358300"/>
                  <a:pt x="2257092" y="363285"/>
                </a:cubicBezTo>
                <a:lnTo>
                  <a:pt x="2257092" y="363285"/>
                </a:lnTo>
              </a:path>
            </a:pathLst>
          </a:custGeom>
          <a:ln w="762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800"/>
          </a:p>
        </p:txBody>
      </p:sp>
      <p:sp>
        <p:nvSpPr>
          <p:cNvPr id="11" name="TextBox 21"/>
          <p:cNvSpPr txBox="1">
            <a:spLocks noChangeArrowheads="1"/>
          </p:cNvSpPr>
          <p:nvPr/>
        </p:nvSpPr>
        <p:spPr bwMode="auto">
          <a:xfrm>
            <a:off x="3465612" y="2200673"/>
            <a:ext cx="280988" cy="366713"/>
          </a:xfrm>
          <a:prstGeom prst="rect">
            <a:avLst/>
          </a:prstGeom>
          <a:noFill/>
          <a:ln w="9525">
            <a:noFill/>
            <a:miter lim="800000"/>
          </a:ln>
        </p:spPr>
        <p:txBody>
          <a:bodyPr wrap="none">
            <a:spAutoFit/>
          </a:bodyPr>
          <a:lstStyle/>
          <a:p>
            <a:r>
              <a:rPr lang="en-US" sz="1800">
                <a:latin typeface="Calibri" panose="020F0502020204030204" pitchFamily="127" charset="0"/>
              </a:rPr>
              <a:t>c</a:t>
            </a:r>
            <a:endParaRPr lang="en-GB" sz="1800">
              <a:latin typeface="Calibri" panose="020F0502020204030204" pitchFamily="127" charset="0"/>
            </a:endParaRPr>
          </a:p>
        </p:txBody>
      </p:sp>
      <p:sp>
        <p:nvSpPr>
          <p:cNvPr id="12" name="TextBox 22"/>
          <p:cNvSpPr txBox="1">
            <a:spLocks noChangeArrowheads="1"/>
          </p:cNvSpPr>
          <p:nvPr/>
        </p:nvSpPr>
        <p:spPr bwMode="auto">
          <a:xfrm>
            <a:off x="3465612" y="2505473"/>
            <a:ext cx="304800" cy="366713"/>
          </a:xfrm>
          <a:prstGeom prst="rect">
            <a:avLst/>
          </a:prstGeom>
          <a:noFill/>
          <a:ln w="9525">
            <a:noFill/>
            <a:miter lim="800000"/>
          </a:ln>
        </p:spPr>
        <p:txBody>
          <a:bodyPr wrap="none">
            <a:spAutoFit/>
          </a:bodyPr>
          <a:lstStyle/>
          <a:p>
            <a:r>
              <a:rPr lang="en-US" sz="1800">
                <a:latin typeface="Calibri" panose="020F0502020204030204" pitchFamily="127" charset="0"/>
              </a:rPr>
              <a:t>d</a:t>
            </a:r>
            <a:endParaRPr lang="en-GB" sz="1800">
              <a:latin typeface="Calibri" panose="020F0502020204030204" pitchFamily="127" charset="0"/>
            </a:endParaRPr>
          </a:p>
        </p:txBody>
      </p:sp>
      <p:sp>
        <p:nvSpPr>
          <p:cNvPr id="34" name="TextBox 33"/>
          <p:cNvSpPr txBox="1"/>
          <p:nvPr/>
        </p:nvSpPr>
        <p:spPr>
          <a:xfrm>
            <a:off x="4457428" y="1412776"/>
            <a:ext cx="3354932" cy="646331"/>
          </a:xfrm>
          <a:prstGeom prst="rect">
            <a:avLst/>
          </a:prstGeom>
          <a:noFill/>
        </p:spPr>
        <p:txBody>
          <a:bodyPr wrap="square" rtlCol="0">
            <a:spAutoFit/>
          </a:bodyPr>
          <a:lstStyle/>
          <a:p>
            <a:r>
              <a:rPr lang="en-US" dirty="0" err="1" smtClean="0">
                <a:solidFill>
                  <a:schemeClr val="bg1"/>
                </a:solidFill>
              </a:rPr>
              <a:t>wifi</a:t>
            </a:r>
            <a:r>
              <a:rPr lang="en-US" dirty="0" smtClean="0">
                <a:solidFill>
                  <a:schemeClr val="bg1"/>
                </a:solidFill>
              </a:rPr>
              <a:t> path: </a:t>
            </a:r>
            <a:br>
              <a:rPr lang="en-US" dirty="0" smtClean="0">
                <a:solidFill>
                  <a:schemeClr val="bg1"/>
                </a:solidFill>
              </a:rPr>
            </a:br>
            <a:r>
              <a:rPr lang="en-US" dirty="0" smtClean="0">
                <a:solidFill>
                  <a:schemeClr val="bg1"/>
                </a:solidFill>
              </a:rPr>
              <a:t>high loss, small RTT</a:t>
            </a:r>
            <a:endParaRPr lang="en-GB" dirty="0">
              <a:solidFill>
                <a:schemeClr val="tx1">
                  <a:lumMod val="50000"/>
                </a:schemeClr>
              </a:solidFill>
            </a:endParaRPr>
          </a:p>
        </p:txBody>
      </p:sp>
      <p:sp>
        <p:nvSpPr>
          <p:cNvPr id="35" name="TextBox 34"/>
          <p:cNvSpPr txBox="1"/>
          <p:nvPr/>
        </p:nvSpPr>
        <p:spPr>
          <a:xfrm>
            <a:off x="4529436" y="2780928"/>
            <a:ext cx="3786980" cy="646331"/>
          </a:xfrm>
          <a:prstGeom prst="rect">
            <a:avLst/>
          </a:prstGeom>
          <a:noFill/>
        </p:spPr>
        <p:txBody>
          <a:bodyPr wrap="square" rtlCol="0">
            <a:spAutoFit/>
          </a:bodyPr>
          <a:lstStyle/>
          <a:p>
            <a:r>
              <a:rPr lang="en-US" dirty="0" smtClean="0">
                <a:solidFill>
                  <a:schemeClr val="bg1"/>
                </a:solidFill>
              </a:rPr>
              <a:t>3G path: </a:t>
            </a:r>
            <a:br>
              <a:rPr lang="en-US" dirty="0" smtClean="0">
                <a:solidFill>
                  <a:schemeClr val="bg1"/>
                </a:solidFill>
              </a:rPr>
            </a:br>
            <a:r>
              <a:rPr lang="en-US" dirty="0" smtClean="0">
                <a:solidFill>
                  <a:schemeClr val="bg1"/>
                </a:solidFill>
              </a:rPr>
              <a:t>low loss, high RTT</a:t>
            </a:r>
            <a:endParaRPr lang="en-GB" dirty="0" smtClean="0">
              <a:solidFill>
                <a:schemeClr val="tx1">
                  <a:lumMod val="50000"/>
                </a:schemeClr>
              </a:solidFill>
            </a:endParaRPr>
          </a:p>
        </p:txBody>
      </p:sp>
      <p:sp>
        <p:nvSpPr>
          <p:cNvPr id="14" name="TextBox 13"/>
          <p:cNvSpPr txBox="1"/>
          <p:nvPr/>
        </p:nvSpPr>
        <p:spPr>
          <a:xfrm>
            <a:off x="0" y="5118283"/>
            <a:ext cx="9144000" cy="830997"/>
          </a:xfrm>
          <a:prstGeom prst="rect">
            <a:avLst/>
          </a:prstGeom>
          <a:noFill/>
        </p:spPr>
        <p:txBody>
          <a:bodyPr wrap="square" rtlCol="0">
            <a:spAutoFit/>
          </a:bodyPr>
          <a:lstStyle/>
          <a:p>
            <a:r>
              <a:rPr lang="en-GB" sz="2400" dirty="0" smtClean="0">
                <a:solidFill>
                  <a:schemeClr val="tx2">
                    <a:lumMod val="50000"/>
                  </a:schemeClr>
                </a:solidFill>
              </a:rPr>
              <a:t>Goal 3a.</a:t>
            </a:r>
            <a:r>
              <a:rPr lang="en-GB" sz="2400" b="1" dirty="0" smtClean="0">
                <a:solidFill>
                  <a:schemeClr val="tx2">
                    <a:lumMod val="50000"/>
                  </a:schemeClr>
                </a:solidFill>
              </a:rPr>
              <a:t> </a:t>
            </a:r>
            <a:r>
              <a:rPr lang="en-GB" sz="2400" dirty="0" smtClean="0">
                <a:solidFill>
                  <a:schemeClr val="bg1"/>
                </a:solidFill>
              </a:rPr>
              <a:t>A Multipath TCP user should get at least as much throughput as a single-path TCP would on the best of the available paths.</a:t>
            </a:r>
            <a:endParaRPr lang="en-GB" sz="2400" dirty="0">
              <a:solidFill>
                <a:schemeClr val="bg1"/>
              </a:solidFill>
            </a:endParaRPr>
          </a:p>
        </p:txBody>
      </p:sp>
      <p:sp>
        <p:nvSpPr>
          <p:cNvPr id="15" name="TextBox 14"/>
          <p:cNvSpPr txBox="1"/>
          <p:nvPr/>
        </p:nvSpPr>
        <p:spPr>
          <a:xfrm>
            <a:off x="-36512" y="6054387"/>
            <a:ext cx="9144000" cy="830997"/>
          </a:xfrm>
          <a:prstGeom prst="rect">
            <a:avLst/>
          </a:prstGeom>
          <a:noFill/>
        </p:spPr>
        <p:txBody>
          <a:bodyPr wrap="square" rtlCol="0">
            <a:spAutoFit/>
          </a:bodyPr>
          <a:lstStyle/>
          <a:p>
            <a:r>
              <a:rPr lang="en-GB" sz="2400" dirty="0" smtClean="0">
                <a:solidFill>
                  <a:schemeClr val="tx2">
                    <a:lumMod val="50000"/>
                  </a:schemeClr>
                </a:solidFill>
              </a:rPr>
              <a:t>Goal 3b.</a:t>
            </a:r>
            <a:r>
              <a:rPr lang="en-GB" sz="2400" dirty="0" smtClean="0">
                <a:solidFill>
                  <a:schemeClr val="bg1"/>
                </a:solidFill>
              </a:rPr>
              <a:t> A Multipath TCP flow should take no more capacity on any link than a single-path TCP would. </a:t>
            </a:r>
            <a:endParaRPr lang="en-GB" sz="2400" dirty="0" smtClean="0">
              <a:solidFill>
                <a:schemeClr val="bg1"/>
              </a:solidFill>
            </a:endParaRPr>
          </a:p>
        </p:txBody>
      </p:sp>
      <p:sp>
        <p:nvSpPr>
          <p:cNvPr id="16" name="Slide Number Placeholder 15"/>
          <p:cNvSpPr>
            <a:spLocks noGrp="1"/>
          </p:cNvSpPr>
          <p:nvPr>
            <p:ph type="sldNum" sz="quarter" idx="4"/>
          </p:nvPr>
        </p:nvSpPr>
        <p:spPr/>
        <p:txBody>
          <a:bodyPr/>
          <a:lstStyle/>
          <a:p>
            <a:fld id="{C521D75E-D6CE-401B-B8F6-FCC738B84794}" type="slidenum">
              <a:rPr lang="en-GB" smtClean="0"/>
            </a:fld>
            <a:endParaRPr lang="en-GB"/>
          </a:p>
        </p:txBody>
      </p:sp>
      <p:pic>
        <p:nvPicPr>
          <p:cNvPr id="17" name="Picture 16" descr="nexuss.png"/>
          <p:cNvPicPr>
            <a:picLocks noChangeAspect="1"/>
          </p:cNvPicPr>
          <p:nvPr/>
        </p:nvPicPr>
        <p:blipFill>
          <a:blip r:embed="rId1" cstate="print"/>
          <a:stretch>
            <a:fillRect/>
          </a:stretch>
        </p:blipFill>
        <p:spPr>
          <a:xfrm>
            <a:off x="1259632" y="1772816"/>
            <a:ext cx="720080" cy="1555248"/>
          </a:xfrm>
          <a:prstGeom prst="rect">
            <a:avLst/>
          </a:prstGeom>
          <a:effectLst>
            <a:outerShdw blurRad="101600" dist="114300" dir="6660000" algn="tl" rotWithShape="0">
              <a:schemeClr val="bg1">
                <a:lumMod val="50000"/>
                <a:lumOff val="50000"/>
                <a:alpha val="4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84"/>
          <p:cNvSpPr>
            <a:spLocks noGrp="1"/>
          </p:cNvSpPr>
          <p:nvPr>
            <p:ph type="title"/>
          </p:nvPr>
        </p:nvSpPr>
        <p:spPr/>
        <p:txBody>
          <a:bodyPr>
            <a:normAutofit/>
          </a:bodyPr>
          <a:lstStyle/>
          <a:p>
            <a:r>
              <a:rPr lang="en-US" dirty="0" smtClean="0">
                <a:solidFill>
                  <a:schemeClr val="tx2">
                    <a:lumMod val="50000"/>
                  </a:schemeClr>
                </a:solidFill>
              </a:rPr>
              <a:t>Design goals</a:t>
            </a:r>
            <a:endParaRPr lang="en-GB" dirty="0">
              <a:solidFill>
                <a:schemeClr val="tx2">
                  <a:lumMod val="50000"/>
                </a:schemeClr>
              </a:solidFill>
            </a:endParaRPr>
          </a:p>
        </p:txBody>
      </p:sp>
      <p:sp>
        <p:nvSpPr>
          <p:cNvPr id="6" name="Content Placeholder 5"/>
          <p:cNvSpPr>
            <a:spLocks noGrp="1"/>
          </p:cNvSpPr>
          <p:nvPr>
            <p:ph idx="1"/>
          </p:nvPr>
        </p:nvSpPr>
        <p:spPr>
          <a:xfrm>
            <a:off x="251520" y="1412776"/>
            <a:ext cx="8640960" cy="3024336"/>
          </a:xfrm>
        </p:spPr>
        <p:txBody>
          <a:bodyPr>
            <a:normAutofit/>
          </a:bodyPr>
          <a:lstStyle/>
          <a:p>
            <a:r>
              <a:rPr lang="en-GB" dirty="0" smtClean="0">
                <a:solidFill>
                  <a:schemeClr val="tx2">
                    <a:lumMod val="50000"/>
                  </a:schemeClr>
                </a:solidFill>
              </a:rPr>
              <a:t>Goal 1. </a:t>
            </a:r>
            <a:r>
              <a:rPr lang="en-GB" dirty="0" smtClean="0"/>
              <a:t>Be fair to TCP at bottleneck links</a:t>
            </a:r>
            <a:endParaRPr lang="en-GB" dirty="0" smtClean="0"/>
          </a:p>
          <a:p>
            <a:r>
              <a:rPr lang="en-GB" dirty="0" smtClean="0">
                <a:solidFill>
                  <a:schemeClr val="tx2">
                    <a:lumMod val="50000"/>
                  </a:schemeClr>
                </a:solidFill>
              </a:rPr>
              <a:t>Goal 2. </a:t>
            </a:r>
            <a:r>
              <a:rPr lang="en-GB" dirty="0" smtClean="0"/>
              <a:t>Use efficient paths ...</a:t>
            </a:r>
            <a:endParaRPr lang="en-GB" dirty="0" smtClean="0"/>
          </a:p>
          <a:p>
            <a:r>
              <a:rPr lang="en-GB" dirty="0" smtClean="0">
                <a:solidFill>
                  <a:schemeClr val="tx2">
                    <a:lumMod val="50000"/>
                  </a:schemeClr>
                </a:solidFill>
              </a:rPr>
              <a:t>Goal 3. </a:t>
            </a:r>
            <a:r>
              <a:rPr lang="en-GB" dirty="0" smtClean="0"/>
              <a:t>as much as we can, while being fair to TCP</a:t>
            </a:r>
            <a:endParaRPr lang="en-GB" dirty="0" smtClean="0"/>
          </a:p>
          <a:p>
            <a:r>
              <a:rPr lang="en-GB" dirty="0" smtClean="0">
                <a:solidFill>
                  <a:schemeClr val="tx2">
                    <a:lumMod val="50000"/>
                  </a:schemeClr>
                </a:solidFill>
              </a:rPr>
              <a:t>Goal 4. </a:t>
            </a:r>
            <a:r>
              <a:rPr lang="en-GB" dirty="0" smtClean="0"/>
              <a:t>Adapt quickly when congestion changes</a:t>
            </a:r>
            <a:endParaRPr lang="en-GB" dirty="0" smtClean="0"/>
          </a:p>
          <a:p>
            <a:r>
              <a:rPr lang="en-GB" dirty="0" smtClean="0">
                <a:solidFill>
                  <a:schemeClr val="tx2">
                    <a:lumMod val="50000"/>
                  </a:schemeClr>
                </a:solidFill>
              </a:rPr>
              <a:t>Goal 5. </a:t>
            </a:r>
            <a:r>
              <a:rPr lang="en-GB" dirty="0" smtClean="0"/>
              <a:t>Don’t oscillate</a:t>
            </a:r>
            <a:endParaRPr lang="en-GB" dirty="0"/>
          </a:p>
        </p:txBody>
      </p:sp>
      <p:sp>
        <p:nvSpPr>
          <p:cNvPr id="7" name="TextBox 6"/>
          <p:cNvSpPr txBox="1"/>
          <p:nvPr/>
        </p:nvSpPr>
        <p:spPr>
          <a:xfrm>
            <a:off x="110435" y="4678596"/>
            <a:ext cx="9144000" cy="769441"/>
          </a:xfrm>
          <a:prstGeom prst="rect">
            <a:avLst/>
          </a:prstGeom>
          <a:noFill/>
        </p:spPr>
        <p:txBody>
          <a:bodyPr wrap="square" rtlCol="0" anchor="b">
            <a:spAutoFit/>
          </a:bodyPr>
          <a:lstStyle/>
          <a:p>
            <a:r>
              <a:rPr lang="en-GB" sz="4400" dirty="0" smtClean="0">
                <a:solidFill>
                  <a:schemeClr val="bg1"/>
                </a:solidFill>
              </a:rPr>
              <a:t>How does MPTCP achieve all this?</a:t>
            </a:r>
            <a:endParaRPr lang="en-GB" sz="4400" dirty="0">
              <a:solidFill>
                <a:schemeClr val="bg1"/>
              </a:solidFill>
            </a:endParaRPr>
          </a:p>
        </p:txBody>
      </p:sp>
      <p:sp>
        <p:nvSpPr>
          <p:cNvPr id="5" name="Slide Number Placeholder 4"/>
          <p:cNvSpPr>
            <a:spLocks noGrp="1"/>
          </p:cNvSpPr>
          <p:nvPr>
            <p:ph type="sldNum" sz="quarter" idx="4"/>
          </p:nvPr>
        </p:nvSpPr>
        <p:spPr/>
        <p:txBody>
          <a:bodyPr/>
          <a:lstStyle/>
          <a:p>
            <a:fld id="{C521D75E-D6CE-401B-B8F6-FCC738B84794}" type="slidenum">
              <a:rPr lang="en-GB" smtClean="0"/>
            </a:fld>
            <a:endParaRPr lang="en-GB"/>
          </a:p>
        </p:txBody>
      </p:sp>
      <p:sp>
        <p:nvSpPr>
          <p:cNvPr id="2" name="TextBox 1"/>
          <p:cNvSpPr txBox="1"/>
          <p:nvPr/>
        </p:nvSpPr>
        <p:spPr>
          <a:xfrm>
            <a:off x="587785" y="5679951"/>
            <a:ext cx="8304695" cy="830997"/>
          </a:xfrm>
          <a:prstGeom prst="rect">
            <a:avLst/>
          </a:prstGeom>
          <a:noFill/>
        </p:spPr>
        <p:txBody>
          <a:bodyPr wrap="square" rtlCol="0">
            <a:spAutoFit/>
          </a:bodyPr>
          <a:lstStyle/>
          <a:p>
            <a:r>
              <a:rPr lang="en-US" sz="2400" dirty="0" smtClean="0">
                <a:solidFill>
                  <a:schemeClr val="bg1"/>
                </a:solidFill>
              </a:rPr>
              <a:t>Read: “Design, implementation, and evaluation of congestion control for multipath TCP, NSDI 2011”</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smtClean="0">
                <a:solidFill>
                  <a:schemeClr val="tx2">
                    <a:lumMod val="75000"/>
                  </a:schemeClr>
                </a:solidFill>
                <a:latin typeface="Book Antiqua" panose="02040602050305030304" pitchFamily="18" charset="0"/>
                <a:ea typeface="Cambria Math" panose="02040503050406030204" pitchFamily="18" charset="0"/>
              </a:rPr>
              <a:t>w</a:t>
            </a:r>
            <a:r>
              <a:rPr lang="en-US" dirty="0" smtClean="0">
                <a:solidFill>
                  <a:schemeClr val="tx2">
                    <a:lumMod val="75000"/>
                  </a:schemeClr>
                </a:solidFill>
              </a:rPr>
              <a:t>.</a:t>
            </a:r>
            <a:endParaRPr lang="en-US" dirty="0" smtClean="0">
              <a:solidFill>
                <a:schemeClr val="tx2">
                  <a:lumMod val="75000"/>
                </a:schemeClr>
              </a:solidFill>
            </a:endParaRPr>
          </a:p>
          <a:p>
            <a:pPr marL="368300" indent="-368300">
              <a:spcBef>
                <a:spcPts val="0"/>
              </a:spcBef>
              <a:buFont typeface="Arial" panose="020B0604020202020204" pitchFamily="34" charset="0"/>
              <a:buChar char="•"/>
            </a:pPr>
            <a:endParaRPr lang="en-US" dirty="0" smtClean="0">
              <a:solidFill>
                <a:schemeClr val="tx2">
                  <a:lumMod val="75000"/>
                </a:schemeClr>
              </a:solidFill>
            </a:endParaRPr>
          </a:p>
          <a:p>
            <a:pPr marL="368300" indent="-368300">
              <a:spcBef>
                <a:spcPts val="0"/>
              </a:spcBef>
            </a:pPr>
            <a:endParaRPr lang="en-US" dirty="0" smtClean="0">
              <a:solidFill>
                <a:schemeClr val="tx2">
                  <a:lumMod val="75000"/>
                </a:schemeClr>
              </a:solidFill>
            </a:endParaRPr>
          </a:p>
          <a:p>
            <a:pPr marL="368300" indent="-368300">
              <a:spcBef>
                <a:spcPts val="0"/>
              </a:spcBef>
            </a:pPr>
            <a:endParaRPr lang="en-US" dirty="0" smtClean="0">
              <a:solidFill>
                <a:schemeClr val="tx2">
                  <a:lumMod val="75000"/>
                </a:schemeClr>
              </a:solidFill>
            </a:endParaRPr>
          </a:p>
          <a:p>
            <a:pPr marL="368300" indent="-368300">
              <a:spcBef>
                <a:spcPts val="0"/>
              </a:spcBef>
              <a:buFont typeface="Arial" panose="020B0604020202020204" pitchFamily="34" charset="0"/>
              <a:buChar char="•"/>
            </a:pPr>
            <a:endParaRPr lang="en-US" dirty="0" smtClean="0">
              <a:solidFill>
                <a:schemeClr val="tx2">
                  <a:lumMod val="75000"/>
                </a:schemeClr>
              </a:solidFill>
            </a:endParaRPr>
          </a:p>
          <a:p>
            <a:pPr marL="368300" indent="-368300">
              <a:spcBef>
                <a:spcPts val="0"/>
              </a:spcBef>
              <a:buFont typeface="Arial" panose="020B0604020202020204" pitchFamily="34" charset="0"/>
              <a:buChar char="•"/>
            </a:pPr>
            <a:r>
              <a:rPr lang="en-US" dirty="0" smtClean="0">
                <a:solidFill>
                  <a:schemeClr val="tx2">
                    <a:lumMod val="75000"/>
                  </a:schemeClr>
                </a:solidFill>
              </a:rPr>
              <a:t>Increase </a:t>
            </a:r>
            <a:r>
              <a:rPr lang="en-US" i="1" dirty="0" smtClean="0">
                <a:solidFill>
                  <a:schemeClr val="tx2">
                    <a:lumMod val="75000"/>
                  </a:schemeClr>
                </a:solidFill>
                <a:latin typeface="Book Antiqua" panose="02040602050305030304" pitchFamily="18" charset="0"/>
                <a:ea typeface="Cambria Math" panose="02040503050406030204" pitchFamily="18" charset="0"/>
              </a:rPr>
              <a:t>w</a:t>
            </a:r>
            <a:r>
              <a:rPr lang="en-US" dirty="0" smtClean="0">
                <a:solidFill>
                  <a:schemeClr val="tx2">
                    <a:lumMod val="75000"/>
                  </a:schemeClr>
                </a:solidFill>
              </a:rPr>
              <a:t> for each ACK, by 1/</a:t>
            </a:r>
            <a:r>
              <a:rPr lang="en-US" i="1" dirty="0" smtClean="0">
                <a:solidFill>
                  <a:schemeClr val="tx2">
                    <a:lumMod val="75000"/>
                  </a:schemeClr>
                </a:solidFill>
                <a:latin typeface="Book Antiqua" panose="02040602050305030304" pitchFamily="18" charset="0"/>
                <a:ea typeface="Cambria Math" panose="02040503050406030204" pitchFamily="18" charset="0"/>
              </a:rPr>
              <a:t>w</a:t>
            </a:r>
            <a:endParaRPr lang="en-US" dirty="0" smtClean="0">
              <a:solidFill>
                <a:schemeClr val="tx2">
                  <a:lumMod val="75000"/>
                </a:schemeClr>
              </a:solidFill>
            </a:endParaRPr>
          </a:p>
          <a:p>
            <a:pPr marL="368300" indent="-368300">
              <a:spcBef>
                <a:spcPts val="0"/>
              </a:spcBef>
              <a:buFont typeface="Arial" panose="020B0604020202020204" pitchFamily="34" charset="0"/>
              <a:buChar char="•"/>
            </a:pPr>
            <a:endParaRPr lang="en-US" dirty="0" smtClean="0">
              <a:solidFill>
                <a:schemeClr val="tx2">
                  <a:lumMod val="75000"/>
                </a:schemeClr>
              </a:solidFill>
            </a:endParaRPr>
          </a:p>
          <a:p>
            <a:pPr marL="368300" indent="-368300">
              <a:spcBef>
                <a:spcPts val="0"/>
              </a:spcBef>
              <a:buFont typeface="Arial" panose="020B0604020202020204" pitchFamily="34" charset="0"/>
              <a:buChar char="•"/>
            </a:pPr>
            <a:endParaRPr lang="en-US" dirty="0" smtClean="0">
              <a:solidFill>
                <a:schemeClr val="tx2">
                  <a:lumMod val="75000"/>
                </a:schemeClr>
              </a:solidFill>
            </a:endParaRPr>
          </a:p>
          <a:p>
            <a:pPr marL="368300" indent="-368300">
              <a:spcBef>
                <a:spcPts val="0"/>
              </a:spcBef>
              <a:buFont typeface="Arial" panose="020B0604020202020204" pitchFamily="34" charset="0"/>
              <a:buChar char="•"/>
            </a:pPr>
            <a:endParaRPr lang="en-US" dirty="0" smtClean="0">
              <a:solidFill>
                <a:schemeClr val="tx2">
                  <a:lumMod val="75000"/>
                </a:schemeClr>
              </a:solidFill>
            </a:endParaRPr>
          </a:p>
          <a:p>
            <a:pPr marL="368300" indent="-368300">
              <a:spcBef>
                <a:spcPts val="0"/>
              </a:spcBef>
              <a:buFont typeface="Arial" panose="020B0604020202020204" pitchFamily="34" charset="0"/>
              <a:buChar char="•"/>
            </a:pPr>
            <a:endParaRPr lang="en-US" dirty="0" smtClean="0">
              <a:solidFill>
                <a:schemeClr val="tx2">
                  <a:lumMod val="75000"/>
                </a:schemeClr>
              </a:solidFill>
            </a:endParaRPr>
          </a:p>
          <a:p>
            <a:pPr marL="368300" indent="-368300">
              <a:spcBef>
                <a:spcPts val="0"/>
              </a:spcBef>
              <a:buFont typeface="Arial" panose="020B0604020202020204" pitchFamily="34" charset="0"/>
              <a:buChar char="•"/>
            </a:pPr>
            <a:r>
              <a:rPr lang="en-US" dirty="0" smtClean="0">
                <a:solidFill>
                  <a:schemeClr val="tx2">
                    <a:lumMod val="75000"/>
                  </a:schemeClr>
                </a:solidFill>
              </a:rPr>
              <a:t>Decrease </a:t>
            </a:r>
            <a:r>
              <a:rPr lang="en-US" i="1" dirty="0" smtClean="0">
                <a:solidFill>
                  <a:schemeClr val="tx2">
                    <a:lumMod val="75000"/>
                  </a:schemeClr>
                </a:solidFill>
                <a:latin typeface="Book Antiqua" panose="02040602050305030304" pitchFamily="18" charset="0"/>
                <a:ea typeface="Cambria Math" panose="02040503050406030204" pitchFamily="18" charset="0"/>
              </a:rPr>
              <a:t>w</a:t>
            </a:r>
            <a:r>
              <a:rPr lang="en-US" dirty="0" smtClean="0">
                <a:solidFill>
                  <a:schemeClr val="tx2">
                    <a:lumMod val="75000"/>
                  </a:schemeClr>
                </a:solidFill>
              </a:rPr>
              <a:t> for each drop, by </a:t>
            </a:r>
            <a:r>
              <a:rPr lang="en-US" i="1" dirty="0" smtClean="0">
                <a:solidFill>
                  <a:schemeClr val="tx2">
                    <a:lumMod val="75000"/>
                  </a:schemeClr>
                </a:solidFill>
                <a:latin typeface="Book Antiqua" panose="02040602050305030304" pitchFamily="18" charset="0"/>
                <a:ea typeface="Cambria Math" panose="02040503050406030204" pitchFamily="18" charset="0"/>
              </a:rPr>
              <a:t>w/</a:t>
            </a:r>
            <a:r>
              <a:rPr lang="en-US" dirty="0" smtClean="0">
                <a:solidFill>
                  <a:schemeClr val="tx2">
                    <a:lumMod val="75000"/>
                  </a:schemeClr>
                </a:solidFill>
                <a:latin typeface="Cambria Math" panose="02040503050406030204" pitchFamily="18" charset="0"/>
                <a:ea typeface="Cambria Math" panose="02040503050406030204"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sp>
        <p:nvSpPr>
          <p:cNvPr id="6" name="Slide Number Placeholder 5"/>
          <p:cNvSpPr>
            <a:spLocks noGrp="1"/>
          </p:cNvSpPr>
          <p:nvPr>
            <p:ph type="sldNum" sz="quarter" idx="4"/>
          </p:nvPr>
        </p:nvSpPr>
        <p:spPr/>
        <p:txBody>
          <a:bodyPr/>
          <a:lstStyle/>
          <a:p>
            <a:fld id="{C521D75E-D6CE-401B-B8F6-FCC738B84794}" type="slidenum">
              <a:rPr lang="en-GB" smtClean="0"/>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How does MPTCP congestion control work?</a:t>
            </a:r>
            <a:endParaRPr lang="en-GB" dirty="0"/>
          </a:p>
        </p:txBody>
      </p:sp>
      <p:sp>
        <p:nvSpPr>
          <p:cNvPr id="5" name="Content Placeholder 4"/>
          <p:cNvSpPr>
            <a:spLocks noGrp="1"/>
          </p:cNvSpPr>
          <p:nvPr>
            <p:ph idx="1"/>
          </p:nvPr>
        </p:nvSpPr>
        <p:spPr>
          <a:xfrm>
            <a:off x="2195736" y="908720"/>
            <a:ext cx="6948264" cy="5949280"/>
          </a:xfrm>
        </p:spPr>
        <p:txBody>
          <a:bodyPr/>
          <a:lstStyle/>
          <a:p>
            <a:pPr>
              <a:spcBef>
                <a:spcPts val="0"/>
              </a:spcBef>
            </a:pPr>
            <a:r>
              <a:rPr lang="en-US" dirty="0" smtClean="0">
                <a:solidFill>
                  <a:schemeClr val="tx2">
                    <a:lumMod val="75000"/>
                  </a:schemeClr>
                </a:solidFill>
              </a:rPr>
              <a:t>Maintain a congestion window </a:t>
            </a:r>
            <a:r>
              <a:rPr lang="en-US" i="1" dirty="0" err="1" smtClean="0">
                <a:solidFill>
                  <a:schemeClr val="tx2">
                    <a:lumMod val="75000"/>
                  </a:schemeClr>
                </a:solidFill>
                <a:latin typeface="Book Antiqua" panose="02040602050305030304" pitchFamily="18" charset="0"/>
                <a:ea typeface="Cambria Math" panose="02040503050406030204" pitchFamily="18" charset="0"/>
              </a:rPr>
              <a:t>w</a:t>
            </a:r>
            <a:r>
              <a:rPr lang="en-US" i="1" baseline="-25000" dirty="0" err="1" smtClean="0">
                <a:solidFill>
                  <a:schemeClr val="tx2">
                    <a:lumMod val="75000"/>
                  </a:schemeClr>
                </a:solidFill>
                <a:latin typeface="Book Antiqua" panose="02040602050305030304" pitchFamily="18" charset="0"/>
                <a:ea typeface="Cambria Math" panose="02040503050406030204" pitchFamily="18" charset="0"/>
              </a:rPr>
              <a:t>r</a:t>
            </a:r>
            <a:r>
              <a:rPr lang="en-US" dirty="0" smtClean="0">
                <a:solidFill>
                  <a:schemeClr val="tx2">
                    <a:lumMod val="75000"/>
                  </a:schemeClr>
                </a:solidFill>
              </a:rPr>
              <a:t>, </a:t>
            </a:r>
            <a:r>
              <a:rPr lang="en-US" dirty="0" smtClean="0"/>
              <a:t>one window for each path,</a:t>
            </a:r>
            <a:r>
              <a:rPr lang="en-US" dirty="0" smtClean="0">
                <a:solidFill>
                  <a:schemeClr val="tx2">
                    <a:lumMod val="75000"/>
                  </a:schemeClr>
                </a:solidFill>
              </a:rPr>
              <a:t> where </a:t>
            </a:r>
            <a:r>
              <a:rPr lang="en-US" i="1" dirty="0" smtClean="0">
                <a:solidFill>
                  <a:schemeClr val="tx2">
                    <a:lumMod val="75000"/>
                  </a:schemeClr>
                </a:solidFill>
                <a:latin typeface="Book Antiqua" panose="02040602050305030304" pitchFamily="18" charset="0"/>
              </a:rPr>
              <a:t>r </a:t>
            </a:r>
            <a:r>
              <a:rPr lang="en-US" dirty="0" smtClean="0">
                <a:solidFill>
                  <a:schemeClr val="tx2">
                    <a:lumMod val="75000"/>
                  </a:schemeClr>
                </a:solidFill>
                <a:latin typeface="Cambria Math" panose="02040503050406030204"/>
                <a:ea typeface="Cambria Math" panose="02040503050406030204"/>
              </a:rPr>
              <a:t>∊ </a:t>
            </a:r>
            <a:r>
              <a:rPr lang="en-US" i="1" dirty="0" smtClean="0">
                <a:solidFill>
                  <a:schemeClr val="tx2">
                    <a:lumMod val="75000"/>
                  </a:schemeClr>
                </a:solidFill>
                <a:latin typeface="Book Antiqua" panose="02040602050305030304" pitchFamily="18" charset="0"/>
              </a:rPr>
              <a:t>R</a:t>
            </a:r>
            <a:r>
              <a:rPr lang="en-US" dirty="0" smtClean="0">
                <a:solidFill>
                  <a:schemeClr val="tx2">
                    <a:lumMod val="75000"/>
                  </a:schemeClr>
                </a:solidFill>
              </a:rPr>
              <a:t> ranges over the set of available paths.</a:t>
            </a:r>
            <a:endParaRPr lang="en-US" dirty="0" smtClean="0">
              <a:solidFill>
                <a:schemeClr val="tx2">
                  <a:lumMod val="75000"/>
                </a:schemeClr>
              </a:solidFill>
            </a:endParaRPr>
          </a:p>
          <a:p>
            <a:pPr marL="368300" indent="-368300">
              <a:spcBef>
                <a:spcPts val="0"/>
              </a:spcBef>
              <a:buFont typeface="Arial" panose="020B0604020202020204" pitchFamily="34" charset="0"/>
              <a:buChar char="•"/>
            </a:pPr>
            <a:endParaRPr lang="en-US" dirty="0" smtClean="0">
              <a:solidFill>
                <a:schemeClr val="tx2">
                  <a:lumMod val="75000"/>
                </a:schemeClr>
              </a:solidFill>
            </a:endParaRPr>
          </a:p>
          <a:p>
            <a:pPr marL="368300" indent="-368300">
              <a:spcBef>
                <a:spcPts val="0"/>
              </a:spcBef>
              <a:buFont typeface="Arial" panose="020B0604020202020204" pitchFamily="34" charset="0"/>
              <a:buChar char="•"/>
            </a:pPr>
            <a:endParaRPr lang="en-US" dirty="0" smtClean="0">
              <a:solidFill>
                <a:schemeClr val="tx2">
                  <a:lumMod val="75000"/>
                </a:schemeClr>
              </a:solidFill>
            </a:endParaRPr>
          </a:p>
          <a:p>
            <a:pPr marL="368300" indent="-368300">
              <a:spcBef>
                <a:spcPts val="0"/>
              </a:spcBef>
              <a:buFont typeface="Arial" panose="020B0604020202020204" pitchFamily="34" charset="0"/>
              <a:buChar char="•"/>
            </a:pPr>
            <a:r>
              <a:rPr lang="en-US" dirty="0" smtClean="0">
                <a:solidFill>
                  <a:schemeClr val="tx2">
                    <a:lumMod val="75000"/>
                  </a:schemeClr>
                </a:solidFill>
              </a:rPr>
              <a:t>Increase </a:t>
            </a:r>
            <a:r>
              <a:rPr lang="en-US" i="1" dirty="0" err="1" smtClean="0">
                <a:solidFill>
                  <a:schemeClr val="tx2">
                    <a:lumMod val="75000"/>
                  </a:schemeClr>
                </a:solidFill>
                <a:latin typeface="Book Antiqua" panose="02040602050305030304" pitchFamily="18" charset="0"/>
                <a:ea typeface="Cambria Math" panose="02040503050406030204" pitchFamily="18" charset="0"/>
              </a:rPr>
              <a:t>w</a:t>
            </a:r>
            <a:r>
              <a:rPr lang="en-US" i="1" baseline="-25000" dirty="0" err="1" smtClean="0">
                <a:solidFill>
                  <a:schemeClr val="tx2">
                    <a:lumMod val="75000"/>
                  </a:schemeClr>
                </a:solidFill>
                <a:latin typeface="Book Antiqua" panose="02040602050305030304" pitchFamily="18" charset="0"/>
                <a:ea typeface="Cambria Math" panose="02040503050406030204" pitchFamily="18" charset="0"/>
              </a:rPr>
              <a:t>r</a:t>
            </a:r>
            <a:r>
              <a:rPr lang="en-US" dirty="0" smtClean="0">
                <a:solidFill>
                  <a:schemeClr val="tx2">
                    <a:lumMod val="75000"/>
                  </a:schemeClr>
                </a:solidFill>
              </a:rPr>
              <a:t> for </a:t>
            </a:r>
            <a:r>
              <a:rPr lang="en-US" dirty="0" smtClean="0"/>
              <a:t>each ACK on path </a:t>
            </a:r>
            <a:r>
              <a:rPr lang="en-US" i="1" dirty="0" smtClean="0">
                <a:latin typeface="Book Antiqua" panose="02040602050305030304" pitchFamily="18" charset="0"/>
              </a:rPr>
              <a:t>r</a:t>
            </a:r>
            <a:r>
              <a:rPr lang="en-US" dirty="0" smtClean="0">
                <a:solidFill>
                  <a:schemeClr val="tx2">
                    <a:lumMod val="75000"/>
                  </a:schemeClr>
                </a:solidFill>
              </a:rPr>
              <a:t>, </a:t>
            </a:r>
            <a:r>
              <a:rPr lang="en-US" dirty="0" smtClean="0">
                <a:solidFill>
                  <a:schemeClr val="tx2">
                    <a:lumMod val="75000"/>
                  </a:schemeClr>
                </a:solidFill>
              </a:rPr>
              <a:t>by</a:t>
            </a:r>
            <a:endParaRPr lang="en-US" dirty="0" smtClean="0">
              <a:solidFill>
                <a:schemeClr val="tx2">
                  <a:lumMod val="75000"/>
                </a:schemeClr>
              </a:solidFill>
            </a:endParaRPr>
          </a:p>
          <a:p>
            <a:pPr marL="368300" indent="-368300">
              <a:spcBef>
                <a:spcPts val="0"/>
              </a:spcBef>
              <a:buFont typeface="Arial" panose="020B0604020202020204" pitchFamily="34" charset="0"/>
              <a:buChar char="•"/>
            </a:pPr>
            <a:endParaRPr lang="en-US" dirty="0" smtClean="0">
              <a:solidFill>
                <a:schemeClr val="tx2">
                  <a:lumMod val="75000"/>
                </a:schemeClr>
              </a:solidFill>
            </a:endParaRPr>
          </a:p>
          <a:p>
            <a:pPr marL="0" indent="0">
              <a:spcBef>
                <a:spcPts val="0"/>
              </a:spcBef>
            </a:pPr>
            <a:r>
              <a:rPr lang="en-US" dirty="0" smtClean="0">
                <a:solidFill>
                  <a:schemeClr val="tx2">
                    <a:lumMod val="75000"/>
                  </a:schemeClr>
                </a:solidFill>
              </a:rPr>
              <a:t>	</a:t>
            </a:r>
            <a:endParaRPr lang="en-US" dirty="0" smtClean="0">
              <a:solidFill>
                <a:schemeClr val="tx2">
                  <a:lumMod val="75000"/>
                </a:schemeClr>
              </a:solidFill>
            </a:endParaRPr>
          </a:p>
          <a:p>
            <a:pPr marL="368300" indent="-368300">
              <a:spcBef>
                <a:spcPts val="0"/>
              </a:spcBef>
              <a:buFont typeface="Arial" panose="020B0604020202020204" pitchFamily="34" charset="0"/>
              <a:buChar char="•"/>
            </a:pPr>
            <a:endParaRPr lang="en-US" dirty="0" smtClean="0">
              <a:solidFill>
                <a:schemeClr val="tx2">
                  <a:lumMod val="75000"/>
                </a:schemeClr>
              </a:solidFill>
            </a:endParaRPr>
          </a:p>
          <a:p>
            <a:pPr marL="368300" indent="-368300">
              <a:spcBef>
                <a:spcPts val="0"/>
              </a:spcBef>
              <a:buFont typeface="Arial" panose="020B0604020202020204" pitchFamily="34" charset="0"/>
              <a:buChar char="•"/>
            </a:pPr>
            <a:r>
              <a:rPr lang="en-US" dirty="0" smtClean="0">
                <a:solidFill>
                  <a:schemeClr val="tx2">
                    <a:lumMod val="75000"/>
                  </a:schemeClr>
                </a:solidFill>
              </a:rPr>
              <a:t>Decrease </a:t>
            </a:r>
            <a:r>
              <a:rPr lang="en-US" i="1" dirty="0" err="1" smtClean="0">
                <a:solidFill>
                  <a:schemeClr val="tx2">
                    <a:lumMod val="75000"/>
                  </a:schemeClr>
                </a:solidFill>
                <a:latin typeface="Book Antiqua" panose="02040602050305030304" pitchFamily="18" charset="0"/>
                <a:ea typeface="Cambria Math" panose="02040503050406030204" pitchFamily="18" charset="0"/>
              </a:rPr>
              <a:t>w</a:t>
            </a:r>
            <a:r>
              <a:rPr lang="en-US" i="1" baseline="-25000" dirty="0" err="1" smtClean="0">
                <a:solidFill>
                  <a:schemeClr val="tx2">
                    <a:lumMod val="75000"/>
                  </a:schemeClr>
                </a:solidFill>
                <a:latin typeface="Book Antiqua" panose="02040602050305030304" pitchFamily="18" charset="0"/>
                <a:ea typeface="Cambria Math" panose="02040503050406030204" pitchFamily="18" charset="0"/>
              </a:rPr>
              <a:t>r</a:t>
            </a:r>
            <a:r>
              <a:rPr lang="en-US" dirty="0" smtClean="0">
                <a:solidFill>
                  <a:schemeClr val="tx2">
                    <a:lumMod val="75000"/>
                  </a:schemeClr>
                </a:solidFill>
              </a:rPr>
              <a:t> for </a:t>
            </a:r>
            <a:r>
              <a:rPr lang="en-US" dirty="0" smtClean="0"/>
              <a:t>each drop on path </a:t>
            </a:r>
            <a:r>
              <a:rPr lang="en-US" i="1" dirty="0" smtClean="0">
                <a:latin typeface="Book Antiqua" panose="02040602050305030304" pitchFamily="18" charset="0"/>
              </a:rPr>
              <a:t>r</a:t>
            </a:r>
            <a:r>
              <a:rPr lang="en-US" dirty="0" smtClean="0">
                <a:solidFill>
                  <a:schemeClr val="tx2">
                    <a:lumMod val="75000"/>
                  </a:schemeClr>
                </a:solidFill>
              </a:rPr>
              <a:t>, by </a:t>
            </a:r>
            <a:r>
              <a:rPr lang="en-US" i="1" dirty="0" err="1" smtClean="0">
                <a:solidFill>
                  <a:schemeClr val="tx2">
                    <a:lumMod val="75000"/>
                  </a:schemeClr>
                </a:solidFill>
                <a:latin typeface="Book Antiqua" panose="02040602050305030304" pitchFamily="18" charset="0"/>
                <a:ea typeface="Cambria Math" panose="02040503050406030204" pitchFamily="18" charset="0"/>
              </a:rPr>
              <a:t>w</a:t>
            </a:r>
            <a:r>
              <a:rPr lang="en-US" i="1" baseline="-25000" dirty="0" err="1" smtClean="0">
                <a:solidFill>
                  <a:schemeClr val="tx2">
                    <a:lumMod val="75000"/>
                  </a:schemeClr>
                </a:solidFill>
                <a:latin typeface="Book Antiqua" panose="02040602050305030304" pitchFamily="18" charset="0"/>
                <a:ea typeface="Cambria Math" panose="02040503050406030204" pitchFamily="18" charset="0"/>
              </a:rPr>
              <a:t>r</a:t>
            </a:r>
            <a:r>
              <a:rPr lang="en-US" i="1" baseline="-25000" dirty="0" smtClean="0">
                <a:solidFill>
                  <a:schemeClr val="tx2">
                    <a:lumMod val="75000"/>
                  </a:schemeClr>
                </a:solidFill>
                <a:latin typeface="Book Antiqua" panose="02040602050305030304" pitchFamily="18" charset="0"/>
                <a:ea typeface="Cambria Math" panose="02040503050406030204" pitchFamily="18" charset="0"/>
              </a:rPr>
              <a:t> </a:t>
            </a:r>
            <a:r>
              <a:rPr lang="en-US" i="1" dirty="0" smtClean="0">
                <a:solidFill>
                  <a:schemeClr val="tx2">
                    <a:lumMod val="75000"/>
                  </a:schemeClr>
                </a:solidFill>
                <a:latin typeface="Book Antiqua" panose="02040602050305030304" pitchFamily="18" charset="0"/>
                <a:ea typeface="Cambria Math" panose="02040503050406030204" pitchFamily="18" charset="0"/>
              </a:rPr>
              <a:t>/</a:t>
            </a:r>
            <a:r>
              <a:rPr lang="en-US" dirty="0" smtClean="0">
                <a:solidFill>
                  <a:schemeClr val="tx2">
                    <a:lumMod val="75000"/>
                  </a:schemeClr>
                </a:solidFill>
                <a:latin typeface="Cambria Math" panose="02040503050406030204" pitchFamily="18" charset="0"/>
                <a:ea typeface="Cambria Math" panose="02040503050406030204" pitchFamily="18" charset="0"/>
              </a:rPr>
              <a:t>2</a:t>
            </a:r>
            <a:endParaRPr lang="en-US" dirty="0" smtClean="0">
              <a:solidFill>
                <a:schemeClr val="tx2">
                  <a:lumMod val="75000"/>
                </a:schemeClr>
              </a:solidFill>
            </a:endParaRPr>
          </a:p>
          <a:p>
            <a:pPr>
              <a:spcBef>
                <a:spcPts val="0"/>
              </a:spcBef>
            </a:pPr>
            <a:endParaRPr lang="en-GB" dirty="0">
              <a:solidFill>
                <a:schemeClr val="tx2">
                  <a:lumMod val="75000"/>
                </a:schemeClr>
              </a:solidFill>
            </a:endParaRPr>
          </a:p>
        </p:txBody>
      </p:sp>
      <p:sp>
        <p:nvSpPr>
          <p:cNvPr id="7" name="Slide Number Placeholder 6"/>
          <p:cNvSpPr>
            <a:spLocks noGrp="1"/>
          </p:cNvSpPr>
          <p:nvPr>
            <p:ph type="sldNum" sz="quarter" idx="4"/>
          </p:nvPr>
        </p:nvSpPr>
        <p:spPr/>
        <p:txBody>
          <a:bodyPr/>
          <a:lstStyle/>
          <a:p>
            <a:fld id="{C521D75E-D6CE-401B-B8F6-FCC738B84794}" type="slidenum">
              <a:rPr lang="en-GB" smtClean="0"/>
            </a:fld>
            <a:endParaRPr lang="en-GB"/>
          </a:p>
        </p:txBody>
      </p:sp>
      <p:grpSp>
        <p:nvGrpSpPr>
          <p:cNvPr id="13" name="Group 12"/>
          <p:cNvGrpSpPr/>
          <p:nvPr/>
        </p:nvGrpSpPr>
        <p:grpSpPr>
          <a:xfrm>
            <a:off x="2032000" y="3887304"/>
            <a:ext cx="6977253" cy="1457739"/>
            <a:chOff x="2043043" y="3887304"/>
            <a:chExt cx="6977253" cy="1457739"/>
          </a:xfrm>
        </p:grpSpPr>
        <p:graphicFrame>
          <p:nvGraphicFramePr>
            <p:cNvPr id="10" name="Object 9"/>
            <p:cNvGraphicFramePr>
              <a:graphicFrameLocks noChangeAspect="1"/>
            </p:cNvGraphicFramePr>
            <p:nvPr/>
          </p:nvGraphicFramePr>
          <p:xfrm>
            <a:off x="2780551" y="4054063"/>
            <a:ext cx="5486400" cy="1117600"/>
          </p:xfrm>
          <a:graphic>
            <a:graphicData uri="http://schemas.openxmlformats.org/presentationml/2006/ole">
              <mc:AlternateContent xmlns:mc="http://schemas.openxmlformats.org/markup-compatibility/2006">
                <mc:Choice xmlns:v="urn:schemas-microsoft-com:vml" Requires="v">
                  <p:oleObj spid="_x0000_s1110" name="Document" r:id="rId1" imgW="5486400" imgH="1117600" progId="Word.Document.12">
                    <p:embed/>
                  </p:oleObj>
                </mc:Choice>
                <mc:Fallback>
                  <p:oleObj name="Document" r:id="rId1" imgW="5486400" imgH="1117600" progId="Word.Document.12">
                    <p:embed/>
                    <p:pic>
                      <p:nvPicPr>
                        <p:cNvPr id="0" name="Picture 1109"/>
                        <p:cNvPicPr/>
                        <p:nvPr/>
                      </p:nvPicPr>
                      <p:blipFill>
                        <a:blip r:embed="rId2"/>
                        <a:stretch>
                          <a:fillRect/>
                        </a:stretch>
                      </p:blipFill>
                      <p:spPr>
                        <a:xfrm>
                          <a:off x="2780551" y="4054063"/>
                          <a:ext cx="5486400" cy="1117600"/>
                        </a:xfrm>
                        <a:prstGeom prst="rect">
                          <a:avLst/>
                        </a:prstGeom>
                      </p:spPr>
                    </p:pic>
                  </p:oleObj>
                </mc:Fallback>
              </mc:AlternateContent>
            </a:graphicData>
          </a:graphic>
        </p:graphicFrame>
        <p:sp>
          <p:nvSpPr>
            <p:cNvPr id="11" name="Rectangle 10"/>
            <p:cNvSpPr/>
            <p:nvPr/>
          </p:nvSpPr>
          <p:spPr>
            <a:xfrm>
              <a:off x="2043043" y="3887304"/>
              <a:ext cx="2020957" cy="145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999339" y="4020934"/>
              <a:ext cx="2020957" cy="12722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TextBox 1214"/>
          <p:cNvSpPr txBox="1"/>
          <p:nvPr/>
        </p:nvSpPr>
        <p:spPr>
          <a:xfrm>
            <a:off x="7620000" y="5468133"/>
            <a:ext cx="990600" cy="461661"/>
          </a:xfrm>
          <a:prstGeom prst="rect">
            <a:avLst/>
          </a:prstGeom>
          <a:noFill/>
        </p:spPr>
        <p:txBody>
          <a:bodyPr wrap="square" lIns="91435" tIns="45718" rIns="91435" bIns="45718" rtlCol="0">
            <a:spAutoFit/>
          </a:bodyPr>
          <a:lstStyle/>
          <a:p>
            <a:pPr algn="ctr"/>
            <a:r>
              <a:rPr lang="en-US" sz="2400" dirty="0">
                <a:solidFill>
                  <a:schemeClr val="bg2">
                    <a:lumMod val="25000"/>
                  </a:schemeClr>
                </a:solidFill>
              </a:rPr>
              <a:t>Leaf</a:t>
            </a:r>
            <a:endParaRPr lang="en-US" sz="2400" dirty="0">
              <a:solidFill>
                <a:schemeClr val="bg2">
                  <a:lumMod val="25000"/>
                </a:schemeClr>
              </a:solidFill>
            </a:endParaRPr>
          </a:p>
        </p:txBody>
      </p:sp>
      <p:cxnSp>
        <p:nvCxnSpPr>
          <p:cNvPr id="1217" name="Straight Arrow Connector 1216"/>
          <p:cNvCxnSpPr>
            <a:stCxn id="1380" idx="0"/>
            <a:endCxn id="1437" idx="3"/>
          </p:cNvCxnSpPr>
          <p:nvPr/>
        </p:nvCxnSpPr>
        <p:spPr>
          <a:xfrm flipV="1">
            <a:off x="2068555" y="4380501"/>
            <a:ext cx="561248"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18" name="Straight Arrow Connector 1217"/>
          <p:cNvCxnSpPr>
            <a:stCxn id="1359" idx="0"/>
            <a:endCxn id="1437" idx="3"/>
          </p:cNvCxnSpPr>
          <p:nvPr/>
        </p:nvCxnSpPr>
        <p:spPr>
          <a:xfrm flipH="1" flipV="1">
            <a:off x="2629803" y="4380501"/>
            <a:ext cx="453981"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19" name="Straight Arrow Connector 1218"/>
          <p:cNvCxnSpPr>
            <a:stCxn id="1338" idx="0"/>
            <a:endCxn id="1442" idx="2"/>
          </p:cNvCxnSpPr>
          <p:nvPr/>
        </p:nvCxnSpPr>
        <p:spPr>
          <a:xfrm flipV="1">
            <a:off x="4091509" y="4377276"/>
            <a:ext cx="619783" cy="13012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20" name="Straight Arrow Connector 1219"/>
          <p:cNvCxnSpPr>
            <a:stCxn id="1317" idx="0"/>
            <a:endCxn id="1442" idx="2"/>
          </p:cNvCxnSpPr>
          <p:nvPr/>
        </p:nvCxnSpPr>
        <p:spPr>
          <a:xfrm flipH="1" flipV="1">
            <a:off x="4711291" y="4377276"/>
            <a:ext cx="459530"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221" name="Group 1220"/>
          <p:cNvGrpSpPr/>
          <p:nvPr/>
        </p:nvGrpSpPr>
        <p:grpSpPr>
          <a:xfrm>
            <a:off x="4427186" y="3812651"/>
            <a:ext cx="449615" cy="567849"/>
            <a:chOff x="1027560" y="1988818"/>
            <a:chExt cx="545969" cy="678181"/>
          </a:xfrm>
        </p:grpSpPr>
        <p:sp>
          <p:nvSpPr>
            <p:cNvPr id="1441" name="Cube 144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44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22" name="Group 1221"/>
          <p:cNvGrpSpPr/>
          <p:nvPr/>
        </p:nvGrpSpPr>
        <p:grpSpPr>
          <a:xfrm>
            <a:off x="2348794" y="3812651"/>
            <a:ext cx="449615" cy="567849"/>
            <a:chOff x="1027560" y="1988818"/>
            <a:chExt cx="545969" cy="678181"/>
          </a:xfrm>
        </p:grpSpPr>
        <p:sp>
          <p:nvSpPr>
            <p:cNvPr id="1437" name="Cube 1436"/>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43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4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23" name="Group 1222"/>
          <p:cNvGrpSpPr/>
          <p:nvPr/>
        </p:nvGrpSpPr>
        <p:grpSpPr>
          <a:xfrm>
            <a:off x="1676400" y="5866878"/>
            <a:ext cx="775546" cy="420648"/>
            <a:chOff x="457200" y="4457617"/>
            <a:chExt cx="1085821" cy="427364"/>
          </a:xfrm>
        </p:grpSpPr>
        <p:cxnSp>
          <p:nvCxnSpPr>
            <p:cNvPr id="1428" name="Straight Connector 142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9" name="Straight Connector 142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0" name="Straight Connector 142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1" name="Straight Connector 1430"/>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32" name="Group 1431"/>
            <p:cNvGrpSpPr/>
            <p:nvPr/>
          </p:nvGrpSpPr>
          <p:grpSpPr>
            <a:xfrm flipH="1">
              <a:off x="1012996" y="4465798"/>
              <a:ext cx="530025" cy="419183"/>
              <a:chOff x="609600" y="4610017"/>
              <a:chExt cx="530025" cy="419183"/>
            </a:xfrm>
          </p:grpSpPr>
          <p:cxnSp>
            <p:nvCxnSpPr>
              <p:cNvPr id="1433" name="Straight Connector 143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4" name="Straight Connector 1433"/>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5" name="Straight Connector 1434"/>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6" name="Straight Connector 1435"/>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4" name="Group 1223"/>
          <p:cNvGrpSpPr/>
          <p:nvPr/>
        </p:nvGrpSpPr>
        <p:grpSpPr>
          <a:xfrm>
            <a:off x="2691672" y="5867439"/>
            <a:ext cx="775546" cy="420648"/>
            <a:chOff x="457200" y="4457617"/>
            <a:chExt cx="1085821" cy="427364"/>
          </a:xfrm>
        </p:grpSpPr>
        <p:cxnSp>
          <p:nvCxnSpPr>
            <p:cNvPr id="1419" name="Straight Connector 1418"/>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0" name="Straight Connector 1419"/>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1" name="Straight Connector 1420"/>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2" name="Straight Connector 1421"/>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23" name="Group 1422"/>
            <p:cNvGrpSpPr/>
            <p:nvPr/>
          </p:nvGrpSpPr>
          <p:grpSpPr>
            <a:xfrm flipH="1">
              <a:off x="1012996" y="4465798"/>
              <a:ext cx="530025" cy="419183"/>
              <a:chOff x="609600" y="4610017"/>
              <a:chExt cx="530025" cy="419183"/>
            </a:xfrm>
          </p:grpSpPr>
          <p:cxnSp>
            <p:nvCxnSpPr>
              <p:cNvPr id="1424" name="Straight Connector 1423"/>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5" name="Straight Connector 1424"/>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6" name="Straight Connector 1425"/>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7" name="Straight Connector 1426"/>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5" name="Group 1224"/>
          <p:cNvGrpSpPr/>
          <p:nvPr/>
        </p:nvGrpSpPr>
        <p:grpSpPr>
          <a:xfrm>
            <a:off x="3698789" y="5867439"/>
            <a:ext cx="775546" cy="420648"/>
            <a:chOff x="457200" y="4457617"/>
            <a:chExt cx="1085821" cy="427364"/>
          </a:xfrm>
        </p:grpSpPr>
        <p:cxnSp>
          <p:nvCxnSpPr>
            <p:cNvPr id="1410" name="Straight Connector 1409"/>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1" name="Straight Connector 1410"/>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2" name="Straight Connector 1411"/>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3" name="Straight Connector 1412"/>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14" name="Group 1413"/>
            <p:cNvGrpSpPr/>
            <p:nvPr/>
          </p:nvGrpSpPr>
          <p:grpSpPr>
            <a:xfrm flipH="1">
              <a:off x="1012996" y="4465798"/>
              <a:ext cx="530025" cy="419183"/>
              <a:chOff x="609600" y="4610017"/>
              <a:chExt cx="530025" cy="419183"/>
            </a:xfrm>
          </p:grpSpPr>
          <p:cxnSp>
            <p:nvCxnSpPr>
              <p:cNvPr id="1415" name="Straight Connector 1414"/>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6" name="Straight Connector 1415"/>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7" name="Straight Connector 1416"/>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8" name="Straight Connector 1417"/>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6" name="Group 1225"/>
          <p:cNvGrpSpPr/>
          <p:nvPr/>
        </p:nvGrpSpPr>
        <p:grpSpPr>
          <a:xfrm>
            <a:off x="4777334" y="5857595"/>
            <a:ext cx="775546" cy="420648"/>
            <a:chOff x="457200" y="4457617"/>
            <a:chExt cx="1085821" cy="427364"/>
          </a:xfrm>
        </p:grpSpPr>
        <p:cxnSp>
          <p:nvCxnSpPr>
            <p:cNvPr id="1401" name="Straight Connector 140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2" name="Straight Connector 140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3" name="Straight Connector 140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4" name="Straight Connector 140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05" name="Group 1404"/>
            <p:cNvGrpSpPr/>
            <p:nvPr/>
          </p:nvGrpSpPr>
          <p:grpSpPr>
            <a:xfrm flipH="1">
              <a:off x="1012996" y="4465798"/>
              <a:ext cx="530025" cy="419183"/>
              <a:chOff x="609600" y="4610017"/>
              <a:chExt cx="530025" cy="419183"/>
            </a:xfrm>
          </p:grpSpPr>
          <p:cxnSp>
            <p:nvCxnSpPr>
              <p:cNvPr id="1406" name="Straight Connector 140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7" name="Straight Connector 140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8" name="Straight Connector 140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09" name="Straight Connector 140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27" name="Group 1226"/>
          <p:cNvGrpSpPr/>
          <p:nvPr/>
        </p:nvGrpSpPr>
        <p:grpSpPr>
          <a:xfrm>
            <a:off x="1719213" y="5671459"/>
            <a:ext cx="698684" cy="203473"/>
            <a:chOff x="5220661" y="3675707"/>
            <a:chExt cx="978209" cy="243008"/>
          </a:xfrm>
        </p:grpSpPr>
        <p:sp>
          <p:nvSpPr>
            <p:cNvPr id="1380" name="Rectangle 137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8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38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38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38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38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38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38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38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38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39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39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39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39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39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39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39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39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39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39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40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228" name="Group 1227"/>
          <p:cNvGrpSpPr/>
          <p:nvPr/>
        </p:nvGrpSpPr>
        <p:grpSpPr>
          <a:xfrm>
            <a:off x="2734442" y="5671459"/>
            <a:ext cx="698684" cy="203473"/>
            <a:chOff x="5220661" y="3675707"/>
            <a:chExt cx="978209" cy="243008"/>
          </a:xfrm>
        </p:grpSpPr>
        <p:sp>
          <p:nvSpPr>
            <p:cNvPr id="1359" name="Rectangle 1358"/>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6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36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36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36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36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36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36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36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36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36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37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37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37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37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37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37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37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37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37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37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229" name="Group 1228"/>
          <p:cNvGrpSpPr/>
          <p:nvPr/>
        </p:nvGrpSpPr>
        <p:grpSpPr>
          <a:xfrm>
            <a:off x="3742166" y="5678569"/>
            <a:ext cx="698684" cy="203473"/>
            <a:chOff x="5220661" y="3675707"/>
            <a:chExt cx="978209" cy="243008"/>
          </a:xfrm>
        </p:grpSpPr>
        <p:sp>
          <p:nvSpPr>
            <p:cNvPr id="1338" name="Rectangle 1337"/>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3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34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34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34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34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34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34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34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34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34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34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35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35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35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35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35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35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35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35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35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230" name="Group 1229"/>
          <p:cNvGrpSpPr/>
          <p:nvPr/>
        </p:nvGrpSpPr>
        <p:grpSpPr>
          <a:xfrm>
            <a:off x="4821479" y="5671459"/>
            <a:ext cx="698684" cy="203473"/>
            <a:chOff x="5220661" y="3675707"/>
            <a:chExt cx="978209" cy="243008"/>
          </a:xfrm>
        </p:grpSpPr>
        <p:sp>
          <p:nvSpPr>
            <p:cNvPr id="1317" name="Rectangle 1316"/>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31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31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32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32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32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32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32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32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32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32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32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32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33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33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33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33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33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33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33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33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cxnSp>
        <p:nvCxnSpPr>
          <p:cNvPr id="1231" name="Straight Arrow Connector 1230"/>
          <p:cNvCxnSpPr>
            <a:stCxn id="1274" idx="0"/>
            <a:endCxn id="1314" idx="2"/>
          </p:cNvCxnSpPr>
          <p:nvPr/>
        </p:nvCxnSpPr>
        <p:spPr>
          <a:xfrm flipV="1">
            <a:off x="6260120" y="4377276"/>
            <a:ext cx="500987" cy="13012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32" name="Straight Arrow Connector 1231"/>
          <p:cNvCxnSpPr>
            <a:stCxn id="1253" idx="0"/>
            <a:endCxn id="1314" idx="2"/>
          </p:cNvCxnSpPr>
          <p:nvPr/>
        </p:nvCxnSpPr>
        <p:spPr>
          <a:xfrm flipH="1" flipV="1">
            <a:off x="6761106" y="4377276"/>
            <a:ext cx="578326"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233" name="Group 1232"/>
          <p:cNvGrpSpPr/>
          <p:nvPr/>
        </p:nvGrpSpPr>
        <p:grpSpPr>
          <a:xfrm>
            <a:off x="6477001" y="3812651"/>
            <a:ext cx="449615" cy="567849"/>
            <a:chOff x="1027560" y="1988818"/>
            <a:chExt cx="545969" cy="678181"/>
          </a:xfrm>
        </p:grpSpPr>
        <p:sp>
          <p:nvSpPr>
            <p:cNvPr id="1313" name="Cube 1312"/>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315"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16"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234" name="Group 1233"/>
          <p:cNvGrpSpPr/>
          <p:nvPr/>
        </p:nvGrpSpPr>
        <p:grpSpPr>
          <a:xfrm>
            <a:off x="5867400" y="5867439"/>
            <a:ext cx="775546" cy="420648"/>
            <a:chOff x="457200" y="4457617"/>
            <a:chExt cx="1085821" cy="427364"/>
          </a:xfrm>
        </p:grpSpPr>
        <p:cxnSp>
          <p:nvCxnSpPr>
            <p:cNvPr id="1304" name="Straight Connector 130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5" name="Straight Connector 130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6" name="Straight Connector 130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7" name="Straight Connector 130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308" name="Group 1307"/>
            <p:cNvGrpSpPr/>
            <p:nvPr/>
          </p:nvGrpSpPr>
          <p:grpSpPr>
            <a:xfrm flipH="1">
              <a:off x="1012996" y="4465798"/>
              <a:ext cx="530025" cy="419183"/>
              <a:chOff x="609600" y="4610017"/>
              <a:chExt cx="530025" cy="419183"/>
            </a:xfrm>
          </p:grpSpPr>
          <p:cxnSp>
            <p:nvCxnSpPr>
              <p:cNvPr id="1309" name="Straight Connector 130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0" name="Straight Connector 130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1" name="Straight Connector 131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12" name="Straight Connector 131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35" name="Group 1234"/>
          <p:cNvGrpSpPr/>
          <p:nvPr/>
        </p:nvGrpSpPr>
        <p:grpSpPr>
          <a:xfrm>
            <a:off x="6945945" y="5857595"/>
            <a:ext cx="775546" cy="420648"/>
            <a:chOff x="457200" y="4457617"/>
            <a:chExt cx="1085821" cy="427364"/>
          </a:xfrm>
        </p:grpSpPr>
        <p:cxnSp>
          <p:nvCxnSpPr>
            <p:cNvPr id="1295" name="Straight Connector 1294"/>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6" name="Straight Connector 1295"/>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7" name="Straight Connector 1296"/>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8" name="Straight Connector 1297"/>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299" name="Group 1298"/>
            <p:cNvGrpSpPr/>
            <p:nvPr/>
          </p:nvGrpSpPr>
          <p:grpSpPr>
            <a:xfrm flipH="1">
              <a:off x="1012996" y="4465798"/>
              <a:ext cx="530025" cy="419183"/>
              <a:chOff x="609600" y="4610017"/>
              <a:chExt cx="530025" cy="419183"/>
            </a:xfrm>
          </p:grpSpPr>
          <p:cxnSp>
            <p:nvCxnSpPr>
              <p:cNvPr id="1300" name="Straight Connector 1299"/>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1" name="Straight Connector 1300"/>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2" name="Straight Connector 1301"/>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3" name="Straight Connector 1302"/>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236" name="Group 1235"/>
          <p:cNvGrpSpPr/>
          <p:nvPr/>
        </p:nvGrpSpPr>
        <p:grpSpPr>
          <a:xfrm>
            <a:off x="5910777" y="5678569"/>
            <a:ext cx="698684" cy="203473"/>
            <a:chOff x="5220661" y="3675707"/>
            <a:chExt cx="978209" cy="243008"/>
          </a:xfrm>
        </p:grpSpPr>
        <p:sp>
          <p:nvSpPr>
            <p:cNvPr id="1274" name="Rectangle 127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7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27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27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27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27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28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28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28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28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28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28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28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28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28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28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29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29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29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29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29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237" name="Group 1236"/>
          <p:cNvGrpSpPr/>
          <p:nvPr/>
        </p:nvGrpSpPr>
        <p:grpSpPr>
          <a:xfrm>
            <a:off x="6990090" y="5671459"/>
            <a:ext cx="698684" cy="203473"/>
            <a:chOff x="5220661" y="3675707"/>
            <a:chExt cx="978209" cy="243008"/>
          </a:xfrm>
        </p:grpSpPr>
        <p:sp>
          <p:nvSpPr>
            <p:cNvPr id="1253" name="Rectangle 125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5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25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25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25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25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25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26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26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26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26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26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26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26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26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26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26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27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27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27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27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sp>
        <p:nvSpPr>
          <p:cNvPr id="1238" name="Left-Right Arrow 1237"/>
          <p:cNvSpPr/>
          <p:nvPr/>
        </p:nvSpPr>
        <p:spPr>
          <a:xfrm>
            <a:off x="1295400" y="5994612"/>
            <a:ext cx="6781800" cy="63478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US" sz="2400" dirty="0"/>
              <a:t>1000s of server ports</a:t>
            </a:r>
            <a:endParaRPr lang="en-US" sz="2400" dirty="0"/>
          </a:p>
        </p:txBody>
      </p:sp>
      <p:sp>
        <p:nvSpPr>
          <p:cNvPr id="1239" name="TextBox 1238"/>
          <p:cNvSpPr txBox="1"/>
          <p:nvPr/>
        </p:nvSpPr>
        <p:spPr>
          <a:xfrm>
            <a:off x="457200" y="2680121"/>
            <a:ext cx="7696200" cy="1077214"/>
          </a:xfrm>
          <a:prstGeom prst="rect">
            <a:avLst/>
          </a:prstGeom>
          <a:noFill/>
        </p:spPr>
        <p:txBody>
          <a:bodyPr wrap="square" lIns="91435" tIns="45718" rIns="91435" bIns="45718" rtlCol="0">
            <a:spAutoFit/>
          </a:bodyPr>
          <a:lstStyle/>
          <a:p>
            <a:r>
              <a:rPr lang="en-US" sz="2200" dirty="0">
                <a:solidFill>
                  <a:srgbClr val="BD0A12"/>
                </a:solidFill>
                <a:latin typeface="Verdana" panose="020B0604030504040204"/>
                <a:cs typeface="Verdana" panose="020B0604030504040204"/>
              </a:rPr>
              <a:t>Multi-rooted tree [Fat-tree, Leaf-Spine, …] </a:t>
            </a:r>
            <a:endParaRPr lang="en-US" sz="2200" dirty="0">
              <a:solidFill>
                <a:srgbClr val="BD0A12"/>
              </a:solidFill>
              <a:latin typeface="Verdana" panose="020B0604030504040204"/>
              <a:cs typeface="Verdana" panose="020B0604030504040204"/>
            </a:endParaRPr>
          </a:p>
          <a:p>
            <a:pPr marL="342900" indent="-342900">
              <a:buFont typeface="Wingdings" panose="05000000000000000000" pitchFamily="2" charset="2"/>
              <a:buChar char="Ø"/>
            </a:pPr>
            <a:r>
              <a:rPr lang="en-US" sz="2000" dirty="0">
                <a:latin typeface="Verdana" panose="020B0604030504040204"/>
                <a:cs typeface="Verdana" panose="020B0604030504040204"/>
              </a:rPr>
              <a:t>Full bisection bandwidth, achieved via </a:t>
            </a:r>
            <a:r>
              <a:rPr lang="en-US" sz="2000" dirty="0" err="1">
                <a:latin typeface="Verdana" panose="020B0604030504040204"/>
                <a:cs typeface="Verdana" panose="020B0604030504040204"/>
              </a:rPr>
              <a:t>multipathing</a:t>
            </a:r>
            <a:endParaRPr lang="en-US" sz="2000" dirty="0">
              <a:latin typeface="Verdana" panose="020B0604030504040204"/>
              <a:cs typeface="Verdana" panose="020B0604030504040204"/>
            </a:endParaRPr>
          </a:p>
          <a:p>
            <a:endParaRPr lang="en-US" sz="2200" dirty="0">
              <a:latin typeface="Verdana" panose="020B0604030504040204"/>
              <a:cs typeface="Verdana" panose="020B0604030504040204"/>
            </a:endParaRPr>
          </a:p>
        </p:txBody>
      </p:sp>
      <p:sp>
        <p:nvSpPr>
          <p:cNvPr id="1240" name="TextBox 1239"/>
          <p:cNvSpPr txBox="1"/>
          <p:nvPr/>
        </p:nvSpPr>
        <p:spPr>
          <a:xfrm>
            <a:off x="7010400" y="3866918"/>
            <a:ext cx="990600" cy="461661"/>
          </a:xfrm>
          <a:prstGeom prst="rect">
            <a:avLst/>
          </a:prstGeom>
          <a:noFill/>
        </p:spPr>
        <p:txBody>
          <a:bodyPr wrap="square" lIns="91435" tIns="45718" rIns="91435" bIns="45718" rtlCol="0">
            <a:spAutoFit/>
          </a:bodyPr>
          <a:lstStyle/>
          <a:p>
            <a:pPr algn="ctr"/>
            <a:r>
              <a:rPr lang="en-US" sz="2400" dirty="0">
                <a:solidFill>
                  <a:schemeClr val="bg2">
                    <a:lumMod val="25000"/>
                  </a:schemeClr>
                </a:solidFill>
              </a:rPr>
              <a:t>Spine</a:t>
            </a:r>
            <a:endParaRPr lang="en-US" sz="2400" dirty="0">
              <a:solidFill>
                <a:schemeClr val="bg2">
                  <a:lumMod val="25000"/>
                </a:schemeClr>
              </a:solidFill>
            </a:endParaRPr>
          </a:p>
        </p:txBody>
      </p:sp>
      <p:cxnSp>
        <p:nvCxnSpPr>
          <p:cNvPr id="1241" name="Straight Arrow Connector 1240"/>
          <p:cNvCxnSpPr>
            <a:stCxn id="1380" idx="0"/>
            <a:endCxn id="1441" idx="3"/>
          </p:cNvCxnSpPr>
          <p:nvPr/>
        </p:nvCxnSpPr>
        <p:spPr>
          <a:xfrm flipV="1">
            <a:off x="2068556" y="4380501"/>
            <a:ext cx="2639639"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2" name="Straight Arrow Connector 1241"/>
          <p:cNvCxnSpPr>
            <a:stCxn id="1380" idx="0"/>
            <a:endCxn id="1313" idx="3"/>
          </p:cNvCxnSpPr>
          <p:nvPr/>
        </p:nvCxnSpPr>
        <p:spPr>
          <a:xfrm flipV="1">
            <a:off x="2068555" y="4380501"/>
            <a:ext cx="4689454"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3" name="Straight Arrow Connector 1242"/>
          <p:cNvCxnSpPr>
            <a:stCxn id="1359" idx="0"/>
            <a:endCxn id="1442" idx="2"/>
          </p:cNvCxnSpPr>
          <p:nvPr/>
        </p:nvCxnSpPr>
        <p:spPr>
          <a:xfrm flipV="1">
            <a:off x="3083785" y="4377276"/>
            <a:ext cx="1627507"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4" name="Straight Arrow Connector 1243"/>
          <p:cNvCxnSpPr>
            <a:stCxn id="1359" idx="0"/>
            <a:endCxn id="1313" idx="3"/>
          </p:cNvCxnSpPr>
          <p:nvPr/>
        </p:nvCxnSpPr>
        <p:spPr>
          <a:xfrm flipV="1">
            <a:off x="3083784" y="4380501"/>
            <a:ext cx="3674225"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5" name="Straight Arrow Connector 1244"/>
          <p:cNvCxnSpPr>
            <a:stCxn id="1338" idx="0"/>
            <a:endCxn id="1437" idx="3"/>
          </p:cNvCxnSpPr>
          <p:nvPr/>
        </p:nvCxnSpPr>
        <p:spPr>
          <a:xfrm flipH="1" flipV="1">
            <a:off x="2629804" y="4380500"/>
            <a:ext cx="1461705" cy="129806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6" name="Straight Arrow Connector 1245"/>
          <p:cNvCxnSpPr>
            <a:stCxn id="1338" idx="0"/>
            <a:endCxn id="1313" idx="3"/>
          </p:cNvCxnSpPr>
          <p:nvPr/>
        </p:nvCxnSpPr>
        <p:spPr>
          <a:xfrm flipV="1">
            <a:off x="4091508" y="4380500"/>
            <a:ext cx="2666501" cy="129806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7" name="Straight Arrow Connector 1246"/>
          <p:cNvCxnSpPr>
            <a:stCxn id="1317" idx="0"/>
            <a:endCxn id="1437" idx="3"/>
          </p:cNvCxnSpPr>
          <p:nvPr/>
        </p:nvCxnSpPr>
        <p:spPr>
          <a:xfrm flipH="1" flipV="1">
            <a:off x="2629804" y="4380501"/>
            <a:ext cx="2541018"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8" name="Straight Arrow Connector 1247"/>
          <p:cNvCxnSpPr>
            <a:stCxn id="1317" idx="0"/>
            <a:endCxn id="1313" idx="3"/>
          </p:cNvCxnSpPr>
          <p:nvPr/>
        </p:nvCxnSpPr>
        <p:spPr>
          <a:xfrm flipV="1">
            <a:off x="5170822" y="4380501"/>
            <a:ext cx="1587188"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49" name="Straight Arrow Connector 1248"/>
          <p:cNvCxnSpPr>
            <a:stCxn id="1274" idx="0"/>
            <a:endCxn id="1442" idx="2"/>
          </p:cNvCxnSpPr>
          <p:nvPr/>
        </p:nvCxnSpPr>
        <p:spPr>
          <a:xfrm flipH="1" flipV="1">
            <a:off x="4711292" y="4377276"/>
            <a:ext cx="1548828" cy="13012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0" name="Straight Arrow Connector 1249"/>
          <p:cNvCxnSpPr>
            <a:stCxn id="1274" idx="0"/>
            <a:endCxn id="1437" idx="3"/>
          </p:cNvCxnSpPr>
          <p:nvPr/>
        </p:nvCxnSpPr>
        <p:spPr>
          <a:xfrm flipH="1" flipV="1">
            <a:off x="2629803" y="4380500"/>
            <a:ext cx="3630316" cy="129806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1" name="Straight Arrow Connector 1250"/>
          <p:cNvCxnSpPr>
            <a:stCxn id="1253" idx="0"/>
            <a:endCxn id="1442" idx="2"/>
          </p:cNvCxnSpPr>
          <p:nvPr/>
        </p:nvCxnSpPr>
        <p:spPr>
          <a:xfrm flipH="1" flipV="1">
            <a:off x="4711291" y="4377276"/>
            <a:ext cx="2628141"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52" name="Straight Arrow Connector 1251"/>
          <p:cNvCxnSpPr>
            <a:stCxn id="1253" idx="0"/>
            <a:endCxn id="1437" idx="3"/>
          </p:cNvCxnSpPr>
          <p:nvPr/>
        </p:nvCxnSpPr>
        <p:spPr>
          <a:xfrm flipH="1" flipV="1">
            <a:off x="2629804" y="4380501"/>
            <a:ext cx="4709629"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12"/>
          </p:nvPr>
        </p:nvSpPr>
        <p:spPr>
          <a:xfrm>
            <a:off x="6553200" y="6416676"/>
            <a:ext cx="2133600" cy="365125"/>
          </a:xfrm>
        </p:spPr>
        <p:txBody>
          <a:bodyPr/>
          <a:lstStyle/>
          <a:p>
            <a:fld id="{3AC99A5B-5B03-425B-9284-2F10A88898BE}" type="slidenum">
              <a:rPr lang="en-US" smtClean="0"/>
            </a:fld>
            <a:endParaRPr lang="en-US"/>
          </a:p>
        </p:txBody>
      </p:sp>
      <p:grpSp>
        <p:nvGrpSpPr>
          <p:cNvPr id="481" name="Group 480"/>
          <p:cNvGrpSpPr/>
          <p:nvPr/>
        </p:nvGrpSpPr>
        <p:grpSpPr>
          <a:xfrm>
            <a:off x="3360386" y="3810001"/>
            <a:ext cx="449615" cy="567849"/>
            <a:chOff x="1027560" y="1988818"/>
            <a:chExt cx="545969" cy="678181"/>
          </a:xfrm>
        </p:grpSpPr>
        <p:sp>
          <p:nvSpPr>
            <p:cNvPr id="483" name="Cube 482"/>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52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31" name="Group 530"/>
          <p:cNvGrpSpPr/>
          <p:nvPr/>
        </p:nvGrpSpPr>
        <p:grpSpPr>
          <a:xfrm>
            <a:off x="5454409" y="3836445"/>
            <a:ext cx="449615" cy="567849"/>
            <a:chOff x="1027560" y="1988818"/>
            <a:chExt cx="545969" cy="678181"/>
          </a:xfrm>
        </p:grpSpPr>
        <p:sp>
          <p:nvSpPr>
            <p:cNvPr id="532" name="Cube 53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3"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53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cxnSp>
        <p:nvCxnSpPr>
          <p:cNvPr id="536" name="Straight Arrow Connector 535"/>
          <p:cNvCxnSpPr>
            <a:stCxn id="1253" idx="0"/>
            <a:endCxn id="532" idx="3"/>
          </p:cNvCxnSpPr>
          <p:nvPr/>
        </p:nvCxnSpPr>
        <p:spPr>
          <a:xfrm flipH="1" flipV="1">
            <a:off x="5735418" y="4404293"/>
            <a:ext cx="1604014" cy="1267165"/>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8" name="Straight Arrow Connector 537"/>
          <p:cNvCxnSpPr>
            <a:stCxn id="1253" idx="0"/>
            <a:endCxn id="528" idx="2"/>
          </p:cNvCxnSpPr>
          <p:nvPr/>
        </p:nvCxnSpPr>
        <p:spPr>
          <a:xfrm flipH="1" flipV="1">
            <a:off x="3644491" y="4374626"/>
            <a:ext cx="3694941" cy="129683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1" name="Straight Arrow Connector 540"/>
          <p:cNvCxnSpPr>
            <a:stCxn id="1274" idx="0"/>
            <a:endCxn id="532" idx="3"/>
          </p:cNvCxnSpPr>
          <p:nvPr/>
        </p:nvCxnSpPr>
        <p:spPr>
          <a:xfrm flipH="1" flipV="1">
            <a:off x="5735418" y="4404293"/>
            <a:ext cx="524701" cy="1274275"/>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2" name="Straight Arrow Connector 541"/>
          <p:cNvCxnSpPr>
            <a:stCxn id="1274" idx="0"/>
            <a:endCxn id="483" idx="3"/>
          </p:cNvCxnSpPr>
          <p:nvPr/>
        </p:nvCxnSpPr>
        <p:spPr>
          <a:xfrm flipH="1" flipV="1">
            <a:off x="3641394" y="4377850"/>
            <a:ext cx="2618725" cy="130071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3" name="Straight Arrow Connector 542"/>
          <p:cNvCxnSpPr>
            <a:stCxn id="1317" idx="0"/>
            <a:endCxn id="532" idx="3"/>
          </p:cNvCxnSpPr>
          <p:nvPr/>
        </p:nvCxnSpPr>
        <p:spPr>
          <a:xfrm flipV="1">
            <a:off x="5170822" y="4404293"/>
            <a:ext cx="564597" cy="1267165"/>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4" name="Straight Arrow Connector 543"/>
          <p:cNvCxnSpPr>
            <a:stCxn id="1317" idx="0"/>
            <a:endCxn id="528" idx="2"/>
          </p:cNvCxnSpPr>
          <p:nvPr/>
        </p:nvCxnSpPr>
        <p:spPr>
          <a:xfrm flipH="1" flipV="1">
            <a:off x="3644491" y="4374626"/>
            <a:ext cx="1526330" cy="129683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5" name="Straight Arrow Connector 544"/>
          <p:cNvCxnSpPr>
            <a:stCxn id="1338" idx="0"/>
            <a:endCxn id="533" idx="2"/>
          </p:cNvCxnSpPr>
          <p:nvPr/>
        </p:nvCxnSpPr>
        <p:spPr>
          <a:xfrm flipV="1">
            <a:off x="4091509" y="4401070"/>
            <a:ext cx="1647007" cy="127749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6" name="Straight Arrow Connector 545"/>
          <p:cNvCxnSpPr>
            <a:stCxn id="1338" idx="0"/>
            <a:endCxn id="528" idx="2"/>
          </p:cNvCxnSpPr>
          <p:nvPr/>
        </p:nvCxnSpPr>
        <p:spPr>
          <a:xfrm flipH="1" flipV="1">
            <a:off x="3644492" y="4374626"/>
            <a:ext cx="447017" cy="130394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7" name="Straight Arrow Connector 546"/>
          <p:cNvCxnSpPr>
            <a:stCxn id="1359" idx="0"/>
            <a:endCxn id="533" idx="2"/>
          </p:cNvCxnSpPr>
          <p:nvPr/>
        </p:nvCxnSpPr>
        <p:spPr>
          <a:xfrm flipV="1">
            <a:off x="3083785" y="4401070"/>
            <a:ext cx="2654731" cy="127038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8" name="Straight Arrow Connector 547"/>
          <p:cNvCxnSpPr>
            <a:stCxn id="1359" idx="0"/>
            <a:endCxn id="483" idx="3"/>
          </p:cNvCxnSpPr>
          <p:nvPr/>
        </p:nvCxnSpPr>
        <p:spPr>
          <a:xfrm flipV="1">
            <a:off x="3083784" y="4377850"/>
            <a:ext cx="557610" cy="129360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49" name="Straight Arrow Connector 548"/>
          <p:cNvCxnSpPr>
            <a:stCxn id="1380" idx="0"/>
            <a:endCxn id="483" idx="3"/>
          </p:cNvCxnSpPr>
          <p:nvPr/>
        </p:nvCxnSpPr>
        <p:spPr>
          <a:xfrm flipV="1">
            <a:off x="2068556" y="4377850"/>
            <a:ext cx="1572839" cy="129360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50" name="Straight Arrow Connector 549"/>
          <p:cNvCxnSpPr>
            <a:stCxn id="1380" idx="0"/>
            <a:endCxn id="533" idx="2"/>
          </p:cNvCxnSpPr>
          <p:nvPr/>
        </p:nvCxnSpPr>
        <p:spPr>
          <a:xfrm flipV="1">
            <a:off x="2068555" y="4401070"/>
            <a:ext cx="3669960" cy="127038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sp>
        <p:nvSpPr>
          <p:cNvPr id="256" name="TextBox 255"/>
          <p:cNvSpPr txBox="1"/>
          <p:nvPr/>
        </p:nvSpPr>
        <p:spPr>
          <a:xfrm>
            <a:off x="457201" y="1600201"/>
            <a:ext cx="8661805" cy="830993"/>
          </a:xfrm>
          <a:prstGeom prst="rect">
            <a:avLst/>
          </a:prstGeom>
          <a:noFill/>
        </p:spPr>
        <p:txBody>
          <a:bodyPr wrap="square" lIns="91435" tIns="45718" rIns="91435" bIns="45718"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DC networks need large bisection bandwidth for </a:t>
            </a:r>
            <a:r>
              <a:rPr lang="en-US" sz="2400" dirty="0">
                <a:solidFill>
                  <a:srgbClr val="0033CC"/>
                </a:solidFill>
                <a:latin typeface="Verdana" panose="020B0604030504040204" pitchFamily="34" charset="0"/>
                <a:ea typeface="Verdana" panose="020B0604030504040204" pitchFamily="34" charset="0"/>
                <a:cs typeface="Verdana" panose="020B0604030504040204" pitchFamily="34" charset="0"/>
              </a:rPr>
              <a:t>distributed </a:t>
            </a:r>
            <a:r>
              <a:rPr lang="en-US" sz="2400" dirty="0">
                <a:latin typeface="Verdana" panose="020B0604030504040204" pitchFamily="34" charset="0"/>
                <a:ea typeface="Verdana" panose="020B0604030504040204" pitchFamily="34" charset="0"/>
                <a:cs typeface="Verdana" panose="020B0604030504040204" pitchFamily="34" charset="0"/>
              </a:rPr>
              <a:t>apps (big data, HPC, web services, </a:t>
            </a:r>
            <a:r>
              <a:rPr lang="en-US" sz="2400" dirty="0" err="1">
                <a:latin typeface="Verdana" panose="020B0604030504040204" pitchFamily="34" charset="0"/>
                <a:ea typeface="Verdana" panose="020B0604030504040204" pitchFamily="34" charset="0"/>
                <a:cs typeface="Verdana" panose="020B0604030504040204" pitchFamily="34" charset="0"/>
              </a:rPr>
              <a:t>etc</a:t>
            </a:r>
            <a:r>
              <a:rPr lang="en-US" sz="2400" dirty="0">
                <a:latin typeface="Verdana" panose="020B0604030504040204" pitchFamily="34" charset="0"/>
                <a:ea typeface="Verdana" panose="020B0604030504040204" pitchFamily="34" charset="0"/>
                <a:cs typeface="Verdana" panose="020B0604030504040204" pitchFamily="34" charset="0"/>
              </a:rPr>
              <a:t>)</a:t>
            </a: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21581"/>
    </mc:Choice>
    <mc:Fallback>
      <p:transition spd="slow" advTm="2158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Discussion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Said</a:t>
            </a:r>
            <a:endParaRPr lang="en-US" dirty="0"/>
          </a:p>
        </p:txBody>
      </p:sp>
      <p:sp>
        <p:nvSpPr>
          <p:cNvPr id="3" name="Content Placeholder 2"/>
          <p:cNvSpPr>
            <a:spLocks noGrp="1"/>
          </p:cNvSpPr>
          <p:nvPr>
            <p:ph idx="1"/>
          </p:nvPr>
        </p:nvSpPr>
        <p:spPr/>
        <p:txBody>
          <a:bodyPr>
            <a:normAutofit/>
          </a:bodyPr>
          <a:lstStyle/>
          <a:p>
            <a:r>
              <a:rPr lang="en-US" b="1" dirty="0"/>
              <a:t>Ravi: </a:t>
            </a:r>
            <a:r>
              <a:rPr lang="en-US" i="1" dirty="0"/>
              <a:t>“An interesting point in the MPTCP paper is that they target a 'sweet spot' where there is a fair amount of traffic but the core is neither overloaded nor </a:t>
            </a:r>
            <a:r>
              <a:rPr lang="en-US" i="1" dirty="0" err="1"/>
              <a:t>underloaded</a:t>
            </a:r>
            <a:r>
              <a:rPr lang="en-US" i="1" dirty="0"/>
              <a:t>.</a:t>
            </a:r>
            <a:r>
              <a:rPr lang="en-US" i="1" dirty="0" smtClean="0"/>
              <a:t>”</a:t>
            </a:r>
            <a:endParaRPr lang="en-US" i="1" dirty="0"/>
          </a:p>
        </p:txBody>
      </p:sp>
      <p:sp>
        <p:nvSpPr>
          <p:cNvPr id="4" name="Slide Number Placeholder 3"/>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lstStyle/>
          <a:p>
            <a:r>
              <a:rPr lang="en-US" b="1" dirty="0" err="1" smtClean="0"/>
              <a:t>Hongzi</a:t>
            </a:r>
            <a:r>
              <a:rPr lang="en-US" b="1" dirty="0"/>
              <a:t>: </a:t>
            </a:r>
            <a:r>
              <a:rPr lang="en-US" i="1" dirty="0"/>
              <a:t>“The paper talked a bit of `probing’ to see if a link has high load and pick some other links, and there are some specific ways of assigning randomized assignment of </a:t>
            </a:r>
            <a:r>
              <a:rPr lang="en-US" i="1" dirty="0" err="1"/>
              <a:t>subflows</a:t>
            </a:r>
            <a:r>
              <a:rPr lang="en-US" i="1" dirty="0"/>
              <a:t> on links. I was wondering does the `power of 2 choices’ have some roles to play here?”</a:t>
            </a:r>
            <a:endParaRPr lang="en-US" b="1" i="1" dirty="0"/>
          </a:p>
          <a:p>
            <a:endParaRPr lang="en-US" dirty="0"/>
          </a:p>
          <a:p>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p:spPr>
        <p:txBody>
          <a:bodyPr>
            <a:normAutofit fontScale="90000"/>
          </a:bodyPr>
          <a:lstStyle/>
          <a:p>
            <a:r>
              <a:rPr lang="en-US" dirty="0" smtClean="0"/>
              <a:t>MPTCP discovers available capacity, and it doesn’t need much path choice.</a:t>
            </a:r>
            <a:endParaRPr lang="en-GB" dirty="0"/>
          </a:p>
        </p:txBody>
      </p:sp>
      <p:sp>
        <p:nvSpPr>
          <p:cNvPr id="3" name="Content Placeholder 2"/>
          <p:cNvSpPr>
            <a:spLocks noGrp="1"/>
          </p:cNvSpPr>
          <p:nvPr>
            <p:ph idx="1"/>
          </p:nvPr>
        </p:nvSpPr>
        <p:spPr/>
        <p:txBody>
          <a:bodyPr/>
          <a:lstStyle/>
          <a:p>
            <a:r>
              <a:rPr lang="en-US" sz="2400" dirty="0" smtClean="0"/>
              <a:t>If each node-pair balances its traffic over 8 paths, chosen at random, then utilization is around 90% of optimal.</a:t>
            </a:r>
            <a:endParaRPr lang="en-GB" sz="24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latin typeface="Calibri" panose="020F0502020204030204"/>
              </a:rPr>
            </a:fld>
            <a:endParaRPr lang="en-GB">
              <a:solidFill>
                <a:prstClr val="white">
                  <a:tint val="75000"/>
                </a:prstClr>
              </a:solidFill>
              <a:latin typeface="Calibri" panose="020F0502020204030204"/>
            </a:endParaRPr>
          </a:p>
        </p:txBody>
      </p:sp>
      <p:pic>
        <p:nvPicPr>
          <p:cNvPr id="7" name="Picture 2"/>
          <p:cNvPicPr>
            <a:picLocks noChangeAspect="1" noChangeArrowheads="1"/>
          </p:cNvPicPr>
          <p:nvPr/>
        </p:nvPicPr>
        <p:blipFill>
          <a:blip r:embed="rId1" cstate="print"/>
          <a:srcRect/>
          <a:stretch>
            <a:fillRect/>
          </a:stretch>
        </p:blipFill>
        <p:spPr bwMode="auto">
          <a:xfrm>
            <a:off x="1259632" y="2145857"/>
            <a:ext cx="6412607" cy="2649554"/>
          </a:xfrm>
          <a:prstGeom prst="rect">
            <a:avLst/>
          </a:prstGeom>
          <a:noFill/>
          <a:ln w="9525">
            <a:noFill/>
            <a:miter lim="800000"/>
            <a:headEnd/>
            <a:tailEnd/>
          </a:ln>
        </p:spPr>
      </p:pic>
      <p:sp>
        <p:nvSpPr>
          <p:cNvPr id="8" name="TextBox 7"/>
          <p:cNvSpPr txBox="1"/>
          <p:nvPr/>
        </p:nvSpPr>
        <p:spPr>
          <a:xfrm>
            <a:off x="2627784" y="1905799"/>
            <a:ext cx="2088232" cy="369332"/>
          </a:xfrm>
          <a:prstGeom prst="rect">
            <a:avLst/>
          </a:prstGeom>
          <a:noFill/>
        </p:spPr>
        <p:txBody>
          <a:bodyPr wrap="square" rtlCol="0">
            <a:spAutoFit/>
          </a:bodyPr>
          <a:lstStyle/>
          <a:p>
            <a:pPr defTabSz="914400"/>
            <a:r>
              <a:rPr lang="en-US" i="1" dirty="0" err="1" smtClean="0">
                <a:solidFill>
                  <a:prstClr val="black"/>
                </a:solidFill>
                <a:latin typeface="Calibri" panose="020F0502020204030204"/>
              </a:rPr>
              <a:t>FatTree</a:t>
            </a:r>
            <a:r>
              <a:rPr lang="en-US" i="1" dirty="0" smtClean="0">
                <a:solidFill>
                  <a:prstClr val="black"/>
                </a:solidFill>
                <a:latin typeface="Calibri" panose="020F0502020204030204"/>
              </a:rPr>
              <a:t>, 128 nodes</a:t>
            </a:r>
            <a:endParaRPr lang="en-GB" i="1" dirty="0">
              <a:solidFill>
                <a:prstClr val="black"/>
              </a:solidFill>
              <a:latin typeface="Calibri" panose="020F0502020204030204"/>
            </a:endParaRPr>
          </a:p>
        </p:txBody>
      </p:sp>
      <p:sp>
        <p:nvSpPr>
          <p:cNvPr id="9" name="TextBox 8"/>
          <p:cNvSpPr txBox="1"/>
          <p:nvPr/>
        </p:nvSpPr>
        <p:spPr>
          <a:xfrm>
            <a:off x="5364088" y="1905799"/>
            <a:ext cx="2088232" cy="369332"/>
          </a:xfrm>
          <a:prstGeom prst="rect">
            <a:avLst/>
          </a:prstGeom>
          <a:noFill/>
        </p:spPr>
        <p:txBody>
          <a:bodyPr wrap="square" rtlCol="0">
            <a:spAutoFit/>
          </a:bodyPr>
          <a:lstStyle/>
          <a:p>
            <a:pPr defTabSz="914400"/>
            <a:r>
              <a:rPr lang="en-US" i="1" dirty="0" err="1" smtClean="0">
                <a:solidFill>
                  <a:prstClr val="black"/>
                </a:solidFill>
                <a:latin typeface="Calibri" panose="020F0502020204030204"/>
              </a:rPr>
              <a:t>FatTree</a:t>
            </a:r>
            <a:r>
              <a:rPr lang="en-US" i="1" dirty="0" smtClean="0">
                <a:solidFill>
                  <a:prstClr val="black"/>
                </a:solidFill>
                <a:latin typeface="Calibri" panose="020F0502020204030204"/>
              </a:rPr>
              <a:t>, 8192 nodes</a:t>
            </a:r>
            <a:endParaRPr lang="en-GB" i="1" dirty="0">
              <a:solidFill>
                <a:prstClr val="black"/>
              </a:solidFill>
              <a:latin typeface="Calibri" panose="020F0502020204030204"/>
            </a:endParaRPr>
          </a:p>
        </p:txBody>
      </p:sp>
      <p:sp>
        <p:nvSpPr>
          <p:cNvPr id="10" name="TextBox 9"/>
          <p:cNvSpPr txBox="1"/>
          <p:nvPr/>
        </p:nvSpPr>
        <p:spPr>
          <a:xfrm>
            <a:off x="755576" y="1556792"/>
            <a:ext cx="1584176" cy="646331"/>
          </a:xfrm>
          <a:prstGeom prst="rect">
            <a:avLst/>
          </a:prstGeom>
          <a:noFill/>
        </p:spPr>
        <p:txBody>
          <a:bodyPr wrap="square" rtlCol="0">
            <a:spAutoFit/>
          </a:bodyPr>
          <a:lstStyle/>
          <a:p>
            <a:pPr defTabSz="914400"/>
            <a:r>
              <a:rPr lang="en-US" i="1" dirty="0" smtClean="0">
                <a:solidFill>
                  <a:prstClr val="black"/>
                </a:solidFill>
                <a:latin typeface="Calibri" panose="020F0502020204030204"/>
              </a:rPr>
              <a:t>Throughput</a:t>
            </a:r>
            <a:br>
              <a:rPr lang="en-US" i="1" dirty="0" smtClean="0">
                <a:solidFill>
                  <a:prstClr val="black"/>
                </a:solidFill>
                <a:latin typeface="Calibri" panose="020F0502020204030204"/>
              </a:rPr>
            </a:br>
            <a:r>
              <a:rPr lang="en-US" i="1" dirty="0" smtClean="0">
                <a:solidFill>
                  <a:prstClr val="black"/>
                </a:solidFill>
                <a:latin typeface="Calibri" panose="020F0502020204030204"/>
              </a:rPr>
              <a:t>(% of optimal)</a:t>
            </a:r>
            <a:endParaRPr lang="en-GB" i="1" dirty="0">
              <a:solidFill>
                <a:prstClr val="black"/>
              </a:solidFill>
              <a:latin typeface="Calibri" panose="020F0502020204030204"/>
            </a:endParaRPr>
          </a:p>
        </p:txBody>
      </p:sp>
      <p:sp>
        <p:nvSpPr>
          <p:cNvPr id="11" name="TextBox 10"/>
          <p:cNvSpPr txBox="1"/>
          <p:nvPr/>
        </p:nvSpPr>
        <p:spPr>
          <a:xfrm>
            <a:off x="6948264" y="4651395"/>
            <a:ext cx="1368152" cy="369332"/>
          </a:xfrm>
          <a:prstGeom prst="rect">
            <a:avLst/>
          </a:prstGeom>
          <a:noFill/>
        </p:spPr>
        <p:txBody>
          <a:bodyPr wrap="square" rtlCol="0">
            <a:spAutoFit/>
          </a:bodyPr>
          <a:lstStyle/>
          <a:p>
            <a:pPr defTabSz="914400"/>
            <a:r>
              <a:rPr lang="en-US" i="1" dirty="0" smtClean="0">
                <a:solidFill>
                  <a:prstClr val="black"/>
                </a:solidFill>
                <a:latin typeface="Calibri" panose="020F0502020204030204"/>
              </a:rPr>
              <a:t>Num. paths</a:t>
            </a:r>
            <a:endParaRPr lang="en-GB" i="1" dirty="0">
              <a:solidFill>
                <a:prstClr val="black"/>
              </a:solidFill>
              <a:latin typeface="Calibri" panose="020F0502020204030204"/>
            </a:endParaRPr>
          </a:p>
        </p:txBody>
      </p:sp>
      <p:sp>
        <p:nvSpPr>
          <p:cNvPr id="12" name="TextBox 11"/>
          <p:cNvSpPr txBox="1"/>
          <p:nvPr/>
        </p:nvSpPr>
        <p:spPr>
          <a:xfrm>
            <a:off x="899592" y="4919971"/>
            <a:ext cx="7344816" cy="584775"/>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Simulations of </a:t>
            </a:r>
            <a:r>
              <a:rPr lang="en-US" sz="1600" dirty="0" err="1" smtClean="0">
                <a:solidFill>
                  <a:prstClr val="black"/>
                </a:solidFill>
                <a:latin typeface="Calibri" panose="020F0502020204030204"/>
              </a:rPr>
              <a:t>FatTree</a:t>
            </a:r>
            <a:r>
              <a:rPr lang="en-US" sz="1600" dirty="0" smtClean="0">
                <a:solidFill>
                  <a:prstClr val="black"/>
                </a:solidFill>
                <a:latin typeface="Calibri" panose="020F0502020204030204"/>
              </a:rPr>
              <a:t>, 100Mb/s links, permutation traffic matrix, </a:t>
            </a:r>
            <a:br>
              <a:rPr lang="en-US" sz="1600" dirty="0" smtClean="0">
                <a:solidFill>
                  <a:prstClr val="black"/>
                </a:solidFill>
                <a:latin typeface="Calibri" panose="020F0502020204030204"/>
              </a:rPr>
            </a:br>
            <a:r>
              <a:rPr lang="en-US" sz="1600" dirty="0" smtClean="0">
                <a:solidFill>
                  <a:prstClr val="black"/>
                </a:solidFill>
                <a:latin typeface="Calibri" panose="020F0502020204030204"/>
              </a:rPr>
              <a:t>one flow per host, TCP+ECMP versus MPTCP.</a:t>
            </a:r>
            <a:endParaRPr lang="en-GB" sz="1600"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cstate="print"/>
          <a:srcRect/>
          <a:stretch>
            <a:fillRect/>
          </a:stretch>
        </p:blipFill>
        <p:spPr bwMode="auto">
          <a:xfrm>
            <a:off x="1502321" y="2022515"/>
            <a:ext cx="6120680" cy="2674313"/>
          </a:xfrm>
          <a:prstGeom prst="rect">
            <a:avLst/>
          </a:prstGeom>
          <a:noFill/>
          <a:ln w="9525">
            <a:noFill/>
            <a:miter lim="800000"/>
            <a:headEnd/>
            <a:tailEnd/>
          </a:ln>
        </p:spPr>
      </p:pic>
      <p:sp>
        <p:nvSpPr>
          <p:cNvPr id="2" name="Title 1"/>
          <p:cNvSpPr>
            <a:spLocks noGrp="1"/>
          </p:cNvSpPr>
          <p:nvPr>
            <p:ph type="title"/>
          </p:nvPr>
        </p:nvSpPr>
        <p:spPr>
          <a:xfrm>
            <a:off x="0" y="0"/>
            <a:ext cx="9144000" cy="1340768"/>
          </a:xfrm>
        </p:spPr>
        <p:txBody>
          <a:bodyPr>
            <a:normAutofit fontScale="90000"/>
          </a:bodyPr>
          <a:lstStyle/>
          <a:p>
            <a:r>
              <a:rPr lang="en-US" dirty="0" smtClean="0"/>
              <a:t>MPTCP discovers available capacity, and it shares it out more fairly than TCP+ECMP.</a:t>
            </a:r>
            <a:endParaRPr lang="en-GB" dirty="0"/>
          </a:p>
        </p:txBody>
      </p:sp>
      <p:sp>
        <p:nvSpPr>
          <p:cNvPr id="3" name="Content Placeholder 2"/>
          <p:cNvSpPr>
            <a:spLocks noGrp="1"/>
          </p:cNvSpPr>
          <p:nvPr>
            <p:ph idx="1"/>
          </p:nvPr>
        </p:nvSpPr>
        <p:spPr/>
        <p:txBody>
          <a:bodyPr/>
          <a:lstStyle/>
          <a:p>
            <a:r>
              <a:rPr lang="en-US" sz="2400" dirty="0" smtClean="0"/>
              <a:t> </a:t>
            </a:r>
            <a:endParaRPr lang="en-GB" sz="24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latin typeface="Calibri" panose="020F0502020204030204"/>
              </a:rPr>
            </a:fld>
            <a:endParaRPr lang="en-GB">
              <a:solidFill>
                <a:prstClr val="white">
                  <a:tint val="75000"/>
                </a:prstClr>
              </a:solidFill>
              <a:latin typeface="Calibri" panose="020F0502020204030204"/>
            </a:endParaRPr>
          </a:p>
        </p:txBody>
      </p:sp>
      <p:sp>
        <p:nvSpPr>
          <p:cNvPr id="8" name="TextBox 7"/>
          <p:cNvSpPr txBox="1"/>
          <p:nvPr/>
        </p:nvSpPr>
        <p:spPr>
          <a:xfrm>
            <a:off x="2627784" y="1844824"/>
            <a:ext cx="2088232" cy="369332"/>
          </a:xfrm>
          <a:prstGeom prst="rect">
            <a:avLst/>
          </a:prstGeom>
          <a:noFill/>
        </p:spPr>
        <p:txBody>
          <a:bodyPr wrap="square" rtlCol="0">
            <a:spAutoFit/>
          </a:bodyPr>
          <a:lstStyle/>
          <a:p>
            <a:pPr defTabSz="914400"/>
            <a:r>
              <a:rPr lang="en-US" i="1" dirty="0" err="1" smtClean="0">
                <a:solidFill>
                  <a:prstClr val="black"/>
                </a:solidFill>
                <a:latin typeface="Calibri" panose="020F0502020204030204"/>
              </a:rPr>
              <a:t>FatTree</a:t>
            </a:r>
            <a:r>
              <a:rPr lang="en-US" i="1" dirty="0" smtClean="0">
                <a:solidFill>
                  <a:prstClr val="black"/>
                </a:solidFill>
                <a:latin typeface="Calibri" panose="020F0502020204030204"/>
              </a:rPr>
              <a:t>, 128 nodes</a:t>
            </a:r>
            <a:endParaRPr lang="en-GB" i="1" dirty="0">
              <a:solidFill>
                <a:prstClr val="black"/>
              </a:solidFill>
              <a:latin typeface="Calibri" panose="020F0502020204030204"/>
            </a:endParaRPr>
          </a:p>
        </p:txBody>
      </p:sp>
      <p:sp>
        <p:nvSpPr>
          <p:cNvPr id="9" name="TextBox 8"/>
          <p:cNvSpPr txBox="1"/>
          <p:nvPr/>
        </p:nvSpPr>
        <p:spPr>
          <a:xfrm>
            <a:off x="5364088" y="1844824"/>
            <a:ext cx="2088232" cy="369332"/>
          </a:xfrm>
          <a:prstGeom prst="rect">
            <a:avLst/>
          </a:prstGeom>
          <a:noFill/>
        </p:spPr>
        <p:txBody>
          <a:bodyPr wrap="square" rtlCol="0">
            <a:spAutoFit/>
          </a:bodyPr>
          <a:lstStyle/>
          <a:p>
            <a:pPr defTabSz="914400"/>
            <a:r>
              <a:rPr lang="en-US" i="1" dirty="0" err="1" smtClean="0">
                <a:solidFill>
                  <a:prstClr val="black"/>
                </a:solidFill>
                <a:latin typeface="Calibri" panose="020F0502020204030204"/>
              </a:rPr>
              <a:t>FatTree</a:t>
            </a:r>
            <a:r>
              <a:rPr lang="en-US" i="1" dirty="0" smtClean="0">
                <a:solidFill>
                  <a:prstClr val="black"/>
                </a:solidFill>
                <a:latin typeface="Calibri" panose="020F0502020204030204"/>
              </a:rPr>
              <a:t>, 8192 nodes</a:t>
            </a:r>
            <a:endParaRPr lang="en-GB" i="1" dirty="0">
              <a:solidFill>
                <a:prstClr val="black"/>
              </a:solidFill>
              <a:latin typeface="Calibri" panose="020F0502020204030204"/>
            </a:endParaRPr>
          </a:p>
        </p:txBody>
      </p:sp>
      <p:sp>
        <p:nvSpPr>
          <p:cNvPr id="10" name="TextBox 9"/>
          <p:cNvSpPr txBox="1"/>
          <p:nvPr/>
        </p:nvSpPr>
        <p:spPr>
          <a:xfrm>
            <a:off x="755576" y="1484784"/>
            <a:ext cx="1584176" cy="646331"/>
          </a:xfrm>
          <a:prstGeom prst="rect">
            <a:avLst/>
          </a:prstGeom>
          <a:noFill/>
        </p:spPr>
        <p:txBody>
          <a:bodyPr wrap="square" rtlCol="0">
            <a:spAutoFit/>
          </a:bodyPr>
          <a:lstStyle/>
          <a:p>
            <a:pPr defTabSz="914400"/>
            <a:r>
              <a:rPr lang="en-US" i="1" dirty="0" smtClean="0">
                <a:solidFill>
                  <a:prstClr val="black"/>
                </a:solidFill>
                <a:latin typeface="Calibri" panose="020F0502020204030204"/>
              </a:rPr>
              <a:t>Throughput</a:t>
            </a:r>
            <a:br>
              <a:rPr lang="en-US" i="1" dirty="0" smtClean="0">
                <a:solidFill>
                  <a:prstClr val="black"/>
                </a:solidFill>
                <a:latin typeface="Calibri" panose="020F0502020204030204"/>
              </a:rPr>
            </a:br>
            <a:r>
              <a:rPr lang="en-US" i="1" dirty="0" smtClean="0">
                <a:solidFill>
                  <a:prstClr val="black"/>
                </a:solidFill>
                <a:latin typeface="Calibri" panose="020F0502020204030204"/>
              </a:rPr>
              <a:t>(% of optimal)</a:t>
            </a:r>
            <a:endParaRPr lang="en-GB" i="1" dirty="0">
              <a:solidFill>
                <a:prstClr val="black"/>
              </a:solidFill>
              <a:latin typeface="Calibri" panose="020F0502020204030204"/>
            </a:endParaRPr>
          </a:p>
        </p:txBody>
      </p:sp>
      <p:sp>
        <p:nvSpPr>
          <p:cNvPr id="11" name="TextBox 10"/>
          <p:cNvSpPr txBox="1"/>
          <p:nvPr/>
        </p:nvSpPr>
        <p:spPr>
          <a:xfrm>
            <a:off x="6948264" y="4590420"/>
            <a:ext cx="1368152" cy="369332"/>
          </a:xfrm>
          <a:prstGeom prst="rect">
            <a:avLst/>
          </a:prstGeom>
          <a:noFill/>
        </p:spPr>
        <p:txBody>
          <a:bodyPr wrap="square" rtlCol="0">
            <a:spAutoFit/>
          </a:bodyPr>
          <a:lstStyle/>
          <a:p>
            <a:pPr defTabSz="914400"/>
            <a:r>
              <a:rPr lang="en-US" i="1" dirty="0" smtClean="0">
                <a:solidFill>
                  <a:prstClr val="black"/>
                </a:solidFill>
                <a:latin typeface="Calibri" panose="020F0502020204030204"/>
              </a:rPr>
              <a:t>Flow rank</a:t>
            </a:r>
            <a:endParaRPr lang="en-GB" i="1" dirty="0">
              <a:solidFill>
                <a:prstClr val="black"/>
              </a:solidFill>
              <a:latin typeface="Calibri" panose="020F0502020204030204"/>
            </a:endParaRPr>
          </a:p>
        </p:txBody>
      </p:sp>
      <p:sp>
        <p:nvSpPr>
          <p:cNvPr id="12" name="TextBox 11"/>
          <p:cNvSpPr txBox="1"/>
          <p:nvPr/>
        </p:nvSpPr>
        <p:spPr>
          <a:xfrm>
            <a:off x="899592" y="4858996"/>
            <a:ext cx="7344816" cy="584775"/>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Simulations of </a:t>
            </a:r>
            <a:r>
              <a:rPr lang="en-US" sz="1600" dirty="0" err="1" smtClean="0">
                <a:solidFill>
                  <a:prstClr val="black"/>
                </a:solidFill>
                <a:latin typeface="Calibri" panose="020F0502020204030204"/>
              </a:rPr>
              <a:t>FatTree</a:t>
            </a:r>
            <a:r>
              <a:rPr lang="en-US" sz="1600" dirty="0" smtClean="0">
                <a:solidFill>
                  <a:prstClr val="black"/>
                </a:solidFill>
                <a:latin typeface="Calibri" panose="020F0502020204030204"/>
              </a:rPr>
              <a:t>, 100Mb/s links, permutation traffic matrix, </a:t>
            </a:r>
            <a:br>
              <a:rPr lang="en-US" sz="1600" dirty="0" smtClean="0">
                <a:solidFill>
                  <a:prstClr val="black"/>
                </a:solidFill>
                <a:latin typeface="Calibri" panose="020F0502020204030204"/>
              </a:rPr>
            </a:br>
            <a:r>
              <a:rPr lang="en-US" sz="1600" dirty="0" smtClean="0">
                <a:solidFill>
                  <a:prstClr val="black"/>
                </a:solidFill>
                <a:latin typeface="Calibri" panose="020F0502020204030204"/>
              </a:rPr>
              <a:t>one flow per host, TCP+ECMP versus MPTCP.</a:t>
            </a:r>
            <a:endParaRPr lang="en-GB" sz="1600"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Autofit/>
          </a:bodyPr>
          <a:lstStyle/>
          <a:p>
            <a:r>
              <a:rPr lang="en-US" sz="3600" dirty="0" smtClean="0"/>
              <a:t>MPTCP can make good path choices, as good as a very fast centralized scheduler.</a:t>
            </a:r>
            <a:endParaRPr lang="en-GB" sz="3600" dirty="0"/>
          </a:p>
        </p:txBody>
      </p:sp>
      <p:sp>
        <p:nvSpPr>
          <p:cNvPr id="3" name="Content Placeholder 2"/>
          <p:cNvSpPr>
            <a:spLocks noGrp="1"/>
          </p:cNvSpPr>
          <p:nvPr>
            <p:ph idx="1"/>
          </p:nvPr>
        </p:nvSpPr>
        <p:spPr/>
        <p:txBody>
          <a:bodyPr/>
          <a:lstStyle/>
          <a:p>
            <a:r>
              <a:rPr lang="en-US" dirty="0" smtClean="0"/>
              <a:t> </a:t>
            </a:r>
            <a:endParaRPr lang="en-GB"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latin typeface="Calibri" panose="020F0502020204030204"/>
              </a:rPr>
            </a:fld>
            <a:endParaRPr lang="en-GB">
              <a:solidFill>
                <a:prstClr val="white">
                  <a:tint val="75000"/>
                </a:prstClr>
              </a:solidFill>
              <a:latin typeface="Calibri" panose="020F0502020204030204"/>
            </a:endParaRPr>
          </a:p>
        </p:txBody>
      </p:sp>
      <p:grpSp>
        <p:nvGrpSpPr>
          <p:cNvPr id="5" name="Group 7"/>
          <p:cNvGrpSpPr/>
          <p:nvPr/>
        </p:nvGrpSpPr>
        <p:grpSpPr>
          <a:xfrm>
            <a:off x="1043608" y="1965434"/>
            <a:ext cx="4392488" cy="2723559"/>
            <a:chOff x="1732012" y="1268761"/>
            <a:chExt cx="5504284" cy="3412928"/>
          </a:xfrm>
        </p:grpSpPr>
        <p:pic>
          <p:nvPicPr>
            <p:cNvPr id="6146" name="Picture 2"/>
            <p:cNvPicPr>
              <a:picLocks noChangeAspect="1" noChangeArrowheads="1"/>
            </p:cNvPicPr>
            <p:nvPr/>
          </p:nvPicPr>
          <p:blipFill>
            <a:blip r:embed="rId1" cstate="print"/>
            <a:srcRect/>
            <a:stretch>
              <a:fillRect/>
            </a:stretch>
          </p:blipFill>
          <p:spPr bwMode="auto">
            <a:xfrm>
              <a:off x="1732012" y="1268761"/>
              <a:ext cx="5504284" cy="3412928"/>
            </a:xfrm>
            <a:prstGeom prst="rect">
              <a:avLst/>
            </a:prstGeom>
            <a:noFill/>
            <a:ln w="9525">
              <a:noFill/>
              <a:miter lim="800000"/>
              <a:headEnd/>
              <a:tailEnd/>
            </a:ln>
          </p:spPr>
        </p:pic>
        <p:sp>
          <p:nvSpPr>
            <p:cNvPr id="6" name="Rectangle 5"/>
            <p:cNvSpPr/>
            <p:nvPr/>
          </p:nvSpPr>
          <p:spPr>
            <a:xfrm>
              <a:off x="2571750" y="2743200"/>
              <a:ext cx="380999" cy="154989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sp>
          <p:nvSpPr>
            <p:cNvPr id="7" name="Rectangle 6"/>
            <p:cNvSpPr/>
            <p:nvPr/>
          </p:nvSpPr>
          <p:spPr>
            <a:xfrm>
              <a:off x="6557740" y="1838326"/>
              <a:ext cx="380999" cy="24395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grpSp>
      <p:sp>
        <p:nvSpPr>
          <p:cNvPr id="9" name="TextBox 8"/>
          <p:cNvSpPr txBox="1"/>
          <p:nvPr/>
        </p:nvSpPr>
        <p:spPr>
          <a:xfrm>
            <a:off x="6012160" y="1979548"/>
            <a:ext cx="2160240" cy="3139321"/>
          </a:xfrm>
          <a:prstGeom prst="rect">
            <a:avLst/>
          </a:prstGeom>
          <a:noFill/>
        </p:spPr>
        <p:txBody>
          <a:bodyPr wrap="square" rtlCol="0">
            <a:spAutoFit/>
          </a:bodyPr>
          <a:lstStyle/>
          <a:p>
            <a:pPr defTabSz="914400"/>
            <a:r>
              <a:rPr lang="en-US" dirty="0" smtClean="0">
                <a:solidFill>
                  <a:prstClr val="black"/>
                </a:solidFill>
                <a:latin typeface="Calibri" panose="020F0502020204030204"/>
              </a:rPr>
              <a:t>Simulation of </a:t>
            </a:r>
            <a:r>
              <a:rPr lang="en-US" dirty="0" err="1" smtClean="0">
                <a:solidFill>
                  <a:prstClr val="black"/>
                </a:solidFill>
                <a:latin typeface="Calibri" panose="020F0502020204030204"/>
              </a:rPr>
              <a:t>FatTree</a:t>
            </a:r>
            <a:r>
              <a:rPr lang="en-US" dirty="0" smtClean="0">
                <a:solidFill>
                  <a:prstClr val="black"/>
                </a:solidFill>
                <a:latin typeface="Calibri" panose="020F0502020204030204"/>
              </a:rPr>
              <a:t> with 128 hosts. </a:t>
            </a:r>
            <a:endParaRPr lang="en-US" dirty="0" smtClean="0">
              <a:solidFill>
                <a:prstClr val="black"/>
              </a:solidFill>
              <a:latin typeface="Calibri" panose="020F0502020204030204"/>
            </a:endParaRPr>
          </a:p>
          <a:p>
            <a:pPr marL="180975" indent="-180975" defTabSz="914400">
              <a:buFont typeface="Arial" panose="020B0604020202020204" pitchFamily="34" charset="0"/>
              <a:buChar char="•"/>
            </a:pPr>
            <a:r>
              <a:rPr lang="en-US" dirty="0" smtClean="0">
                <a:solidFill>
                  <a:prstClr val="black"/>
                </a:solidFill>
                <a:latin typeface="Calibri" panose="020F0502020204030204"/>
              </a:rPr>
              <a:t>Permutation traffic matrix</a:t>
            </a:r>
            <a:endParaRPr lang="en-US" dirty="0" smtClean="0">
              <a:solidFill>
                <a:prstClr val="black"/>
              </a:solidFill>
              <a:latin typeface="Calibri" panose="020F0502020204030204"/>
            </a:endParaRPr>
          </a:p>
          <a:p>
            <a:pPr marL="180975" indent="-180975" defTabSz="914400">
              <a:buFont typeface="Arial" panose="020B0604020202020204" pitchFamily="34" charset="0"/>
              <a:buChar char="•"/>
            </a:pPr>
            <a:r>
              <a:rPr lang="en-US" dirty="0" smtClean="0">
                <a:solidFill>
                  <a:prstClr val="black"/>
                </a:solidFill>
                <a:latin typeface="Calibri" panose="020F0502020204030204"/>
              </a:rPr>
              <a:t>Closed-loop flow arrivals (one flow finishes, another starts)</a:t>
            </a:r>
            <a:endParaRPr lang="en-US" dirty="0" smtClean="0">
              <a:solidFill>
                <a:prstClr val="black"/>
              </a:solidFill>
              <a:latin typeface="Calibri" panose="020F0502020204030204"/>
            </a:endParaRPr>
          </a:p>
          <a:p>
            <a:pPr marL="180975" indent="-180975" defTabSz="914400">
              <a:buFont typeface="Arial" panose="020B0604020202020204" pitchFamily="34" charset="0"/>
              <a:buChar char="•"/>
            </a:pPr>
            <a:r>
              <a:rPr lang="en-US" dirty="0" smtClean="0">
                <a:solidFill>
                  <a:prstClr val="black"/>
                </a:solidFill>
                <a:latin typeface="Calibri" panose="020F0502020204030204"/>
              </a:rPr>
              <a:t>Flow size distributions from VL2 dataset</a:t>
            </a:r>
            <a:endParaRPr lang="en-GB" dirty="0" smtClean="0">
              <a:solidFill>
                <a:prstClr val="black"/>
              </a:solidFill>
              <a:latin typeface="Calibri" panose="020F0502020204030204"/>
            </a:endParaRPr>
          </a:p>
        </p:txBody>
      </p:sp>
      <p:sp>
        <p:nvSpPr>
          <p:cNvPr id="10" name="TextBox 9"/>
          <p:cNvSpPr txBox="1"/>
          <p:nvPr/>
        </p:nvSpPr>
        <p:spPr>
          <a:xfrm>
            <a:off x="899592" y="1682224"/>
            <a:ext cx="2664296" cy="369332"/>
          </a:xfrm>
          <a:prstGeom prst="rect">
            <a:avLst/>
          </a:prstGeom>
          <a:noFill/>
        </p:spPr>
        <p:txBody>
          <a:bodyPr wrap="square" rtlCol="0">
            <a:spAutoFit/>
          </a:bodyPr>
          <a:lstStyle/>
          <a:p>
            <a:pPr defTabSz="914400"/>
            <a:r>
              <a:rPr lang="en-US" i="1" dirty="0" smtClean="0">
                <a:solidFill>
                  <a:prstClr val="black"/>
                </a:solidFill>
                <a:latin typeface="Calibri" panose="020F0502020204030204"/>
              </a:rPr>
              <a:t>Throughput [% of optimal]</a:t>
            </a:r>
            <a:endParaRPr lang="en-GB" i="1" dirty="0">
              <a:solidFill>
                <a:prstClr val="black"/>
              </a:solidFill>
              <a:latin typeface="Calibri" panose="020F0502020204030204"/>
            </a:endParaRPr>
          </a:p>
        </p:txBody>
      </p:sp>
      <p:sp>
        <p:nvSpPr>
          <p:cNvPr id="11" name="TextBox 10"/>
          <p:cNvSpPr txBox="1"/>
          <p:nvPr/>
        </p:nvSpPr>
        <p:spPr>
          <a:xfrm>
            <a:off x="2195736" y="5003884"/>
            <a:ext cx="2664296" cy="369332"/>
          </a:xfrm>
          <a:prstGeom prst="rect">
            <a:avLst/>
          </a:prstGeom>
          <a:noFill/>
        </p:spPr>
        <p:txBody>
          <a:bodyPr wrap="square" rtlCol="0">
            <a:spAutoFit/>
          </a:bodyPr>
          <a:lstStyle/>
          <a:p>
            <a:pPr algn="ctr" defTabSz="914400"/>
            <a:r>
              <a:rPr lang="en-US" i="1" dirty="0" err="1" smtClean="0">
                <a:solidFill>
                  <a:prstClr val="black"/>
                </a:solidFill>
                <a:latin typeface="Calibri" panose="020F0502020204030204"/>
              </a:rPr>
              <a:t>Hedera</a:t>
            </a:r>
            <a:r>
              <a:rPr lang="en-US" i="1" dirty="0" smtClean="0">
                <a:solidFill>
                  <a:prstClr val="black"/>
                </a:solidFill>
                <a:latin typeface="Calibri" panose="020F0502020204030204"/>
              </a:rPr>
              <a:t> first-fit heuristic</a:t>
            </a:r>
            <a:endParaRPr lang="en-GB" i="1" dirty="0">
              <a:solidFill>
                <a:prstClr val="black"/>
              </a:solidFill>
              <a:latin typeface="Calibri" panose="020F0502020204030204"/>
            </a:endParaRPr>
          </a:p>
        </p:txBody>
      </p:sp>
      <p:sp>
        <p:nvSpPr>
          <p:cNvPr id="12" name="Left Brace 11"/>
          <p:cNvSpPr/>
          <p:nvPr/>
        </p:nvSpPr>
        <p:spPr>
          <a:xfrm rot="16200000">
            <a:off x="3405014" y="3650590"/>
            <a:ext cx="288032" cy="2274540"/>
          </a:xfrm>
          <a:prstGeom prst="leftBrace">
            <a:avLst>
              <a:gd name="adj1" fmla="val 12742"/>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prstClr val="white"/>
              </a:solidFill>
              <a:latin typeface="Calibri" panose="020F0502020204030204"/>
            </a:endParaRPr>
          </a:p>
        </p:txBody>
      </p:sp>
      <p:sp>
        <p:nvSpPr>
          <p:cNvPr id="13" name="TextBox 12"/>
          <p:cNvSpPr txBox="1"/>
          <p:nvPr/>
        </p:nvSpPr>
        <p:spPr>
          <a:xfrm>
            <a:off x="4716016" y="4437112"/>
            <a:ext cx="720080" cy="276999"/>
          </a:xfrm>
          <a:prstGeom prst="rect">
            <a:avLst/>
          </a:prstGeom>
          <a:solidFill>
            <a:schemeClr val="tx1"/>
          </a:solidFill>
        </p:spPr>
        <p:txBody>
          <a:bodyPr wrap="square" lIns="0" tIns="0" rIns="0" bIns="0" rtlCol="0">
            <a:spAutoFit/>
          </a:bodyPr>
          <a:lstStyle/>
          <a:p>
            <a:pPr defTabSz="914400"/>
            <a:r>
              <a:rPr lang="en-US" dirty="0" smtClean="0">
                <a:solidFill>
                  <a:prstClr val="black"/>
                </a:solidFill>
                <a:latin typeface="Calibri" panose="020F0502020204030204"/>
              </a:rPr>
              <a:t>MPTCP</a:t>
            </a:r>
            <a:endParaRPr lang="en-GB"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MPTCP permits flexible topologies</a:t>
            </a:r>
            <a:endParaRPr lang="en-GB" dirty="0"/>
          </a:p>
        </p:txBody>
      </p:sp>
      <p:sp>
        <p:nvSpPr>
          <p:cNvPr id="3" name="Content Placeholder 2"/>
          <p:cNvSpPr>
            <a:spLocks noGrp="1"/>
          </p:cNvSpPr>
          <p:nvPr>
            <p:ph idx="1"/>
          </p:nvPr>
        </p:nvSpPr>
        <p:spPr/>
        <p:txBody>
          <a:bodyPr/>
          <a:lstStyle/>
          <a:p>
            <a:r>
              <a:rPr lang="en-US" sz="2400" dirty="0" smtClean="0"/>
              <a:t>Because an MPTCP flow shifts its traffic onto its least congested paths, congestion hotspots are made to “diffuse” throughout the network. Non-adaptive congestion control, on the other hand, does not cope well with non-homogenous topologies.</a:t>
            </a:r>
            <a:endParaRPr lang="en-GB" sz="24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latin typeface="Calibri" panose="020F0502020204030204"/>
              </a:rPr>
            </a:fld>
            <a:endParaRPr lang="en-GB">
              <a:solidFill>
                <a:prstClr val="white">
                  <a:tint val="75000"/>
                </a:prstClr>
              </a:solidFill>
              <a:latin typeface="Calibri" panose="020F0502020204030204"/>
            </a:endParaRPr>
          </a:p>
        </p:txBody>
      </p:sp>
      <p:grpSp>
        <p:nvGrpSpPr>
          <p:cNvPr id="5" name="Group 128"/>
          <p:cNvGrpSpPr/>
          <p:nvPr/>
        </p:nvGrpSpPr>
        <p:grpSpPr>
          <a:xfrm>
            <a:off x="5148064" y="1713582"/>
            <a:ext cx="3024335" cy="1407306"/>
            <a:chOff x="4283969" y="1052737"/>
            <a:chExt cx="3312368" cy="1541336"/>
          </a:xfrm>
        </p:grpSpPr>
        <p:grpSp>
          <p:nvGrpSpPr>
            <p:cNvPr id="60" name="Group 195"/>
            <p:cNvGrpSpPr/>
            <p:nvPr/>
          </p:nvGrpSpPr>
          <p:grpSpPr bwMode="auto">
            <a:xfrm>
              <a:off x="4372541" y="1602732"/>
              <a:ext cx="3191036" cy="661260"/>
              <a:chOff x="1475656" y="1484784"/>
              <a:chExt cx="4176464" cy="864096"/>
            </a:xfrm>
            <a:solidFill>
              <a:schemeClr val="accent1">
                <a:lumMod val="20000"/>
                <a:lumOff val="80000"/>
              </a:schemeClr>
            </a:solidFill>
          </p:grpSpPr>
          <p:sp>
            <p:nvSpPr>
              <p:cNvPr id="6" name="Rounded Rectangle 5"/>
              <p:cNvSpPr/>
              <p:nvPr/>
            </p:nvSpPr>
            <p:spPr>
              <a:xfrm>
                <a:off x="1475656" y="1484784"/>
                <a:ext cx="935338"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 name="Rounded Rectangle 6"/>
              <p:cNvSpPr/>
              <p:nvPr/>
            </p:nvSpPr>
            <p:spPr>
              <a:xfrm>
                <a:off x="2555502"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 name="Rounded Rectangle 7"/>
              <p:cNvSpPr/>
              <p:nvPr/>
            </p:nvSpPr>
            <p:spPr>
              <a:xfrm>
                <a:off x="3635348" y="1484784"/>
                <a:ext cx="936925"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9" name="Rounded Rectangle 8"/>
              <p:cNvSpPr/>
              <p:nvPr/>
            </p:nvSpPr>
            <p:spPr>
              <a:xfrm>
                <a:off x="4716783" y="1484784"/>
                <a:ext cx="935337" cy="86409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grpSp>
        <p:sp>
          <p:nvSpPr>
            <p:cNvPr id="10" name="Rectangle 9"/>
            <p:cNvSpPr/>
            <p:nvPr/>
          </p:nvSpPr>
          <p:spPr>
            <a:xfrm>
              <a:off x="5306036" y="2483319"/>
              <a:ext cx="110412" cy="11041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1" name="Rectangle 10"/>
            <p:cNvSpPr/>
            <p:nvPr/>
          </p:nvSpPr>
          <p:spPr>
            <a:xfrm>
              <a:off x="4718744" y="2505791"/>
              <a:ext cx="65519" cy="64306"/>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cxnSp>
          <p:nvCxnSpPr>
            <p:cNvPr id="12" name="Straight Connector 11"/>
            <p:cNvCxnSpPr/>
            <p:nvPr/>
          </p:nvCxnSpPr>
          <p:spPr bwMode="auto">
            <a:xfrm rot="5400000" flipH="1" flipV="1">
              <a:off x="4716039" y="2249558"/>
              <a:ext cx="275424" cy="192662"/>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16200000" flipV="1">
              <a:off x="6064517" y="2304636"/>
              <a:ext cx="275424"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rot="16200000" flipH="1">
              <a:off x="4595792" y="1771383"/>
              <a:ext cx="268144" cy="32395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rot="5400000" flipH="1" flipV="1">
              <a:off x="4840276" y="1933361"/>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flipH="1" flipV="1">
              <a:off x="6051171" y="1933361"/>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5400000" flipH="1" flipV="1">
              <a:off x="6247124" y="1771382"/>
              <a:ext cx="268144" cy="32395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rot="5400000" flipH="1" flipV="1">
              <a:off x="4455048" y="1216894"/>
              <a:ext cx="495035" cy="38583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rot="5400000" flipH="1" flipV="1">
              <a:off x="4840277" y="831665"/>
              <a:ext cx="495035" cy="115629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rot="5400000" flipH="1" flipV="1">
              <a:off x="5417818" y="694558"/>
              <a:ext cx="495035" cy="14305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5400000" flipH="1" flipV="1">
              <a:off x="5775748" y="336630"/>
              <a:ext cx="495035" cy="214636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rot="16200000" flipV="1">
              <a:off x="5280712" y="777066"/>
              <a:ext cx="495035" cy="126549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16200000" flipV="1">
              <a:off x="5665942" y="1162295"/>
              <a:ext cx="495035" cy="49503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16200000" flipV="1">
              <a:off x="6243484" y="1299400"/>
              <a:ext cx="495035" cy="22082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rot="5400000" flipH="1" flipV="1">
              <a:off x="6601413" y="1162295"/>
              <a:ext cx="495035" cy="49503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rot="5400000" flipH="1" flipV="1">
              <a:off x="4263951" y="2260962"/>
              <a:ext cx="298477" cy="192919"/>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rot="5400000" flipH="1" flipV="1">
              <a:off x="4346457" y="2343468"/>
              <a:ext cx="298477" cy="279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4786893" y="2343468"/>
              <a:ext cx="298477" cy="279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rot="5400000" flipH="1" flipV="1">
              <a:off x="5116916" y="2288869"/>
              <a:ext cx="298477" cy="1371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rot="16200000" flipV="1">
              <a:off x="5199422" y="2343468"/>
              <a:ext cx="298477" cy="279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flipH="1" flipV="1">
              <a:off x="5557352" y="2288869"/>
              <a:ext cx="298477" cy="13710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16200000" flipV="1">
              <a:off x="5639858" y="2343468"/>
              <a:ext cx="298477" cy="279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rot="5400000" flipH="1" flipV="1">
              <a:off x="5969275" y="2316169"/>
              <a:ext cx="298477"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flipH="1" flipV="1">
              <a:off x="6409710" y="2316169"/>
              <a:ext cx="298477"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rot="16200000" flipV="1">
              <a:off x="6492216" y="2316169"/>
              <a:ext cx="298477" cy="825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rot="5400000" flipH="1" flipV="1">
              <a:off x="6822846" y="2343468"/>
              <a:ext cx="298477" cy="279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16200000" flipV="1">
              <a:off x="6905352" y="2288869"/>
              <a:ext cx="298477" cy="13710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rot="5400000" flipH="1" flipV="1">
              <a:off x="7263283" y="2343468"/>
              <a:ext cx="298477" cy="279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16200000" flipV="1">
              <a:off x="7345789" y="2288869"/>
              <a:ext cx="298477" cy="137105"/>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flipH="1" flipV="1">
              <a:off x="4399843"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4595188" y="1771993"/>
              <a:ext cx="268145" cy="32274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flipH="1" flipV="1">
              <a:off x="5224902"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flipH="1" flipV="1">
              <a:off x="5665338"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flipH="1" flipV="1">
              <a:off x="5420853" y="1771387"/>
              <a:ext cx="268145" cy="32395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rot="16200000" flipV="1">
              <a:off x="5420853" y="1771387"/>
              <a:ext cx="268145" cy="32395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rot="5400000" flipH="1" flipV="1">
              <a:off x="6490396"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rot="16200000" flipV="1">
              <a:off x="6246519" y="1771993"/>
              <a:ext cx="268145" cy="32274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rot="5400000" flipH="1" flipV="1">
              <a:off x="6876233"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rot="5400000" flipH="1" flipV="1">
              <a:off x="7316668" y="1933366"/>
              <a:ext cx="219611" cy="0"/>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16200000" flipV="1">
              <a:off x="7072184" y="1771387"/>
              <a:ext cx="268145" cy="32395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rot="5400000" flipH="1" flipV="1">
              <a:off x="7072184" y="1771387"/>
              <a:ext cx="268145" cy="32395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rot="16200000" flipV="1">
              <a:off x="4866366" y="1190205"/>
              <a:ext cx="496250" cy="44043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rot="5400000" flipH="1" flipV="1">
              <a:off x="5251595" y="1245411"/>
              <a:ext cx="496250" cy="330023"/>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rot="5400000" flipH="1" flipV="1">
              <a:off x="5829743" y="1107698"/>
              <a:ext cx="496250" cy="605448"/>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rot="5400000" flipH="1" flipV="1">
              <a:off x="6187066" y="750376"/>
              <a:ext cx="496250" cy="132009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rot="16200000" flipV="1">
              <a:off x="5692031" y="364540"/>
              <a:ext cx="496250" cy="2091766"/>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rot="16200000" flipV="1">
              <a:off x="6077261" y="749769"/>
              <a:ext cx="496250" cy="132130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rot="16200000" flipV="1">
              <a:off x="6655409" y="887482"/>
              <a:ext cx="496250" cy="1045884"/>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rot="16200000" flipV="1">
              <a:off x="7012732" y="1244804"/>
              <a:ext cx="496250" cy="331237"/>
            </a:xfrm>
            <a:prstGeom prst="line">
              <a:avLst/>
            </a:prstGeom>
            <a:ln w="19050">
              <a:solidFill>
                <a:schemeClr val="tx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9" name="Group 193"/>
            <p:cNvGrpSpPr/>
            <p:nvPr/>
          </p:nvGrpSpPr>
          <p:grpSpPr bwMode="auto">
            <a:xfrm>
              <a:off x="4427139" y="2043168"/>
              <a:ext cx="3081834" cy="165012"/>
              <a:chOff x="1547664" y="2060848"/>
              <a:chExt cx="4032448" cy="216024"/>
            </a:xfrm>
          </p:grpSpPr>
          <p:sp>
            <p:nvSpPr>
              <p:cNvPr id="61" name="Oval 60"/>
              <p:cNvSpPr/>
              <p:nvPr/>
            </p:nvSpPr>
            <p:spPr>
              <a:xfrm>
                <a:off x="154766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62" name="Oval 61"/>
              <p:cNvSpPr/>
              <p:nvPr/>
            </p:nvSpPr>
            <p:spPr>
              <a:xfrm>
                <a:off x="2123954"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63" name="Oval 62"/>
              <p:cNvSpPr/>
              <p:nvPr/>
            </p:nvSpPr>
            <p:spPr>
              <a:xfrm>
                <a:off x="262721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64" name="Oval 63"/>
              <p:cNvSpPr/>
              <p:nvPr/>
            </p:nvSpPr>
            <p:spPr>
              <a:xfrm>
                <a:off x="320350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65" name="Oval 64"/>
              <p:cNvSpPr/>
              <p:nvPr/>
            </p:nvSpPr>
            <p:spPr>
              <a:xfrm>
                <a:off x="3708357"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66" name="Oval 65"/>
              <p:cNvSpPr/>
              <p:nvPr/>
            </p:nvSpPr>
            <p:spPr>
              <a:xfrm>
                <a:off x="4284648"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67" name="Oval 66"/>
              <p:cNvSpPr/>
              <p:nvPr/>
            </p:nvSpPr>
            <p:spPr>
              <a:xfrm>
                <a:off x="4787910"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68" name="Oval 67"/>
              <p:cNvSpPr/>
              <p:nvPr/>
            </p:nvSpPr>
            <p:spPr>
              <a:xfrm>
                <a:off x="5364201" y="2060848"/>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grpSp>
        <p:grpSp>
          <p:nvGrpSpPr>
            <p:cNvPr id="84" name="Group 123"/>
            <p:cNvGrpSpPr/>
            <p:nvPr/>
          </p:nvGrpSpPr>
          <p:grpSpPr>
            <a:xfrm>
              <a:off x="4283969" y="2506657"/>
              <a:ext cx="3312368" cy="64306"/>
              <a:chOff x="539552" y="3891136"/>
              <a:chExt cx="4333875" cy="84138"/>
            </a:xfrm>
            <a:solidFill>
              <a:schemeClr val="bg2">
                <a:lumMod val="75000"/>
                <a:lumOff val="25000"/>
              </a:schemeClr>
            </a:solidFill>
          </p:grpSpPr>
          <p:sp>
            <p:nvSpPr>
              <p:cNvPr id="70" name="Rectangle 69"/>
              <p:cNvSpPr/>
              <p:nvPr/>
            </p:nvSpPr>
            <p:spPr>
              <a:xfrm>
                <a:off x="5395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1" name="Rectangle 70"/>
              <p:cNvSpPr/>
              <p:nvPr/>
            </p:nvSpPr>
            <p:spPr>
              <a:xfrm>
                <a:off x="755452"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2" name="Rectangle 71"/>
              <p:cNvSpPr/>
              <p:nvPr/>
            </p:nvSpPr>
            <p:spPr>
              <a:xfrm>
                <a:off x="1331714"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3" name="Rectangle 72"/>
              <p:cNvSpPr/>
              <p:nvPr/>
            </p:nvSpPr>
            <p:spPr>
              <a:xfrm>
                <a:off x="1692077"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4" name="Rectangle 73"/>
              <p:cNvSpPr/>
              <p:nvPr/>
            </p:nvSpPr>
            <p:spPr>
              <a:xfrm>
                <a:off x="1907977" y="3891136"/>
                <a:ext cx="85725" cy="84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5" name="Rectangle 74"/>
              <p:cNvSpPr/>
              <p:nvPr/>
            </p:nvSpPr>
            <p:spPr>
              <a:xfrm>
                <a:off x="22683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6" name="Rectangle 75"/>
              <p:cNvSpPr/>
              <p:nvPr/>
            </p:nvSpPr>
            <p:spPr>
              <a:xfrm>
                <a:off x="2484239" y="3891136"/>
                <a:ext cx="85725"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7" name="Rectangle 76"/>
              <p:cNvSpPr/>
              <p:nvPr/>
            </p:nvSpPr>
            <p:spPr>
              <a:xfrm>
                <a:off x="2844602"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8" name="Rectangle 77"/>
              <p:cNvSpPr/>
              <p:nvPr/>
            </p:nvSpPr>
            <p:spPr>
              <a:xfrm>
                <a:off x="3420864"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9" name="Rectangle 78"/>
              <p:cNvSpPr/>
              <p:nvPr/>
            </p:nvSpPr>
            <p:spPr>
              <a:xfrm>
                <a:off x="3636764" y="3891136"/>
                <a:ext cx="84138" cy="841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0" name="Rectangle 79"/>
              <p:cNvSpPr/>
              <p:nvPr/>
            </p:nvSpPr>
            <p:spPr>
              <a:xfrm>
                <a:off x="39971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1" name="Rectangle 80"/>
              <p:cNvSpPr/>
              <p:nvPr/>
            </p:nvSpPr>
            <p:spPr>
              <a:xfrm>
                <a:off x="4213027" y="3891136"/>
                <a:ext cx="84137"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2" name="Rectangle 81"/>
              <p:cNvSpPr/>
              <p:nvPr/>
            </p:nvSpPr>
            <p:spPr>
              <a:xfrm>
                <a:off x="45733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3" name="Rectangle 82"/>
              <p:cNvSpPr/>
              <p:nvPr/>
            </p:nvSpPr>
            <p:spPr>
              <a:xfrm>
                <a:off x="4789289" y="3891136"/>
                <a:ext cx="84138" cy="84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grpSp>
        <p:grpSp>
          <p:nvGrpSpPr>
            <p:cNvPr id="91" name="Group 209"/>
            <p:cNvGrpSpPr/>
            <p:nvPr/>
          </p:nvGrpSpPr>
          <p:grpSpPr>
            <a:xfrm>
              <a:off x="4812276" y="1052737"/>
              <a:ext cx="2366527" cy="165107"/>
              <a:chOff x="2051720" y="764704"/>
              <a:chExt cx="3096344" cy="216024"/>
            </a:xfrm>
            <a:solidFill>
              <a:schemeClr val="accent1"/>
            </a:solidFill>
          </p:grpSpPr>
          <p:sp>
            <p:nvSpPr>
              <p:cNvPr id="85" name="Oval 84"/>
              <p:cNvSpPr/>
              <p:nvPr/>
            </p:nvSpPr>
            <p:spPr>
              <a:xfrm>
                <a:off x="205172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6" name="Oval 85"/>
              <p:cNvSpPr/>
              <p:nvPr/>
            </p:nvSpPr>
            <p:spPr>
              <a:xfrm>
                <a:off x="3059832"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7" name="Oval 86"/>
              <p:cNvSpPr/>
              <p:nvPr/>
            </p:nvSpPr>
            <p:spPr>
              <a:xfrm>
                <a:off x="3995936"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8" name="Oval 87"/>
              <p:cNvSpPr/>
              <p:nvPr/>
            </p:nvSpPr>
            <p:spPr>
              <a:xfrm>
                <a:off x="4932040" y="764704"/>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grpSp>
        <p:sp>
          <p:nvSpPr>
            <p:cNvPr id="89" name="Rectangle 88"/>
            <p:cNvSpPr/>
            <p:nvPr/>
          </p:nvSpPr>
          <p:spPr>
            <a:xfrm>
              <a:off x="6622691" y="2483660"/>
              <a:ext cx="110412" cy="110413"/>
            </a:xfrm>
            <a:prstGeom prst="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90" name="Rectangle 89"/>
            <p:cNvSpPr/>
            <p:nvPr/>
          </p:nvSpPr>
          <p:spPr>
            <a:xfrm>
              <a:off x="6213779" y="2506132"/>
              <a:ext cx="65519" cy="64306"/>
            </a:xfrm>
            <a:prstGeom prst="rect">
              <a:avLst/>
            </a:prstGeom>
            <a:solidFill>
              <a:schemeClr val="bg2">
                <a:lumMod val="75000"/>
                <a:lumOff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grpSp>
          <p:nvGrpSpPr>
            <p:cNvPr id="92" name="Group 192"/>
            <p:cNvGrpSpPr/>
            <p:nvPr/>
          </p:nvGrpSpPr>
          <p:grpSpPr bwMode="auto">
            <a:xfrm>
              <a:off x="4427139" y="1658545"/>
              <a:ext cx="3081834" cy="165012"/>
              <a:chOff x="1547664" y="1556792"/>
              <a:chExt cx="4032448" cy="216024"/>
            </a:xfrm>
          </p:grpSpPr>
          <p:sp>
            <p:nvSpPr>
              <p:cNvPr id="120" name="Oval 119"/>
              <p:cNvSpPr/>
              <p:nvPr/>
            </p:nvSpPr>
            <p:spPr>
              <a:xfrm>
                <a:off x="154766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21" name="Oval 120"/>
              <p:cNvSpPr/>
              <p:nvPr/>
            </p:nvSpPr>
            <p:spPr>
              <a:xfrm>
                <a:off x="2123954"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22" name="Oval 121"/>
              <p:cNvSpPr/>
              <p:nvPr/>
            </p:nvSpPr>
            <p:spPr>
              <a:xfrm>
                <a:off x="262721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23" name="Oval 122"/>
              <p:cNvSpPr/>
              <p:nvPr/>
            </p:nvSpPr>
            <p:spPr>
              <a:xfrm>
                <a:off x="320350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24" name="Oval 123"/>
              <p:cNvSpPr/>
              <p:nvPr/>
            </p:nvSpPr>
            <p:spPr>
              <a:xfrm>
                <a:off x="3708357"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25" name="Oval 124"/>
              <p:cNvSpPr/>
              <p:nvPr/>
            </p:nvSpPr>
            <p:spPr>
              <a:xfrm>
                <a:off x="4284648"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26" name="Oval 125"/>
              <p:cNvSpPr/>
              <p:nvPr/>
            </p:nvSpPr>
            <p:spPr>
              <a:xfrm>
                <a:off x="4787910"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27" name="Oval 126"/>
              <p:cNvSpPr/>
              <p:nvPr/>
            </p:nvSpPr>
            <p:spPr>
              <a:xfrm>
                <a:off x="5364201" y="1556792"/>
                <a:ext cx="215911"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grpSp>
      </p:grpSp>
      <p:pic>
        <p:nvPicPr>
          <p:cNvPr id="8194" name="Picture 2"/>
          <p:cNvPicPr>
            <a:picLocks noChangeAspect="1" noChangeArrowheads="1"/>
          </p:cNvPicPr>
          <p:nvPr/>
        </p:nvPicPr>
        <p:blipFill>
          <a:blip r:embed="rId1" cstate="print">
            <a:lum/>
          </a:blip>
          <a:srcRect/>
          <a:stretch>
            <a:fillRect/>
          </a:stretch>
        </p:blipFill>
        <p:spPr bwMode="auto">
          <a:xfrm>
            <a:off x="1115616" y="1700808"/>
            <a:ext cx="2849149" cy="2664296"/>
          </a:xfrm>
          <a:prstGeom prst="rect">
            <a:avLst/>
          </a:prstGeom>
          <a:noFill/>
          <a:ln w="9525">
            <a:noFill/>
            <a:miter lim="800000"/>
            <a:headEnd/>
            <a:tailEnd/>
          </a:ln>
        </p:spPr>
      </p:pic>
      <p:sp>
        <p:nvSpPr>
          <p:cNvPr id="131" name="TextBox 130"/>
          <p:cNvSpPr txBox="1"/>
          <p:nvPr/>
        </p:nvSpPr>
        <p:spPr>
          <a:xfrm>
            <a:off x="827584" y="1052736"/>
            <a:ext cx="2160240" cy="646331"/>
          </a:xfrm>
          <a:prstGeom prst="rect">
            <a:avLst/>
          </a:prstGeom>
          <a:noFill/>
        </p:spPr>
        <p:txBody>
          <a:bodyPr wrap="square" rtlCol="0">
            <a:spAutoFit/>
          </a:bodyPr>
          <a:lstStyle/>
          <a:p>
            <a:pPr defTabSz="914400"/>
            <a:r>
              <a:rPr lang="en-US" i="1" dirty="0" smtClean="0">
                <a:solidFill>
                  <a:prstClr val="black"/>
                </a:solidFill>
                <a:latin typeface="Calibri" panose="020F0502020204030204"/>
              </a:rPr>
              <a:t>Average throughput</a:t>
            </a:r>
            <a:br>
              <a:rPr lang="en-US" i="1" dirty="0" smtClean="0">
                <a:solidFill>
                  <a:prstClr val="black"/>
                </a:solidFill>
                <a:latin typeface="Calibri" panose="020F0502020204030204"/>
              </a:rPr>
            </a:br>
            <a:r>
              <a:rPr lang="en-US" i="1" dirty="0" smtClean="0">
                <a:solidFill>
                  <a:prstClr val="black"/>
                </a:solidFill>
                <a:latin typeface="Calibri" panose="020F0502020204030204"/>
              </a:rPr>
              <a:t>[% of optimal]</a:t>
            </a:r>
            <a:endParaRPr lang="en-GB" i="1" dirty="0">
              <a:solidFill>
                <a:prstClr val="black"/>
              </a:solidFill>
              <a:latin typeface="Calibri" panose="020F0502020204030204"/>
            </a:endParaRPr>
          </a:p>
        </p:txBody>
      </p:sp>
      <p:sp>
        <p:nvSpPr>
          <p:cNvPr id="132" name="TextBox 131"/>
          <p:cNvSpPr txBox="1"/>
          <p:nvPr/>
        </p:nvSpPr>
        <p:spPr>
          <a:xfrm>
            <a:off x="2699792" y="4283804"/>
            <a:ext cx="1656184" cy="369332"/>
          </a:xfrm>
          <a:prstGeom prst="rect">
            <a:avLst/>
          </a:prstGeom>
          <a:noFill/>
        </p:spPr>
        <p:txBody>
          <a:bodyPr wrap="square" rtlCol="0">
            <a:spAutoFit/>
          </a:bodyPr>
          <a:lstStyle/>
          <a:p>
            <a:pPr defTabSz="914400"/>
            <a:r>
              <a:rPr lang="en-US" i="1" dirty="0" smtClean="0">
                <a:solidFill>
                  <a:prstClr val="black"/>
                </a:solidFill>
                <a:latin typeface="Calibri" panose="020F0502020204030204"/>
              </a:rPr>
              <a:t>Rank of flow</a:t>
            </a:r>
            <a:endParaRPr lang="en-GB" i="1" dirty="0">
              <a:solidFill>
                <a:prstClr val="black"/>
              </a:solidFill>
              <a:latin typeface="Calibri" panose="020F0502020204030204"/>
            </a:endParaRPr>
          </a:p>
        </p:txBody>
      </p:sp>
      <p:cxnSp>
        <p:nvCxnSpPr>
          <p:cNvPr id="135" name="Straight Connector 134"/>
          <p:cNvCxnSpPr/>
          <p:nvPr/>
        </p:nvCxnSpPr>
        <p:spPr>
          <a:xfrm rot="5400000">
            <a:off x="6019490" y="1930196"/>
            <a:ext cx="424456" cy="24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5076056" y="3369766"/>
            <a:ext cx="3168352" cy="923330"/>
          </a:xfrm>
          <a:prstGeom prst="rect">
            <a:avLst/>
          </a:prstGeom>
          <a:noFill/>
        </p:spPr>
        <p:txBody>
          <a:bodyPr wrap="square" rtlCol="0">
            <a:spAutoFit/>
          </a:bodyPr>
          <a:lstStyle/>
          <a:p>
            <a:pPr defTabSz="914400"/>
            <a:r>
              <a:rPr lang="en-US" dirty="0" smtClean="0">
                <a:solidFill>
                  <a:prstClr val="black"/>
                </a:solidFill>
                <a:latin typeface="Calibri" panose="020F0502020204030204"/>
              </a:rPr>
              <a:t>Simulation of 128-node </a:t>
            </a:r>
            <a:r>
              <a:rPr lang="en-US" dirty="0" err="1" smtClean="0">
                <a:solidFill>
                  <a:prstClr val="black"/>
                </a:solidFill>
                <a:latin typeface="Calibri" panose="020F0502020204030204"/>
              </a:rPr>
              <a:t>FatTree</a:t>
            </a:r>
            <a:r>
              <a:rPr lang="en-US" dirty="0" smtClean="0">
                <a:solidFill>
                  <a:prstClr val="black"/>
                </a:solidFill>
                <a:latin typeface="Calibri" panose="020F0502020204030204"/>
              </a:rPr>
              <a:t>, when one of the 1Gb/s core links is cut to 100Mb/s</a:t>
            </a:r>
            <a:endParaRPr lang="en-GB" dirty="0">
              <a:solidFill>
                <a:prstClr val="black"/>
              </a:solidFill>
              <a:latin typeface="Calibri" panose="020F0502020204030204"/>
            </a:endParaRPr>
          </a:p>
        </p:txBody>
      </p:sp>
      <p:sp>
        <p:nvSpPr>
          <p:cNvPr id="137" name="Freeform 136"/>
          <p:cNvSpPr/>
          <p:nvPr/>
        </p:nvSpPr>
        <p:spPr>
          <a:xfrm>
            <a:off x="1469772" y="3900168"/>
            <a:ext cx="258051" cy="32313"/>
          </a:xfrm>
          <a:custGeom>
            <a:avLst/>
            <a:gdLst>
              <a:gd name="connsiteX0" fmla="*/ 0 w 258051"/>
              <a:gd name="connsiteY0" fmla="*/ 26703 h 32313"/>
              <a:gd name="connsiteX1" fmla="*/ 44878 w 258051"/>
              <a:gd name="connsiteY1" fmla="*/ 21093 h 32313"/>
              <a:gd name="connsiteX2" fmla="*/ 84147 w 258051"/>
              <a:gd name="connsiteY2" fmla="*/ 15484 h 32313"/>
              <a:gd name="connsiteX3" fmla="*/ 100976 w 258051"/>
              <a:gd name="connsiteY3" fmla="*/ 21093 h 32313"/>
              <a:gd name="connsiteX4" fmla="*/ 258051 w 258051"/>
              <a:gd name="connsiteY4" fmla="*/ 26703 h 32313"/>
              <a:gd name="connsiteX5" fmla="*/ 258051 w 258051"/>
              <a:gd name="connsiteY5" fmla="*/ 32313 h 3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051" h="32313">
                <a:moveTo>
                  <a:pt x="0" y="26703"/>
                </a:moveTo>
                <a:lnTo>
                  <a:pt x="44878" y="21093"/>
                </a:lnTo>
                <a:cubicBezTo>
                  <a:pt x="57985" y="19346"/>
                  <a:pt x="70924" y="15484"/>
                  <a:pt x="84147" y="15484"/>
                </a:cubicBezTo>
                <a:cubicBezTo>
                  <a:pt x="90060" y="15484"/>
                  <a:pt x="95366" y="19223"/>
                  <a:pt x="100976" y="21093"/>
                </a:cubicBezTo>
                <a:cubicBezTo>
                  <a:pt x="128469" y="18039"/>
                  <a:pt x="258051" y="0"/>
                  <a:pt x="258051" y="26703"/>
                </a:cubicBezTo>
                <a:lnTo>
                  <a:pt x="258051" y="3231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prstClr val="white"/>
              </a:solidFill>
              <a:latin typeface="Calibri" panose="020F0502020204030204"/>
            </a:endParaRPr>
          </a:p>
        </p:txBody>
      </p:sp>
      <p:sp>
        <p:nvSpPr>
          <p:cNvPr id="138" name="Freeform 137"/>
          <p:cNvSpPr/>
          <p:nvPr/>
        </p:nvSpPr>
        <p:spPr>
          <a:xfrm>
            <a:off x="1704163" y="1884898"/>
            <a:ext cx="46100" cy="2049452"/>
          </a:xfrm>
          <a:custGeom>
            <a:avLst/>
            <a:gdLst>
              <a:gd name="connsiteX0" fmla="*/ 46100 w 46100"/>
              <a:gd name="connsiteY0" fmla="*/ 0 h 2049452"/>
              <a:gd name="connsiteX1" fmla="*/ 40490 w 46100"/>
              <a:gd name="connsiteY1" fmla="*/ 201954 h 2049452"/>
              <a:gd name="connsiteX2" fmla="*/ 29270 w 46100"/>
              <a:gd name="connsiteY2" fmla="*/ 617080 h 2049452"/>
              <a:gd name="connsiteX3" fmla="*/ 23660 w 46100"/>
              <a:gd name="connsiteY3" fmla="*/ 835863 h 2049452"/>
              <a:gd name="connsiteX4" fmla="*/ 18050 w 46100"/>
              <a:gd name="connsiteY4" fmla="*/ 942449 h 2049452"/>
              <a:gd name="connsiteX5" fmla="*/ 23660 w 46100"/>
              <a:gd name="connsiteY5" fmla="*/ 1217330 h 2049452"/>
              <a:gd name="connsiteX6" fmla="*/ 23660 w 46100"/>
              <a:gd name="connsiteY6" fmla="*/ 1464162 h 2049452"/>
              <a:gd name="connsiteX7" fmla="*/ 18050 w 46100"/>
              <a:gd name="connsiteY7" fmla="*/ 1626847 h 2049452"/>
              <a:gd name="connsiteX8" fmla="*/ 23660 w 46100"/>
              <a:gd name="connsiteY8" fmla="*/ 1806361 h 2049452"/>
              <a:gd name="connsiteX9" fmla="*/ 18050 w 46100"/>
              <a:gd name="connsiteY9" fmla="*/ 1828800 h 2049452"/>
              <a:gd name="connsiteX10" fmla="*/ 23660 w 46100"/>
              <a:gd name="connsiteY10" fmla="*/ 2047583 h 2049452"/>
              <a:gd name="connsiteX11" fmla="*/ 23660 w 46100"/>
              <a:gd name="connsiteY11" fmla="*/ 2041973 h 204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00" h="2049452">
                <a:moveTo>
                  <a:pt x="46100" y="0"/>
                </a:moveTo>
                <a:cubicBezTo>
                  <a:pt x="0" y="69150"/>
                  <a:pt x="40490" y="1369"/>
                  <a:pt x="40490" y="201954"/>
                </a:cubicBezTo>
                <a:cubicBezTo>
                  <a:pt x="40490" y="520738"/>
                  <a:pt x="45863" y="451154"/>
                  <a:pt x="29270" y="617080"/>
                </a:cubicBezTo>
                <a:cubicBezTo>
                  <a:pt x="27400" y="690008"/>
                  <a:pt x="26174" y="762955"/>
                  <a:pt x="23660" y="835863"/>
                </a:cubicBezTo>
                <a:cubicBezTo>
                  <a:pt x="22434" y="871420"/>
                  <a:pt x="18050" y="906871"/>
                  <a:pt x="18050" y="942449"/>
                </a:cubicBezTo>
                <a:cubicBezTo>
                  <a:pt x="18050" y="1034095"/>
                  <a:pt x="21790" y="1125703"/>
                  <a:pt x="23660" y="1217330"/>
                </a:cubicBezTo>
                <a:cubicBezTo>
                  <a:pt x="10243" y="1472238"/>
                  <a:pt x="23660" y="1154762"/>
                  <a:pt x="23660" y="1464162"/>
                </a:cubicBezTo>
                <a:cubicBezTo>
                  <a:pt x="23660" y="1518423"/>
                  <a:pt x="19920" y="1572619"/>
                  <a:pt x="18050" y="1626847"/>
                </a:cubicBezTo>
                <a:cubicBezTo>
                  <a:pt x="19920" y="1686685"/>
                  <a:pt x="23660" y="1746494"/>
                  <a:pt x="23660" y="1806361"/>
                </a:cubicBezTo>
                <a:cubicBezTo>
                  <a:pt x="23660" y="1814071"/>
                  <a:pt x="18050" y="1821090"/>
                  <a:pt x="18050" y="1828800"/>
                </a:cubicBezTo>
                <a:cubicBezTo>
                  <a:pt x="18050" y="1901752"/>
                  <a:pt x="21741" y="1974657"/>
                  <a:pt x="23660" y="2047583"/>
                </a:cubicBezTo>
                <a:cubicBezTo>
                  <a:pt x="23709" y="2049452"/>
                  <a:pt x="23660" y="2043843"/>
                  <a:pt x="23660" y="204197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prstClr val="white"/>
              </a:solidFill>
              <a:latin typeface="Calibri" panose="020F0502020204030204"/>
            </a:endParaRPr>
          </a:p>
        </p:txBody>
      </p:sp>
      <p:sp>
        <p:nvSpPr>
          <p:cNvPr id="139" name="Freeform 138"/>
          <p:cNvSpPr/>
          <p:nvPr/>
        </p:nvSpPr>
        <p:spPr>
          <a:xfrm>
            <a:off x="1744653" y="1856849"/>
            <a:ext cx="2047583" cy="33659"/>
          </a:xfrm>
          <a:custGeom>
            <a:avLst/>
            <a:gdLst>
              <a:gd name="connsiteX0" fmla="*/ 0 w 2047583"/>
              <a:gd name="connsiteY0" fmla="*/ 33659 h 33659"/>
              <a:gd name="connsiteX1" fmla="*/ 201953 w 2047583"/>
              <a:gd name="connsiteY1" fmla="*/ 22439 h 33659"/>
              <a:gd name="connsiteX2" fmla="*/ 314149 w 2047583"/>
              <a:gd name="connsiteY2" fmla="*/ 16830 h 33659"/>
              <a:gd name="connsiteX3" fmla="*/ 460005 w 2047583"/>
              <a:gd name="connsiteY3" fmla="*/ 22439 h 33659"/>
              <a:gd name="connsiteX4" fmla="*/ 605860 w 2047583"/>
              <a:gd name="connsiteY4" fmla="*/ 22439 h 33659"/>
              <a:gd name="connsiteX5" fmla="*/ 712446 w 2047583"/>
              <a:gd name="connsiteY5" fmla="*/ 16830 h 33659"/>
              <a:gd name="connsiteX6" fmla="*/ 875131 w 2047583"/>
              <a:gd name="connsiteY6" fmla="*/ 16830 h 33659"/>
              <a:gd name="connsiteX7" fmla="*/ 953668 w 2047583"/>
              <a:gd name="connsiteY7" fmla="*/ 22439 h 33659"/>
              <a:gd name="connsiteX8" fmla="*/ 1099524 w 2047583"/>
              <a:gd name="connsiteY8" fmla="*/ 11220 h 33659"/>
              <a:gd name="connsiteX9" fmla="*/ 1396844 w 2047583"/>
              <a:gd name="connsiteY9" fmla="*/ 0 h 33659"/>
              <a:gd name="connsiteX10" fmla="*/ 1677335 w 2047583"/>
              <a:gd name="connsiteY10" fmla="*/ 5610 h 33659"/>
              <a:gd name="connsiteX11" fmla="*/ 1862459 w 2047583"/>
              <a:gd name="connsiteY11" fmla="*/ 5610 h 33659"/>
              <a:gd name="connsiteX12" fmla="*/ 1929776 w 2047583"/>
              <a:gd name="connsiteY12" fmla="*/ 11220 h 33659"/>
              <a:gd name="connsiteX13" fmla="*/ 2047583 w 2047583"/>
              <a:gd name="connsiteY13" fmla="*/ 16830 h 3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583" h="33659">
                <a:moveTo>
                  <a:pt x="0" y="33659"/>
                </a:moveTo>
                <a:cubicBezTo>
                  <a:pt x="95642" y="19995"/>
                  <a:pt x="15143" y="30063"/>
                  <a:pt x="201953" y="22439"/>
                </a:cubicBezTo>
                <a:lnTo>
                  <a:pt x="314149" y="16830"/>
                </a:lnTo>
                <a:cubicBezTo>
                  <a:pt x="362768" y="18700"/>
                  <a:pt x="411350" y="22439"/>
                  <a:pt x="460005" y="22439"/>
                </a:cubicBezTo>
                <a:cubicBezTo>
                  <a:pt x="662531" y="22439"/>
                  <a:pt x="377748" y="6148"/>
                  <a:pt x="605860" y="22439"/>
                </a:cubicBezTo>
                <a:cubicBezTo>
                  <a:pt x="641389" y="20569"/>
                  <a:pt x="676868" y="16830"/>
                  <a:pt x="712446" y="16830"/>
                </a:cubicBezTo>
                <a:cubicBezTo>
                  <a:pt x="886642" y="16830"/>
                  <a:pt x="796661" y="32522"/>
                  <a:pt x="875131" y="16830"/>
                </a:cubicBezTo>
                <a:cubicBezTo>
                  <a:pt x="901310" y="18700"/>
                  <a:pt x="927422" y="22439"/>
                  <a:pt x="953668" y="22439"/>
                </a:cubicBezTo>
                <a:cubicBezTo>
                  <a:pt x="1129706" y="22439"/>
                  <a:pt x="983477" y="16835"/>
                  <a:pt x="1099524" y="11220"/>
                </a:cubicBezTo>
                <a:cubicBezTo>
                  <a:pt x="1198585" y="6427"/>
                  <a:pt x="1396844" y="0"/>
                  <a:pt x="1396844" y="0"/>
                </a:cubicBezTo>
                <a:lnTo>
                  <a:pt x="1677335" y="5610"/>
                </a:lnTo>
                <a:cubicBezTo>
                  <a:pt x="1841618" y="10304"/>
                  <a:pt x="1734136" y="15481"/>
                  <a:pt x="1862459" y="5610"/>
                </a:cubicBezTo>
                <a:cubicBezTo>
                  <a:pt x="1884898" y="7480"/>
                  <a:pt x="1907300" y="9858"/>
                  <a:pt x="1929776" y="11220"/>
                </a:cubicBezTo>
                <a:cubicBezTo>
                  <a:pt x="1969017" y="13598"/>
                  <a:pt x="2047583" y="16830"/>
                  <a:pt x="2047583" y="1683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prstClr val="white"/>
              </a:solidFill>
              <a:latin typeface="Calibri" panose="020F0502020204030204"/>
            </a:endParaRPr>
          </a:p>
        </p:txBody>
      </p:sp>
      <p:sp>
        <p:nvSpPr>
          <p:cNvPr id="140" name="Freeform 139"/>
          <p:cNvSpPr/>
          <p:nvPr/>
        </p:nvSpPr>
        <p:spPr>
          <a:xfrm>
            <a:off x="3315401" y="3806628"/>
            <a:ext cx="396423" cy="52925"/>
          </a:xfrm>
          <a:custGeom>
            <a:avLst/>
            <a:gdLst>
              <a:gd name="connsiteX0" fmla="*/ 0 w 396423"/>
              <a:gd name="connsiteY0" fmla="*/ 36096 h 52925"/>
              <a:gd name="connsiteX1" fmla="*/ 218783 w 396423"/>
              <a:gd name="connsiteY1" fmla="*/ 41706 h 52925"/>
              <a:gd name="connsiteX2" fmla="*/ 269271 w 396423"/>
              <a:gd name="connsiteY2" fmla="*/ 47316 h 52925"/>
              <a:gd name="connsiteX3" fmla="*/ 392687 w 396423"/>
              <a:gd name="connsiteY3" fmla="*/ 52925 h 52925"/>
            </a:gdLst>
            <a:ahLst/>
            <a:cxnLst>
              <a:cxn ang="0">
                <a:pos x="connsiteX0" y="connsiteY0"/>
              </a:cxn>
              <a:cxn ang="0">
                <a:pos x="connsiteX1" y="connsiteY1"/>
              </a:cxn>
              <a:cxn ang="0">
                <a:pos x="connsiteX2" y="connsiteY2"/>
              </a:cxn>
              <a:cxn ang="0">
                <a:pos x="connsiteX3" y="connsiteY3"/>
              </a:cxn>
            </a:cxnLst>
            <a:rect l="l" t="t" r="r" b="b"/>
            <a:pathLst>
              <a:path w="396423" h="52925">
                <a:moveTo>
                  <a:pt x="0" y="36096"/>
                </a:moveTo>
                <a:lnTo>
                  <a:pt x="218783" y="41706"/>
                </a:lnTo>
                <a:cubicBezTo>
                  <a:pt x="235701" y="42411"/>
                  <a:pt x="252338" y="47316"/>
                  <a:pt x="269271" y="47316"/>
                </a:cubicBezTo>
                <a:cubicBezTo>
                  <a:pt x="396423" y="47316"/>
                  <a:pt x="392687" y="0"/>
                  <a:pt x="392687" y="529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prstClr val="white"/>
              </a:solidFill>
              <a:latin typeface="Calibri" panose="020F0502020204030204"/>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MPTCP permits flexible topologies</a:t>
            </a:r>
            <a:endParaRPr lang="en-GB" dirty="0"/>
          </a:p>
        </p:txBody>
      </p:sp>
      <p:sp>
        <p:nvSpPr>
          <p:cNvPr id="3" name="Content Placeholder 2"/>
          <p:cNvSpPr>
            <a:spLocks noGrp="1"/>
          </p:cNvSpPr>
          <p:nvPr>
            <p:ph idx="1"/>
          </p:nvPr>
        </p:nvSpPr>
        <p:spPr/>
        <p:txBody>
          <a:bodyPr/>
          <a:lstStyle/>
          <a:p>
            <a:pPr marL="180975" indent="-180975">
              <a:buFont typeface="Arial" panose="020B0604020202020204" pitchFamily="34" charset="0"/>
              <a:buChar char="•"/>
            </a:pPr>
            <a:r>
              <a:rPr lang="en-US" sz="2000" dirty="0" smtClean="0"/>
              <a:t>At low loads, there are few collisions, and NICs are saturated, so TCP ≈ MPTCP</a:t>
            </a:r>
            <a:endParaRPr lang="en-US" sz="2000" dirty="0" smtClean="0"/>
          </a:p>
          <a:p>
            <a:pPr marL="180975" indent="-180975">
              <a:buFont typeface="Arial" panose="020B0604020202020204" pitchFamily="34" charset="0"/>
              <a:buChar char="•"/>
            </a:pPr>
            <a:r>
              <a:rPr lang="en-US" sz="2000" dirty="0" smtClean="0"/>
              <a:t>At high loads, the core is severely congested, and TCP can fully exploit all the core links, so TCP ≈ MPTCP</a:t>
            </a:r>
            <a:endParaRPr lang="en-US" sz="2000" dirty="0" smtClean="0"/>
          </a:p>
          <a:p>
            <a:pPr marL="180975" indent="-180975">
              <a:buFont typeface="Arial" panose="020B0604020202020204" pitchFamily="34" charset="0"/>
              <a:buChar char="•"/>
            </a:pPr>
            <a:r>
              <a:rPr lang="en-US" sz="2000" dirty="0" smtClean="0"/>
              <a:t>When the core is “right-provisioned”, i.e. just saturated, MPTCP &gt; TCP</a:t>
            </a:r>
            <a:endParaRPr lang="en-GB" sz="2000" dirty="0"/>
          </a:p>
        </p:txBody>
      </p:sp>
      <p:sp>
        <p:nvSpPr>
          <p:cNvPr id="4" name="Slide Number Placeholder 3"/>
          <p:cNvSpPr>
            <a:spLocks noGrp="1"/>
          </p:cNvSpPr>
          <p:nvPr>
            <p:ph type="sldNum" sz="quarter" idx="4"/>
          </p:nvPr>
        </p:nvSpPr>
        <p:spPr/>
        <p:txBody>
          <a:bodyPr/>
          <a:lstStyle/>
          <a:p>
            <a:fld id="{C521D75E-D6CE-401B-B8F6-FCC738B84794}" type="slidenum">
              <a:rPr lang="en-GB" smtClean="0">
                <a:solidFill>
                  <a:prstClr val="white">
                    <a:tint val="75000"/>
                  </a:prstClr>
                </a:solidFill>
                <a:latin typeface="Calibri" panose="020F0502020204030204"/>
              </a:rPr>
            </a:fld>
            <a:endParaRPr lang="en-GB">
              <a:solidFill>
                <a:prstClr val="white">
                  <a:tint val="75000"/>
                </a:prstClr>
              </a:solidFill>
              <a:latin typeface="Calibri" panose="020F0502020204030204"/>
            </a:endParaRPr>
          </a:p>
        </p:txBody>
      </p:sp>
      <p:pic>
        <p:nvPicPr>
          <p:cNvPr id="7170" name="Picture 2"/>
          <p:cNvPicPr>
            <a:picLocks noChangeAspect="1" noChangeArrowheads="1"/>
          </p:cNvPicPr>
          <p:nvPr/>
        </p:nvPicPr>
        <p:blipFill>
          <a:blip r:embed="rId1" cstate="print"/>
          <a:srcRect/>
          <a:stretch>
            <a:fillRect/>
          </a:stretch>
        </p:blipFill>
        <p:spPr bwMode="auto">
          <a:xfrm>
            <a:off x="1115616" y="1772816"/>
            <a:ext cx="3600400" cy="2827020"/>
          </a:xfrm>
          <a:prstGeom prst="rect">
            <a:avLst/>
          </a:prstGeom>
          <a:noFill/>
          <a:ln w="9525">
            <a:noFill/>
            <a:miter lim="800000"/>
            <a:headEnd/>
            <a:tailEnd/>
          </a:ln>
        </p:spPr>
      </p:pic>
      <p:sp>
        <p:nvSpPr>
          <p:cNvPr id="6" name="TextBox 5"/>
          <p:cNvSpPr txBox="1"/>
          <p:nvPr/>
        </p:nvSpPr>
        <p:spPr>
          <a:xfrm>
            <a:off x="2699792" y="4571836"/>
            <a:ext cx="2160240" cy="369332"/>
          </a:xfrm>
          <a:prstGeom prst="rect">
            <a:avLst/>
          </a:prstGeom>
          <a:noFill/>
        </p:spPr>
        <p:txBody>
          <a:bodyPr wrap="square" rtlCol="0">
            <a:spAutoFit/>
          </a:bodyPr>
          <a:lstStyle/>
          <a:p>
            <a:pPr defTabSz="914400"/>
            <a:r>
              <a:rPr lang="en-US" i="1" dirty="0" smtClean="0">
                <a:solidFill>
                  <a:prstClr val="black"/>
                </a:solidFill>
                <a:latin typeface="Calibri" panose="020F0502020204030204"/>
              </a:rPr>
              <a:t>Connections per host</a:t>
            </a:r>
            <a:endParaRPr lang="en-GB" i="1" dirty="0">
              <a:solidFill>
                <a:prstClr val="black"/>
              </a:solidFill>
              <a:latin typeface="Calibri" panose="020F0502020204030204"/>
            </a:endParaRPr>
          </a:p>
        </p:txBody>
      </p:sp>
      <p:sp>
        <p:nvSpPr>
          <p:cNvPr id="7" name="TextBox 6"/>
          <p:cNvSpPr txBox="1"/>
          <p:nvPr/>
        </p:nvSpPr>
        <p:spPr>
          <a:xfrm>
            <a:off x="971600" y="1177702"/>
            <a:ext cx="2448272" cy="646331"/>
          </a:xfrm>
          <a:prstGeom prst="rect">
            <a:avLst/>
          </a:prstGeom>
          <a:noFill/>
        </p:spPr>
        <p:txBody>
          <a:bodyPr wrap="square" rtlCol="0">
            <a:spAutoFit/>
          </a:bodyPr>
          <a:lstStyle/>
          <a:p>
            <a:pPr defTabSz="914400"/>
            <a:r>
              <a:rPr lang="en-US" i="1" dirty="0" smtClean="0">
                <a:solidFill>
                  <a:prstClr val="black"/>
                </a:solidFill>
                <a:latin typeface="Calibri" panose="020F0502020204030204"/>
              </a:rPr>
              <a:t>Ratio of throughputs, MPTCP/TCP</a:t>
            </a:r>
            <a:endParaRPr lang="en-GB" i="1" dirty="0">
              <a:solidFill>
                <a:prstClr val="black"/>
              </a:solidFill>
              <a:latin typeface="Calibri" panose="020F0502020204030204"/>
            </a:endParaRPr>
          </a:p>
        </p:txBody>
      </p:sp>
      <p:sp>
        <p:nvSpPr>
          <p:cNvPr id="8" name="TextBox 7"/>
          <p:cNvSpPr txBox="1"/>
          <p:nvPr/>
        </p:nvSpPr>
        <p:spPr>
          <a:xfrm>
            <a:off x="5076056" y="1268760"/>
            <a:ext cx="3096344" cy="3693319"/>
          </a:xfrm>
          <a:prstGeom prst="rect">
            <a:avLst/>
          </a:prstGeom>
          <a:noFill/>
        </p:spPr>
        <p:txBody>
          <a:bodyPr wrap="square" rtlCol="0">
            <a:spAutoFit/>
          </a:bodyPr>
          <a:lstStyle/>
          <a:p>
            <a:pPr defTabSz="914400"/>
            <a:r>
              <a:rPr lang="en-US" dirty="0" smtClean="0">
                <a:solidFill>
                  <a:prstClr val="black"/>
                </a:solidFill>
                <a:latin typeface="Calibri" panose="020F0502020204030204"/>
              </a:rPr>
              <a:t>Simulation of a </a:t>
            </a:r>
            <a:r>
              <a:rPr lang="en-US" dirty="0" err="1" smtClean="0">
                <a:solidFill>
                  <a:prstClr val="black"/>
                </a:solidFill>
                <a:latin typeface="Calibri" panose="020F0502020204030204"/>
              </a:rPr>
              <a:t>FatTree</a:t>
            </a:r>
            <a:r>
              <a:rPr lang="en-US" dirty="0" smtClean="0">
                <a:solidFill>
                  <a:prstClr val="black"/>
                </a:solidFill>
                <a:latin typeface="Calibri" panose="020F0502020204030204"/>
              </a:rPr>
              <a:t>-like topology with 512 nodes, but with 4 hosts for every up-link from a top-of-rack switch, i.e. the core is oversubscribed 4:1.</a:t>
            </a:r>
            <a:endParaRPr lang="en-US" dirty="0" smtClean="0">
              <a:solidFill>
                <a:prstClr val="black"/>
              </a:solidFill>
              <a:latin typeface="Calibri" panose="020F0502020204030204"/>
            </a:endParaRPr>
          </a:p>
          <a:p>
            <a:pPr defTabSz="914400"/>
            <a:endParaRPr lang="en-US" dirty="0" smtClean="0">
              <a:solidFill>
                <a:prstClr val="black"/>
              </a:solidFill>
              <a:latin typeface="Calibri" panose="020F0502020204030204"/>
            </a:endParaRPr>
          </a:p>
          <a:p>
            <a:pPr marL="180975" indent="-180975" defTabSz="914400">
              <a:buFont typeface="Arial" panose="020B0604020202020204" pitchFamily="34" charset="0"/>
              <a:buChar char="•"/>
            </a:pPr>
            <a:r>
              <a:rPr lang="en-US" dirty="0" smtClean="0">
                <a:solidFill>
                  <a:prstClr val="black"/>
                </a:solidFill>
                <a:latin typeface="Calibri" panose="020F0502020204030204"/>
              </a:rPr>
              <a:t>Permutation TM: each host sends to one other, each host receives from one other</a:t>
            </a:r>
            <a:endParaRPr lang="en-US" dirty="0" smtClean="0">
              <a:solidFill>
                <a:prstClr val="black"/>
              </a:solidFill>
              <a:latin typeface="Calibri" panose="020F0502020204030204"/>
            </a:endParaRPr>
          </a:p>
          <a:p>
            <a:pPr marL="180975" indent="-180975" defTabSz="914400">
              <a:buFont typeface="Arial" panose="020B0604020202020204" pitchFamily="34" charset="0"/>
              <a:buChar char="•"/>
            </a:pPr>
            <a:r>
              <a:rPr lang="en-US" dirty="0" smtClean="0">
                <a:solidFill>
                  <a:prstClr val="black"/>
                </a:solidFill>
                <a:latin typeface="Calibri" panose="020F0502020204030204"/>
              </a:rPr>
              <a:t>Random TM: each host sends to one other, each host may receive from any number</a:t>
            </a:r>
            <a:endParaRPr lang="en-GB"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MPTCP permits flexible topologies</a:t>
            </a:r>
            <a:endParaRPr lang="en-GB" dirty="0"/>
          </a:p>
        </p:txBody>
      </p:sp>
      <p:sp>
        <p:nvSpPr>
          <p:cNvPr id="3" name="Content Placeholder 2"/>
          <p:cNvSpPr>
            <a:spLocks noGrp="1"/>
          </p:cNvSpPr>
          <p:nvPr>
            <p:ph idx="1"/>
          </p:nvPr>
        </p:nvSpPr>
        <p:spPr>
          <a:xfrm>
            <a:off x="2051720" y="4149080"/>
            <a:ext cx="7092280" cy="2708920"/>
          </a:xfrm>
        </p:spPr>
        <p:txBody>
          <a:bodyPr>
            <a:normAutofit/>
          </a:bodyPr>
          <a:lstStyle/>
          <a:p>
            <a:pPr>
              <a:spcBef>
                <a:spcPts val="1800"/>
              </a:spcBef>
            </a:pPr>
            <a:r>
              <a:rPr lang="en-US" sz="2800" dirty="0" smtClean="0"/>
              <a:t>If only 50% of hosts are active, you’d like each host to be able to send at 2Gb/s, faster than one NIC can support</a:t>
            </a:r>
            <a:r>
              <a:rPr lang="en-US" sz="2800" dirty="0" smtClean="0"/>
              <a:t>.</a:t>
            </a:r>
            <a:endParaRPr lang="en-US" sz="2800" dirty="0" smtClean="0"/>
          </a:p>
        </p:txBody>
      </p:sp>
      <p:sp>
        <p:nvSpPr>
          <p:cNvPr id="4" name="Slide Number Placeholder 3"/>
          <p:cNvSpPr>
            <a:spLocks noGrp="1"/>
          </p:cNvSpPr>
          <p:nvPr>
            <p:ph type="sldNum" sz="quarter" idx="4"/>
          </p:nvPr>
        </p:nvSpPr>
        <p:spPr/>
        <p:txBody>
          <a:bodyPr/>
          <a:lstStyle/>
          <a:p>
            <a:fld id="{C521D75E-D6CE-401B-B8F6-FCC738B84794}" type="slidenum">
              <a:rPr lang="en-GB" smtClean="0">
                <a:solidFill>
                  <a:srgbClr val="D8D8D8">
                    <a:lumMod val="75000"/>
                  </a:srgbClr>
                </a:solidFill>
                <a:latin typeface="Calibri" panose="020F0502020204030204"/>
              </a:rPr>
            </a:fld>
            <a:endParaRPr lang="en-GB">
              <a:solidFill>
                <a:srgbClr val="D8D8D8">
                  <a:lumMod val="75000"/>
                </a:srgbClr>
              </a:solidFill>
              <a:latin typeface="Calibri" panose="020F0502020204030204"/>
            </a:endParaRPr>
          </a:p>
        </p:txBody>
      </p:sp>
      <p:sp>
        <p:nvSpPr>
          <p:cNvPr id="8" name="Rounded Rectangle 7"/>
          <p:cNvSpPr/>
          <p:nvPr/>
        </p:nvSpPr>
        <p:spPr bwMode="auto">
          <a:xfrm>
            <a:off x="1475656" y="1916832"/>
            <a:ext cx="2089472" cy="11532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cxnSp>
        <p:nvCxnSpPr>
          <p:cNvPr id="18" name="Straight Connector 17"/>
          <p:cNvCxnSpPr>
            <a:stCxn id="109" idx="0"/>
            <a:endCxn id="71" idx="3"/>
          </p:cNvCxnSpPr>
          <p:nvPr/>
        </p:nvCxnSpPr>
        <p:spPr bwMode="auto">
          <a:xfrm rot="5400000" flipH="1" flipV="1">
            <a:off x="1836101" y="3068191"/>
            <a:ext cx="423238" cy="217673"/>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08" idx="3"/>
          </p:cNvCxnSpPr>
          <p:nvPr/>
        </p:nvCxnSpPr>
        <p:spPr bwMode="auto">
          <a:xfrm flipV="1">
            <a:off x="2242942" y="2245130"/>
            <a:ext cx="993114" cy="65999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07" idx="4"/>
          </p:cNvCxnSpPr>
          <p:nvPr/>
        </p:nvCxnSpPr>
        <p:spPr bwMode="auto">
          <a:xfrm rot="5400000" flipH="1" flipV="1">
            <a:off x="2184870" y="2325295"/>
            <a:ext cx="599802" cy="502709"/>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80" idx="0"/>
            <a:endCxn id="71" idx="5"/>
          </p:cNvCxnSpPr>
          <p:nvPr/>
        </p:nvCxnSpPr>
        <p:spPr bwMode="auto">
          <a:xfrm rot="16200000" flipV="1">
            <a:off x="2237018" y="3037612"/>
            <a:ext cx="422143" cy="27773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flipH="1" flipV="1">
            <a:off x="1982071" y="3138319"/>
            <a:ext cx="390525" cy="10795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16200000" flipV="1">
            <a:off x="2090021" y="3138319"/>
            <a:ext cx="390525" cy="10795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06" idx="4"/>
          </p:cNvCxnSpPr>
          <p:nvPr/>
        </p:nvCxnSpPr>
        <p:spPr bwMode="auto">
          <a:xfrm rot="5400000" flipH="1" flipV="1">
            <a:off x="1979908" y="2528150"/>
            <a:ext cx="504383" cy="158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105" idx="4"/>
          </p:cNvCxnSpPr>
          <p:nvPr/>
        </p:nvCxnSpPr>
        <p:spPr bwMode="auto">
          <a:xfrm rot="16200000" flipV="1">
            <a:off x="1637803" y="2295573"/>
            <a:ext cx="536133" cy="498483"/>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70" name="Oval 69"/>
          <p:cNvSpPr/>
          <p:nvPr/>
        </p:nvSpPr>
        <p:spPr bwMode="auto">
          <a:xfrm>
            <a:off x="1548677"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1" name="Oval 70"/>
          <p:cNvSpPr/>
          <p:nvPr/>
        </p:nvSpPr>
        <p:spPr bwMode="auto">
          <a:xfrm>
            <a:off x="2124939"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2" name="Oval 71"/>
          <p:cNvSpPr/>
          <p:nvPr/>
        </p:nvSpPr>
        <p:spPr bwMode="auto">
          <a:xfrm>
            <a:off x="2628176"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73" name="Oval 72"/>
          <p:cNvSpPr/>
          <p:nvPr/>
        </p:nvSpPr>
        <p:spPr bwMode="auto">
          <a:xfrm>
            <a:off x="3204438" y="2781126"/>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0" name="Rectangle 79"/>
          <p:cNvSpPr/>
          <p:nvPr/>
        </p:nvSpPr>
        <p:spPr>
          <a:xfrm>
            <a:off x="2544887" y="3387551"/>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1" name="Rectangle 80"/>
          <p:cNvSpPr/>
          <p:nvPr/>
        </p:nvSpPr>
        <p:spPr>
          <a:xfrm>
            <a:off x="2082081" y="3387551"/>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2" name="Rectangle 81"/>
          <p:cNvSpPr/>
          <p:nvPr/>
        </p:nvSpPr>
        <p:spPr>
          <a:xfrm>
            <a:off x="2297981" y="3387551"/>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05" name="Oval 104"/>
          <p:cNvSpPr/>
          <p:nvPr/>
        </p:nvSpPr>
        <p:spPr bwMode="auto">
          <a:xfrm>
            <a:off x="1548677"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06" name="Oval 105"/>
          <p:cNvSpPr/>
          <p:nvPr/>
        </p:nvSpPr>
        <p:spPr bwMode="auto">
          <a:xfrm>
            <a:off x="2124939"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07" name="Oval 106"/>
          <p:cNvSpPr/>
          <p:nvPr/>
        </p:nvSpPr>
        <p:spPr bwMode="auto">
          <a:xfrm>
            <a:off x="2628176"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08" name="Oval 107"/>
          <p:cNvSpPr/>
          <p:nvPr/>
        </p:nvSpPr>
        <p:spPr bwMode="auto">
          <a:xfrm>
            <a:off x="3204438" y="206084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09" name="Rectangle 108"/>
          <p:cNvSpPr/>
          <p:nvPr/>
        </p:nvSpPr>
        <p:spPr>
          <a:xfrm>
            <a:off x="1896815" y="3388646"/>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35" name="Oval 134"/>
          <p:cNvSpPr/>
          <p:nvPr/>
        </p:nvSpPr>
        <p:spPr bwMode="auto">
          <a:xfrm>
            <a:off x="2555776" y="1124744"/>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cxnSp>
        <p:nvCxnSpPr>
          <p:cNvPr id="136" name="Straight Connector 135"/>
          <p:cNvCxnSpPr>
            <a:stCxn id="106" idx="0"/>
            <a:endCxn id="135" idx="3"/>
          </p:cNvCxnSpPr>
          <p:nvPr/>
        </p:nvCxnSpPr>
        <p:spPr bwMode="auto">
          <a:xfrm rot="5400000" flipH="1" flipV="1">
            <a:off x="2034230" y="1507685"/>
            <a:ext cx="751822" cy="35450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07" idx="7"/>
          </p:cNvCxnSpPr>
          <p:nvPr/>
        </p:nvCxnSpPr>
        <p:spPr bwMode="auto">
          <a:xfrm rot="5400000" flipH="1" flipV="1">
            <a:off x="2740316" y="1412910"/>
            <a:ext cx="751698" cy="607414"/>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08" idx="7"/>
          </p:cNvCxnSpPr>
          <p:nvPr/>
        </p:nvCxnSpPr>
        <p:spPr bwMode="auto">
          <a:xfrm rot="5400000" flipH="1" flipV="1">
            <a:off x="3388487" y="1341001"/>
            <a:ext cx="751698" cy="75123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48" name="Rounded Rectangle 147"/>
          <p:cNvSpPr/>
          <p:nvPr/>
        </p:nvSpPr>
        <p:spPr bwMode="auto">
          <a:xfrm>
            <a:off x="6372200" y="1945056"/>
            <a:ext cx="2089472" cy="11532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cxnSp>
        <p:nvCxnSpPr>
          <p:cNvPr id="149" name="Straight Connector 148"/>
          <p:cNvCxnSpPr>
            <a:stCxn id="168" idx="0"/>
            <a:endCxn id="177" idx="1"/>
          </p:cNvCxnSpPr>
          <p:nvPr/>
        </p:nvCxnSpPr>
        <p:spPr bwMode="auto">
          <a:xfrm rot="5400000" flipH="1" flipV="1">
            <a:off x="6698721" y="3000533"/>
            <a:ext cx="505151" cy="497991"/>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endCxn id="167" idx="3"/>
          </p:cNvCxnSpPr>
          <p:nvPr/>
        </p:nvCxnSpPr>
        <p:spPr bwMode="auto">
          <a:xfrm flipV="1">
            <a:off x="7232129" y="2273354"/>
            <a:ext cx="900471" cy="622246"/>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166" idx="4"/>
          </p:cNvCxnSpPr>
          <p:nvPr/>
        </p:nvCxnSpPr>
        <p:spPr bwMode="auto">
          <a:xfrm rot="5400000" flipH="1" flipV="1">
            <a:off x="7151375" y="2366680"/>
            <a:ext cx="543003" cy="419588"/>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62" idx="0"/>
            <a:endCxn id="177" idx="1"/>
          </p:cNvCxnSpPr>
          <p:nvPr/>
        </p:nvCxnSpPr>
        <p:spPr bwMode="auto">
          <a:xfrm rot="5400000" flipH="1" flipV="1">
            <a:off x="6807125" y="3107842"/>
            <a:ext cx="504056" cy="282277"/>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61" idx="0"/>
            <a:endCxn id="177" idx="1"/>
          </p:cNvCxnSpPr>
          <p:nvPr/>
        </p:nvCxnSpPr>
        <p:spPr bwMode="auto">
          <a:xfrm rot="16200000" flipV="1">
            <a:off x="7022840" y="3174404"/>
            <a:ext cx="504056" cy="14915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63" idx="0"/>
            <a:endCxn id="177" idx="1"/>
          </p:cNvCxnSpPr>
          <p:nvPr/>
        </p:nvCxnSpPr>
        <p:spPr bwMode="auto">
          <a:xfrm rot="5400000" flipH="1" flipV="1">
            <a:off x="6914983" y="3215699"/>
            <a:ext cx="504056" cy="6656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65" idx="4"/>
          </p:cNvCxnSpPr>
          <p:nvPr/>
        </p:nvCxnSpPr>
        <p:spPr bwMode="auto">
          <a:xfrm rot="5400000" flipH="1" flipV="1">
            <a:off x="6809269" y="2527811"/>
            <a:ext cx="543003" cy="97326"/>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4" idx="4"/>
          </p:cNvCxnSpPr>
          <p:nvPr/>
        </p:nvCxnSpPr>
        <p:spPr bwMode="auto">
          <a:xfrm rot="16200000" flipV="1">
            <a:off x="6502087" y="2356057"/>
            <a:ext cx="543003" cy="440833"/>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7307375" y="3501008"/>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62" name="Rectangle 161"/>
          <p:cNvSpPr/>
          <p:nvPr/>
        </p:nvSpPr>
        <p:spPr>
          <a:xfrm>
            <a:off x="6875946" y="3501008"/>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63" name="Rectangle 162"/>
          <p:cNvSpPr/>
          <p:nvPr/>
        </p:nvSpPr>
        <p:spPr>
          <a:xfrm>
            <a:off x="7091661" y="3501008"/>
            <a:ext cx="84138"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64" name="Oval 163"/>
          <p:cNvSpPr/>
          <p:nvPr/>
        </p:nvSpPr>
        <p:spPr bwMode="auto">
          <a:xfrm>
            <a:off x="6445221"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65" name="Oval 164"/>
          <p:cNvSpPr/>
          <p:nvPr/>
        </p:nvSpPr>
        <p:spPr bwMode="auto">
          <a:xfrm>
            <a:off x="7021483"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66" name="Oval 165"/>
          <p:cNvSpPr/>
          <p:nvPr/>
        </p:nvSpPr>
        <p:spPr bwMode="auto">
          <a:xfrm>
            <a:off x="7524720"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67" name="Oval 166"/>
          <p:cNvSpPr/>
          <p:nvPr/>
        </p:nvSpPr>
        <p:spPr bwMode="auto">
          <a:xfrm>
            <a:off x="8100982" y="2089072"/>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68" name="Rectangle 167"/>
          <p:cNvSpPr/>
          <p:nvPr/>
        </p:nvSpPr>
        <p:spPr>
          <a:xfrm>
            <a:off x="6660232" y="3502103"/>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69" name="Oval 168"/>
          <p:cNvSpPr/>
          <p:nvPr/>
        </p:nvSpPr>
        <p:spPr bwMode="auto">
          <a:xfrm>
            <a:off x="7452320" y="1152968"/>
            <a:ext cx="215900" cy="215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cxnSp>
        <p:nvCxnSpPr>
          <p:cNvPr id="170" name="Straight Connector 169"/>
          <p:cNvCxnSpPr>
            <a:stCxn id="165" idx="0"/>
            <a:endCxn id="169" idx="3"/>
          </p:cNvCxnSpPr>
          <p:nvPr/>
        </p:nvCxnSpPr>
        <p:spPr bwMode="auto">
          <a:xfrm rot="5400000" flipH="1" flipV="1">
            <a:off x="6930774" y="1535909"/>
            <a:ext cx="751822" cy="35450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66" idx="7"/>
          </p:cNvCxnSpPr>
          <p:nvPr/>
        </p:nvCxnSpPr>
        <p:spPr bwMode="auto">
          <a:xfrm rot="5400000" flipH="1" flipV="1">
            <a:off x="7636860" y="1441134"/>
            <a:ext cx="751698" cy="607414"/>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67" idx="7"/>
          </p:cNvCxnSpPr>
          <p:nvPr/>
        </p:nvCxnSpPr>
        <p:spPr bwMode="auto">
          <a:xfrm rot="5400000" flipH="1" flipV="1">
            <a:off x="8285031" y="1369225"/>
            <a:ext cx="751698" cy="751232"/>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73" name="Pie 172"/>
          <p:cNvSpPr/>
          <p:nvPr/>
        </p:nvSpPr>
        <p:spPr>
          <a:xfrm>
            <a:off x="6444208"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sp>
        <p:nvSpPr>
          <p:cNvPr id="175" name="Pie 174"/>
          <p:cNvSpPr/>
          <p:nvPr/>
        </p:nvSpPr>
        <p:spPr>
          <a:xfrm flipH="1">
            <a:off x="658822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sp>
        <p:nvSpPr>
          <p:cNvPr id="176" name="Pie 175"/>
          <p:cNvSpPr/>
          <p:nvPr/>
        </p:nvSpPr>
        <p:spPr>
          <a:xfrm>
            <a:off x="694826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sp>
        <p:nvSpPr>
          <p:cNvPr id="177" name="Pie 176"/>
          <p:cNvSpPr/>
          <p:nvPr/>
        </p:nvSpPr>
        <p:spPr>
          <a:xfrm flipH="1">
            <a:off x="7092280"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sp>
        <p:nvSpPr>
          <p:cNvPr id="178" name="Pie 177"/>
          <p:cNvSpPr/>
          <p:nvPr/>
        </p:nvSpPr>
        <p:spPr>
          <a:xfrm>
            <a:off x="802838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sp>
        <p:nvSpPr>
          <p:cNvPr id="179" name="Pie 178"/>
          <p:cNvSpPr/>
          <p:nvPr/>
        </p:nvSpPr>
        <p:spPr>
          <a:xfrm flipH="1">
            <a:off x="8172400"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sp>
        <p:nvSpPr>
          <p:cNvPr id="180" name="Pie 179"/>
          <p:cNvSpPr/>
          <p:nvPr/>
        </p:nvSpPr>
        <p:spPr>
          <a:xfrm>
            <a:off x="7524328"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sp>
        <p:nvSpPr>
          <p:cNvPr id="181" name="Pie 180"/>
          <p:cNvSpPr/>
          <p:nvPr/>
        </p:nvSpPr>
        <p:spPr>
          <a:xfrm flipH="1">
            <a:off x="7668344" y="2780928"/>
            <a:ext cx="216024" cy="216024"/>
          </a:xfrm>
          <a:prstGeom prst="pie">
            <a:avLst>
              <a:gd name="adj1" fmla="val 535063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sp>
        <p:nvSpPr>
          <p:cNvPr id="186" name="Rectangle 185"/>
          <p:cNvSpPr/>
          <p:nvPr/>
        </p:nvSpPr>
        <p:spPr>
          <a:xfrm>
            <a:off x="7523088" y="3504708"/>
            <a:ext cx="84137" cy="84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cxnSp>
        <p:nvCxnSpPr>
          <p:cNvPr id="195" name="Straight Connector 194"/>
          <p:cNvCxnSpPr>
            <a:stCxn id="186" idx="0"/>
            <a:endCxn id="177" idx="1"/>
          </p:cNvCxnSpPr>
          <p:nvPr/>
        </p:nvCxnSpPr>
        <p:spPr bwMode="auto">
          <a:xfrm rot="16200000" flipV="1">
            <a:off x="7128847" y="3068397"/>
            <a:ext cx="507756" cy="36486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68" idx="0"/>
            <a:endCxn id="176" idx="1"/>
          </p:cNvCxnSpPr>
          <p:nvPr/>
        </p:nvCxnSpPr>
        <p:spPr bwMode="auto">
          <a:xfrm rot="5400000" flipH="1" flipV="1">
            <a:off x="6626713" y="3072541"/>
            <a:ext cx="505151" cy="353975"/>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62" idx="0"/>
            <a:endCxn id="176" idx="1"/>
          </p:cNvCxnSpPr>
          <p:nvPr/>
        </p:nvCxnSpPr>
        <p:spPr bwMode="auto">
          <a:xfrm rot="5400000" flipH="1" flipV="1">
            <a:off x="6735117" y="3179850"/>
            <a:ext cx="504056" cy="138261"/>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63" idx="0"/>
            <a:endCxn id="176" idx="1"/>
          </p:cNvCxnSpPr>
          <p:nvPr/>
        </p:nvCxnSpPr>
        <p:spPr bwMode="auto">
          <a:xfrm rot="16200000" flipV="1">
            <a:off x="6842975" y="3210253"/>
            <a:ext cx="504056" cy="77454"/>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61" idx="0"/>
            <a:endCxn id="176" idx="1"/>
          </p:cNvCxnSpPr>
          <p:nvPr/>
        </p:nvCxnSpPr>
        <p:spPr bwMode="auto">
          <a:xfrm rot="16200000" flipV="1">
            <a:off x="6950832" y="3102396"/>
            <a:ext cx="504056" cy="293168"/>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86" idx="0"/>
            <a:endCxn id="176" idx="1"/>
          </p:cNvCxnSpPr>
          <p:nvPr/>
        </p:nvCxnSpPr>
        <p:spPr bwMode="auto">
          <a:xfrm rot="16200000" flipV="1">
            <a:off x="7056839" y="2996389"/>
            <a:ext cx="507756" cy="508881"/>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36512" y="908720"/>
            <a:ext cx="2952328" cy="923330"/>
          </a:xfrm>
          <a:prstGeom prst="rect">
            <a:avLst/>
          </a:prstGeom>
          <a:noFill/>
        </p:spPr>
        <p:txBody>
          <a:bodyPr wrap="square" rtlCol="0">
            <a:spAutoFit/>
          </a:bodyPr>
          <a:lstStyle/>
          <a:p>
            <a:pPr defTabSz="914400"/>
            <a:r>
              <a:rPr lang="en-US" dirty="0" err="1" smtClean="0">
                <a:solidFill>
                  <a:prstClr val="white"/>
                </a:solidFill>
                <a:latin typeface="Calibri" panose="020F0502020204030204"/>
              </a:rPr>
              <a:t>FatTree</a:t>
            </a:r>
            <a:endParaRPr lang="en-US" dirty="0" smtClean="0">
              <a:solidFill>
                <a:prstClr val="white"/>
              </a:solidFill>
              <a:latin typeface="Calibri" panose="020F0502020204030204"/>
            </a:endParaRPr>
          </a:p>
          <a:p>
            <a:pPr defTabSz="914400"/>
            <a:r>
              <a:rPr lang="en-US" dirty="0" smtClean="0">
                <a:solidFill>
                  <a:prstClr val="white"/>
                </a:solidFill>
                <a:latin typeface="Calibri" panose="020F0502020204030204"/>
              </a:rPr>
              <a:t>(5 ports per host in total,</a:t>
            </a:r>
            <a:endParaRPr lang="en-US" dirty="0" smtClean="0">
              <a:solidFill>
                <a:prstClr val="white"/>
              </a:solidFill>
              <a:latin typeface="Calibri" panose="020F0502020204030204"/>
            </a:endParaRPr>
          </a:p>
          <a:p>
            <a:pPr defTabSz="914400"/>
            <a:r>
              <a:rPr lang="en-US" dirty="0" smtClean="0">
                <a:solidFill>
                  <a:prstClr val="white"/>
                </a:solidFill>
                <a:latin typeface="Calibri" panose="020F0502020204030204"/>
              </a:rPr>
              <a:t>1Gb/s bisection bandwidth)</a:t>
            </a:r>
            <a:endParaRPr lang="en-GB" dirty="0">
              <a:solidFill>
                <a:prstClr val="white"/>
              </a:solidFill>
              <a:latin typeface="Calibri" panose="020F0502020204030204"/>
            </a:endParaRPr>
          </a:p>
        </p:txBody>
      </p:sp>
      <p:sp>
        <p:nvSpPr>
          <p:cNvPr id="216" name="TextBox 215"/>
          <p:cNvSpPr txBox="1"/>
          <p:nvPr/>
        </p:nvSpPr>
        <p:spPr>
          <a:xfrm>
            <a:off x="4788024" y="908720"/>
            <a:ext cx="3168352" cy="923330"/>
          </a:xfrm>
          <a:prstGeom prst="rect">
            <a:avLst/>
          </a:prstGeom>
          <a:noFill/>
        </p:spPr>
        <p:txBody>
          <a:bodyPr wrap="square" rtlCol="0">
            <a:spAutoFit/>
          </a:bodyPr>
          <a:lstStyle/>
          <a:p>
            <a:pPr defTabSz="914400"/>
            <a:r>
              <a:rPr lang="en-US" dirty="0" smtClean="0">
                <a:solidFill>
                  <a:prstClr val="white"/>
                </a:solidFill>
                <a:latin typeface="Calibri" panose="020F0502020204030204"/>
              </a:rPr>
              <a:t>Dual-homed </a:t>
            </a:r>
            <a:r>
              <a:rPr lang="en-US" dirty="0" err="1" smtClean="0">
                <a:solidFill>
                  <a:prstClr val="white"/>
                </a:solidFill>
                <a:latin typeface="Calibri" panose="020F0502020204030204"/>
              </a:rPr>
              <a:t>FatTree</a:t>
            </a:r>
            <a:endParaRPr lang="en-US" dirty="0" smtClean="0">
              <a:solidFill>
                <a:prstClr val="white"/>
              </a:solidFill>
              <a:latin typeface="Calibri" panose="020F0502020204030204"/>
            </a:endParaRPr>
          </a:p>
          <a:p>
            <a:pPr defTabSz="914400"/>
            <a:r>
              <a:rPr lang="en-US" dirty="0" smtClean="0">
                <a:solidFill>
                  <a:prstClr val="white"/>
                </a:solidFill>
                <a:latin typeface="Calibri" panose="020F0502020204030204"/>
              </a:rPr>
              <a:t>(5 ports per host in total,</a:t>
            </a:r>
            <a:endParaRPr lang="en-US" dirty="0" smtClean="0">
              <a:solidFill>
                <a:prstClr val="white"/>
              </a:solidFill>
              <a:latin typeface="Calibri" panose="020F0502020204030204"/>
            </a:endParaRPr>
          </a:p>
          <a:p>
            <a:pPr defTabSz="914400"/>
            <a:r>
              <a:rPr lang="en-US" dirty="0" smtClean="0">
                <a:solidFill>
                  <a:prstClr val="white"/>
                </a:solidFill>
                <a:latin typeface="Calibri" panose="020F0502020204030204"/>
              </a:rPr>
              <a:t>1Gb/s bisection bandwidth)</a:t>
            </a:r>
            <a:endParaRPr lang="en-GB" dirty="0">
              <a:solidFill>
                <a:prstClr val="white"/>
              </a:solidFill>
              <a:latin typeface="Calibri" panose="020F0502020204030204"/>
            </a:endParaRPr>
          </a:p>
        </p:txBody>
      </p:sp>
      <p:sp>
        <p:nvSpPr>
          <p:cNvPr id="217" name="TextBox 216"/>
          <p:cNvSpPr txBox="1"/>
          <p:nvPr/>
        </p:nvSpPr>
        <p:spPr>
          <a:xfrm>
            <a:off x="2483768" y="3059668"/>
            <a:ext cx="1152128" cy="338554"/>
          </a:xfrm>
          <a:prstGeom prst="rect">
            <a:avLst/>
          </a:prstGeom>
          <a:noFill/>
        </p:spPr>
        <p:txBody>
          <a:bodyPr wrap="square" rtlCol="0">
            <a:spAutoFit/>
          </a:bodyPr>
          <a:lstStyle/>
          <a:p>
            <a:pPr defTabSz="914400"/>
            <a:r>
              <a:rPr lang="en-US" sz="1600" i="1" dirty="0" smtClean="0">
                <a:solidFill>
                  <a:prstClr val="white"/>
                </a:solidFill>
                <a:latin typeface="Calibri" panose="020F0502020204030204"/>
              </a:rPr>
              <a:t>1Gb/s</a:t>
            </a:r>
            <a:endParaRPr lang="en-GB" sz="1600" i="1" dirty="0">
              <a:solidFill>
                <a:prstClr val="white"/>
              </a:solidFill>
              <a:latin typeface="Calibri" panose="020F0502020204030204"/>
            </a:endParaRPr>
          </a:p>
        </p:txBody>
      </p:sp>
      <p:sp>
        <p:nvSpPr>
          <p:cNvPr id="218" name="TextBox 217"/>
          <p:cNvSpPr txBox="1"/>
          <p:nvPr/>
        </p:nvSpPr>
        <p:spPr>
          <a:xfrm>
            <a:off x="7452320" y="3068960"/>
            <a:ext cx="1152128" cy="338554"/>
          </a:xfrm>
          <a:prstGeom prst="rect">
            <a:avLst/>
          </a:prstGeom>
          <a:noFill/>
        </p:spPr>
        <p:txBody>
          <a:bodyPr wrap="square" rtlCol="0">
            <a:spAutoFit/>
          </a:bodyPr>
          <a:lstStyle/>
          <a:p>
            <a:pPr defTabSz="914400"/>
            <a:r>
              <a:rPr lang="en-US" sz="1600" i="1" dirty="0" smtClean="0">
                <a:solidFill>
                  <a:prstClr val="white"/>
                </a:solidFill>
                <a:latin typeface="Calibri" panose="020F0502020204030204"/>
              </a:rPr>
              <a:t>1Gb/s</a:t>
            </a:r>
            <a:endParaRPr lang="en-GB" sz="1600" i="1" dirty="0">
              <a:solidFill>
                <a:prstClr val="white"/>
              </a:solidFill>
              <a:latin typeface="Calibri" panose="020F0502020204030204"/>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Presto</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
        <p:nvSpPr>
          <p:cNvPr id="9" name="TextBox 8"/>
          <p:cNvSpPr txBox="1"/>
          <p:nvPr/>
        </p:nvSpPr>
        <p:spPr>
          <a:xfrm>
            <a:off x="552172" y="5755645"/>
            <a:ext cx="8454888" cy="430887"/>
          </a:xfrm>
          <a:prstGeom prst="rect">
            <a:avLst/>
          </a:prstGeom>
          <a:noFill/>
        </p:spPr>
        <p:txBody>
          <a:bodyPr wrap="square" rtlCol="0">
            <a:spAutoFit/>
          </a:bodyPr>
          <a:lstStyle/>
          <a:p>
            <a:pPr marL="285750" indent="-285750">
              <a:buFont typeface="Wingdings" panose="05000000000000000000" pitchFamily="2" charset="2"/>
              <a:buChar char="²"/>
            </a:pPr>
            <a:r>
              <a:rPr lang="en-US" sz="2200" dirty="0" smtClean="0">
                <a:solidFill>
                  <a:prstClr val="black">
                    <a:lumMod val="50000"/>
                    <a:lumOff val="50000"/>
                  </a:prstClr>
                </a:solidFill>
                <a:latin typeface="Calibri" panose="020F0502020204030204"/>
              </a:rPr>
              <a:t>Adapted from slides by </a:t>
            </a:r>
            <a:r>
              <a:rPr lang="en-US" sz="2200" dirty="0" err="1" smtClean="0">
                <a:solidFill>
                  <a:prstClr val="black">
                    <a:lumMod val="50000"/>
                    <a:lumOff val="50000"/>
                  </a:prstClr>
                </a:solidFill>
                <a:latin typeface="Calibri" panose="020F0502020204030204"/>
              </a:rPr>
              <a:t>Keqiang</a:t>
            </a:r>
            <a:r>
              <a:rPr lang="en-US" sz="2200" dirty="0" smtClean="0">
                <a:solidFill>
                  <a:prstClr val="black">
                    <a:lumMod val="50000"/>
                    <a:lumOff val="50000"/>
                  </a:prstClr>
                </a:solidFill>
                <a:latin typeface="Calibri" panose="020F0502020204030204"/>
              </a:rPr>
              <a:t> He (Wisconsin)</a:t>
            </a:r>
            <a:endParaRPr lang="en-US" sz="2200" dirty="0">
              <a:solidFill>
                <a:prstClr val="black">
                  <a:lumMod val="50000"/>
                  <a:lumOff val="50000"/>
                </a:prstClr>
              </a:solidFill>
              <a:latin typeface="Calibri" panose="020F050202020403020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Multi-rooted != Ideal DC Network</a:t>
            </a:r>
            <a:endParaRPr lang="en-US" dirty="0"/>
          </a:p>
        </p:txBody>
      </p:sp>
      <p:sp>
        <p:nvSpPr>
          <p:cNvPr id="4" name="Slide Number Placeholder 3"/>
          <p:cNvSpPr>
            <a:spLocks noGrp="1"/>
          </p:cNvSpPr>
          <p:nvPr>
            <p:ph type="sldNum" sz="quarter" idx="12"/>
          </p:nvPr>
        </p:nvSpPr>
        <p:spPr>
          <a:xfrm>
            <a:off x="6629400" y="6416676"/>
            <a:ext cx="2133600" cy="365125"/>
          </a:xfrm>
        </p:spPr>
        <p:txBody>
          <a:bodyPr/>
          <a:lstStyle/>
          <a:p>
            <a:fld id="{3AC99A5B-5B03-425B-9284-2F10A88898BE}" type="slidenum">
              <a:rPr lang="en-US" smtClean="0"/>
            </a:fld>
            <a:endParaRPr lang="en-US" dirty="0"/>
          </a:p>
        </p:txBody>
      </p:sp>
      <p:grpSp>
        <p:nvGrpSpPr>
          <p:cNvPr id="1515" name="Group 1514"/>
          <p:cNvGrpSpPr/>
          <p:nvPr/>
        </p:nvGrpSpPr>
        <p:grpSpPr>
          <a:xfrm>
            <a:off x="76200" y="1547337"/>
            <a:ext cx="4572000" cy="3716655"/>
            <a:chOff x="76200" y="1547336"/>
            <a:chExt cx="4572000" cy="3716655"/>
          </a:xfrm>
        </p:grpSpPr>
        <p:grpSp>
          <p:nvGrpSpPr>
            <p:cNvPr id="5" name="Group 4"/>
            <p:cNvGrpSpPr/>
            <p:nvPr/>
          </p:nvGrpSpPr>
          <p:grpSpPr>
            <a:xfrm>
              <a:off x="410808" y="2368391"/>
              <a:ext cx="3932592" cy="2895600"/>
              <a:chOff x="4203805" y="2743200"/>
              <a:chExt cx="4863995" cy="3581400"/>
            </a:xfrm>
          </p:grpSpPr>
          <p:grpSp>
            <p:nvGrpSpPr>
              <p:cNvPr id="481" name="Group 480"/>
              <p:cNvGrpSpPr/>
              <p:nvPr/>
            </p:nvGrpSpPr>
            <p:grpSpPr>
              <a:xfrm>
                <a:off x="4554583" y="2964642"/>
                <a:ext cx="4169005" cy="2927276"/>
                <a:chOff x="4821965" y="2962694"/>
                <a:chExt cx="3876480" cy="2721878"/>
              </a:xfrm>
            </p:grpSpPr>
            <p:cxnSp>
              <p:nvCxnSpPr>
                <p:cNvPr id="483" name="Straight Arrow Connector 482"/>
                <p:cNvCxnSpPr>
                  <a:stCxn id="613" idx="0"/>
                  <a:endCxn id="670" idx="3"/>
                </p:cNvCxnSpPr>
                <p:nvPr/>
              </p:nvCxnSpPr>
              <p:spPr>
                <a:xfrm flipV="1">
                  <a:off x="5214120" y="3552456"/>
                  <a:ext cx="690491"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28" name="Straight Arrow Connector 527"/>
                <p:cNvCxnSpPr>
                  <a:stCxn id="613" idx="0"/>
                  <a:endCxn id="678" idx="3"/>
                </p:cNvCxnSpPr>
                <p:nvPr/>
              </p:nvCxnSpPr>
              <p:spPr>
                <a:xfrm flipV="1">
                  <a:off x="5214120" y="3555867"/>
                  <a:ext cx="1590807"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29" name="Straight Arrow Connector 528"/>
                <p:cNvCxnSpPr>
                  <a:stCxn id="613" idx="0"/>
                  <a:endCxn id="674" idx="3"/>
                </p:cNvCxnSpPr>
                <p:nvPr/>
              </p:nvCxnSpPr>
              <p:spPr>
                <a:xfrm flipV="1">
                  <a:off x="5214120" y="3567276"/>
                  <a:ext cx="2565757"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0" name="Straight Arrow Connector 529"/>
                <p:cNvCxnSpPr>
                  <a:stCxn id="592" idx="0"/>
                  <a:endCxn id="670" idx="3"/>
                </p:cNvCxnSpPr>
                <p:nvPr/>
              </p:nvCxnSpPr>
              <p:spPr>
                <a:xfrm flipH="1" flipV="1">
                  <a:off x="5904612" y="3552456"/>
                  <a:ext cx="324737"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1" name="Straight Arrow Connector 530"/>
                <p:cNvCxnSpPr>
                  <a:stCxn id="592" idx="0"/>
                  <a:endCxn id="679" idx="2"/>
                </p:cNvCxnSpPr>
                <p:nvPr/>
              </p:nvCxnSpPr>
              <p:spPr>
                <a:xfrm flipV="1">
                  <a:off x="6229349" y="3552518"/>
                  <a:ext cx="578676" cy="149163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2" name="Straight Arrow Connector 531"/>
                <p:cNvCxnSpPr>
                  <a:stCxn id="592" idx="0"/>
                  <a:endCxn id="674" idx="3"/>
                </p:cNvCxnSpPr>
                <p:nvPr/>
              </p:nvCxnSpPr>
              <p:spPr>
                <a:xfrm flipV="1">
                  <a:off x="6229349" y="3567276"/>
                  <a:ext cx="1550529"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3" name="Straight Arrow Connector 532"/>
                <p:cNvCxnSpPr>
                  <a:stCxn id="571" idx="0"/>
                  <a:endCxn id="670" idx="3"/>
                </p:cNvCxnSpPr>
                <p:nvPr/>
              </p:nvCxnSpPr>
              <p:spPr>
                <a:xfrm flipH="1" flipV="1">
                  <a:off x="5904612" y="3552456"/>
                  <a:ext cx="1332462" cy="14990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4" name="Straight Arrow Connector 533"/>
                <p:cNvCxnSpPr>
                  <a:stCxn id="571" idx="0"/>
                  <a:endCxn id="678" idx="3"/>
                </p:cNvCxnSpPr>
                <p:nvPr/>
              </p:nvCxnSpPr>
              <p:spPr>
                <a:xfrm flipH="1" flipV="1">
                  <a:off x="6804928" y="3555867"/>
                  <a:ext cx="432146" cy="149566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5" name="Straight Arrow Connector 534"/>
                <p:cNvCxnSpPr>
                  <a:stCxn id="571" idx="0"/>
                  <a:endCxn id="675" idx="2"/>
                </p:cNvCxnSpPr>
                <p:nvPr/>
              </p:nvCxnSpPr>
              <p:spPr>
                <a:xfrm flipV="1">
                  <a:off x="7237074" y="3563928"/>
                  <a:ext cx="545901" cy="148760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6" name="Straight Arrow Connector 535"/>
                <p:cNvCxnSpPr>
                  <a:stCxn id="550" idx="0"/>
                  <a:endCxn id="675" idx="2"/>
                </p:cNvCxnSpPr>
                <p:nvPr/>
              </p:nvCxnSpPr>
              <p:spPr>
                <a:xfrm flipH="1" flipV="1">
                  <a:off x="7782975" y="3563928"/>
                  <a:ext cx="533412" cy="148022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7" name="Straight Arrow Connector 536"/>
                <p:cNvCxnSpPr>
                  <a:stCxn id="550" idx="0"/>
                  <a:endCxn id="678" idx="3"/>
                </p:cNvCxnSpPr>
                <p:nvPr/>
              </p:nvCxnSpPr>
              <p:spPr>
                <a:xfrm flipH="1" flipV="1">
                  <a:off x="6804928" y="3555867"/>
                  <a:ext cx="1511459"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8" name="Straight Arrow Connector 537"/>
                <p:cNvCxnSpPr>
                  <a:stCxn id="550" idx="0"/>
                  <a:endCxn id="670" idx="3"/>
                </p:cNvCxnSpPr>
                <p:nvPr/>
              </p:nvCxnSpPr>
              <p:spPr>
                <a:xfrm flipH="1" flipV="1">
                  <a:off x="5904612" y="3552456"/>
                  <a:ext cx="2411775"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539" name="Group 538"/>
                <p:cNvGrpSpPr/>
                <p:nvPr/>
              </p:nvGrpSpPr>
              <p:grpSpPr>
                <a:xfrm>
                  <a:off x="6523918" y="2966104"/>
                  <a:ext cx="449615" cy="589762"/>
                  <a:chOff x="1027560" y="1988818"/>
                  <a:chExt cx="545969" cy="678181"/>
                </a:xfrm>
              </p:grpSpPr>
              <p:sp>
                <p:nvSpPr>
                  <p:cNvPr id="678" name="Cube 677"/>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9"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680"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81"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40" name="Group 539"/>
                <p:cNvGrpSpPr/>
                <p:nvPr/>
              </p:nvGrpSpPr>
              <p:grpSpPr>
                <a:xfrm>
                  <a:off x="7498868" y="2977514"/>
                  <a:ext cx="449615" cy="589762"/>
                  <a:chOff x="1027560" y="1988818"/>
                  <a:chExt cx="545969" cy="678181"/>
                </a:xfrm>
              </p:grpSpPr>
              <p:sp>
                <p:nvSpPr>
                  <p:cNvPr id="674" name="Cube 673"/>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676"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7"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41" name="Group 540"/>
                <p:cNvGrpSpPr/>
                <p:nvPr/>
              </p:nvGrpSpPr>
              <p:grpSpPr>
                <a:xfrm>
                  <a:off x="5623602" y="2962694"/>
                  <a:ext cx="449615" cy="589762"/>
                  <a:chOff x="1027560" y="1988818"/>
                  <a:chExt cx="545969" cy="678181"/>
                </a:xfrm>
              </p:grpSpPr>
              <p:sp>
                <p:nvSpPr>
                  <p:cNvPr id="670" name="Cube 669"/>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672"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73"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42" name="Group 541"/>
                <p:cNvGrpSpPr/>
                <p:nvPr/>
              </p:nvGrpSpPr>
              <p:grpSpPr>
                <a:xfrm>
                  <a:off x="4821965" y="5247109"/>
                  <a:ext cx="775546" cy="436881"/>
                  <a:chOff x="457200" y="4457617"/>
                  <a:chExt cx="1085821" cy="427364"/>
                </a:xfrm>
              </p:grpSpPr>
              <p:cxnSp>
                <p:nvCxnSpPr>
                  <p:cNvPr id="661" name="Straight Connector 66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2" name="Straight Connector 66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3" name="Straight Connector 66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4" name="Straight Connector 66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65" name="Group 664"/>
                  <p:cNvGrpSpPr/>
                  <p:nvPr/>
                </p:nvGrpSpPr>
                <p:grpSpPr>
                  <a:xfrm flipH="1">
                    <a:off x="1012996" y="4465798"/>
                    <a:ext cx="530025" cy="419183"/>
                    <a:chOff x="609600" y="4610017"/>
                    <a:chExt cx="530025" cy="419183"/>
                  </a:xfrm>
                </p:grpSpPr>
                <p:cxnSp>
                  <p:nvCxnSpPr>
                    <p:cNvPr id="666" name="Straight Connector 66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7" name="Straight Connector 66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8" name="Straight Connector 66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9" name="Straight Connector 66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43" name="Group 542"/>
                <p:cNvGrpSpPr/>
                <p:nvPr/>
              </p:nvGrpSpPr>
              <p:grpSpPr>
                <a:xfrm>
                  <a:off x="5837237" y="5247691"/>
                  <a:ext cx="775546" cy="436881"/>
                  <a:chOff x="457200" y="4457617"/>
                  <a:chExt cx="1085821" cy="427364"/>
                </a:xfrm>
              </p:grpSpPr>
              <p:cxnSp>
                <p:nvCxnSpPr>
                  <p:cNvPr id="652" name="Straight Connector 651"/>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3" name="Straight Connector 652"/>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4" name="Straight Connector 653"/>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5" name="Straight Connector 654"/>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56" name="Group 655"/>
                  <p:cNvGrpSpPr/>
                  <p:nvPr/>
                </p:nvGrpSpPr>
                <p:grpSpPr>
                  <a:xfrm flipH="1">
                    <a:off x="1012996" y="4465798"/>
                    <a:ext cx="530025" cy="419183"/>
                    <a:chOff x="609600" y="4610017"/>
                    <a:chExt cx="530025" cy="419183"/>
                  </a:xfrm>
                </p:grpSpPr>
                <p:cxnSp>
                  <p:nvCxnSpPr>
                    <p:cNvPr id="657" name="Straight Connector 656"/>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8" name="Straight Connector 657"/>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9" name="Straight Connector 658"/>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60" name="Straight Connector 659"/>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44" name="Group 543"/>
                <p:cNvGrpSpPr/>
                <p:nvPr/>
              </p:nvGrpSpPr>
              <p:grpSpPr>
                <a:xfrm>
                  <a:off x="6844354" y="5247691"/>
                  <a:ext cx="775546" cy="436881"/>
                  <a:chOff x="457200" y="4457617"/>
                  <a:chExt cx="1085821" cy="427364"/>
                </a:xfrm>
              </p:grpSpPr>
              <p:cxnSp>
                <p:nvCxnSpPr>
                  <p:cNvPr id="643" name="Straight Connector 642"/>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4" name="Straight Connector 64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5" name="Straight Connector 644"/>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6" name="Straight Connector 645"/>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47" name="Group 646"/>
                  <p:cNvGrpSpPr/>
                  <p:nvPr/>
                </p:nvGrpSpPr>
                <p:grpSpPr>
                  <a:xfrm flipH="1">
                    <a:off x="1012996" y="4465798"/>
                    <a:ext cx="530025" cy="419183"/>
                    <a:chOff x="609600" y="4610017"/>
                    <a:chExt cx="530025" cy="419183"/>
                  </a:xfrm>
                </p:grpSpPr>
                <p:cxnSp>
                  <p:nvCxnSpPr>
                    <p:cNvPr id="648" name="Straight Connector 647"/>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9" name="Straight Connector 64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0" name="Straight Connector 649"/>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51" name="Straight Connector 65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45" name="Group 544"/>
                <p:cNvGrpSpPr/>
                <p:nvPr/>
              </p:nvGrpSpPr>
              <p:grpSpPr>
                <a:xfrm>
                  <a:off x="7922899" y="5237468"/>
                  <a:ext cx="775546" cy="436881"/>
                  <a:chOff x="457200" y="4457617"/>
                  <a:chExt cx="1085821" cy="427364"/>
                </a:xfrm>
              </p:grpSpPr>
              <p:cxnSp>
                <p:nvCxnSpPr>
                  <p:cNvPr id="634" name="Straight Connector 63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35" name="Straight Connector 63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36" name="Straight Connector 63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37" name="Straight Connector 63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38" name="Group 637"/>
                  <p:cNvGrpSpPr/>
                  <p:nvPr/>
                </p:nvGrpSpPr>
                <p:grpSpPr>
                  <a:xfrm flipH="1">
                    <a:off x="1012996" y="4465798"/>
                    <a:ext cx="530025" cy="419183"/>
                    <a:chOff x="609600" y="4610017"/>
                    <a:chExt cx="530025" cy="419183"/>
                  </a:xfrm>
                </p:grpSpPr>
                <p:cxnSp>
                  <p:nvCxnSpPr>
                    <p:cNvPr id="639" name="Straight Connector 63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0" name="Straight Connector 63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1" name="Straight Connector 64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2" name="Straight Connector 64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46" name="Group 545"/>
                <p:cNvGrpSpPr/>
                <p:nvPr/>
              </p:nvGrpSpPr>
              <p:grpSpPr>
                <a:xfrm>
                  <a:off x="4864778" y="5044148"/>
                  <a:ext cx="698684" cy="211325"/>
                  <a:chOff x="5220661" y="3675707"/>
                  <a:chExt cx="978209" cy="243008"/>
                </a:xfrm>
              </p:grpSpPr>
              <p:sp>
                <p:nvSpPr>
                  <p:cNvPr id="613" name="Rectangle 61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1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61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61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61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61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61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62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62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62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62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62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62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62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62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62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62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63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63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63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63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547" name="Group 546"/>
                <p:cNvGrpSpPr/>
                <p:nvPr/>
              </p:nvGrpSpPr>
              <p:grpSpPr>
                <a:xfrm>
                  <a:off x="5880007" y="5044148"/>
                  <a:ext cx="698684" cy="211325"/>
                  <a:chOff x="5220661" y="3675707"/>
                  <a:chExt cx="978209" cy="243008"/>
                </a:xfrm>
              </p:grpSpPr>
              <p:sp>
                <p:nvSpPr>
                  <p:cNvPr id="592" name="Rectangle 59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9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59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59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59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59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59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59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60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60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60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60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60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60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60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60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60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60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61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61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61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548" name="Group 547"/>
                <p:cNvGrpSpPr/>
                <p:nvPr/>
              </p:nvGrpSpPr>
              <p:grpSpPr>
                <a:xfrm>
                  <a:off x="6887731" y="5051532"/>
                  <a:ext cx="698684" cy="211325"/>
                  <a:chOff x="5220661" y="3675707"/>
                  <a:chExt cx="978209" cy="243008"/>
                </a:xfrm>
              </p:grpSpPr>
              <p:sp>
                <p:nvSpPr>
                  <p:cNvPr id="571" name="Rectangle 57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7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57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57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57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57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57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57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57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58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58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58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58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58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58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58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58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58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58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59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59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549" name="Group 548"/>
                <p:cNvGrpSpPr/>
                <p:nvPr/>
              </p:nvGrpSpPr>
              <p:grpSpPr>
                <a:xfrm>
                  <a:off x="7967044" y="5044148"/>
                  <a:ext cx="698684" cy="211325"/>
                  <a:chOff x="5220661" y="3675707"/>
                  <a:chExt cx="978209" cy="243008"/>
                </a:xfrm>
              </p:grpSpPr>
              <p:sp>
                <p:nvSpPr>
                  <p:cNvPr id="550" name="Rectangle 54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5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55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55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55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55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55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55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55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55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56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56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56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56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56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56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56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56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56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56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57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sp>
            <p:nvSpPr>
              <p:cNvPr id="682" name="Left-Right Arrow 681"/>
              <p:cNvSpPr/>
              <p:nvPr/>
            </p:nvSpPr>
            <p:spPr>
              <a:xfrm>
                <a:off x="4203805" y="5615566"/>
                <a:ext cx="4863995" cy="709034"/>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a:t>1000s of server ports</a:t>
                </a:r>
                <a:endParaRPr lang="en-US" sz="2200" dirty="0"/>
              </a:p>
            </p:txBody>
          </p:sp>
          <p:grpSp>
            <p:nvGrpSpPr>
              <p:cNvPr id="683" name="Group 682"/>
              <p:cNvGrpSpPr/>
              <p:nvPr/>
            </p:nvGrpSpPr>
            <p:grpSpPr>
              <a:xfrm>
                <a:off x="4419600" y="2743200"/>
                <a:ext cx="4425310" cy="2729638"/>
                <a:chOff x="3807564" y="2536366"/>
                <a:chExt cx="4803036" cy="2962629"/>
              </a:xfrm>
            </p:grpSpPr>
            <p:sp>
              <p:nvSpPr>
                <p:cNvPr id="684" name="Rectangle 23"/>
                <p:cNvSpPr>
                  <a:spLocks noChangeArrowheads="1"/>
                </p:cNvSpPr>
                <p:nvPr/>
              </p:nvSpPr>
              <p:spPr bwMode="auto">
                <a:xfrm>
                  <a:off x="3807564" y="2536366"/>
                  <a:ext cx="4803036" cy="2962629"/>
                </a:xfrm>
                <a:prstGeom prst="rect">
                  <a:avLst/>
                </a:prstGeom>
              </p:spPr>
              <p:style>
                <a:lnRef idx="1">
                  <a:schemeClr val="dk1"/>
                </a:lnRef>
                <a:fillRef idx="2">
                  <a:schemeClr val="dk1"/>
                </a:fillRef>
                <a:effectRef idx="1">
                  <a:schemeClr val="dk1"/>
                </a:effectRef>
                <a:fontRef idx="minor">
                  <a:schemeClr val="dk1"/>
                </a:fontRef>
              </p:style>
              <p:txBody>
                <a:bodyPr wrap="none" anchor="ctr"/>
                <a:lstStyle/>
                <a:p>
                  <a:endParaRPr lang="en-US" sz="2000"/>
                </a:p>
              </p:txBody>
            </p:sp>
            <p:grpSp>
              <p:nvGrpSpPr>
                <p:cNvPr id="685" name="Group 32"/>
                <p:cNvGrpSpPr/>
                <p:nvPr/>
              </p:nvGrpSpPr>
              <p:grpSpPr>
                <a:xfrm>
                  <a:off x="4807029" y="3267714"/>
                  <a:ext cx="2780474" cy="1354183"/>
                  <a:chOff x="1040728" y="3511051"/>
                  <a:chExt cx="2777155" cy="1642242"/>
                </a:xfrm>
                <a:effectLst/>
              </p:grpSpPr>
              <p:sp>
                <p:nvSpPr>
                  <p:cNvPr id="770" name="Freeform 769"/>
                  <p:cNvSpPr/>
                  <p:nvPr/>
                </p:nvSpPr>
                <p:spPr>
                  <a:xfrm>
                    <a:off x="1040728" y="3511051"/>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771" name="Freeform 770"/>
                  <p:cNvSpPr/>
                  <p:nvPr/>
                </p:nvSpPr>
                <p:spPr>
                  <a:xfrm flipH="1" flipV="1">
                    <a:off x="2411547" y="4311599"/>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772" name="Freeform 771"/>
                  <p:cNvSpPr/>
                  <p:nvPr/>
                </p:nvSpPr>
                <p:spPr>
                  <a:xfrm flipH="1">
                    <a:off x="2433736" y="3534367"/>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sp>
                <p:nvSpPr>
                  <p:cNvPr id="773" name="Freeform 772"/>
                  <p:cNvSpPr/>
                  <p:nvPr/>
                </p:nvSpPr>
                <p:spPr>
                  <a:xfrm flipV="1">
                    <a:off x="1062916" y="4334915"/>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508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000"/>
                  </a:p>
                </p:txBody>
              </p:sp>
            </p:grpSp>
            <p:grpSp>
              <p:nvGrpSpPr>
                <p:cNvPr id="686" name="Group 685"/>
                <p:cNvGrpSpPr/>
                <p:nvPr/>
              </p:nvGrpSpPr>
              <p:grpSpPr>
                <a:xfrm>
                  <a:off x="3988931" y="4814613"/>
                  <a:ext cx="800508" cy="679949"/>
                  <a:chOff x="1142999" y="5791201"/>
                  <a:chExt cx="685802" cy="582518"/>
                </a:xfrm>
              </p:grpSpPr>
              <p:sp>
                <p:nvSpPr>
                  <p:cNvPr id="750" name="Freeform 152"/>
                  <p:cNvSpPr/>
                  <p:nvPr/>
                </p:nvSpPr>
                <p:spPr bwMode="auto">
                  <a:xfrm rot="5400000">
                    <a:off x="1201295" y="5735074"/>
                    <a:ext cx="569211" cy="6858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accent1">
                          <a:lumMod val="20000"/>
                          <a:lumOff val="80000"/>
                        </a:schemeClr>
                      </a:gs>
                      <a:gs pos="100000">
                        <a:srgbClr val="0033CC"/>
                      </a:gs>
                    </a:gsLst>
                    <a:lin ang="0" scaled="0"/>
                  </a:gradFill>
                  <a:ln w="28575">
                    <a:noFill/>
                    <a:round/>
                  </a:ln>
                </p:spPr>
                <p:txBody>
                  <a:bodyPr/>
                  <a:lstStyle/>
                  <a:p>
                    <a:endParaRPr lang="en-US" sz="1600">
                      <a:solidFill>
                        <a:srgbClr val="333399"/>
                      </a:solidFill>
                    </a:endParaRPr>
                  </a:p>
                </p:txBody>
              </p:sp>
              <p:grpSp>
                <p:nvGrpSpPr>
                  <p:cNvPr id="751" name="Group 750"/>
                  <p:cNvGrpSpPr/>
                  <p:nvPr/>
                </p:nvGrpSpPr>
                <p:grpSpPr>
                  <a:xfrm rot="5400000">
                    <a:off x="1192622" y="5741578"/>
                    <a:ext cx="582518" cy="681763"/>
                    <a:chOff x="-286306" y="2098432"/>
                    <a:chExt cx="1504376" cy="2349122"/>
                  </a:xfrm>
                </p:grpSpPr>
                <p:sp>
                  <p:nvSpPr>
                    <p:cNvPr id="767" name="Line 31"/>
                    <p:cNvSpPr>
                      <a:spLocks noChangeShapeType="1"/>
                    </p:cNvSpPr>
                    <p:nvPr/>
                  </p:nvSpPr>
                  <p:spPr bwMode="auto">
                    <a:xfrm>
                      <a:off x="1186393" y="2106301"/>
                      <a:ext cx="0" cy="2341253"/>
                    </a:xfrm>
                    <a:prstGeom prst="line">
                      <a:avLst/>
                    </a:prstGeom>
                    <a:noFill/>
                    <a:ln w="25400">
                      <a:solidFill>
                        <a:srgbClr val="000000"/>
                      </a:solidFill>
                      <a:round/>
                    </a:ln>
                    <a:effectLst/>
                  </p:spPr>
                  <p:txBody>
                    <a:bodyPr wrap="none" anchor="ctr"/>
                    <a:lstStyle/>
                    <a:p>
                      <a:endParaRPr lang="en-US" sz="2000"/>
                    </a:p>
                  </p:txBody>
                </p:sp>
                <p:sp>
                  <p:nvSpPr>
                    <p:cNvPr id="768" name="Line 34"/>
                    <p:cNvSpPr>
                      <a:spLocks noChangeShapeType="1"/>
                    </p:cNvSpPr>
                    <p:nvPr/>
                  </p:nvSpPr>
                  <p:spPr bwMode="auto">
                    <a:xfrm>
                      <a:off x="-280704" y="2098432"/>
                      <a:ext cx="1498774" cy="0"/>
                    </a:xfrm>
                    <a:prstGeom prst="line">
                      <a:avLst/>
                    </a:prstGeom>
                    <a:noFill/>
                    <a:ln w="25400">
                      <a:solidFill>
                        <a:schemeClr val="tx1"/>
                      </a:solidFill>
                      <a:round/>
                    </a:ln>
                    <a:effectLst/>
                  </p:spPr>
                  <p:txBody>
                    <a:bodyPr wrap="none" anchor="ctr"/>
                    <a:lstStyle/>
                    <a:p>
                      <a:endParaRPr lang="en-US" sz="2000"/>
                    </a:p>
                  </p:txBody>
                </p:sp>
                <p:sp>
                  <p:nvSpPr>
                    <p:cNvPr id="769" name="Line 32"/>
                    <p:cNvSpPr>
                      <a:spLocks noChangeShapeType="1"/>
                    </p:cNvSpPr>
                    <p:nvPr/>
                  </p:nvSpPr>
                  <p:spPr bwMode="auto">
                    <a:xfrm>
                      <a:off x="-286306" y="4393140"/>
                      <a:ext cx="1498772" cy="0"/>
                    </a:xfrm>
                    <a:prstGeom prst="line">
                      <a:avLst/>
                    </a:prstGeom>
                    <a:noFill/>
                    <a:ln w="25400">
                      <a:solidFill>
                        <a:schemeClr val="tx1"/>
                      </a:solidFill>
                      <a:round/>
                    </a:ln>
                    <a:effectLst/>
                  </p:spPr>
                  <p:txBody>
                    <a:bodyPr wrap="none" anchor="ctr"/>
                    <a:lstStyle/>
                    <a:p>
                      <a:endParaRPr lang="en-US" sz="2000"/>
                    </a:p>
                  </p:txBody>
                </p:sp>
              </p:grpSp>
              <p:sp>
                <p:nvSpPr>
                  <p:cNvPr id="752" name="Line 153"/>
                  <p:cNvSpPr>
                    <a:spLocks noChangeShapeType="1"/>
                  </p:cNvSpPr>
                  <p:nvPr/>
                </p:nvSpPr>
                <p:spPr bwMode="auto">
                  <a:xfrm rot="5400000">
                    <a:off x="120904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53" name="Freeform 35"/>
                  <p:cNvSpPr/>
                  <p:nvPr/>
                </p:nvSpPr>
                <p:spPr bwMode="auto">
                  <a:xfrm rot="5400000">
                    <a:off x="111989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54" name="Freeform 35"/>
                  <p:cNvSpPr/>
                  <p:nvPr/>
                </p:nvSpPr>
                <p:spPr bwMode="auto">
                  <a:xfrm rot="5400000">
                    <a:off x="144056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55" name="Freeform 35"/>
                  <p:cNvSpPr/>
                  <p:nvPr/>
                </p:nvSpPr>
                <p:spPr bwMode="auto">
                  <a:xfrm rot="5400000">
                    <a:off x="15199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56" name="Freeform 35"/>
                  <p:cNvSpPr/>
                  <p:nvPr/>
                </p:nvSpPr>
                <p:spPr bwMode="auto">
                  <a:xfrm rot="5400000">
                    <a:off x="13580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57" name="Freeform 35"/>
                  <p:cNvSpPr/>
                  <p:nvPr/>
                </p:nvSpPr>
                <p:spPr bwMode="auto">
                  <a:xfrm rot="5400000">
                    <a:off x="12024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58" name="Freeform 35"/>
                  <p:cNvSpPr/>
                  <p:nvPr/>
                </p:nvSpPr>
                <p:spPr bwMode="auto">
                  <a:xfrm rot="5400000">
                    <a:off x="10405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59" name="Freeform 35"/>
                  <p:cNvSpPr/>
                  <p:nvPr/>
                </p:nvSpPr>
                <p:spPr bwMode="auto">
                  <a:xfrm rot="5400000">
                    <a:off x="12786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60" name="Line 153"/>
                  <p:cNvSpPr>
                    <a:spLocks noChangeShapeType="1"/>
                  </p:cNvSpPr>
                  <p:nvPr/>
                </p:nvSpPr>
                <p:spPr bwMode="auto">
                  <a:xfrm rot="5400000">
                    <a:off x="12915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61" name="Line 153"/>
                  <p:cNvSpPr>
                    <a:spLocks noChangeShapeType="1"/>
                  </p:cNvSpPr>
                  <p:nvPr/>
                </p:nvSpPr>
                <p:spPr bwMode="auto">
                  <a:xfrm rot="5400000">
                    <a:off x="137414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62" name="Line 153"/>
                  <p:cNvSpPr>
                    <a:spLocks noChangeShapeType="1"/>
                  </p:cNvSpPr>
                  <p:nvPr/>
                </p:nvSpPr>
                <p:spPr bwMode="auto">
                  <a:xfrm rot="5400000">
                    <a:off x="145351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63" name="Line 153"/>
                  <p:cNvSpPr>
                    <a:spLocks noChangeShapeType="1"/>
                  </p:cNvSpPr>
                  <p:nvPr/>
                </p:nvSpPr>
                <p:spPr bwMode="auto">
                  <a:xfrm rot="5400000">
                    <a:off x="15328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64" name="Line 153"/>
                  <p:cNvSpPr>
                    <a:spLocks noChangeShapeType="1"/>
                  </p:cNvSpPr>
                  <p:nvPr/>
                </p:nvSpPr>
                <p:spPr bwMode="auto">
                  <a:xfrm rot="5400000">
                    <a:off x="161226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65" name="Line 153"/>
                  <p:cNvSpPr>
                    <a:spLocks noChangeShapeType="1"/>
                  </p:cNvSpPr>
                  <p:nvPr/>
                </p:nvSpPr>
                <p:spPr bwMode="auto">
                  <a:xfrm rot="5400000">
                    <a:off x="169481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66" name="Line 153"/>
                  <p:cNvSpPr>
                    <a:spLocks noChangeShapeType="1"/>
                  </p:cNvSpPr>
                  <p:nvPr/>
                </p:nvSpPr>
                <p:spPr bwMode="auto">
                  <a:xfrm rot="5400000">
                    <a:off x="17741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grpSp>
            <p:grpSp>
              <p:nvGrpSpPr>
                <p:cNvPr id="687" name="Group 686"/>
                <p:cNvGrpSpPr/>
                <p:nvPr/>
              </p:nvGrpSpPr>
              <p:grpSpPr>
                <a:xfrm>
                  <a:off x="5152630" y="4818319"/>
                  <a:ext cx="800508" cy="679949"/>
                  <a:chOff x="1142999" y="5791201"/>
                  <a:chExt cx="685802" cy="582518"/>
                </a:xfrm>
              </p:grpSpPr>
              <p:sp>
                <p:nvSpPr>
                  <p:cNvPr id="730" name="Freeform 152"/>
                  <p:cNvSpPr/>
                  <p:nvPr/>
                </p:nvSpPr>
                <p:spPr bwMode="auto">
                  <a:xfrm rot="5400000">
                    <a:off x="1201295" y="5735074"/>
                    <a:ext cx="569211" cy="6858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accent1">
                          <a:lumMod val="20000"/>
                          <a:lumOff val="80000"/>
                        </a:schemeClr>
                      </a:gs>
                      <a:gs pos="100000">
                        <a:srgbClr val="0033CC"/>
                      </a:gs>
                    </a:gsLst>
                    <a:lin ang="0" scaled="0"/>
                  </a:gradFill>
                  <a:ln w="28575">
                    <a:noFill/>
                    <a:round/>
                  </a:ln>
                </p:spPr>
                <p:txBody>
                  <a:bodyPr/>
                  <a:lstStyle/>
                  <a:p>
                    <a:endParaRPr lang="en-US" sz="1600">
                      <a:solidFill>
                        <a:srgbClr val="333399"/>
                      </a:solidFill>
                    </a:endParaRPr>
                  </a:p>
                </p:txBody>
              </p:sp>
              <p:grpSp>
                <p:nvGrpSpPr>
                  <p:cNvPr id="731" name="Group 730"/>
                  <p:cNvGrpSpPr/>
                  <p:nvPr/>
                </p:nvGrpSpPr>
                <p:grpSpPr>
                  <a:xfrm rot="5400000">
                    <a:off x="1192622" y="5741578"/>
                    <a:ext cx="582518" cy="681763"/>
                    <a:chOff x="-286306" y="2098432"/>
                    <a:chExt cx="1504376" cy="2349122"/>
                  </a:xfrm>
                </p:grpSpPr>
                <p:sp>
                  <p:nvSpPr>
                    <p:cNvPr id="747" name="Line 31"/>
                    <p:cNvSpPr>
                      <a:spLocks noChangeShapeType="1"/>
                    </p:cNvSpPr>
                    <p:nvPr/>
                  </p:nvSpPr>
                  <p:spPr bwMode="auto">
                    <a:xfrm>
                      <a:off x="1186393" y="2106301"/>
                      <a:ext cx="0" cy="2341253"/>
                    </a:xfrm>
                    <a:prstGeom prst="line">
                      <a:avLst/>
                    </a:prstGeom>
                    <a:noFill/>
                    <a:ln w="25400">
                      <a:solidFill>
                        <a:srgbClr val="000000"/>
                      </a:solidFill>
                      <a:round/>
                    </a:ln>
                    <a:effectLst/>
                  </p:spPr>
                  <p:txBody>
                    <a:bodyPr wrap="none" anchor="ctr"/>
                    <a:lstStyle/>
                    <a:p>
                      <a:endParaRPr lang="en-US" sz="2000"/>
                    </a:p>
                  </p:txBody>
                </p:sp>
                <p:sp>
                  <p:nvSpPr>
                    <p:cNvPr id="748" name="Line 34"/>
                    <p:cNvSpPr>
                      <a:spLocks noChangeShapeType="1"/>
                    </p:cNvSpPr>
                    <p:nvPr/>
                  </p:nvSpPr>
                  <p:spPr bwMode="auto">
                    <a:xfrm>
                      <a:off x="-280704" y="2098432"/>
                      <a:ext cx="1498774" cy="0"/>
                    </a:xfrm>
                    <a:prstGeom prst="line">
                      <a:avLst/>
                    </a:prstGeom>
                    <a:noFill/>
                    <a:ln w="25400">
                      <a:solidFill>
                        <a:schemeClr val="tx1"/>
                      </a:solidFill>
                      <a:round/>
                    </a:ln>
                    <a:effectLst/>
                  </p:spPr>
                  <p:txBody>
                    <a:bodyPr wrap="none" anchor="ctr"/>
                    <a:lstStyle/>
                    <a:p>
                      <a:endParaRPr lang="en-US" sz="2000"/>
                    </a:p>
                  </p:txBody>
                </p:sp>
                <p:sp>
                  <p:nvSpPr>
                    <p:cNvPr id="749" name="Line 32"/>
                    <p:cNvSpPr>
                      <a:spLocks noChangeShapeType="1"/>
                    </p:cNvSpPr>
                    <p:nvPr/>
                  </p:nvSpPr>
                  <p:spPr bwMode="auto">
                    <a:xfrm>
                      <a:off x="-286306" y="4393140"/>
                      <a:ext cx="1498772" cy="0"/>
                    </a:xfrm>
                    <a:prstGeom prst="line">
                      <a:avLst/>
                    </a:prstGeom>
                    <a:noFill/>
                    <a:ln w="25400">
                      <a:solidFill>
                        <a:schemeClr val="tx1"/>
                      </a:solidFill>
                      <a:round/>
                    </a:ln>
                    <a:effectLst/>
                  </p:spPr>
                  <p:txBody>
                    <a:bodyPr wrap="none" anchor="ctr"/>
                    <a:lstStyle/>
                    <a:p>
                      <a:endParaRPr lang="en-US" sz="2000"/>
                    </a:p>
                  </p:txBody>
                </p:sp>
              </p:grpSp>
              <p:sp>
                <p:nvSpPr>
                  <p:cNvPr id="732" name="Line 153"/>
                  <p:cNvSpPr>
                    <a:spLocks noChangeShapeType="1"/>
                  </p:cNvSpPr>
                  <p:nvPr/>
                </p:nvSpPr>
                <p:spPr bwMode="auto">
                  <a:xfrm rot="5400000">
                    <a:off x="120904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33" name="Freeform 35"/>
                  <p:cNvSpPr/>
                  <p:nvPr/>
                </p:nvSpPr>
                <p:spPr bwMode="auto">
                  <a:xfrm rot="5400000">
                    <a:off x="111989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34" name="Freeform 35"/>
                  <p:cNvSpPr/>
                  <p:nvPr/>
                </p:nvSpPr>
                <p:spPr bwMode="auto">
                  <a:xfrm rot="5400000">
                    <a:off x="144056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35" name="Freeform 35"/>
                  <p:cNvSpPr/>
                  <p:nvPr/>
                </p:nvSpPr>
                <p:spPr bwMode="auto">
                  <a:xfrm rot="5400000">
                    <a:off x="15199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36" name="Freeform 35"/>
                  <p:cNvSpPr/>
                  <p:nvPr/>
                </p:nvSpPr>
                <p:spPr bwMode="auto">
                  <a:xfrm rot="5400000">
                    <a:off x="13580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37" name="Freeform 35"/>
                  <p:cNvSpPr/>
                  <p:nvPr/>
                </p:nvSpPr>
                <p:spPr bwMode="auto">
                  <a:xfrm rot="5400000">
                    <a:off x="12024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38" name="Freeform 35"/>
                  <p:cNvSpPr/>
                  <p:nvPr/>
                </p:nvSpPr>
                <p:spPr bwMode="auto">
                  <a:xfrm rot="5400000">
                    <a:off x="10405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39" name="Freeform 35"/>
                  <p:cNvSpPr/>
                  <p:nvPr/>
                </p:nvSpPr>
                <p:spPr bwMode="auto">
                  <a:xfrm rot="5400000">
                    <a:off x="12786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40" name="Line 153"/>
                  <p:cNvSpPr>
                    <a:spLocks noChangeShapeType="1"/>
                  </p:cNvSpPr>
                  <p:nvPr/>
                </p:nvSpPr>
                <p:spPr bwMode="auto">
                  <a:xfrm rot="5400000">
                    <a:off x="12915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41" name="Line 153"/>
                  <p:cNvSpPr>
                    <a:spLocks noChangeShapeType="1"/>
                  </p:cNvSpPr>
                  <p:nvPr/>
                </p:nvSpPr>
                <p:spPr bwMode="auto">
                  <a:xfrm rot="5400000">
                    <a:off x="137414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42" name="Line 153"/>
                  <p:cNvSpPr>
                    <a:spLocks noChangeShapeType="1"/>
                  </p:cNvSpPr>
                  <p:nvPr/>
                </p:nvSpPr>
                <p:spPr bwMode="auto">
                  <a:xfrm rot="5400000">
                    <a:off x="145351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43" name="Line 153"/>
                  <p:cNvSpPr>
                    <a:spLocks noChangeShapeType="1"/>
                  </p:cNvSpPr>
                  <p:nvPr/>
                </p:nvSpPr>
                <p:spPr bwMode="auto">
                  <a:xfrm rot="5400000">
                    <a:off x="15328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44" name="Line 153"/>
                  <p:cNvSpPr>
                    <a:spLocks noChangeShapeType="1"/>
                  </p:cNvSpPr>
                  <p:nvPr/>
                </p:nvSpPr>
                <p:spPr bwMode="auto">
                  <a:xfrm rot="5400000">
                    <a:off x="161226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45" name="Line 153"/>
                  <p:cNvSpPr>
                    <a:spLocks noChangeShapeType="1"/>
                  </p:cNvSpPr>
                  <p:nvPr/>
                </p:nvSpPr>
                <p:spPr bwMode="auto">
                  <a:xfrm rot="5400000">
                    <a:off x="169481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46" name="Line 153"/>
                  <p:cNvSpPr>
                    <a:spLocks noChangeShapeType="1"/>
                  </p:cNvSpPr>
                  <p:nvPr/>
                </p:nvSpPr>
                <p:spPr bwMode="auto">
                  <a:xfrm rot="5400000">
                    <a:off x="17741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grpSp>
            <p:grpSp>
              <p:nvGrpSpPr>
                <p:cNvPr id="688" name="Group 687"/>
                <p:cNvGrpSpPr/>
                <p:nvPr/>
              </p:nvGrpSpPr>
              <p:grpSpPr>
                <a:xfrm>
                  <a:off x="6362292" y="4814613"/>
                  <a:ext cx="800508" cy="679949"/>
                  <a:chOff x="1142999" y="5791201"/>
                  <a:chExt cx="685802" cy="582518"/>
                </a:xfrm>
              </p:grpSpPr>
              <p:sp>
                <p:nvSpPr>
                  <p:cNvPr id="710" name="Freeform 152"/>
                  <p:cNvSpPr/>
                  <p:nvPr/>
                </p:nvSpPr>
                <p:spPr bwMode="auto">
                  <a:xfrm rot="5400000">
                    <a:off x="1201295" y="5735074"/>
                    <a:ext cx="569211" cy="6858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accent1">
                          <a:lumMod val="20000"/>
                          <a:lumOff val="80000"/>
                        </a:schemeClr>
                      </a:gs>
                      <a:gs pos="100000">
                        <a:srgbClr val="0033CC"/>
                      </a:gs>
                    </a:gsLst>
                    <a:lin ang="0" scaled="0"/>
                  </a:gradFill>
                  <a:ln w="28575">
                    <a:noFill/>
                    <a:round/>
                  </a:ln>
                </p:spPr>
                <p:txBody>
                  <a:bodyPr/>
                  <a:lstStyle/>
                  <a:p>
                    <a:endParaRPr lang="en-US" sz="1600">
                      <a:solidFill>
                        <a:srgbClr val="333399"/>
                      </a:solidFill>
                    </a:endParaRPr>
                  </a:p>
                </p:txBody>
              </p:sp>
              <p:grpSp>
                <p:nvGrpSpPr>
                  <p:cNvPr id="711" name="Group 710"/>
                  <p:cNvGrpSpPr/>
                  <p:nvPr/>
                </p:nvGrpSpPr>
                <p:grpSpPr>
                  <a:xfrm rot="5400000">
                    <a:off x="1192622" y="5741578"/>
                    <a:ext cx="582518" cy="681763"/>
                    <a:chOff x="-286306" y="2098432"/>
                    <a:chExt cx="1504376" cy="2349122"/>
                  </a:xfrm>
                </p:grpSpPr>
                <p:sp>
                  <p:nvSpPr>
                    <p:cNvPr id="727" name="Line 31"/>
                    <p:cNvSpPr>
                      <a:spLocks noChangeShapeType="1"/>
                    </p:cNvSpPr>
                    <p:nvPr/>
                  </p:nvSpPr>
                  <p:spPr bwMode="auto">
                    <a:xfrm>
                      <a:off x="1186393" y="2106301"/>
                      <a:ext cx="0" cy="2341253"/>
                    </a:xfrm>
                    <a:prstGeom prst="line">
                      <a:avLst/>
                    </a:prstGeom>
                    <a:noFill/>
                    <a:ln w="25400">
                      <a:solidFill>
                        <a:srgbClr val="000000"/>
                      </a:solidFill>
                      <a:round/>
                    </a:ln>
                    <a:effectLst/>
                  </p:spPr>
                  <p:txBody>
                    <a:bodyPr wrap="none" anchor="ctr"/>
                    <a:lstStyle/>
                    <a:p>
                      <a:endParaRPr lang="en-US" sz="2000"/>
                    </a:p>
                  </p:txBody>
                </p:sp>
                <p:sp>
                  <p:nvSpPr>
                    <p:cNvPr id="728" name="Line 34"/>
                    <p:cNvSpPr>
                      <a:spLocks noChangeShapeType="1"/>
                    </p:cNvSpPr>
                    <p:nvPr/>
                  </p:nvSpPr>
                  <p:spPr bwMode="auto">
                    <a:xfrm>
                      <a:off x="-280704" y="2098432"/>
                      <a:ext cx="1498774" cy="0"/>
                    </a:xfrm>
                    <a:prstGeom prst="line">
                      <a:avLst/>
                    </a:prstGeom>
                    <a:noFill/>
                    <a:ln w="25400">
                      <a:solidFill>
                        <a:schemeClr val="tx1"/>
                      </a:solidFill>
                      <a:round/>
                    </a:ln>
                    <a:effectLst/>
                  </p:spPr>
                  <p:txBody>
                    <a:bodyPr wrap="none" anchor="ctr"/>
                    <a:lstStyle/>
                    <a:p>
                      <a:endParaRPr lang="en-US" sz="2000"/>
                    </a:p>
                  </p:txBody>
                </p:sp>
                <p:sp>
                  <p:nvSpPr>
                    <p:cNvPr id="729" name="Line 32"/>
                    <p:cNvSpPr>
                      <a:spLocks noChangeShapeType="1"/>
                    </p:cNvSpPr>
                    <p:nvPr/>
                  </p:nvSpPr>
                  <p:spPr bwMode="auto">
                    <a:xfrm>
                      <a:off x="-286306" y="4393140"/>
                      <a:ext cx="1498772" cy="0"/>
                    </a:xfrm>
                    <a:prstGeom prst="line">
                      <a:avLst/>
                    </a:prstGeom>
                    <a:noFill/>
                    <a:ln w="25400">
                      <a:solidFill>
                        <a:schemeClr val="tx1"/>
                      </a:solidFill>
                      <a:round/>
                    </a:ln>
                    <a:effectLst/>
                  </p:spPr>
                  <p:txBody>
                    <a:bodyPr wrap="none" anchor="ctr"/>
                    <a:lstStyle/>
                    <a:p>
                      <a:endParaRPr lang="en-US" sz="2000"/>
                    </a:p>
                  </p:txBody>
                </p:sp>
              </p:grpSp>
              <p:sp>
                <p:nvSpPr>
                  <p:cNvPr id="712" name="Line 153"/>
                  <p:cNvSpPr>
                    <a:spLocks noChangeShapeType="1"/>
                  </p:cNvSpPr>
                  <p:nvPr/>
                </p:nvSpPr>
                <p:spPr bwMode="auto">
                  <a:xfrm rot="5400000">
                    <a:off x="120904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13" name="Freeform 35"/>
                  <p:cNvSpPr/>
                  <p:nvPr/>
                </p:nvSpPr>
                <p:spPr bwMode="auto">
                  <a:xfrm rot="5400000">
                    <a:off x="111989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14" name="Freeform 35"/>
                  <p:cNvSpPr/>
                  <p:nvPr/>
                </p:nvSpPr>
                <p:spPr bwMode="auto">
                  <a:xfrm rot="5400000">
                    <a:off x="144056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15" name="Freeform 35"/>
                  <p:cNvSpPr/>
                  <p:nvPr/>
                </p:nvSpPr>
                <p:spPr bwMode="auto">
                  <a:xfrm rot="5400000">
                    <a:off x="15199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16" name="Freeform 35"/>
                  <p:cNvSpPr/>
                  <p:nvPr/>
                </p:nvSpPr>
                <p:spPr bwMode="auto">
                  <a:xfrm rot="5400000">
                    <a:off x="13580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17" name="Freeform 35"/>
                  <p:cNvSpPr/>
                  <p:nvPr/>
                </p:nvSpPr>
                <p:spPr bwMode="auto">
                  <a:xfrm rot="5400000">
                    <a:off x="12024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18" name="Freeform 35"/>
                  <p:cNvSpPr/>
                  <p:nvPr/>
                </p:nvSpPr>
                <p:spPr bwMode="auto">
                  <a:xfrm rot="5400000">
                    <a:off x="10405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19" name="Freeform 35"/>
                  <p:cNvSpPr/>
                  <p:nvPr/>
                </p:nvSpPr>
                <p:spPr bwMode="auto">
                  <a:xfrm rot="5400000">
                    <a:off x="12786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20" name="Line 153"/>
                  <p:cNvSpPr>
                    <a:spLocks noChangeShapeType="1"/>
                  </p:cNvSpPr>
                  <p:nvPr/>
                </p:nvSpPr>
                <p:spPr bwMode="auto">
                  <a:xfrm rot="5400000">
                    <a:off x="12915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21" name="Line 153"/>
                  <p:cNvSpPr>
                    <a:spLocks noChangeShapeType="1"/>
                  </p:cNvSpPr>
                  <p:nvPr/>
                </p:nvSpPr>
                <p:spPr bwMode="auto">
                  <a:xfrm rot="5400000">
                    <a:off x="137414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22" name="Line 153"/>
                  <p:cNvSpPr>
                    <a:spLocks noChangeShapeType="1"/>
                  </p:cNvSpPr>
                  <p:nvPr/>
                </p:nvSpPr>
                <p:spPr bwMode="auto">
                  <a:xfrm rot="5400000">
                    <a:off x="145351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23" name="Line 153"/>
                  <p:cNvSpPr>
                    <a:spLocks noChangeShapeType="1"/>
                  </p:cNvSpPr>
                  <p:nvPr/>
                </p:nvSpPr>
                <p:spPr bwMode="auto">
                  <a:xfrm rot="5400000">
                    <a:off x="15328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24" name="Line 153"/>
                  <p:cNvSpPr>
                    <a:spLocks noChangeShapeType="1"/>
                  </p:cNvSpPr>
                  <p:nvPr/>
                </p:nvSpPr>
                <p:spPr bwMode="auto">
                  <a:xfrm rot="5400000">
                    <a:off x="161226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25" name="Line 153"/>
                  <p:cNvSpPr>
                    <a:spLocks noChangeShapeType="1"/>
                  </p:cNvSpPr>
                  <p:nvPr/>
                </p:nvSpPr>
                <p:spPr bwMode="auto">
                  <a:xfrm rot="5400000">
                    <a:off x="169481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26" name="Line 153"/>
                  <p:cNvSpPr>
                    <a:spLocks noChangeShapeType="1"/>
                  </p:cNvSpPr>
                  <p:nvPr/>
                </p:nvSpPr>
                <p:spPr bwMode="auto">
                  <a:xfrm rot="5400000">
                    <a:off x="17741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grpSp>
            <p:grpSp>
              <p:nvGrpSpPr>
                <p:cNvPr id="689" name="Group 688"/>
                <p:cNvGrpSpPr/>
                <p:nvPr/>
              </p:nvGrpSpPr>
              <p:grpSpPr>
                <a:xfrm>
                  <a:off x="7581492" y="4818319"/>
                  <a:ext cx="800508" cy="679949"/>
                  <a:chOff x="1142999" y="5791201"/>
                  <a:chExt cx="685802" cy="582518"/>
                </a:xfrm>
              </p:grpSpPr>
              <p:sp>
                <p:nvSpPr>
                  <p:cNvPr id="690" name="Freeform 152"/>
                  <p:cNvSpPr/>
                  <p:nvPr/>
                </p:nvSpPr>
                <p:spPr bwMode="auto">
                  <a:xfrm rot="5400000">
                    <a:off x="1201295" y="5735074"/>
                    <a:ext cx="569211" cy="6858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accent1">
                          <a:lumMod val="20000"/>
                          <a:lumOff val="80000"/>
                        </a:schemeClr>
                      </a:gs>
                      <a:gs pos="100000">
                        <a:srgbClr val="0033CC"/>
                      </a:gs>
                    </a:gsLst>
                    <a:lin ang="0" scaled="0"/>
                  </a:gradFill>
                  <a:ln w="28575">
                    <a:noFill/>
                    <a:round/>
                  </a:ln>
                </p:spPr>
                <p:txBody>
                  <a:bodyPr/>
                  <a:lstStyle/>
                  <a:p>
                    <a:endParaRPr lang="en-US" sz="1600">
                      <a:solidFill>
                        <a:srgbClr val="333399"/>
                      </a:solidFill>
                    </a:endParaRPr>
                  </a:p>
                </p:txBody>
              </p:sp>
              <p:grpSp>
                <p:nvGrpSpPr>
                  <p:cNvPr id="691" name="Group 690"/>
                  <p:cNvGrpSpPr/>
                  <p:nvPr/>
                </p:nvGrpSpPr>
                <p:grpSpPr>
                  <a:xfrm rot="5400000">
                    <a:off x="1192622" y="5741578"/>
                    <a:ext cx="582518" cy="681763"/>
                    <a:chOff x="-286306" y="2098432"/>
                    <a:chExt cx="1504376" cy="2349122"/>
                  </a:xfrm>
                </p:grpSpPr>
                <p:sp>
                  <p:nvSpPr>
                    <p:cNvPr id="707" name="Line 31"/>
                    <p:cNvSpPr>
                      <a:spLocks noChangeShapeType="1"/>
                    </p:cNvSpPr>
                    <p:nvPr/>
                  </p:nvSpPr>
                  <p:spPr bwMode="auto">
                    <a:xfrm>
                      <a:off x="1186393" y="2106301"/>
                      <a:ext cx="0" cy="2341253"/>
                    </a:xfrm>
                    <a:prstGeom prst="line">
                      <a:avLst/>
                    </a:prstGeom>
                    <a:noFill/>
                    <a:ln w="25400">
                      <a:solidFill>
                        <a:srgbClr val="000000"/>
                      </a:solidFill>
                      <a:round/>
                    </a:ln>
                    <a:effectLst/>
                  </p:spPr>
                  <p:txBody>
                    <a:bodyPr wrap="none" anchor="ctr"/>
                    <a:lstStyle/>
                    <a:p>
                      <a:endParaRPr lang="en-US" sz="2000"/>
                    </a:p>
                  </p:txBody>
                </p:sp>
                <p:sp>
                  <p:nvSpPr>
                    <p:cNvPr id="708" name="Line 34"/>
                    <p:cNvSpPr>
                      <a:spLocks noChangeShapeType="1"/>
                    </p:cNvSpPr>
                    <p:nvPr/>
                  </p:nvSpPr>
                  <p:spPr bwMode="auto">
                    <a:xfrm>
                      <a:off x="-280704" y="2098432"/>
                      <a:ext cx="1498774" cy="0"/>
                    </a:xfrm>
                    <a:prstGeom prst="line">
                      <a:avLst/>
                    </a:prstGeom>
                    <a:noFill/>
                    <a:ln w="25400">
                      <a:solidFill>
                        <a:schemeClr val="tx1"/>
                      </a:solidFill>
                      <a:round/>
                    </a:ln>
                    <a:effectLst/>
                  </p:spPr>
                  <p:txBody>
                    <a:bodyPr wrap="none" anchor="ctr"/>
                    <a:lstStyle/>
                    <a:p>
                      <a:endParaRPr lang="en-US" sz="2000"/>
                    </a:p>
                  </p:txBody>
                </p:sp>
                <p:sp>
                  <p:nvSpPr>
                    <p:cNvPr id="709" name="Line 32"/>
                    <p:cNvSpPr>
                      <a:spLocks noChangeShapeType="1"/>
                    </p:cNvSpPr>
                    <p:nvPr/>
                  </p:nvSpPr>
                  <p:spPr bwMode="auto">
                    <a:xfrm>
                      <a:off x="-286306" y="4393140"/>
                      <a:ext cx="1498772" cy="0"/>
                    </a:xfrm>
                    <a:prstGeom prst="line">
                      <a:avLst/>
                    </a:prstGeom>
                    <a:noFill/>
                    <a:ln w="25400">
                      <a:solidFill>
                        <a:schemeClr val="tx1"/>
                      </a:solidFill>
                      <a:round/>
                    </a:ln>
                    <a:effectLst/>
                  </p:spPr>
                  <p:txBody>
                    <a:bodyPr wrap="none" anchor="ctr"/>
                    <a:lstStyle/>
                    <a:p>
                      <a:endParaRPr lang="en-US" sz="2000"/>
                    </a:p>
                  </p:txBody>
                </p:sp>
              </p:grpSp>
              <p:sp>
                <p:nvSpPr>
                  <p:cNvPr id="692" name="Line 153"/>
                  <p:cNvSpPr>
                    <a:spLocks noChangeShapeType="1"/>
                  </p:cNvSpPr>
                  <p:nvPr/>
                </p:nvSpPr>
                <p:spPr bwMode="auto">
                  <a:xfrm rot="5400000">
                    <a:off x="120904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693" name="Freeform 35"/>
                  <p:cNvSpPr/>
                  <p:nvPr/>
                </p:nvSpPr>
                <p:spPr bwMode="auto">
                  <a:xfrm rot="5400000">
                    <a:off x="111989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694" name="Freeform 35"/>
                  <p:cNvSpPr/>
                  <p:nvPr/>
                </p:nvSpPr>
                <p:spPr bwMode="auto">
                  <a:xfrm rot="5400000">
                    <a:off x="144056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695" name="Freeform 35"/>
                  <p:cNvSpPr/>
                  <p:nvPr/>
                </p:nvSpPr>
                <p:spPr bwMode="auto">
                  <a:xfrm rot="5400000">
                    <a:off x="15199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696" name="Freeform 35"/>
                  <p:cNvSpPr/>
                  <p:nvPr/>
                </p:nvSpPr>
                <p:spPr bwMode="auto">
                  <a:xfrm rot="5400000">
                    <a:off x="13580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697" name="Freeform 35"/>
                  <p:cNvSpPr/>
                  <p:nvPr/>
                </p:nvSpPr>
                <p:spPr bwMode="auto">
                  <a:xfrm rot="5400000">
                    <a:off x="12024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698" name="Freeform 35"/>
                  <p:cNvSpPr/>
                  <p:nvPr/>
                </p:nvSpPr>
                <p:spPr bwMode="auto">
                  <a:xfrm rot="5400000">
                    <a:off x="1040515"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699" name="Freeform 35"/>
                  <p:cNvSpPr/>
                  <p:nvPr/>
                </p:nvSpPr>
                <p:spPr bwMode="auto">
                  <a:xfrm rot="5400000">
                    <a:off x="1278640" y="6144768"/>
                    <a:ext cx="426467" cy="753"/>
                  </a:xfrm>
                  <a:custGeom>
                    <a:avLst/>
                    <a:gdLst>
                      <a:gd name="T0" fmla="*/ 388 w 388"/>
                      <a:gd name="T1" fmla="*/ 1 h 1"/>
                      <a:gd name="T2" fmla="*/ 0 w 388"/>
                      <a:gd name="T3" fmla="*/ 0 h 1"/>
                      <a:gd name="T4" fmla="*/ 0 60000 65536"/>
                      <a:gd name="T5" fmla="*/ 0 60000 65536"/>
                      <a:gd name="T6" fmla="*/ 0 w 388"/>
                      <a:gd name="T7" fmla="*/ 0 h 1"/>
                      <a:gd name="T8" fmla="*/ 388 w 388"/>
                      <a:gd name="T9" fmla="*/ 1 h 1"/>
                    </a:gdLst>
                    <a:ahLst/>
                    <a:cxnLst>
                      <a:cxn ang="T4">
                        <a:pos x="T0" y="T1"/>
                      </a:cxn>
                      <a:cxn ang="T5">
                        <a:pos x="T2" y="T3"/>
                      </a:cxn>
                    </a:cxnLst>
                    <a:rect l="T6" t="T7" r="T8" b="T9"/>
                    <a:pathLst>
                      <a:path w="388" h="1">
                        <a:moveTo>
                          <a:pt x="388" y="1"/>
                        </a:moveTo>
                        <a:lnTo>
                          <a:pt x="0" y="0"/>
                        </a:lnTo>
                      </a:path>
                    </a:pathLst>
                  </a:custGeom>
                  <a:noFill/>
                  <a:ln w="12700">
                    <a:solidFill>
                      <a:schemeClr val="tx1"/>
                    </a:solidFill>
                    <a:round/>
                  </a:ln>
                  <a:effectLst/>
                </p:spPr>
                <p:txBody>
                  <a:bodyPr/>
                  <a:lstStyle/>
                  <a:p>
                    <a:endParaRPr lang="en-US" sz="2000"/>
                  </a:p>
                </p:txBody>
              </p:sp>
              <p:sp>
                <p:nvSpPr>
                  <p:cNvPr id="700" name="Line 153"/>
                  <p:cNvSpPr>
                    <a:spLocks noChangeShapeType="1"/>
                  </p:cNvSpPr>
                  <p:nvPr/>
                </p:nvSpPr>
                <p:spPr bwMode="auto">
                  <a:xfrm rot="5400000">
                    <a:off x="12915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01" name="Line 153"/>
                  <p:cNvSpPr>
                    <a:spLocks noChangeShapeType="1"/>
                  </p:cNvSpPr>
                  <p:nvPr/>
                </p:nvSpPr>
                <p:spPr bwMode="auto">
                  <a:xfrm rot="5400000">
                    <a:off x="137414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02" name="Line 153"/>
                  <p:cNvSpPr>
                    <a:spLocks noChangeShapeType="1"/>
                  </p:cNvSpPr>
                  <p:nvPr/>
                </p:nvSpPr>
                <p:spPr bwMode="auto">
                  <a:xfrm rot="5400000">
                    <a:off x="145351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03" name="Line 153"/>
                  <p:cNvSpPr>
                    <a:spLocks noChangeShapeType="1"/>
                  </p:cNvSpPr>
                  <p:nvPr/>
                </p:nvSpPr>
                <p:spPr bwMode="auto">
                  <a:xfrm rot="5400000">
                    <a:off x="15328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04" name="Line 153"/>
                  <p:cNvSpPr>
                    <a:spLocks noChangeShapeType="1"/>
                  </p:cNvSpPr>
                  <p:nvPr/>
                </p:nvSpPr>
                <p:spPr bwMode="auto">
                  <a:xfrm rot="5400000">
                    <a:off x="161226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05" name="Line 153"/>
                  <p:cNvSpPr>
                    <a:spLocks noChangeShapeType="1"/>
                  </p:cNvSpPr>
                  <p:nvPr/>
                </p:nvSpPr>
                <p:spPr bwMode="auto">
                  <a:xfrm rot="5400000">
                    <a:off x="1694815"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sp>
                <p:nvSpPr>
                  <p:cNvPr id="706" name="Line 153"/>
                  <p:cNvSpPr>
                    <a:spLocks noChangeShapeType="1"/>
                  </p:cNvSpPr>
                  <p:nvPr/>
                </p:nvSpPr>
                <p:spPr bwMode="auto">
                  <a:xfrm rot="5400000">
                    <a:off x="1774190" y="6254496"/>
                    <a:ext cx="0" cy="45720"/>
                  </a:xfrm>
                  <a:prstGeom prst="line">
                    <a:avLst/>
                  </a:prstGeom>
                  <a:gradFill>
                    <a:gsLst>
                      <a:gs pos="0">
                        <a:schemeClr val="bg1"/>
                      </a:gs>
                      <a:gs pos="100000">
                        <a:schemeClr val="hlink"/>
                      </a:gs>
                    </a:gsLst>
                    <a:lin ang="0" scaled="1"/>
                  </a:gradFill>
                  <a:ln w="12700">
                    <a:solidFill>
                      <a:schemeClr val="tx1"/>
                    </a:solidFill>
                    <a:round/>
                  </a:ln>
                </p:spPr>
                <p:txBody>
                  <a:bodyPr/>
                  <a:lstStyle/>
                  <a:p>
                    <a:endParaRPr lang="en-US" sz="1600"/>
                  </a:p>
                </p:txBody>
              </p:sp>
            </p:grpSp>
          </p:grpSp>
        </p:grpSp>
        <p:sp>
          <p:nvSpPr>
            <p:cNvPr id="1024" name="TextBox 1023"/>
            <p:cNvSpPr txBox="1"/>
            <p:nvPr/>
          </p:nvSpPr>
          <p:spPr>
            <a:xfrm>
              <a:off x="76200" y="1547336"/>
              <a:ext cx="4572000" cy="769441"/>
            </a:xfrm>
            <a:prstGeom prst="rect">
              <a:avLst/>
            </a:prstGeom>
            <a:noFill/>
          </p:spPr>
          <p:txBody>
            <a:bodyPr wrap="square" rtlCol="0">
              <a:spAutoFit/>
            </a:bodyPr>
            <a:lstStyle/>
            <a:p>
              <a:pPr algn="ctr"/>
              <a:r>
                <a:rPr lang="en-US" sz="2200" dirty="0">
                  <a:latin typeface="Verdana" panose="020B0604030504040204"/>
                  <a:cs typeface="Verdana" panose="020B0604030504040204"/>
                </a:rPr>
                <a:t>Ideal DC network: </a:t>
              </a:r>
              <a:endParaRPr lang="en-US" sz="2200" dirty="0">
                <a:latin typeface="Verdana" panose="020B0604030504040204"/>
                <a:cs typeface="Verdana" panose="020B0604030504040204"/>
              </a:endParaRPr>
            </a:p>
            <a:p>
              <a:pPr algn="ctr"/>
              <a:r>
                <a:rPr lang="en-US" sz="2200" dirty="0">
                  <a:solidFill>
                    <a:srgbClr val="0033CC"/>
                  </a:solidFill>
                  <a:latin typeface="Verdana" panose="020B0604030504040204"/>
                  <a:cs typeface="Verdana" panose="020B0604030504040204"/>
                </a:rPr>
                <a:t>Big output-queued switch</a:t>
              </a:r>
              <a:endParaRPr lang="en-US" sz="2200" dirty="0">
                <a:solidFill>
                  <a:srgbClr val="0033CC"/>
                </a:solidFill>
                <a:latin typeface="Verdana" panose="020B0604030504040204"/>
                <a:cs typeface="Verdana" panose="020B0604030504040204"/>
              </a:endParaRPr>
            </a:p>
          </p:txBody>
        </p:sp>
      </p:grpSp>
      <p:sp>
        <p:nvSpPr>
          <p:cNvPr id="1025" name="TextBox 1024"/>
          <p:cNvSpPr txBox="1"/>
          <p:nvPr/>
        </p:nvSpPr>
        <p:spPr>
          <a:xfrm>
            <a:off x="304800" y="5410201"/>
            <a:ext cx="5562600" cy="9848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35" tIns="45718" rIns="91435" bIns="45718" rtlCol="0">
            <a:spAutoFit/>
          </a:bodyPr>
          <a:lstStyle/>
          <a:p>
            <a:pPr marL="342900" indent="-342900">
              <a:buFont typeface="Wingdings" panose="05000000000000000000" pitchFamily="2" charset="2"/>
              <a:buChar char="Ø"/>
            </a:pPr>
            <a:r>
              <a:rPr lang="en-US" sz="2000" dirty="0">
                <a:latin typeface="Verdana" panose="020B0604030504040204"/>
                <a:cs typeface="Verdana" panose="020B0604030504040204"/>
              </a:rPr>
              <a:t>No internal bottlenecks </a:t>
            </a:r>
            <a:r>
              <a:rPr lang="en-US" sz="2000" dirty="0">
                <a:latin typeface="Wingdings" panose="05000000000000000000"/>
                <a:ea typeface="Wingdings" panose="05000000000000000000"/>
                <a:cs typeface="Wingdings" panose="05000000000000000000"/>
                <a:sym typeface="Wingdings" panose="05000000000000000000"/>
              </a:rPr>
              <a:t></a:t>
            </a:r>
            <a:r>
              <a:rPr lang="en-US" sz="2000" dirty="0">
                <a:latin typeface="Verdana" panose="020B0604030504040204"/>
                <a:cs typeface="Verdana" panose="020B0604030504040204"/>
              </a:rPr>
              <a:t> predictable </a:t>
            </a:r>
            <a:endParaRPr lang="en-US" sz="2000" dirty="0">
              <a:latin typeface="Verdana" panose="020B0604030504040204"/>
              <a:cs typeface="Verdana" panose="020B0604030504040204"/>
            </a:endParaRPr>
          </a:p>
          <a:p>
            <a:pPr marL="342900" indent="-342900">
              <a:buFont typeface="Wingdings" panose="05000000000000000000" pitchFamily="2" charset="2"/>
              <a:buChar char="Ø"/>
            </a:pPr>
            <a:r>
              <a:rPr lang="en-US" sz="2000" dirty="0">
                <a:latin typeface="Verdana" panose="020B0604030504040204"/>
                <a:cs typeface="Verdana" panose="020B0604030504040204"/>
              </a:rPr>
              <a:t>Simplifies BW management             </a:t>
            </a:r>
            <a:r>
              <a:rPr lang="en-US" dirty="0" smtClean="0">
                <a:solidFill>
                  <a:srgbClr val="0033CC"/>
                </a:solidFill>
                <a:latin typeface="Verdana" panose="020B0604030504040204"/>
                <a:cs typeface="Verdana" panose="020B0604030504040204"/>
              </a:rPr>
              <a:t>[</a:t>
            </a:r>
            <a:r>
              <a:rPr lang="en-US" dirty="0" err="1" smtClean="0">
                <a:solidFill>
                  <a:srgbClr val="0033CC"/>
                </a:solidFill>
                <a:latin typeface="Verdana" panose="020B0604030504040204"/>
                <a:cs typeface="Verdana" panose="020B0604030504040204"/>
              </a:rPr>
              <a:t>Bw</a:t>
            </a:r>
            <a:r>
              <a:rPr lang="en-US" dirty="0" smtClean="0">
                <a:solidFill>
                  <a:srgbClr val="0033CC"/>
                </a:solidFill>
                <a:latin typeface="Verdana" panose="020B0604030504040204"/>
                <a:cs typeface="Verdana" panose="020B0604030504040204"/>
              </a:rPr>
              <a:t> guarantees, </a:t>
            </a:r>
            <a:r>
              <a:rPr lang="en-US" dirty="0" err="1" smtClean="0">
                <a:solidFill>
                  <a:srgbClr val="0033CC"/>
                </a:solidFill>
                <a:latin typeface="Verdana" panose="020B0604030504040204"/>
                <a:cs typeface="Verdana" panose="020B0604030504040204"/>
              </a:rPr>
              <a:t>QoS</a:t>
            </a:r>
            <a:r>
              <a:rPr lang="en-US" dirty="0" smtClean="0">
                <a:solidFill>
                  <a:srgbClr val="0033CC"/>
                </a:solidFill>
                <a:latin typeface="Verdana" panose="020B0604030504040204"/>
                <a:cs typeface="Verdana" panose="020B0604030504040204"/>
              </a:rPr>
              <a:t>, …]</a:t>
            </a:r>
            <a:endParaRPr lang="en-US" dirty="0">
              <a:solidFill>
                <a:srgbClr val="0033CC"/>
              </a:solidFill>
              <a:latin typeface="Verdana" panose="020B0604030504040204"/>
              <a:cs typeface="Verdana" panose="020B0604030504040204"/>
            </a:endParaRPr>
          </a:p>
        </p:txBody>
      </p:sp>
      <p:grpSp>
        <p:nvGrpSpPr>
          <p:cNvPr id="1516" name="Group 1515"/>
          <p:cNvGrpSpPr/>
          <p:nvPr/>
        </p:nvGrpSpPr>
        <p:grpSpPr>
          <a:xfrm>
            <a:off x="4876800" y="1752601"/>
            <a:ext cx="3932592" cy="3511391"/>
            <a:chOff x="4876800" y="1752600"/>
            <a:chExt cx="3932592" cy="3511391"/>
          </a:xfrm>
        </p:grpSpPr>
        <p:grpSp>
          <p:nvGrpSpPr>
            <p:cNvPr id="31" name="Group 30"/>
            <p:cNvGrpSpPr/>
            <p:nvPr/>
          </p:nvGrpSpPr>
          <p:grpSpPr>
            <a:xfrm>
              <a:off x="5029200" y="1752600"/>
              <a:ext cx="3501893" cy="3161563"/>
              <a:chOff x="5029200" y="1752600"/>
              <a:chExt cx="3501893" cy="3161563"/>
            </a:xfrm>
          </p:grpSpPr>
          <p:sp>
            <p:nvSpPr>
              <p:cNvPr id="1239" name="TextBox 1238"/>
              <p:cNvSpPr txBox="1"/>
              <p:nvPr/>
            </p:nvSpPr>
            <p:spPr>
              <a:xfrm>
                <a:off x="5029200" y="1752600"/>
                <a:ext cx="3429000" cy="769441"/>
              </a:xfrm>
              <a:prstGeom prst="rect">
                <a:avLst/>
              </a:prstGeom>
              <a:noFill/>
            </p:spPr>
            <p:txBody>
              <a:bodyPr wrap="square" rtlCol="0">
                <a:spAutoFit/>
              </a:bodyPr>
              <a:lstStyle/>
              <a:p>
                <a:pPr algn="ctr"/>
                <a:r>
                  <a:rPr lang="en-US" sz="2200" dirty="0">
                    <a:latin typeface="Verdana" panose="020B0604030504040204"/>
                    <a:cs typeface="Verdana" panose="020B0604030504040204"/>
                  </a:rPr>
                  <a:t>Multi-rooted tree</a:t>
                </a:r>
                <a:endParaRPr lang="en-US" sz="2200" dirty="0">
                  <a:latin typeface="Verdana" panose="020B0604030504040204"/>
                  <a:cs typeface="Verdana" panose="020B0604030504040204"/>
                </a:endParaRPr>
              </a:p>
              <a:p>
                <a:pPr algn="ctr"/>
                <a:endParaRPr lang="en-US" sz="2200" dirty="0">
                  <a:latin typeface="Verdana" panose="020B0604030504040204"/>
                  <a:cs typeface="Verdana" panose="020B0604030504040204"/>
                </a:endParaRPr>
              </a:p>
            </p:txBody>
          </p:sp>
          <p:grpSp>
            <p:nvGrpSpPr>
              <p:cNvPr id="1027" name="Group 1026"/>
              <p:cNvGrpSpPr/>
              <p:nvPr/>
            </p:nvGrpSpPr>
            <p:grpSpPr>
              <a:xfrm>
                <a:off x="5160408" y="2547429"/>
                <a:ext cx="3370685" cy="2366734"/>
                <a:chOff x="4821965" y="2962694"/>
                <a:chExt cx="3876480" cy="2721878"/>
              </a:xfrm>
            </p:grpSpPr>
            <p:cxnSp>
              <p:nvCxnSpPr>
                <p:cNvPr id="1120" name="Straight Arrow Connector 1119"/>
                <p:cNvCxnSpPr>
                  <a:stCxn id="1206" idx="0"/>
                  <a:endCxn id="1494" idx="3"/>
                </p:cNvCxnSpPr>
                <p:nvPr/>
              </p:nvCxnSpPr>
              <p:spPr>
                <a:xfrm flipV="1">
                  <a:off x="5214120" y="3552456"/>
                  <a:ext cx="690491"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1" name="Straight Arrow Connector 1120"/>
                <p:cNvCxnSpPr>
                  <a:stCxn id="1206" idx="0"/>
                  <a:endCxn id="1502" idx="3"/>
                </p:cNvCxnSpPr>
                <p:nvPr/>
              </p:nvCxnSpPr>
              <p:spPr>
                <a:xfrm flipV="1">
                  <a:off x="5214120" y="3555867"/>
                  <a:ext cx="1590807"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2" name="Straight Arrow Connector 1121"/>
                <p:cNvCxnSpPr>
                  <a:stCxn id="1206" idx="0"/>
                  <a:endCxn id="1498" idx="3"/>
                </p:cNvCxnSpPr>
                <p:nvPr/>
              </p:nvCxnSpPr>
              <p:spPr>
                <a:xfrm flipV="1">
                  <a:off x="5214120" y="3567276"/>
                  <a:ext cx="2565757"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3" name="Straight Arrow Connector 1122"/>
                <p:cNvCxnSpPr>
                  <a:stCxn id="1185" idx="0"/>
                  <a:endCxn id="1494" idx="3"/>
                </p:cNvCxnSpPr>
                <p:nvPr/>
              </p:nvCxnSpPr>
              <p:spPr>
                <a:xfrm flipH="1" flipV="1">
                  <a:off x="5904612" y="3552456"/>
                  <a:ext cx="324737"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4" name="Straight Arrow Connector 1123"/>
                <p:cNvCxnSpPr>
                  <a:stCxn id="1185" idx="0"/>
                  <a:endCxn id="1503" idx="2"/>
                </p:cNvCxnSpPr>
                <p:nvPr/>
              </p:nvCxnSpPr>
              <p:spPr>
                <a:xfrm flipV="1">
                  <a:off x="6229349" y="3552518"/>
                  <a:ext cx="578676" cy="149163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5" name="Straight Arrow Connector 1124"/>
                <p:cNvCxnSpPr>
                  <a:stCxn id="1185" idx="0"/>
                  <a:endCxn id="1498" idx="3"/>
                </p:cNvCxnSpPr>
                <p:nvPr/>
              </p:nvCxnSpPr>
              <p:spPr>
                <a:xfrm flipV="1">
                  <a:off x="6229349" y="3567276"/>
                  <a:ext cx="1550529"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6" name="Straight Arrow Connector 1125"/>
                <p:cNvCxnSpPr>
                  <a:stCxn id="1164" idx="0"/>
                  <a:endCxn id="1494" idx="3"/>
                </p:cNvCxnSpPr>
                <p:nvPr/>
              </p:nvCxnSpPr>
              <p:spPr>
                <a:xfrm flipH="1" flipV="1">
                  <a:off x="5904612" y="3552456"/>
                  <a:ext cx="1332462" cy="14990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7" name="Straight Arrow Connector 1126"/>
                <p:cNvCxnSpPr>
                  <a:stCxn id="1164" idx="0"/>
                  <a:endCxn id="1502" idx="3"/>
                </p:cNvCxnSpPr>
                <p:nvPr/>
              </p:nvCxnSpPr>
              <p:spPr>
                <a:xfrm flipH="1" flipV="1">
                  <a:off x="6804928" y="3555867"/>
                  <a:ext cx="432146" cy="149566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8" name="Straight Arrow Connector 1127"/>
                <p:cNvCxnSpPr>
                  <a:stCxn id="1164" idx="0"/>
                  <a:endCxn id="1499" idx="2"/>
                </p:cNvCxnSpPr>
                <p:nvPr/>
              </p:nvCxnSpPr>
              <p:spPr>
                <a:xfrm flipV="1">
                  <a:off x="7237074" y="3563928"/>
                  <a:ext cx="545901" cy="148760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29" name="Straight Arrow Connector 1128"/>
                <p:cNvCxnSpPr>
                  <a:stCxn id="1143" idx="0"/>
                  <a:endCxn id="1499" idx="2"/>
                </p:cNvCxnSpPr>
                <p:nvPr/>
              </p:nvCxnSpPr>
              <p:spPr>
                <a:xfrm flipH="1" flipV="1">
                  <a:off x="7782975" y="3563928"/>
                  <a:ext cx="533412" cy="148022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30" name="Straight Arrow Connector 1129"/>
                <p:cNvCxnSpPr>
                  <a:stCxn id="1143" idx="0"/>
                  <a:endCxn id="1502" idx="3"/>
                </p:cNvCxnSpPr>
                <p:nvPr/>
              </p:nvCxnSpPr>
              <p:spPr>
                <a:xfrm flipH="1" flipV="1">
                  <a:off x="6804928" y="3555867"/>
                  <a:ext cx="1511459"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31" name="Straight Arrow Connector 1130"/>
                <p:cNvCxnSpPr>
                  <a:stCxn id="1143" idx="0"/>
                  <a:endCxn id="1494" idx="3"/>
                </p:cNvCxnSpPr>
                <p:nvPr/>
              </p:nvCxnSpPr>
              <p:spPr>
                <a:xfrm flipH="1" flipV="1">
                  <a:off x="5904612" y="3552456"/>
                  <a:ext cx="2411775"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132" name="Group 1131"/>
                <p:cNvGrpSpPr/>
                <p:nvPr/>
              </p:nvGrpSpPr>
              <p:grpSpPr>
                <a:xfrm>
                  <a:off x="6523918" y="2966104"/>
                  <a:ext cx="449615" cy="589762"/>
                  <a:chOff x="1027560" y="1988818"/>
                  <a:chExt cx="545969" cy="678181"/>
                </a:xfrm>
              </p:grpSpPr>
              <p:sp>
                <p:nvSpPr>
                  <p:cNvPr id="1502" name="Cube 150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3"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50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0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133" name="Group 1132"/>
                <p:cNvGrpSpPr/>
                <p:nvPr/>
              </p:nvGrpSpPr>
              <p:grpSpPr>
                <a:xfrm>
                  <a:off x="7498868" y="2977514"/>
                  <a:ext cx="449615" cy="589762"/>
                  <a:chOff x="1027560" y="1988818"/>
                  <a:chExt cx="545969" cy="678181"/>
                </a:xfrm>
              </p:grpSpPr>
              <p:sp>
                <p:nvSpPr>
                  <p:cNvPr id="1498" name="Cube 1497"/>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9"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500"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01"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134" name="Group 1133"/>
                <p:cNvGrpSpPr/>
                <p:nvPr/>
              </p:nvGrpSpPr>
              <p:grpSpPr>
                <a:xfrm>
                  <a:off x="5623602" y="2962694"/>
                  <a:ext cx="449615" cy="589762"/>
                  <a:chOff x="1027560" y="1988818"/>
                  <a:chExt cx="545969" cy="678181"/>
                </a:xfrm>
              </p:grpSpPr>
              <p:sp>
                <p:nvSpPr>
                  <p:cNvPr id="1494" name="Cube 1493"/>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9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496"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97"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135" name="Group 1134"/>
                <p:cNvGrpSpPr/>
                <p:nvPr/>
              </p:nvGrpSpPr>
              <p:grpSpPr>
                <a:xfrm>
                  <a:off x="4821965" y="5247109"/>
                  <a:ext cx="775546" cy="436881"/>
                  <a:chOff x="457200" y="4457617"/>
                  <a:chExt cx="1085821" cy="427364"/>
                </a:xfrm>
              </p:grpSpPr>
              <p:cxnSp>
                <p:nvCxnSpPr>
                  <p:cNvPr id="1485" name="Straight Connector 1484"/>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6" name="Straight Connector 1485"/>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7" name="Straight Connector 1486"/>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8" name="Straight Connector 1487"/>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89" name="Group 1488"/>
                  <p:cNvGrpSpPr/>
                  <p:nvPr/>
                </p:nvGrpSpPr>
                <p:grpSpPr>
                  <a:xfrm flipH="1">
                    <a:off x="1012996" y="4465798"/>
                    <a:ext cx="530025" cy="419183"/>
                    <a:chOff x="609600" y="4610017"/>
                    <a:chExt cx="530025" cy="419183"/>
                  </a:xfrm>
                </p:grpSpPr>
                <p:cxnSp>
                  <p:nvCxnSpPr>
                    <p:cNvPr id="1490" name="Straight Connector 1489"/>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91" name="Straight Connector 1490"/>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92" name="Straight Connector 1491"/>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93" name="Straight Connector 1492"/>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136" name="Group 1135"/>
                <p:cNvGrpSpPr/>
                <p:nvPr/>
              </p:nvGrpSpPr>
              <p:grpSpPr>
                <a:xfrm>
                  <a:off x="5837237" y="5247691"/>
                  <a:ext cx="775546" cy="436881"/>
                  <a:chOff x="457200" y="4457617"/>
                  <a:chExt cx="1085821" cy="427364"/>
                </a:xfrm>
              </p:grpSpPr>
              <p:cxnSp>
                <p:nvCxnSpPr>
                  <p:cNvPr id="1476" name="Straight Connector 1475"/>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7" name="Straight Connector 1476"/>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8" name="Straight Connector 1477"/>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9" name="Straight Connector 1478"/>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80" name="Group 1479"/>
                  <p:cNvGrpSpPr/>
                  <p:nvPr/>
                </p:nvGrpSpPr>
                <p:grpSpPr>
                  <a:xfrm flipH="1">
                    <a:off x="1012996" y="4465798"/>
                    <a:ext cx="530025" cy="419183"/>
                    <a:chOff x="609600" y="4610017"/>
                    <a:chExt cx="530025" cy="419183"/>
                  </a:xfrm>
                </p:grpSpPr>
                <p:cxnSp>
                  <p:nvCxnSpPr>
                    <p:cNvPr id="1481" name="Straight Connector 1480"/>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2" name="Straight Connector 1481"/>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3" name="Straight Connector 1482"/>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4" name="Straight Connector 1483"/>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137" name="Group 1136"/>
                <p:cNvGrpSpPr/>
                <p:nvPr/>
              </p:nvGrpSpPr>
              <p:grpSpPr>
                <a:xfrm>
                  <a:off x="6844354" y="5247691"/>
                  <a:ext cx="775546" cy="436881"/>
                  <a:chOff x="457200" y="4457617"/>
                  <a:chExt cx="1085821" cy="427364"/>
                </a:xfrm>
              </p:grpSpPr>
              <p:cxnSp>
                <p:nvCxnSpPr>
                  <p:cNvPr id="1467" name="Straight Connector 1466"/>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8" name="Straight Connector 1467"/>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9" name="Straight Connector 1468"/>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0" name="Straight Connector 1469"/>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71" name="Group 1470"/>
                  <p:cNvGrpSpPr/>
                  <p:nvPr/>
                </p:nvGrpSpPr>
                <p:grpSpPr>
                  <a:xfrm flipH="1">
                    <a:off x="1012996" y="4465798"/>
                    <a:ext cx="530025" cy="419183"/>
                    <a:chOff x="609600" y="4610017"/>
                    <a:chExt cx="530025" cy="419183"/>
                  </a:xfrm>
                </p:grpSpPr>
                <p:cxnSp>
                  <p:nvCxnSpPr>
                    <p:cNvPr id="1472" name="Straight Connector 1471"/>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3" name="Straight Connector 1472"/>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4" name="Straight Connector 1473"/>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5" name="Straight Connector 1474"/>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138" name="Group 1137"/>
                <p:cNvGrpSpPr/>
                <p:nvPr/>
              </p:nvGrpSpPr>
              <p:grpSpPr>
                <a:xfrm>
                  <a:off x="7922899" y="5237468"/>
                  <a:ext cx="775546" cy="436881"/>
                  <a:chOff x="457200" y="4457617"/>
                  <a:chExt cx="1085821" cy="427364"/>
                </a:xfrm>
              </p:grpSpPr>
              <p:cxnSp>
                <p:nvCxnSpPr>
                  <p:cNvPr id="1458" name="Straight Connector 145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59" name="Straight Connector 145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0" name="Straight Connector 145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1" name="Straight Connector 1460"/>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62" name="Group 1461"/>
                  <p:cNvGrpSpPr/>
                  <p:nvPr/>
                </p:nvGrpSpPr>
                <p:grpSpPr>
                  <a:xfrm flipH="1">
                    <a:off x="1012996" y="4465798"/>
                    <a:ext cx="530025" cy="419183"/>
                    <a:chOff x="609600" y="4610017"/>
                    <a:chExt cx="530025" cy="419183"/>
                  </a:xfrm>
                </p:grpSpPr>
                <p:cxnSp>
                  <p:nvCxnSpPr>
                    <p:cNvPr id="1463" name="Straight Connector 146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4" name="Straight Connector 1463"/>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5" name="Straight Connector 1464"/>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6" name="Straight Connector 1465"/>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139" name="Group 1138"/>
                <p:cNvGrpSpPr/>
                <p:nvPr/>
              </p:nvGrpSpPr>
              <p:grpSpPr>
                <a:xfrm>
                  <a:off x="4864778" y="5044148"/>
                  <a:ext cx="698684" cy="211325"/>
                  <a:chOff x="5220661" y="3675707"/>
                  <a:chExt cx="978209" cy="243008"/>
                </a:xfrm>
              </p:grpSpPr>
              <p:sp>
                <p:nvSpPr>
                  <p:cNvPr id="1206" name="Rectangle 1205"/>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0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20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20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21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21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21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21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44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44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44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44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44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45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45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45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45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45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45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45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45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140" name="Group 1139"/>
                <p:cNvGrpSpPr/>
                <p:nvPr/>
              </p:nvGrpSpPr>
              <p:grpSpPr>
                <a:xfrm>
                  <a:off x="5880007" y="5044148"/>
                  <a:ext cx="698684" cy="211325"/>
                  <a:chOff x="5220661" y="3675707"/>
                  <a:chExt cx="978209" cy="243008"/>
                </a:xfrm>
              </p:grpSpPr>
              <p:sp>
                <p:nvSpPr>
                  <p:cNvPr id="1185" name="Rectangle 1184"/>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8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18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18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18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19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19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19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19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19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19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19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19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19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19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20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20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20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20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20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20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141" name="Group 1140"/>
                <p:cNvGrpSpPr/>
                <p:nvPr/>
              </p:nvGrpSpPr>
              <p:grpSpPr>
                <a:xfrm>
                  <a:off x="6887731" y="5051532"/>
                  <a:ext cx="698684" cy="211325"/>
                  <a:chOff x="5220661" y="3675707"/>
                  <a:chExt cx="978209" cy="243008"/>
                </a:xfrm>
              </p:grpSpPr>
              <p:sp>
                <p:nvSpPr>
                  <p:cNvPr id="1164" name="Rectangle 116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6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16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16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16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16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17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17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17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17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17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17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17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17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17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17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18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18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18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18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18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1142" name="Group 1141"/>
                <p:cNvGrpSpPr/>
                <p:nvPr/>
              </p:nvGrpSpPr>
              <p:grpSpPr>
                <a:xfrm>
                  <a:off x="7967044" y="5044148"/>
                  <a:ext cx="698684" cy="211325"/>
                  <a:chOff x="5220661" y="3675707"/>
                  <a:chExt cx="978209" cy="243008"/>
                </a:xfrm>
              </p:grpSpPr>
              <p:sp>
                <p:nvSpPr>
                  <p:cNvPr id="1143" name="Rectangle 114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4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14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14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14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14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14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15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15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15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15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15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15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15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15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15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15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16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16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16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16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grpSp>
        <p:sp>
          <p:nvSpPr>
            <p:cNvPr id="1028" name="Left-Right Arrow 1027"/>
            <p:cNvSpPr/>
            <p:nvPr/>
          </p:nvSpPr>
          <p:spPr>
            <a:xfrm>
              <a:off x="4876800" y="4690729"/>
              <a:ext cx="3932592" cy="57326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dirty="0"/>
                <a:t>1000s of server ports</a:t>
              </a:r>
              <a:endParaRPr lang="en-US" sz="2200" dirty="0"/>
            </a:p>
          </p:txBody>
        </p:sp>
      </p:grpSp>
      <p:sp>
        <p:nvSpPr>
          <p:cNvPr id="1508" name="TextBox 1507"/>
          <p:cNvSpPr txBox="1"/>
          <p:nvPr/>
        </p:nvSpPr>
        <p:spPr>
          <a:xfrm>
            <a:off x="914400" y="3195936"/>
            <a:ext cx="2895600" cy="461661"/>
          </a:xfrm>
          <a:prstGeom prst="rect">
            <a:avLst/>
          </a:prstGeom>
        </p:spPr>
        <p:style>
          <a:lnRef idx="2">
            <a:schemeClr val="dk1"/>
          </a:lnRef>
          <a:fillRef idx="1">
            <a:schemeClr val="lt1"/>
          </a:fillRef>
          <a:effectRef idx="0">
            <a:schemeClr val="dk1"/>
          </a:effectRef>
          <a:fontRef idx="minor">
            <a:schemeClr val="dk1"/>
          </a:fontRef>
        </p:style>
        <p:txBody>
          <a:bodyPr wrap="square" lIns="91435" tIns="45718" rIns="91435" bIns="45718" rtlCol="0">
            <a:spAutoFit/>
          </a:bodyPr>
          <a:lstStyle/>
          <a:p>
            <a:pPr algn="ctr"/>
            <a:r>
              <a:rPr lang="en-US" sz="2400" dirty="0">
                <a:latin typeface="Verdana" panose="020B0604030504040204"/>
                <a:cs typeface="Verdana" panose="020B0604030504040204"/>
              </a:rPr>
              <a:t>Can’t build it </a:t>
            </a:r>
            <a:r>
              <a:rPr lang="en-US" sz="2400" dirty="0">
                <a:latin typeface="Verdana" panose="020B0604030504040204"/>
                <a:cs typeface="Verdana" panose="020B0604030504040204"/>
                <a:sym typeface="Wingdings" panose="05000000000000000000"/>
              </a:rPr>
              <a:t></a:t>
            </a:r>
            <a:endParaRPr lang="en-US" sz="2400" dirty="0">
              <a:latin typeface="Verdana" panose="020B0604030504040204"/>
              <a:cs typeface="Verdana" panose="020B0604030504040204"/>
            </a:endParaRPr>
          </a:p>
        </p:txBody>
      </p:sp>
      <p:sp>
        <p:nvSpPr>
          <p:cNvPr id="1509" name="TextBox 1508"/>
          <p:cNvSpPr txBox="1"/>
          <p:nvPr/>
        </p:nvSpPr>
        <p:spPr>
          <a:xfrm>
            <a:off x="4343400" y="2362201"/>
            <a:ext cx="1143000" cy="2215987"/>
          </a:xfrm>
          <a:prstGeom prst="rect">
            <a:avLst/>
          </a:prstGeom>
          <a:noFill/>
        </p:spPr>
        <p:txBody>
          <a:bodyPr wrap="square" lIns="91435" tIns="45718" rIns="91435" bIns="45718" rtlCol="0">
            <a:spAutoFit/>
          </a:bodyPr>
          <a:lstStyle/>
          <a:p>
            <a:r>
              <a:rPr lang="en-US" sz="13800" dirty="0">
                <a:latin typeface="+mj-lt"/>
                <a:cs typeface="Verdana" panose="020B0604030504040204"/>
              </a:rPr>
              <a:t>≈</a:t>
            </a:r>
            <a:endParaRPr lang="en-US" sz="13800" dirty="0">
              <a:latin typeface="+mj-lt"/>
              <a:cs typeface="Verdana" panose="020B0604030504040204"/>
            </a:endParaRPr>
          </a:p>
        </p:txBody>
      </p:sp>
      <p:grpSp>
        <p:nvGrpSpPr>
          <p:cNvPr id="27" name="Group 26"/>
          <p:cNvGrpSpPr/>
          <p:nvPr/>
        </p:nvGrpSpPr>
        <p:grpSpPr>
          <a:xfrm>
            <a:off x="5029200" y="3724109"/>
            <a:ext cx="3581400" cy="2603466"/>
            <a:chOff x="609600" y="3724110"/>
            <a:chExt cx="3581400" cy="2603466"/>
          </a:xfrm>
        </p:grpSpPr>
        <p:cxnSp>
          <p:nvCxnSpPr>
            <p:cNvPr id="9" name="Straight Arrow Connector 8"/>
            <p:cNvCxnSpPr>
              <a:stCxn id="1512" idx="0"/>
            </p:cNvCxnSpPr>
            <p:nvPr/>
          </p:nvCxnSpPr>
          <p:spPr>
            <a:xfrm flipH="1" flipV="1">
              <a:off x="1637263" y="3997013"/>
              <a:ext cx="763037" cy="1622677"/>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sp>
          <p:nvSpPr>
            <p:cNvPr id="1512" name="TextBox 1511"/>
            <p:cNvSpPr txBox="1"/>
            <p:nvPr/>
          </p:nvSpPr>
          <p:spPr>
            <a:xfrm>
              <a:off x="609600" y="5619690"/>
              <a:ext cx="35814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Verdana" panose="020B0604030504040204"/>
                  <a:cs typeface="Verdana" panose="020B0604030504040204"/>
                </a:rPr>
                <a:t>Possible </a:t>
              </a:r>
              <a:endParaRPr lang="en-US" sz="2000" dirty="0">
                <a:latin typeface="Verdana" panose="020B0604030504040204"/>
                <a:cs typeface="Verdana" panose="020B0604030504040204"/>
              </a:endParaRPr>
            </a:p>
            <a:p>
              <a:pPr algn="ctr"/>
              <a:r>
                <a:rPr lang="en-US" sz="2000" dirty="0">
                  <a:latin typeface="Verdana" panose="020B0604030504040204"/>
                  <a:cs typeface="Verdana" panose="020B0604030504040204"/>
                </a:rPr>
                <a:t>bottlenecks</a:t>
              </a:r>
              <a:endParaRPr lang="en-US" sz="2000" dirty="0">
                <a:latin typeface="Verdana" panose="020B0604030504040204"/>
                <a:cs typeface="Verdana" panose="020B0604030504040204"/>
              </a:endParaRPr>
            </a:p>
          </p:txBody>
        </p:sp>
        <p:cxnSp>
          <p:nvCxnSpPr>
            <p:cNvPr id="1513" name="Straight Arrow Connector 1512"/>
            <p:cNvCxnSpPr>
              <a:stCxn id="1512" idx="0"/>
            </p:cNvCxnSpPr>
            <p:nvPr/>
          </p:nvCxnSpPr>
          <p:spPr>
            <a:xfrm flipV="1">
              <a:off x="2400300" y="3724110"/>
              <a:ext cx="66087" cy="1895580"/>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514" name="Straight Arrow Connector 1513"/>
            <p:cNvCxnSpPr>
              <a:stCxn id="1512" idx="0"/>
            </p:cNvCxnSpPr>
            <p:nvPr/>
          </p:nvCxnSpPr>
          <p:spPr>
            <a:xfrm flipV="1">
              <a:off x="2400300" y="3944530"/>
              <a:ext cx="800756" cy="1675160"/>
            </a:xfrm>
            <a:prstGeom prst="straightConnector1">
              <a:avLst/>
            </a:prstGeom>
            <a:ln w="38100">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25146" y="5334000"/>
            <a:ext cx="9118855" cy="1505058"/>
            <a:chOff x="0" y="5334000"/>
            <a:chExt cx="9144000" cy="1505058"/>
          </a:xfrm>
        </p:grpSpPr>
        <p:sp>
          <p:nvSpPr>
            <p:cNvPr id="1507" name="Rectangle 1506"/>
            <p:cNvSpPr/>
            <p:nvPr/>
          </p:nvSpPr>
          <p:spPr>
            <a:xfrm>
              <a:off x="0" y="5334000"/>
              <a:ext cx="9144000" cy="15050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a:solidFill>
                  <a:srgbClr val="000000"/>
                </a:solidFill>
              </a:endParaRPr>
            </a:p>
          </p:txBody>
        </p:sp>
        <p:sp>
          <p:nvSpPr>
            <p:cNvPr id="1506" name="Rounded Rectangle 1505"/>
            <p:cNvSpPr/>
            <p:nvPr/>
          </p:nvSpPr>
          <p:spPr>
            <a:xfrm>
              <a:off x="533400" y="5562600"/>
              <a:ext cx="8077200"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Verdana" panose="020B0604030504040204"/>
                  <a:cs typeface="Verdana" panose="020B0604030504040204"/>
                </a:rPr>
                <a:t>Need </a:t>
              </a:r>
              <a:r>
                <a:rPr lang="en-US" sz="2400" dirty="0" smtClean="0">
                  <a:latin typeface="Verdana" panose="020B0604030504040204"/>
                  <a:cs typeface="Verdana" panose="020B0604030504040204"/>
                </a:rPr>
                <a:t>efficient load </a:t>
              </a:r>
              <a:r>
                <a:rPr lang="en-US" sz="2400" dirty="0">
                  <a:latin typeface="Verdana" panose="020B0604030504040204"/>
                  <a:cs typeface="Verdana" panose="020B0604030504040204"/>
                </a:rPr>
                <a:t>balancing </a:t>
              </a:r>
              <a:endParaRPr lang="en-US" sz="2400" dirty="0">
                <a:latin typeface="Verdana" panose="020B0604030504040204"/>
                <a:cs typeface="Verdana" panose="020B0604030504040204"/>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56621"/>
    </mc:Choice>
    <mc:Fallback>
      <p:transition spd="slow" advTm="1566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0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25">
                                            <p:txEl>
                                              <p:pRg st="0" end="0"/>
                                            </p:txEl>
                                          </p:spTgt>
                                        </p:tgtEl>
                                      </p:cBhvr>
                                    </p:animEffect>
                                    <p:set>
                                      <p:cBhvr>
                                        <p:cTn id="38" dur="1" fill="hold">
                                          <p:stCondLst>
                                            <p:cond delay="499"/>
                                          </p:stCondLst>
                                        </p:cTn>
                                        <p:tgtEl>
                                          <p:spTgt spid="1025">
                                            <p:txEl>
                                              <p:pRg st="0" end="0"/>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025">
                                            <p:txEl>
                                              <p:pRg st="1" end="1"/>
                                            </p:txEl>
                                          </p:spTgt>
                                        </p:tgtEl>
                                      </p:cBhvr>
                                    </p:animEffect>
                                    <p:set>
                                      <p:cBhvr>
                                        <p:cTn id="41" dur="1" fill="hold">
                                          <p:stCondLst>
                                            <p:cond delay="499"/>
                                          </p:stCondLst>
                                        </p:cTn>
                                        <p:tgtEl>
                                          <p:spTgt spid="1025">
                                            <p:txEl>
                                              <p:pRg st="1" end="1"/>
                                            </p:txEl>
                                          </p:spTgt>
                                        </p:tgtEl>
                                        <p:attrNameLst>
                                          <p:attrName>style.visibility</p:attrName>
                                        </p:attrNameLst>
                                      </p:cBhvr>
                                      <p:to>
                                        <p:strVal val="hidden"/>
                                      </p:to>
                                    </p:se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8" grpId="0" animBg="1"/>
      <p:bldP spid="1508" grpId="1" animBg="1"/>
      <p:bldP spid="150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Landscape</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fld>
            <a:endParaRPr lang="en-US"/>
          </a:p>
        </p:txBody>
      </p:sp>
      <p:grpSp>
        <p:nvGrpSpPr>
          <p:cNvPr id="9" name="Group 8"/>
          <p:cNvGrpSpPr/>
          <p:nvPr/>
        </p:nvGrpSpPr>
        <p:grpSpPr>
          <a:xfrm>
            <a:off x="38751" y="3835502"/>
            <a:ext cx="4734382" cy="1679794"/>
            <a:chOff x="1199426" y="4820973"/>
            <a:chExt cx="4734382" cy="1771612"/>
          </a:xfrm>
        </p:grpSpPr>
        <p:sp>
          <p:nvSpPr>
            <p:cNvPr id="25" name="TextBox 24"/>
            <p:cNvSpPr txBox="1"/>
            <p:nvPr/>
          </p:nvSpPr>
          <p:spPr>
            <a:xfrm>
              <a:off x="1199426" y="5608926"/>
              <a:ext cx="1999541" cy="389520"/>
            </a:xfrm>
            <a:prstGeom prst="rect">
              <a:avLst/>
            </a:prstGeom>
            <a:noFill/>
          </p:spPr>
          <p:txBody>
            <a:bodyPr wrap="none" rtlCol="0">
              <a:spAutoFit/>
            </a:bodyPr>
            <a:lstStyle/>
            <a:p>
              <a:pPr algn="ctr"/>
              <a:r>
                <a:rPr lang="en-US" dirty="0" smtClean="0">
                  <a:solidFill>
                    <a:schemeClr val="bg2">
                      <a:lumMod val="10000"/>
                    </a:schemeClr>
                  </a:solidFill>
                  <a:latin typeface="Verdana" panose="020B0604030504040204"/>
                  <a:cs typeface="Verdana" panose="020B0604030504040204"/>
                </a:rPr>
                <a:t>Cong. Oblivious</a:t>
              </a:r>
              <a:endParaRPr lang="en-US" dirty="0" smtClean="0">
                <a:solidFill>
                  <a:schemeClr val="bg2">
                    <a:lumMod val="10000"/>
                  </a:schemeClr>
                </a:solidFill>
                <a:latin typeface="Verdana" panose="020B0604030504040204"/>
                <a:cs typeface="Verdana" panose="020B0604030504040204"/>
              </a:endParaRPr>
            </a:p>
          </p:txBody>
        </p:sp>
        <p:sp>
          <p:nvSpPr>
            <p:cNvPr id="26" name="TextBox 25"/>
            <p:cNvSpPr txBox="1"/>
            <p:nvPr/>
          </p:nvSpPr>
          <p:spPr>
            <a:xfrm>
              <a:off x="1319387" y="5975845"/>
              <a:ext cx="1904889" cy="616740"/>
            </a:xfrm>
            <a:prstGeom prst="rect">
              <a:avLst/>
            </a:prstGeom>
            <a:noFill/>
          </p:spPr>
          <p:txBody>
            <a:bodyPr wrap="none" rtlCol="0">
              <a:spAutoFit/>
            </a:bodyPr>
            <a:lstStyle/>
            <a:p>
              <a:r>
                <a:rPr lang="en-US" sz="1600" dirty="0">
                  <a:solidFill>
                    <a:srgbClr val="0033CC"/>
                  </a:solidFill>
                  <a:latin typeface="Verdana" panose="020B0604030504040204"/>
                  <a:cs typeface="Verdana" panose="020B0604030504040204"/>
                </a:rPr>
                <a:t>[</a:t>
              </a:r>
              <a:r>
                <a:rPr lang="en-US" sz="1600" dirty="0" smtClean="0">
                  <a:solidFill>
                    <a:srgbClr val="0033CC"/>
                  </a:solidFill>
                  <a:latin typeface="Verdana" panose="020B0604030504040204"/>
                  <a:cs typeface="Verdana" panose="020B0604030504040204"/>
                </a:rPr>
                <a:t>ECMP, </a:t>
              </a:r>
              <a:r>
                <a:rPr lang="en-US" sz="1600" dirty="0" smtClean="0">
                  <a:solidFill>
                    <a:srgbClr val="0033CC"/>
                  </a:solidFill>
                  <a:latin typeface="Verdana" panose="020B0604030504040204"/>
                  <a:cs typeface="Verdana" panose="020B0604030504040204"/>
                </a:rPr>
                <a:t>WCMP, </a:t>
              </a:r>
              <a:endParaRPr lang="en-US" sz="1600" dirty="0" smtClean="0">
                <a:solidFill>
                  <a:srgbClr val="0033CC"/>
                </a:solidFill>
                <a:latin typeface="Verdana" panose="020B0604030504040204"/>
                <a:cs typeface="Verdana" panose="020B0604030504040204"/>
              </a:endParaRPr>
            </a:p>
            <a:p>
              <a:r>
                <a:rPr lang="en-US" sz="1600" dirty="0" smtClean="0">
                  <a:solidFill>
                    <a:srgbClr val="0033CC"/>
                  </a:solidFill>
                  <a:latin typeface="Verdana" panose="020B0604030504040204"/>
                  <a:cs typeface="Verdana" panose="020B0604030504040204"/>
                </a:rPr>
                <a:t>packet</a:t>
              </a:r>
              <a:r>
                <a:rPr lang="en-US" sz="1600" dirty="0" smtClean="0">
                  <a:solidFill>
                    <a:srgbClr val="0033CC"/>
                  </a:solidFill>
                  <a:latin typeface="Verdana" panose="020B0604030504040204"/>
                  <a:cs typeface="Verdana" panose="020B0604030504040204"/>
                </a:rPr>
                <a:t>-</a:t>
              </a:r>
              <a:r>
                <a:rPr lang="en-US" sz="1600" dirty="0" smtClean="0">
                  <a:solidFill>
                    <a:srgbClr val="0033CC"/>
                  </a:solidFill>
                  <a:latin typeface="Verdana" panose="020B0604030504040204"/>
                  <a:cs typeface="Verdana" panose="020B0604030504040204"/>
                </a:rPr>
                <a:t>spray, …]</a:t>
              </a:r>
              <a:endParaRPr lang="en-US" sz="1600" dirty="0" smtClean="0">
                <a:solidFill>
                  <a:srgbClr val="0033CC"/>
                </a:solidFill>
                <a:latin typeface="Verdana" panose="020B0604030504040204"/>
                <a:cs typeface="Verdana" panose="020B0604030504040204"/>
              </a:endParaRPr>
            </a:p>
          </p:txBody>
        </p:sp>
        <p:cxnSp>
          <p:nvCxnSpPr>
            <p:cNvPr id="28" name="Straight Connector 27"/>
            <p:cNvCxnSpPr/>
            <p:nvPr/>
          </p:nvCxnSpPr>
          <p:spPr>
            <a:xfrm>
              <a:off x="3215479" y="482097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89498" y="5198446"/>
              <a:ext cx="2086632"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18478" y="5620572"/>
              <a:ext cx="1656673" cy="389520"/>
            </a:xfrm>
            <a:prstGeom prst="rect">
              <a:avLst/>
            </a:prstGeom>
            <a:noFill/>
          </p:spPr>
          <p:txBody>
            <a:bodyPr wrap="none" rtlCol="0">
              <a:spAutoFit/>
            </a:bodyPr>
            <a:lstStyle/>
            <a:p>
              <a:pPr algn="ctr"/>
              <a:r>
                <a:rPr lang="en-US" dirty="0" smtClean="0">
                  <a:solidFill>
                    <a:schemeClr val="bg2">
                      <a:lumMod val="10000"/>
                    </a:schemeClr>
                  </a:solidFill>
                  <a:latin typeface="Verdana" panose="020B0604030504040204"/>
                  <a:cs typeface="Verdana" panose="020B0604030504040204"/>
                </a:rPr>
                <a:t>Cong. Aware</a:t>
              </a:r>
              <a:endParaRPr lang="en-US" dirty="0" smtClean="0">
                <a:solidFill>
                  <a:schemeClr val="bg2">
                    <a:lumMod val="10000"/>
                  </a:schemeClr>
                </a:solidFill>
                <a:latin typeface="Verdana" panose="020B0604030504040204"/>
                <a:cs typeface="Verdana" panose="020B0604030504040204"/>
              </a:endParaRPr>
            </a:p>
          </p:txBody>
        </p:sp>
        <p:sp>
          <p:nvSpPr>
            <p:cNvPr id="31" name="TextBox 30"/>
            <p:cNvSpPr txBox="1"/>
            <p:nvPr/>
          </p:nvSpPr>
          <p:spPr>
            <a:xfrm>
              <a:off x="3275508" y="5975845"/>
              <a:ext cx="2658300" cy="616740"/>
            </a:xfrm>
            <a:prstGeom prst="rect">
              <a:avLst/>
            </a:prstGeom>
            <a:noFill/>
          </p:spPr>
          <p:txBody>
            <a:bodyPr wrap="none" rtlCol="0">
              <a:spAutoFit/>
            </a:bodyPr>
            <a:lstStyle/>
            <a:p>
              <a:r>
                <a:rPr lang="en-US" sz="1600" dirty="0" smtClean="0">
                  <a:solidFill>
                    <a:srgbClr val="0033CC"/>
                  </a:solidFill>
                  <a:latin typeface="Verdana" panose="020B0604030504040204"/>
                  <a:cs typeface="Verdana" panose="020B0604030504040204"/>
                </a:rPr>
                <a:t>  [</a:t>
              </a:r>
              <a:r>
                <a:rPr lang="en-US" sz="1600" dirty="0" smtClean="0">
                  <a:solidFill>
                    <a:srgbClr val="0033CC"/>
                  </a:solidFill>
                  <a:latin typeface="Verdana" panose="020B0604030504040204"/>
                  <a:cs typeface="Verdana" panose="020B0604030504040204"/>
                </a:rPr>
                <a:t>Flare</a:t>
              </a:r>
              <a:r>
                <a:rPr lang="en-US" sz="1600" dirty="0" smtClean="0">
                  <a:solidFill>
                    <a:srgbClr val="0033CC"/>
                  </a:solidFill>
                  <a:latin typeface="Verdana" panose="020B0604030504040204"/>
                  <a:cs typeface="Verdana" panose="020B0604030504040204"/>
                </a:rPr>
                <a:t>, </a:t>
              </a:r>
              <a:r>
                <a:rPr lang="en-US" sz="1600" dirty="0" err="1" smtClean="0">
                  <a:solidFill>
                    <a:srgbClr val="0033CC"/>
                  </a:solidFill>
                  <a:latin typeface="Verdana" panose="020B0604030504040204"/>
                  <a:cs typeface="Verdana" panose="020B0604030504040204"/>
                </a:rPr>
                <a:t>TeXCP</a:t>
              </a:r>
              <a:r>
                <a:rPr lang="en-US" sz="1600" dirty="0" smtClean="0">
                  <a:solidFill>
                    <a:srgbClr val="0033CC"/>
                  </a:solidFill>
                  <a:latin typeface="Verdana" panose="020B0604030504040204"/>
                  <a:cs typeface="Verdana" panose="020B0604030504040204"/>
                </a:rPr>
                <a:t>, CONGA,</a:t>
              </a:r>
              <a:endParaRPr lang="en-US" sz="1600" dirty="0" smtClean="0">
                <a:solidFill>
                  <a:srgbClr val="0033CC"/>
                </a:solidFill>
                <a:latin typeface="Verdana" panose="020B0604030504040204"/>
                <a:cs typeface="Verdana" panose="020B0604030504040204"/>
              </a:endParaRPr>
            </a:p>
            <a:p>
              <a:r>
                <a:rPr lang="en-US" sz="1600" dirty="0">
                  <a:solidFill>
                    <a:srgbClr val="0033CC"/>
                  </a:solidFill>
                  <a:latin typeface="Verdana" panose="020B0604030504040204"/>
                  <a:cs typeface="Verdana" panose="020B0604030504040204"/>
                </a:rPr>
                <a:t> </a:t>
              </a:r>
              <a:r>
                <a:rPr lang="en-US" sz="1600" dirty="0" smtClean="0">
                  <a:solidFill>
                    <a:srgbClr val="0033CC"/>
                  </a:solidFill>
                  <a:latin typeface="Verdana" panose="020B0604030504040204"/>
                  <a:cs typeface="Verdana" panose="020B0604030504040204"/>
                </a:rPr>
                <a:t>    </a:t>
              </a:r>
              <a:r>
                <a:rPr lang="en-US" sz="1600" dirty="0" smtClean="0">
                  <a:solidFill>
                    <a:srgbClr val="0033CC"/>
                  </a:solidFill>
                  <a:latin typeface="Verdana" panose="020B0604030504040204"/>
                  <a:cs typeface="Verdana" panose="020B0604030504040204"/>
                </a:rPr>
                <a:t>HULA, </a:t>
              </a:r>
              <a:r>
                <a:rPr lang="en-US" sz="1600" dirty="0" err="1" smtClean="0">
                  <a:solidFill>
                    <a:srgbClr val="0033CC"/>
                  </a:solidFill>
                  <a:latin typeface="Verdana" panose="020B0604030504040204"/>
                  <a:cs typeface="Verdana" panose="020B0604030504040204"/>
                </a:rPr>
                <a:t>DeTail</a:t>
              </a:r>
              <a:r>
                <a:rPr lang="en-US" sz="1600" dirty="0" smtClean="0">
                  <a:solidFill>
                    <a:srgbClr val="0033CC"/>
                  </a:solidFill>
                  <a:latin typeface="Verdana" panose="020B0604030504040204"/>
                  <a:cs typeface="Verdana" panose="020B0604030504040204"/>
                </a:rPr>
                <a:t>…]</a:t>
              </a:r>
              <a:endParaRPr lang="en-US" sz="1600" dirty="0" smtClean="0">
                <a:solidFill>
                  <a:srgbClr val="0033CC"/>
                </a:solidFill>
                <a:latin typeface="Verdana" panose="020B0604030504040204"/>
                <a:cs typeface="Verdana" panose="020B0604030504040204"/>
              </a:endParaRPr>
            </a:p>
          </p:txBody>
        </p:sp>
        <p:cxnSp>
          <p:nvCxnSpPr>
            <p:cNvPr id="33" name="Straight Connector 32"/>
            <p:cNvCxnSpPr/>
            <p:nvPr/>
          </p:nvCxnSpPr>
          <p:spPr>
            <a:xfrm flipH="1">
              <a:off x="4295789" y="5202813"/>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98571" y="5190625"/>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03326" y="1721638"/>
            <a:ext cx="7330393" cy="2102821"/>
            <a:chOff x="630666" y="2328446"/>
            <a:chExt cx="7330393" cy="2316188"/>
          </a:xfrm>
        </p:grpSpPr>
        <p:cxnSp>
          <p:nvCxnSpPr>
            <p:cNvPr id="11" name="Straight Connector 10"/>
            <p:cNvCxnSpPr/>
            <p:nvPr/>
          </p:nvCxnSpPr>
          <p:spPr>
            <a:xfrm>
              <a:off x="1895867" y="2570029"/>
              <a:ext cx="3878928"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95867" y="254563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78862" y="2945221"/>
              <a:ext cx="1481408" cy="406807"/>
            </a:xfrm>
            <a:prstGeom prst="rect">
              <a:avLst/>
            </a:prstGeom>
            <a:noFill/>
          </p:spPr>
          <p:txBody>
            <a:bodyPr wrap="none" rtlCol="0">
              <a:spAutoFit/>
            </a:bodyPr>
            <a:lstStyle/>
            <a:p>
              <a:r>
                <a:rPr lang="en-US" dirty="0" smtClean="0">
                  <a:solidFill>
                    <a:schemeClr val="bg2">
                      <a:lumMod val="10000"/>
                    </a:schemeClr>
                  </a:solidFill>
                  <a:latin typeface="Verdana" panose="020B0604030504040204"/>
                  <a:cs typeface="Verdana" panose="020B0604030504040204"/>
                </a:rPr>
                <a:t>Centralized</a:t>
              </a:r>
              <a:endParaRPr lang="en-US" dirty="0">
                <a:solidFill>
                  <a:schemeClr val="bg2">
                    <a:lumMod val="10000"/>
                  </a:schemeClr>
                </a:solidFill>
                <a:latin typeface="Verdana" panose="020B0604030504040204"/>
                <a:cs typeface="Verdana" panose="020B0604030504040204"/>
              </a:endParaRPr>
            </a:p>
          </p:txBody>
        </p:sp>
        <p:cxnSp>
          <p:nvCxnSpPr>
            <p:cNvPr id="14" name="Straight Connector 13"/>
            <p:cNvCxnSpPr/>
            <p:nvPr/>
          </p:nvCxnSpPr>
          <p:spPr>
            <a:xfrm>
              <a:off x="5774796" y="2557314"/>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93848" y="3006580"/>
              <a:ext cx="1461120" cy="406807"/>
            </a:xfrm>
            <a:prstGeom prst="rect">
              <a:avLst/>
            </a:prstGeom>
            <a:noFill/>
          </p:spPr>
          <p:txBody>
            <a:bodyPr wrap="none" rtlCol="0">
              <a:spAutoFit/>
            </a:bodyPr>
            <a:lstStyle/>
            <a:p>
              <a:r>
                <a:rPr lang="en-US" dirty="0" smtClean="0">
                  <a:solidFill>
                    <a:schemeClr val="bg2">
                      <a:lumMod val="10000"/>
                    </a:schemeClr>
                  </a:solidFill>
                  <a:latin typeface="Verdana" panose="020B0604030504040204"/>
                  <a:cs typeface="Verdana" panose="020B0604030504040204"/>
                </a:rPr>
                <a:t>Distributed</a:t>
              </a:r>
              <a:endParaRPr lang="en-US" dirty="0">
                <a:solidFill>
                  <a:schemeClr val="bg2">
                    <a:lumMod val="10000"/>
                  </a:schemeClr>
                </a:solidFill>
                <a:latin typeface="Verdana" panose="020B0604030504040204"/>
                <a:cs typeface="Verdana" panose="020B0604030504040204"/>
              </a:endParaRPr>
            </a:p>
          </p:txBody>
        </p:sp>
        <p:sp>
          <p:nvSpPr>
            <p:cNvPr id="16" name="TextBox 15"/>
            <p:cNvSpPr txBox="1"/>
            <p:nvPr/>
          </p:nvSpPr>
          <p:spPr>
            <a:xfrm>
              <a:off x="630666" y="3298449"/>
              <a:ext cx="3258123" cy="372906"/>
            </a:xfrm>
            <a:prstGeom prst="rect">
              <a:avLst/>
            </a:prstGeom>
            <a:noFill/>
          </p:spPr>
          <p:txBody>
            <a:bodyPr wrap="none" rtlCol="0">
              <a:spAutoFit/>
            </a:bodyPr>
            <a:lstStyle/>
            <a:p>
              <a:r>
                <a:rPr lang="en-US" sz="1600" dirty="0">
                  <a:solidFill>
                    <a:srgbClr val="0033CC"/>
                  </a:solidFill>
                  <a:latin typeface="Verdana" panose="020B0604030504040204"/>
                  <a:cs typeface="Verdana" panose="020B0604030504040204"/>
                </a:rPr>
                <a:t>[</a:t>
              </a:r>
              <a:r>
                <a:rPr lang="en-US" sz="1600" dirty="0" err="1" smtClean="0">
                  <a:solidFill>
                    <a:srgbClr val="0033CC"/>
                  </a:solidFill>
                  <a:latin typeface="Verdana" panose="020B0604030504040204"/>
                  <a:cs typeface="Verdana" panose="020B0604030504040204"/>
                </a:rPr>
                <a:t>Hedera</a:t>
              </a:r>
              <a:r>
                <a:rPr lang="en-US" sz="1600" dirty="0" smtClean="0">
                  <a:solidFill>
                    <a:srgbClr val="0033CC"/>
                  </a:solidFill>
                  <a:latin typeface="Verdana" panose="020B0604030504040204"/>
                  <a:cs typeface="Verdana" panose="020B0604030504040204"/>
                </a:rPr>
                <a:t>, </a:t>
              </a:r>
              <a:r>
                <a:rPr lang="en-US" sz="1600" dirty="0" smtClean="0">
                  <a:solidFill>
                    <a:srgbClr val="0033CC"/>
                  </a:solidFill>
                  <a:latin typeface="Verdana" panose="020B0604030504040204"/>
                  <a:cs typeface="Verdana" panose="020B0604030504040204"/>
                </a:rPr>
                <a:t>Planck, </a:t>
              </a:r>
              <a:r>
                <a:rPr lang="en-US" sz="1600" dirty="0" err="1" smtClean="0">
                  <a:solidFill>
                    <a:srgbClr val="0033CC"/>
                  </a:solidFill>
                  <a:latin typeface="Verdana" panose="020B0604030504040204"/>
                  <a:cs typeface="Verdana" panose="020B0604030504040204"/>
                </a:rPr>
                <a:t>Fastpass</a:t>
              </a:r>
              <a:r>
                <a:rPr lang="en-US" sz="1600" dirty="0" smtClean="0">
                  <a:solidFill>
                    <a:srgbClr val="0033CC"/>
                  </a:solidFill>
                  <a:latin typeface="Verdana" panose="020B0604030504040204"/>
                  <a:cs typeface="Verdana" panose="020B0604030504040204"/>
                </a:rPr>
                <a:t>, </a:t>
              </a:r>
              <a:r>
                <a:rPr lang="en-US" sz="1600" dirty="0" smtClean="0">
                  <a:solidFill>
                    <a:srgbClr val="0033CC"/>
                  </a:solidFill>
                  <a:latin typeface="Verdana" panose="020B0604030504040204"/>
                  <a:cs typeface="Verdana" panose="020B0604030504040204"/>
                </a:rPr>
                <a:t>…]</a:t>
              </a:r>
              <a:endParaRPr lang="en-US" sz="1600" dirty="0">
                <a:solidFill>
                  <a:srgbClr val="0033CC"/>
                </a:solidFill>
                <a:latin typeface="Verdana" panose="020B0604030504040204"/>
                <a:cs typeface="Verdana" panose="020B0604030504040204"/>
              </a:endParaRPr>
            </a:p>
          </p:txBody>
        </p:sp>
        <p:cxnSp>
          <p:nvCxnSpPr>
            <p:cNvPr id="17" name="Straight Connector 16"/>
            <p:cNvCxnSpPr/>
            <p:nvPr/>
          </p:nvCxnSpPr>
          <p:spPr>
            <a:xfrm>
              <a:off x="5774799" y="3472787"/>
              <a:ext cx="0" cy="32895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42217" y="3822542"/>
              <a:ext cx="4828491"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82669" y="4237827"/>
              <a:ext cx="1660280" cy="406807"/>
            </a:xfrm>
            <a:prstGeom prst="rect">
              <a:avLst/>
            </a:prstGeom>
            <a:noFill/>
          </p:spPr>
          <p:txBody>
            <a:bodyPr wrap="none" rtlCol="0">
              <a:spAutoFit/>
            </a:bodyPr>
            <a:lstStyle/>
            <a:p>
              <a:r>
                <a:rPr lang="en-US" dirty="0">
                  <a:solidFill>
                    <a:schemeClr val="bg2">
                      <a:lumMod val="10000"/>
                    </a:schemeClr>
                  </a:solidFill>
                  <a:latin typeface="Verdana" panose="020B0604030504040204"/>
                  <a:cs typeface="Verdana" panose="020B0604030504040204"/>
                </a:rPr>
                <a:t> </a:t>
              </a:r>
              <a:r>
                <a:rPr lang="en-US" dirty="0" smtClean="0">
                  <a:solidFill>
                    <a:schemeClr val="bg2">
                      <a:lumMod val="10000"/>
                    </a:schemeClr>
                  </a:solidFill>
                  <a:latin typeface="Verdana" panose="020B0604030504040204"/>
                  <a:cs typeface="Verdana" panose="020B0604030504040204"/>
                </a:rPr>
                <a:t> In-Network</a:t>
              </a:r>
              <a:endParaRPr lang="en-US" dirty="0">
                <a:solidFill>
                  <a:schemeClr val="bg2">
                    <a:lumMod val="10000"/>
                  </a:schemeClr>
                </a:solidFill>
                <a:latin typeface="Verdana" panose="020B0604030504040204"/>
                <a:cs typeface="Verdana" panose="020B0604030504040204"/>
              </a:endParaRPr>
            </a:p>
          </p:txBody>
        </p:sp>
        <p:sp>
          <p:nvSpPr>
            <p:cNvPr id="20" name="TextBox 19"/>
            <p:cNvSpPr txBox="1"/>
            <p:nvPr/>
          </p:nvSpPr>
          <p:spPr>
            <a:xfrm>
              <a:off x="6290522" y="4185631"/>
              <a:ext cx="1670537" cy="406807"/>
            </a:xfrm>
            <a:prstGeom prst="rect">
              <a:avLst/>
            </a:prstGeom>
            <a:noFill/>
          </p:spPr>
          <p:txBody>
            <a:bodyPr wrap="none" rtlCol="0">
              <a:spAutoFit/>
            </a:bodyPr>
            <a:lstStyle/>
            <a:p>
              <a:r>
                <a:rPr lang="en-US" dirty="0">
                  <a:solidFill>
                    <a:schemeClr val="bg2">
                      <a:lumMod val="10000"/>
                    </a:schemeClr>
                  </a:solidFill>
                  <a:latin typeface="Verdana" panose="020B0604030504040204"/>
                  <a:cs typeface="Verdana" panose="020B0604030504040204"/>
                </a:rPr>
                <a:t> </a:t>
              </a:r>
              <a:r>
                <a:rPr lang="en-US" dirty="0" smtClean="0">
                  <a:solidFill>
                    <a:schemeClr val="bg2">
                      <a:lumMod val="10000"/>
                    </a:schemeClr>
                  </a:solidFill>
                  <a:latin typeface="Verdana" panose="020B0604030504040204"/>
                  <a:cs typeface="Verdana" panose="020B0604030504040204"/>
                </a:rPr>
                <a:t> Host-</a:t>
              </a:r>
              <a:r>
                <a:rPr lang="en-US" dirty="0" smtClean="0">
                  <a:solidFill>
                    <a:schemeClr val="bg2">
                      <a:lumMod val="10000"/>
                    </a:schemeClr>
                  </a:solidFill>
                  <a:latin typeface="Verdana" panose="020B0604030504040204"/>
                  <a:cs typeface="Verdana" panose="020B0604030504040204"/>
                </a:rPr>
                <a:t>Based</a:t>
              </a:r>
              <a:endParaRPr lang="en-US" dirty="0">
                <a:solidFill>
                  <a:schemeClr val="bg2">
                    <a:lumMod val="10000"/>
                  </a:schemeClr>
                </a:solidFill>
                <a:latin typeface="Verdana" panose="020B0604030504040204"/>
                <a:cs typeface="Verdana" panose="020B0604030504040204"/>
              </a:endParaRPr>
            </a:p>
          </p:txBody>
        </p:sp>
        <p:cxnSp>
          <p:nvCxnSpPr>
            <p:cNvPr id="21" name="Straight Connector 20"/>
            <p:cNvCxnSpPr/>
            <p:nvPr/>
          </p:nvCxnSpPr>
          <p:spPr>
            <a:xfrm>
              <a:off x="2212809" y="3801745"/>
              <a:ext cx="0" cy="34759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67116" y="2328446"/>
              <a:ext cx="0" cy="22886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96527" y="3801745"/>
              <a:ext cx="0" cy="34759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818386" y="3777072"/>
            <a:ext cx="4365655" cy="1433572"/>
            <a:chOff x="1199426" y="4820973"/>
            <a:chExt cx="4365655" cy="1511931"/>
          </a:xfrm>
        </p:grpSpPr>
        <p:sp>
          <p:nvSpPr>
            <p:cNvPr id="50" name="TextBox 49"/>
            <p:cNvSpPr txBox="1"/>
            <p:nvPr/>
          </p:nvSpPr>
          <p:spPr>
            <a:xfrm>
              <a:off x="1199426" y="5608926"/>
              <a:ext cx="1999541" cy="389520"/>
            </a:xfrm>
            <a:prstGeom prst="rect">
              <a:avLst/>
            </a:prstGeom>
            <a:noFill/>
          </p:spPr>
          <p:txBody>
            <a:bodyPr wrap="none" rtlCol="0">
              <a:spAutoFit/>
            </a:bodyPr>
            <a:lstStyle/>
            <a:p>
              <a:pPr algn="ctr"/>
              <a:r>
                <a:rPr lang="en-US" dirty="0" smtClean="0">
                  <a:solidFill>
                    <a:schemeClr val="bg2">
                      <a:lumMod val="10000"/>
                    </a:schemeClr>
                  </a:solidFill>
                  <a:latin typeface="Verdana" panose="020B0604030504040204"/>
                  <a:cs typeface="Verdana" panose="020B0604030504040204"/>
                </a:rPr>
                <a:t>Cong. Oblivious</a:t>
              </a:r>
              <a:endParaRPr lang="en-US" dirty="0" smtClean="0">
                <a:solidFill>
                  <a:schemeClr val="bg2">
                    <a:lumMod val="10000"/>
                  </a:schemeClr>
                </a:solidFill>
                <a:latin typeface="Verdana" panose="020B0604030504040204"/>
                <a:cs typeface="Verdana" panose="020B0604030504040204"/>
              </a:endParaRPr>
            </a:p>
          </p:txBody>
        </p:sp>
        <p:sp>
          <p:nvSpPr>
            <p:cNvPr id="51" name="TextBox 50"/>
            <p:cNvSpPr txBox="1"/>
            <p:nvPr/>
          </p:nvSpPr>
          <p:spPr>
            <a:xfrm>
              <a:off x="1683806" y="5975845"/>
              <a:ext cx="1016825" cy="357059"/>
            </a:xfrm>
            <a:prstGeom prst="rect">
              <a:avLst/>
            </a:prstGeom>
            <a:noFill/>
          </p:spPr>
          <p:txBody>
            <a:bodyPr wrap="none" rtlCol="0">
              <a:spAutoFit/>
            </a:bodyPr>
            <a:lstStyle/>
            <a:p>
              <a:r>
                <a:rPr lang="en-US" sz="1600" dirty="0" smtClean="0">
                  <a:solidFill>
                    <a:srgbClr val="0033CC"/>
                  </a:solidFill>
                  <a:latin typeface="Verdana" panose="020B0604030504040204"/>
                  <a:cs typeface="Verdana" panose="020B0604030504040204"/>
                </a:rPr>
                <a:t>[</a:t>
              </a:r>
              <a:r>
                <a:rPr lang="en-US" sz="1600" dirty="0" smtClean="0">
                  <a:solidFill>
                    <a:srgbClr val="0033CC"/>
                  </a:solidFill>
                  <a:latin typeface="Verdana" panose="020B0604030504040204"/>
                  <a:cs typeface="Verdana" panose="020B0604030504040204"/>
                </a:rPr>
                <a:t>Presto</a:t>
              </a:r>
              <a:r>
                <a:rPr lang="en-US" sz="1600" dirty="0" smtClean="0">
                  <a:solidFill>
                    <a:srgbClr val="0033CC"/>
                  </a:solidFill>
                  <a:latin typeface="Verdana" panose="020B0604030504040204"/>
                  <a:cs typeface="Verdana" panose="020B0604030504040204"/>
                </a:rPr>
                <a:t>]</a:t>
              </a:r>
              <a:endParaRPr lang="en-US" sz="1600" dirty="0" smtClean="0">
                <a:solidFill>
                  <a:srgbClr val="0033CC"/>
                </a:solidFill>
                <a:latin typeface="Verdana" panose="020B0604030504040204"/>
                <a:cs typeface="Verdana" panose="020B0604030504040204"/>
              </a:endParaRPr>
            </a:p>
          </p:txBody>
        </p:sp>
        <p:cxnSp>
          <p:nvCxnSpPr>
            <p:cNvPr id="52" name="Straight Connector 51"/>
            <p:cNvCxnSpPr/>
            <p:nvPr/>
          </p:nvCxnSpPr>
          <p:spPr>
            <a:xfrm>
              <a:off x="3215479" y="482097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189498" y="5198446"/>
              <a:ext cx="2086632"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518478" y="5620572"/>
              <a:ext cx="1656673" cy="389520"/>
            </a:xfrm>
            <a:prstGeom prst="rect">
              <a:avLst/>
            </a:prstGeom>
            <a:noFill/>
          </p:spPr>
          <p:txBody>
            <a:bodyPr wrap="none" rtlCol="0">
              <a:spAutoFit/>
            </a:bodyPr>
            <a:lstStyle/>
            <a:p>
              <a:pPr algn="ctr"/>
              <a:r>
                <a:rPr lang="en-US" dirty="0" smtClean="0">
                  <a:solidFill>
                    <a:schemeClr val="bg2">
                      <a:lumMod val="10000"/>
                    </a:schemeClr>
                  </a:solidFill>
                  <a:latin typeface="Verdana" panose="020B0604030504040204"/>
                  <a:cs typeface="Verdana" panose="020B0604030504040204"/>
                </a:rPr>
                <a:t>Cong.</a:t>
              </a:r>
              <a:r>
                <a:rPr lang="en-US" dirty="0">
                  <a:solidFill>
                    <a:schemeClr val="bg2">
                      <a:lumMod val="10000"/>
                    </a:schemeClr>
                  </a:solidFill>
                  <a:latin typeface="Verdana" panose="020B0604030504040204"/>
                  <a:cs typeface="Verdana" panose="020B0604030504040204"/>
                </a:rPr>
                <a:t> </a:t>
              </a:r>
              <a:r>
                <a:rPr lang="en-US" dirty="0" smtClean="0">
                  <a:solidFill>
                    <a:schemeClr val="bg2">
                      <a:lumMod val="10000"/>
                    </a:schemeClr>
                  </a:solidFill>
                  <a:latin typeface="Verdana" panose="020B0604030504040204"/>
                  <a:cs typeface="Verdana" panose="020B0604030504040204"/>
                </a:rPr>
                <a:t>Aware</a:t>
              </a:r>
              <a:endParaRPr lang="en-US" dirty="0" smtClean="0">
                <a:solidFill>
                  <a:schemeClr val="bg2">
                    <a:lumMod val="10000"/>
                  </a:schemeClr>
                </a:solidFill>
                <a:latin typeface="Verdana" panose="020B0604030504040204"/>
                <a:cs typeface="Verdana" panose="020B0604030504040204"/>
              </a:endParaRPr>
            </a:p>
          </p:txBody>
        </p:sp>
        <p:sp>
          <p:nvSpPr>
            <p:cNvPr id="55" name="TextBox 54"/>
            <p:cNvSpPr txBox="1"/>
            <p:nvPr/>
          </p:nvSpPr>
          <p:spPr>
            <a:xfrm>
              <a:off x="2911089" y="5975845"/>
              <a:ext cx="2653992" cy="357059"/>
            </a:xfrm>
            <a:prstGeom prst="rect">
              <a:avLst/>
            </a:prstGeom>
            <a:noFill/>
          </p:spPr>
          <p:txBody>
            <a:bodyPr wrap="none" rtlCol="0">
              <a:spAutoFit/>
            </a:bodyPr>
            <a:lstStyle/>
            <a:p>
              <a:r>
                <a:rPr lang="en-US" sz="1600" dirty="0" smtClean="0">
                  <a:solidFill>
                    <a:srgbClr val="0033CC"/>
                  </a:solidFill>
                  <a:latin typeface="Verdana" panose="020B0604030504040204"/>
                  <a:cs typeface="Verdana" panose="020B0604030504040204"/>
                </a:rPr>
                <a:t>  [MPTCP, </a:t>
              </a:r>
              <a:r>
                <a:rPr lang="en-US" sz="1600" dirty="0" err="1" smtClean="0">
                  <a:solidFill>
                    <a:srgbClr val="0033CC"/>
                  </a:solidFill>
                  <a:latin typeface="Verdana" panose="020B0604030504040204"/>
                  <a:cs typeface="Verdana" panose="020B0604030504040204"/>
                </a:rPr>
                <a:t>FlowBender</a:t>
              </a:r>
              <a:r>
                <a:rPr lang="en-US" sz="1600" dirty="0" smtClean="0">
                  <a:solidFill>
                    <a:srgbClr val="0033CC"/>
                  </a:solidFill>
                  <a:latin typeface="Verdana" panose="020B0604030504040204"/>
                  <a:cs typeface="Verdana" panose="020B0604030504040204"/>
                </a:rPr>
                <a:t>…]</a:t>
              </a:r>
              <a:endParaRPr lang="en-US" sz="1600" dirty="0" smtClean="0">
                <a:solidFill>
                  <a:srgbClr val="0033CC"/>
                </a:solidFill>
                <a:latin typeface="Verdana" panose="020B0604030504040204"/>
                <a:cs typeface="Verdana" panose="020B0604030504040204"/>
              </a:endParaRPr>
            </a:p>
          </p:txBody>
        </p:sp>
        <p:cxnSp>
          <p:nvCxnSpPr>
            <p:cNvPr id="56" name="Straight Connector 55"/>
            <p:cNvCxnSpPr/>
            <p:nvPr/>
          </p:nvCxnSpPr>
          <p:spPr>
            <a:xfrm flipH="1">
              <a:off x="4273703" y="5202813"/>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198571" y="5190625"/>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Rounded Rectangle 2"/>
          <p:cNvSpPr/>
          <p:nvPr/>
        </p:nvSpPr>
        <p:spPr>
          <a:xfrm>
            <a:off x="1133243" y="5742609"/>
            <a:ext cx="7016844" cy="9788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Is congestion-aware </a:t>
            </a:r>
            <a:r>
              <a:rPr lang="en-US" sz="2800" dirty="0"/>
              <a:t>l</a:t>
            </a:r>
            <a:r>
              <a:rPr lang="en-US" sz="2800" dirty="0" smtClean="0"/>
              <a:t>oad </a:t>
            </a:r>
            <a:r>
              <a:rPr lang="en-US" sz="2800" dirty="0"/>
              <a:t>b</a:t>
            </a:r>
            <a:r>
              <a:rPr lang="en-US" sz="2800" dirty="0" smtClean="0"/>
              <a:t>alancing </a:t>
            </a:r>
            <a:r>
              <a:rPr lang="en-US" sz="2800" dirty="0"/>
              <a:t>o</a:t>
            </a:r>
            <a:r>
              <a:rPr lang="en-US" sz="2800" dirty="0" smtClean="0"/>
              <a:t>verkill for datacenters?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We’ve already seen a congestion-oblivious load balancing scheme </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grpSp>
        <p:nvGrpSpPr>
          <p:cNvPr id="168" name="Group 167"/>
          <p:cNvGrpSpPr/>
          <p:nvPr/>
        </p:nvGrpSpPr>
        <p:grpSpPr>
          <a:xfrm>
            <a:off x="261118" y="1918438"/>
            <a:ext cx="3959780" cy="3892737"/>
            <a:chOff x="4406662" y="1938384"/>
            <a:chExt cx="4346409" cy="4272820"/>
          </a:xfrm>
        </p:grpSpPr>
        <p:grpSp>
          <p:nvGrpSpPr>
            <p:cNvPr id="166" name="Group 165"/>
            <p:cNvGrpSpPr/>
            <p:nvPr/>
          </p:nvGrpSpPr>
          <p:grpSpPr>
            <a:xfrm>
              <a:off x="4406662" y="2858403"/>
              <a:ext cx="4346409" cy="3352801"/>
              <a:chOff x="4343401" y="3124201"/>
              <a:chExt cx="4346409" cy="3352801"/>
            </a:xfrm>
          </p:grpSpPr>
          <p:grpSp>
            <p:nvGrpSpPr>
              <p:cNvPr id="5" name="Group 4"/>
              <p:cNvGrpSpPr/>
              <p:nvPr/>
            </p:nvGrpSpPr>
            <p:grpSpPr>
              <a:xfrm>
                <a:off x="4343401" y="3124201"/>
                <a:ext cx="4346409" cy="3051841"/>
                <a:chOff x="4821965" y="2962694"/>
                <a:chExt cx="3876480" cy="2721878"/>
              </a:xfrm>
            </p:grpSpPr>
            <p:cxnSp>
              <p:nvCxnSpPr>
                <p:cNvPr id="6" name="Straight Arrow Connector 5"/>
                <p:cNvCxnSpPr>
                  <a:stCxn id="92" idx="0"/>
                  <a:endCxn id="149" idx="3"/>
                </p:cNvCxnSpPr>
                <p:nvPr/>
              </p:nvCxnSpPr>
              <p:spPr>
                <a:xfrm flipV="1">
                  <a:off x="5214120" y="3552456"/>
                  <a:ext cx="690491"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92" idx="0"/>
                  <a:endCxn id="157" idx="3"/>
                </p:cNvCxnSpPr>
                <p:nvPr/>
              </p:nvCxnSpPr>
              <p:spPr>
                <a:xfrm flipV="1">
                  <a:off x="5214120" y="3555867"/>
                  <a:ext cx="1590807"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92" idx="0"/>
                  <a:endCxn id="153" idx="3"/>
                </p:cNvCxnSpPr>
                <p:nvPr/>
              </p:nvCxnSpPr>
              <p:spPr>
                <a:xfrm flipV="1">
                  <a:off x="5214120" y="3567276"/>
                  <a:ext cx="2565757"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71" idx="0"/>
                  <a:endCxn id="149" idx="3"/>
                </p:cNvCxnSpPr>
                <p:nvPr/>
              </p:nvCxnSpPr>
              <p:spPr>
                <a:xfrm flipH="1" flipV="1">
                  <a:off x="5904612" y="3552456"/>
                  <a:ext cx="324737"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1" idx="0"/>
                  <a:endCxn id="158" idx="2"/>
                </p:cNvCxnSpPr>
                <p:nvPr/>
              </p:nvCxnSpPr>
              <p:spPr>
                <a:xfrm flipV="1">
                  <a:off x="6229349" y="3552518"/>
                  <a:ext cx="578676" cy="149163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1" idx="0"/>
                  <a:endCxn id="153" idx="3"/>
                </p:cNvCxnSpPr>
                <p:nvPr/>
              </p:nvCxnSpPr>
              <p:spPr>
                <a:xfrm flipV="1">
                  <a:off x="6229349" y="3567276"/>
                  <a:ext cx="1550529"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0" idx="0"/>
                  <a:endCxn id="149" idx="3"/>
                </p:cNvCxnSpPr>
                <p:nvPr/>
              </p:nvCxnSpPr>
              <p:spPr>
                <a:xfrm flipH="1" flipV="1">
                  <a:off x="5904612" y="3552456"/>
                  <a:ext cx="1332462" cy="14990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0" idx="0"/>
                  <a:endCxn id="157" idx="3"/>
                </p:cNvCxnSpPr>
                <p:nvPr/>
              </p:nvCxnSpPr>
              <p:spPr>
                <a:xfrm flipH="1" flipV="1">
                  <a:off x="6804928" y="3555867"/>
                  <a:ext cx="432146" cy="149566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0" idx="0"/>
                  <a:endCxn id="154" idx="2"/>
                </p:cNvCxnSpPr>
                <p:nvPr/>
              </p:nvCxnSpPr>
              <p:spPr>
                <a:xfrm flipV="1">
                  <a:off x="7237074" y="3563928"/>
                  <a:ext cx="545901" cy="148760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9" idx="0"/>
                  <a:endCxn id="154" idx="2"/>
                </p:cNvCxnSpPr>
                <p:nvPr/>
              </p:nvCxnSpPr>
              <p:spPr>
                <a:xfrm flipH="1" flipV="1">
                  <a:off x="7782975" y="3563928"/>
                  <a:ext cx="533412" cy="148022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29" idx="0"/>
                  <a:endCxn id="157" idx="3"/>
                </p:cNvCxnSpPr>
                <p:nvPr/>
              </p:nvCxnSpPr>
              <p:spPr>
                <a:xfrm flipH="1" flipV="1">
                  <a:off x="6804928" y="3555867"/>
                  <a:ext cx="1511459"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29" idx="0"/>
                  <a:endCxn id="149" idx="3"/>
                </p:cNvCxnSpPr>
                <p:nvPr/>
              </p:nvCxnSpPr>
              <p:spPr>
                <a:xfrm flipH="1" flipV="1">
                  <a:off x="5904612" y="3552456"/>
                  <a:ext cx="2411775"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6523918" y="2966104"/>
                  <a:ext cx="449615" cy="589762"/>
                  <a:chOff x="1027560" y="1988818"/>
                  <a:chExt cx="545969" cy="678181"/>
                </a:xfrm>
              </p:grpSpPr>
              <p:sp>
                <p:nvSpPr>
                  <p:cNvPr id="157" name="Cube 156"/>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5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9" name="Group 18"/>
                <p:cNvGrpSpPr/>
                <p:nvPr/>
              </p:nvGrpSpPr>
              <p:grpSpPr>
                <a:xfrm>
                  <a:off x="7498868" y="2977514"/>
                  <a:ext cx="449615" cy="589762"/>
                  <a:chOff x="1027560" y="1988818"/>
                  <a:chExt cx="545969" cy="678181"/>
                </a:xfrm>
              </p:grpSpPr>
              <p:sp>
                <p:nvSpPr>
                  <p:cNvPr id="153" name="Cube 152"/>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55"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6"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0" name="Group 19"/>
                <p:cNvGrpSpPr/>
                <p:nvPr/>
              </p:nvGrpSpPr>
              <p:grpSpPr>
                <a:xfrm>
                  <a:off x="5623602" y="2962694"/>
                  <a:ext cx="449615" cy="589762"/>
                  <a:chOff x="1027560" y="1988818"/>
                  <a:chExt cx="545969" cy="678181"/>
                </a:xfrm>
              </p:grpSpPr>
              <p:sp>
                <p:nvSpPr>
                  <p:cNvPr id="149" name="Cube 148"/>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51"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2"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1" name="Group 20"/>
                <p:cNvGrpSpPr/>
                <p:nvPr/>
              </p:nvGrpSpPr>
              <p:grpSpPr>
                <a:xfrm>
                  <a:off x="4821965" y="5247109"/>
                  <a:ext cx="775546" cy="436881"/>
                  <a:chOff x="457200" y="4457617"/>
                  <a:chExt cx="1085821" cy="427364"/>
                </a:xfrm>
              </p:grpSpPr>
              <p:cxnSp>
                <p:nvCxnSpPr>
                  <p:cNvPr id="140" name="Straight Connector 139"/>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4" name="Group 143"/>
                  <p:cNvGrpSpPr/>
                  <p:nvPr/>
                </p:nvGrpSpPr>
                <p:grpSpPr>
                  <a:xfrm flipH="1">
                    <a:off x="1012996" y="4465798"/>
                    <a:ext cx="530025" cy="419183"/>
                    <a:chOff x="609600" y="4610017"/>
                    <a:chExt cx="530025" cy="419183"/>
                  </a:xfrm>
                </p:grpSpPr>
                <p:cxnSp>
                  <p:nvCxnSpPr>
                    <p:cNvPr id="145" name="Straight Connector 144"/>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2" name="Group 21"/>
                <p:cNvGrpSpPr/>
                <p:nvPr/>
              </p:nvGrpSpPr>
              <p:grpSpPr>
                <a:xfrm>
                  <a:off x="5837237" y="5247691"/>
                  <a:ext cx="775546" cy="436881"/>
                  <a:chOff x="457200" y="4457617"/>
                  <a:chExt cx="1085821" cy="427364"/>
                </a:xfrm>
              </p:grpSpPr>
              <p:cxnSp>
                <p:nvCxnSpPr>
                  <p:cNvPr id="131" name="Straight Connector 13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35" name="Group 134"/>
                  <p:cNvGrpSpPr/>
                  <p:nvPr/>
                </p:nvGrpSpPr>
                <p:grpSpPr>
                  <a:xfrm flipH="1">
                    <a:off x="1012996" y="4465798"/>
                    <a:ext cx="530025" cy="419183"/>
                    <a:chOff x="609600" y="4610017"/>
                    <a:chExt cx="530025" cy="419183"/>
                  </a:xfrm>
                </p:grpSpPr>
                <p:cxnSp>
                  <p:nvCxnSpPr>
                    <p:cNvPr id="136" name="Straight Connector 13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3" name="Group 22"/>
                <p:cNvGrpSpPr/>
                <p:nvPr/>
              </p:nvGrpSpPr>
              <p:grpSpPr>
                <a:xfrm>
                  <a:off x="6844354" y="5247691"/>
                  <a:ext cx="775546" cy="436881"/>
                  <a:chOff x="457200" y="4457617"/>
                  <a:chExt cx="1085821" cy="427364"/>
                </a:xfrm>
              </p:grpSpPr>
              <p:cxnSp>
                <p:nvCxnSpPr>
                  <p:cNvPr id="122" name="Straight Connector 121"/>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26" name="Group 125"/>
                  <p:cNvGrpSpPr/>
                  <p:nvPr/>
                </p:nvGrpSpPr>
                <p:grpSpPr>
                  <a:xfrm flipH="1">
                    <a:off x="1012996" y="4465798"/>
                    <a:ext cx="530025" cy="419183"/>
                    <a:chOff x="609600" y="4610017"/>
                    <a:chExt cx="530025" cy="419183"/>
                  </a:xfrm>
                </p:grpSpPr>
                <p:cxnSp>
                  <p:nvCxnSpPr>
                    <p:cNvPr id="127" name="Straight Connector 126"/>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4" name="Group 23"/>
                <p:cNvGrpSpPr/>
                <p:nvPr/>
              </p:nvGrpSpPr>
              <p:grpSpPr>
                <a:xfrm>
                  <a:off x="7922899" y="5237468"/>
                  <a:ext cx="775546" cy="436881"/>
                  <a:chOff x="457200" y="4457617"/>
                  <a:chExt cx="1085821" cy="427364"/>
                </a:xfrm>
              </p:grpSpPr>
              <p:cxnSp>
                <p:nvCxnSpPr>
                  <p:cNvPr id="113" name="Straight Connector 112"/>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17" name="Group 116"/>
                  <p:cNvGrpSpPr/>
                  <p:nvPr/>
                </p:nvGrpSpPr>
                <p:grpSpPr>
                  <a:xfrm flipH="1">
                    <a:off x="1012996" y="4465798"/>
                    <a:ext cx="530025" cy="419183"/>
                    <a:chOff x="609600" y="4610017"/>
                    <a:chExt cx="530025" cy="419183"/>
                  </a:xfrm>
                </p:grpSpPr>
                <p:cxnSp>
                  <p:nvCxnSpPr>
                    <p:cNvPr id="118" name="Straight Connector 117"/>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5" name="Group 24"/>
                <p:cNvGrpSpPr/>
                <p:nvPr/>
              </p:nvGrpSpPr>
              <p:grpSpPr>
                <a:xfrm>
                  <a:off x="4864778" y="5044148"/>
                  <a:ext cx="698684" cy="211325"/>
                  <a:chOff x="5220661" y="3675707"/>
                  <a:chExt cx="978209" cy="243008"/>
                </a:xfrm>
              </p:grpSpPr>
              <p:sp>
                <p:nvSpPr>
                  <p:cNvPr id="92" name="Rectangle 9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9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9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9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9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9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9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9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0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0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0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0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0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0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0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0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0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0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1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1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1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26" name="Group 25"/>
                <p:cNvGrpSpPr/>
                <p:nvPr/>
              </p:nvGrpSpPr>
              <p:grpSpPr>
                <a:xfrm>
                  <a:off x="5880007" y="5044148"/>
                  <a:ext cx="698684" cy="211325"/>
                  <a:chOff x="5220661" y="3675707"/>
                  <a:chExt cx="978209" cy="243008"/>
                </a:xfrm>
              </p:grpSpPr>
              <p:sp>
                <p:nvSpPr>
                  <p:cNvPr id="71" name="Rectangle 7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7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7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7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7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7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7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7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8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8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8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8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8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8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8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8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8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8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9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9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27" name="Group 26"/>
                <p:cNvGrpSpPr/>
                <p:nvPr/>
              </p:nvGrpSpPr>
              <p:grpSpPr>
                <a:xfrm>
                  <a:off x="6887731" y="5051532"/>
                  <a:ext cx="698684" cy="211325"/>
                  <a:chOff x="5220661" y="3675707"/>
                  <a:chExt cx="978209" cy="243008"/>
                </a:xfrm>
              </p:grpSpPr>
              <p:sp>
                <p:nvSpPr>
                  <p:cNvPr id="50" name="Rectangle 49"/>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5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5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5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5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5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5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5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5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6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6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6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6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6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6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6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6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6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6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7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28" name="Group 27"/>
                <p:cNvGrpSpPr/>
                <p:nvPr/>
              </p:nvGrpSpPr>
              <p:grpSpPr>
                <a:xfrm>
                  <a:off x="7967044" y="5044148"/>
                  <a:ext cx="698684" cy="211325"/>
                  <a:chOff x="5220661" y="3675707"/>
                  <a:chExt cx="978209" cy="243008"/>
                </a:xfrm>
              </p:grpSpPr>
              <p:sp>
                <p:nvSpPr>
                  <p:cNvPr id="29" name="Rectangle 28"/>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3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3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3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3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3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3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3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3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3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4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4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4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4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4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4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4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4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4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4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sp>
            <p:nvSpPr>
              <p:cNvPr id="161" name="Freeform 160"/>
              <p:cNvSpPr/>
              <p:nvPr/>
            </p:nvSpPr>
            <p:spPr>
              <a:xfrm>
                <a:off x="4710678" y="3864041"/>
                <a:ext cx="3579606" cy="2581884"/>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1" fmla="*/ 13128 w 3362910"/>
                  <a:gd name="connsiteY0-2" fmla="*/ 2680626 h 2680626"/>
                  <a:gd name="connsiteX1-3" fmla="*/ 40289 w 3362910"/>
                  <a:gd name="connsiteY1-4" fmla="*/ 1784333 h 2680626"/>
                  <a:gd name="connsiteX2-5" fmla="*/ 257572 w 3362910"/>
                  <a:gd name="connsiteY2-6" fmla="*/ 1594210 h 2680626"/>
                  <a:gd name="connsiteX3-7" fmla="*/ 1488843 w 3362910"/>
                  <a:gd name="connsiteY3-8" fmla="*/ 64174 h 2680626"/>
                  <a:gd name="connsiteX4-9" fmla="*/ 1923410 w 3362910"/>
                  <a:gd name="connsiteY4-10" fmla="*/ 435366 h 2680626"/>
                  <a:gd name="connsiteX5-11" fmla="*/ 2901184 w 3362910"/>
                  <a:gd name="connsiteY5-12" fmla="*/ 1784333 h 2680626"/>
                  <a:gd name="connsiteX6-13" fmla="*/ 3362910 w 3362910"/>
                  <a:gd name="connsiteY6-14" fmla="*/ 2680626 h 2680626"/>
                  <a:gd name="connsiteX0-15" fmla="*/ 26315 w 3376097"/>
                  <a:gd name="connsiteY0-16" fmla="*/ 2658765 h 2658765"/>
                  <a:gd name="connsiteX1-17" fmla="*/ 53476 w 3376097"/>
                  <a:gd name="connsiteY1-18" fmla="*/ 1762472 h 2658765"/>
                  <a:gd name="connsiteX2-19" fmla="*/ 515203 w 3376097"/>
                  <a:gd name="connsiteY2-20" fmla="*/ 1246425 h 2658765"/>
                  <a:gd name="connsiteX3-21" fmla="*/ 1502030 w 3376097"/>
                  <a:gd name="connsiteY3-22" fmla="*/ 42313 h 2658765"/>
                  <a:gd name="connsiteX4-23" fmla="*/ 1936597 w 3376097"/>
                  <a:gd name="connsiteY4-24" fmla="*/ 413505 h 2658765"/>
                  <a:gd name="connsiteX5-25" fmla="*/ 2914371 w 3376097"/>
                  <a:gd name="connsiteY5-26" fmla="*/ 1762472 h 2658765"/>
                  <a:gd name="connsiteX6-27" fmla="*/ 3376097 w 3376097"/>
                  <a:gd name="connsiteY6-28" fmla="*/ 2658765 h 2658765"/>
                  <a:gd name="connsiteX0-29" fmla="*/ 10785 w 3360567"/>
                  <a:gd name="connsiteY0-30" fmla="*/ 2658765 h 2658765"/>
                  <a:gd name="connsiteX1-31" fmla="*/ 83214 w 3360567"/>
                  <a:gd name="connsiteY1-32" fmla="*/ 1798685 h 2658765"/>
                  <a:gd name="connsiteX2-33" fmla="*/ 499673 w 3360567"/>
                  <a:gd name="connsiteY2-34" fmla="*/ 1246425 h 2658765"/>
                  <a:gd name="connsiteX3-35" fmla="*/ 1486500 w 3360567"/>
                  <a:gd name="connsiteY3-36" fmla="*/ 42313 h 2658765"/>
                  <a:gd name="connsiteX4-37" fmla="*/ 1921067 w 3360567"/>
                  <a:gd name="connsiteY4-38" fmla="*/ 413505 h 2658765"/>
                  <a:gd name="connsiteX5-39" fmla="*/ 2898841 w 3360567"/>
                  <a:gd name="connsiteY5-40" fmla="*/ 1762472 h 2658765"/>
                  <a:gd name="connsiteX6-41" fmla="*/ 3360567 w 3360567"/>
                  <a:gd name="connsiteY6-42" fmla="*/ 2658765 h 2658765"/>
                  <a:gd name="connsiteX0-43" fmla="*/ 22010 w 3371792"/>
                  <a:gd name="connsiteY0-44" fmla="*/ 2658765 h 2658765"/>
                  <a:gd name="connsiteX1-45" fmla="*/ 58225 w 3371792"/>
                  <a:gd name="connsiteY1-46" fmla="*/ 1771525 h 2658765"/>
                  <a:gd name="connsiteX2-47" fmla="*/ 510898 w 3371792"/>
                  <a:gd name="connsiteY2-48" fmla="*/ 1246425 h 2658765"/>
                  <a:gd name="connsiteX3-49" fmla="*/ 1497725 w 3371792"/>
                  <a:gd name="connsiteY3-50" fmla="*/ 42313 h 2658765"/>
                  <a:gd name="connsiteX4-51" fmla="*/ 1932292 w 3371792"/>
                  <a:gd name="connsiteY4-52" fmla="*/ 413505 h 2658765"/>
                  <a:gd name="connsiteX5-53" fmla="*/ 2910066 w 3371792"/>
                  <a:gd name="connsiteY5-54" fmla="*/ 1762472 h 2658765"/>
                  <a:gd name="connsiteX6-55" fmla="*/ 3371792 w 3371792"/>
                  <a:gd name="connsiteY6-56" fmla="*/ 2658765 h 2658765"/>
                  <a:gd name="connsiteX0-57" fmla="*/ 5964 w 3355746"/>
                  <a:gd name="connsiteY0-58" fmla="*/ 2658765 h 2658765"/>
                  <a:gd name="connsiteX1-59" fmla="*/ 42179 w 3355746"/>
                  <a:gd name="connsiteY1-60" fmla="*/ 1771525 h 2658765"/>
                  <a:gd name="connsiteX2-61" fmla="*/ 494852 w 3355746"/>
                  <a:gd name="connsiteY2-62" fmla="*/ 1246425 h 2658765"/>
                  <a:gd name="connsiteX3-63" fmla="*/ 1481679 w 3355746"/>
                  <a:gd name="connsiteY3-64" fmla="*/ 42313 h 2658765"/>
                  <a:gd name="connsiteX4-65" fmla="*/ 1916246 w 3355746"/>
                  <a:gd name="connsiteY4-66" fmla="*/ 413505 h 2658765"/>
                  <a:gd name="connsiteX5-67" fmla="*/ 2894020 w 3355746"/>
                  <a:gd name="connsiteY5-68" fmla="*/ 1762472 h 2658765"/>
                  <a:gd name="connsiteX6-69" fmla="*/ 3355746 w 3355746"/>
                  <a:gd name="connsiteY6-70" fmla="*/ 2658765 h 2658765"/>
                  <a:gd name="connsiteX0-71" fmla="*/ 30886 w 3380668"/>
                  <a:gd name="connsiteY0-72" fmla="*/ 2645431 h 2645431"/>
                  <a:gd name="connsiteX1-73" fmla="*/ 67101 w 3380668"/>
                  <a:gd name="connsiteY1-74" fmla="*/ 1758191 h 2645431"/>
                  <a:gd name="connsiteX2-75" fmla="*/ 664630 w 3380668"/>
                  <a:gd name="connsiteY2-76" fmla="*/ 1024861 h 2645431"/>
                  <a:gd name="connsiteX3-77" fmla="*/ 1506601 w 3380668"/>
                  <a:gd name="connsiteY3-78" fmla="*/ 28979 h 2645431"/>
                  <a:gd name="connsiteX4-79" fmla="*/ 1941168 w 3380668"/>
                  <a:gd name="connsiteY4-80" fmla="*/ 400171 h 2645431"/>
                  <a:gd name="connsiteX5-81" fmla="*/ 2918942 w 3380668"/>
                  <a:gd name="connsiteY5-82" fmla="*/ 1749138 h 2645431"/>
                  <a:gd name="connsiteX6-83" fmla="*/ 3380668 w 3380668"/>
                  <a:gd name="connsiteY6-84" fmla="*/ 2645431 h 2645431"/>
                  <a:gd name="connsiteX0-85" fmla="*/ 13428 w 3363210"/>
                  <a:gd name="connsiteY0-86" fmla="*/ 2645431 h 2645431"/>
                  <a:gd name="connsiteX1-87" fmla="*/ 94910 w 3363210"/>
                  <a:gd name="connsiteY1-88" fmla="*/ 1767245 h 2645431"/>
                  <a:gd name="connsiteX2-89" fmla="*/ 647172 w 3363210"/>
                  <a:gd name="connsiteY2-90" fmla="*/ 1024861 h 2645431"/>
                  <a:gd name="connsiteX3-91" fmla="*/ 1489143 w 3363210"/>
                  <a:gd name="connsiteY3-92" fmla="*/ 28979 h 2645431"/>
                  <a:gd name="connsiteX4-93" fmla="*/ 1923710 w 3363210"/>
                  <a:gd name="connsiteY4-94" fmla="*/ 400171 h 2645431"/>
                  <a:gd name="connsiteX5-95" fmla="*/ 2901484 w 3363210"/>
                  <a:gd name="connsiteY5-96" fmla="*/ 1749138 h 2645431"/>
                  <a:gd name="connsiteX6-97" fmla="*/ 3363210 w 3363210"/>
                  <a:gd name="connsiteY6-98" fmla="*/ 2645431 h 2645431"/>
                  <a:gd name="connsiteX0-99" fmla="*/ 14768 w 3364550"/>
                  <a:gd name="connsiteY0-100" fmla="*/ 2639879 h 2639879"/>
                  <a:gd name="connsiteX1-101" fmla="*/ 96250 w 3364550"/>
                  <a:gd name="connsiteY1-102" fmla="*/ 1761693 h 2639879"/>
                  <a:gd name="connsiteX2-103" fmla="*/ 684726 w 3364550"/>
                  <a:gd name="connsiteY2-104" fmla="*/ 928774 h 2639879"/>
                  <a:gd name="connsiteX3-105" fmla="*/ 1490483 w 3364550"/>
                  <a:gd name="connsiteY3-106" fmla="*/ 23427 h 2639879"/>
                  <a:gd name="connsiteX4-107" fmla="*/ 1925050 w 3364550"/>
                  <a:gd name="connsiteY4-108" fmla="*/ 394619 h 2639879"/>
                  <a:gd name="connsiteX5-109" fmla="*/ 2902824 w 3364550"/>
                  <a:gd name="connsiteY5-110" fmla="*/ 1743586 h 2639879"/>
                  <a:gd name="connsiteX6-111" fmla="*/ 3364550 w 3364550"/>
                  <a:gd name="connsiteY6-112" fmla="*/ 2639879 h 2639879"/>
                  <a:gd name="connsiteX0-113" fmla="*/ 16223 w 3366005"/>
                  <a:gd name="connsiteY0-114" fmla="*/ 2641524 h 2641524"/>
                  <a:gd name="connsiteX1-115" fmla="*/ 97705 w 3366005"/>
                  <a:gd name="connsiteY1-116" fmla="*/ 1763338 h 2641524"/>
                  <a:gd name="connsiteX2-117" fmla="*/ 722395 w 3366005"/>
                  <a:gd name="connsiteY2-118" fmla="*/ 957580 h 2641524"/>
                  <a:gd name="connsiteX3-119" fmla="*/ 1491938 w 3366005"/>
                  <a:gd name="connsiteY3-120" fmla="*/ 25072 h 2641524"/>
                  <a:gd name="connsiteX4-121" fmla="*/ 1926505 w 3366005"/>
                  <a:gd name="connsiteY4-122" fmla="*/ 396264 h 2641524"/>
                  <a:gd name="connsiteX5-123" fmla="*/ 2904279 w 3366005"/>
                  <a:gd name="connsiteY5-124" fmla="*/ 1745231 h 2641524"/>
                  <a:gd name="connsiteX6-125" fmla="*/ 3366005 w 3366005"/>
                  <a:gd name="connsiteY6-126" fmla="*/ 2641524 h 2641524"/>
                  <a:gd name="connsiteX0-127" fmla="*/ 16223 w 3366005"/>
                  <a:gd name="connsiteY0-128" fmla="*/ 2633158 h 2633158"/>
                  <a:gd name="connsiteX1-129" fmla="*/ 97705 w 3366005"/>
                  <a:gd name="connsiteY1-130" fmla="*/ 1754972 h 2633158"/>
                  <a:gd name="connsiteX2-131" fmla="*/ 722395 w 3366005"/>
                  <a:gd name="connsiteY2-132" fmla="*/ 949214 h 2633158"/>
                  <a:gd name="connsiteX3-133" fmla="*/ 1546259 w 3366005"/>
                  <a:gd name="connsiteY3-134" fmla="*/ 25759 h 2633158"/>
                  <a:gd name="connsiteX4-135" fmla="*/ 1926505 w 3366005"/>
                  <a:gd name="connsiteY4-136" fmla="*/ 387898 h 2633158"/>
                  <a:gd name="connsiteX5-137" fmla="*/ 2904279 w 3366005"/>
                  <a:gd name="connsiteY5-138" fmla="*/ 1736865 h 2633158"/>
                  <a:gd name="connsiteX6-139" fmla="*/ 3366005 w 3366005"/>
                  <a:gd name="connsiteY6-140" fmla="*/ 2633158 h 2633158"/>
                  <a:gd name="connsiteX0-141" fmla="*/ 16223 w 3366005"/>
                  <a:gd name="connsiteY0-142" fmla="*/ 2607444 h 2607444"/>
                  <a:gd name="connsiteX1-143" fmla="*/ 97705 w 3366005"/>
                  <a:gd name="connsiteY1-144" fmla="*/ 1729258 h 2607444"/>
                  <a:gd name="connsiteX2-145" fmla="*/ 722395 w 3366005"/>
                  <a:gd name="connsiteY2-146" fmla="*/ 923500 h 2607444"/>
                  <a:gd name="connsiteX3-147" fmla="*/ 1546259 w 3366005"/>
                  <a:gd name="connsiteY3-148" fmla="*/ 45 h 2607444"/>
                  <a:gd name="connsiteX4-149" fmla="*/ 2297697 w 3366005"/>
                  <a:gd name="connsiteY4-150" fmla="*/ 887285 h 2607444"/>
                  <a:gd name="connsiteX5-151" fmla="*/ 2904279 w 3366005"/>
                  <a:gd name="connsiteY5-152" fmla="*/ 1711151 h 2607444"/>
                  <a:gd name="connsiteX6-153" fmla="*/ 3366005 w 3366005"/>
                  <a:gd name="connsiteY6-154" fmla="*/ 2607444 h 2607444"/>
                  <a:gd name="connsiteX0-155" fmla="*/ 16223 w 3366005"/>
                  <a:gd name="connsiteY0-156" fmla="*/ 2571232 h 2571232"/>
                  <a:gd name="connsiteX1-157" fmla="*/ 97705 w 3366005"/>
                  <a:gd name="connsiteY1-158" fmla="*/ 1693046 h 2571232"/>
                  <a:gd name="connsiteX2-159" fmla="*/ 722395 w 3366005"/>
                  <a:gd name="connsiteY2-160" fmla="*/ 887288 h 2571232"/>
                  <a:gd name="connsiteX3-161" fmla="*/ 1582473 w 3366005"/>
                  <a:gd name="connsiteY3-162" fmla="*/ 47 h 2571232"/>
                  <a:gd name="connsiteX4-163" fmla="*/ 2297697 w 3366005"/>
                  <a:gd name="connsiteY4-164" fmla="*/ 851073 h 2571232"/>
                  <a:gd name="connsiteX5-165" fmla="*/ 2904279 w 3366005"/>
                  <a:gd name="connsiteY5-166" fmla="*/ 1674939 h 2571232"/>
                  <a:gd name="connsiteX6-167" fmla="*/ 3366005 w 3366005"/>
                  <a:gd name="connsiteY6-168" fmla="*/ 2571232 h 2571232"/>
                  <a:gd name="connsiteX0-169" fmla="*/ 7464 w 3357246"/>
                  <a:gd name="connsiteY0-170" fmla="*/ 2571997 h 2571997"/>
                  <a:gd name="connsiteX1-171" fmla="*/ 88946 w 3357246"/>
                  <a:gd name="connsiteY1-172" fmla="*/ 1693811 h 2571997"/>
                  <a:gd name="connsiteX2-173" fmla="*/ 405818 w 3357246"/>
                  <a:gd name="connsiteY2-174" fmla="*/ 716037 h 2571997"/>
                  <a:gd name="connsiteX3-175" fmla="*/ 1573714 w 3357246"/>
                  <a:gd name="connsiteY3-176" fmla="*/ 812 h 2571997"/>
                  <a:gd name="connsiteX4-177" fmla="*/ 2288938 w 3357246"/>
                  <a:gd name="connsiteY4-178" fmla="*/ 851838 h 2571997"/>
                  <a:gd name="connsiteX5-179" fmla="*/ 2895520 w 3357246"/>
                  <a:gd name="connsiteY5-180" fmla="*/ 1675704 h 2571997"/>
                  <a:gd name="connsiteX6-181" fmla="*/ 3357246 w 3357246"/>
                  <a:gd name="connsiteY6-182" fmla="*/ 2571997 h 2571997"/>
                  <a:gd name="connsiteX0-183" fmla="*/ 7464 w 3357246"/>
                  <a:gd name="connsiteY0-184" fmla="*/ 2590079 h 2590079"/>
                  <a:gd name="connsiteX1-185" fmla="*/ 88946 w 3357246"/>
                  <a:gd name="connsiteY1-186" fmla="*/ 1711893 h 2590079"/>
                  <a:gd name="connsiteX2-187" fmla="*/ 405818 w 3357246"/>
                  <a:gd name="connsiteY2-188" fmla="*/ 734119 h 2590079"/>
                  <a:gd name="connsiteX3-189" fmla="*/ 822276 w 3357246"/>
                  <a:gd name="connsiteY3-190" fmla="*/ 787 h 2590079"/>
                  <a:gd name="connsiteX4-191" fmla="*/ 2288938 w 3357246"/>
                  <a:gd name="connsiteY4-192" fmla="*/ 869920 h 2590079"/>
                  <a:gd name="connsiteX5-193" fmla="*/ 2895520 w 3357246"/>
                  <a:gd name="connsiteY5-194" fmla="*/ 1693786 h 2590079"/>
                  <a:gd name="connsiteX6-195" fmla="*/ 3357246 w 3357246"/>
                  <a:gd name="connsiteY6-196" fmla="*/ 2590079 h 2590079"/>
                  <a:gd name="connsiteX0-197" fmla="*/ 6176 w 3355958"/>
                  <a:gd name="connsiteY0-198" fmla="*/ 2589690 h 2589690"/>
                  <a:gd name="connsiteX1-199" fmla="*/ 87658 w 3355958"/>
                  <a:gd name="connsiteY1-200" fmla="*/ 1711504 h 2589690"/>
                  <a:gd name="connsiteX2-201" fmla="*/ 313995 w 3355958"/>
                  <a:gd name="connsiteY2-202" fmla="*/ 978174 h 2589690"/>
                  <a:gd name="connsiteX3-203" fmla="*/ 820988 w 3355958"/>
                  <a:gd name="connsiteY3-204" fmla="*/ 398 h 2589690"/>
                  <a:gd name="connsiteX4-205" fmla="*/ 2287650 w 3355958"/>
                  <a:gd name="connsiteY4-206" fmla="*/ 869531 h 2589690"/>
                  <a:gd name="connsiteX5-207" fmla="*/ 2894232 w 3355958"/>
                  <a:gd name="connsiteY5-208" fmla="*/ 1693397 h 2589690"/>
                  <a:gd name="connsiteX6-209" fmla="*/ 3355958 w 3355958"/>
                  <a:gd name="connsiteY6-210" fmla="*/ 2589690 h 2589690"/>
                  <a:gd name="connsiteX0-211" fmla="*/ 21206 w 3370988"/>
                  <a:gd name="connsiteY0-212" fmla="*/ 2607081 h 2607081"/>
                  <a:gd name="connsiteX1-213" fmla="*/ 102688 w 3370988"/>
                  <a:gd name="connsiteY1-214" fmla="*/ 1728895 h 2607081"/>
                  <a:gd name="connsiteX2-215" fmla="*/ 836018 w 3370988"/>
                  <a:gd name="connsiteY2-216" fmla="*/ 17789 h 2607081"/>
                  <a:gd name="connsiteX3-217" fmla="*/ 2302680 w 3370988"/>
                  <a:gd name="connsiteY3-218" fmla="*/ 886922 h 2607081"/>
                  <a:gd name="connsiteX4-219" fmla="*/ 2909262 w 3370988"/>
                  <a:gd name="connsiteY4-220" fmla="*/ 1710788 h 2607081"/>
                  <a:gd name="connsiteX5-221" fmla="*/ 3370988 w 3370988"/>
                  <a:gd name="connsiteY5-222" fmla="*/ 2607081 h 2607081"/>
                  <a:gd name="connsiteX0-223" fmla="*/ 17787 w 3367569"/>
                  <a:gd name="connsiteY0-224" fmla="*/ 2624872 h 2624872"/>
                  <a:gd name="connsiteX1-225" fmla="*/ 99269 w 3367569"/>
                  <a:gd name="connsiteY1-226" fmla="*/ 1746686 h 2624872"/>
                  <a:gd name="connsiteX2-227" fmla="*/ 760171 w 3367569"/>
                  <a:gd name="connsiteY2-228" fmla="*/ 17473 h 2624872"/>
                  <a:gd name="connsiteX3-229" fmla="*/ 2299261 w 3367569"/>
                  <a:gd name="connsiteY3-230" fmla="*/ 904713 h 2624872"/>
                  <a:gd name="connsiteX4-231" fmla="*/ 2905843 w 3367569"/>
                  <a:gd name="connsiteY4-232" fmla="*/ 1728579 h 2624872"/>
                  <a:gd name="connsiteX5-233" fmla="*/ 3367569 w 3367569"/>
                  <a:gd name="connsiteY5-234" fmla="*/ 2624872 h 2624872"/>
                  <a:gd name="connsiteX0-235" fmla="*/ 17787 w 3367569"/>
                  <a:gd name="connsiteY0-236" fmla="*/ 2640014 h 2640014"/>
                  <a:gd name="connsiteX1-237" fmla="*/ 99269 w 3367569"/>
                  <a:gd name="connsiteY1-238" fmla="*/ 1761828 h 2640014"/>
                  <a:gd name="connsiteX2-239" fmla="*/ 760171 w 3367569"/>
                  <a:gd name="connsiteY2-240" fmla="*/ 32615 h 2640014"/>
                  <a:gd name="connsiteX3-241" fmla="*/ 2299261 w 3367569"/>
                  <a:gd name="connsiteY3-242" fmla="*/ 919855 h 2640014"/>
                  <a:gd name="connsiteX4-243" fmla="*/ 2905843 w 3367569"/>
                  <a:gd name="connsiteY4-244" fmla="*/ 1743721 h 2640014"/>
                  <a:gd name="connsiteX5-245" fmla="*/ 3367569 w 3367569"/>
                  <a:gd name="connsiteY5-246" fmla="*/ 2640014 h 2640014"/>
                  <a:gd name="connsiteX0-247" fmla="*/ 17787 w 3367569"/>
                  <a:gd name="connsiteY0-248" fmla="*/ 2615542 h 2615542"/>
                  <a:gd name="connsiteX1-249" fmla="*/ 99269 w 3367569"/>
                  <a:gd name="connsiteY1-250" fmla="*/ 1737356 h 2615542"/>
                  <a:gd name="connsiteX2-251" fmla="*/ 760171 w 3367569"/>
                  <a:gd name="connsiteY2-252" fmla="*/ 8143 h 2615542"/>
                  <a:gd name="connsiteX3-253" fmla="*/ 2172513 w 3367569"/>
                  <a:gd name="connsiteY3-254" fmla="*/ 1112666 h 2615542"/>
                  <a:gd name="connsiteX4-255" fmla="*/ 2905843 w 3367569"/>
                  <a:gd name="connsiteY4-256" fmla="*/ 1719249 h 2615542"/>
                  <a:gd name="connsiteX5-257" fmla="*/ 3367569 w 3367569"/>
                  <a:gd name="connsiteY5-258" fmla="*/ 2615542 h 2615542"/>
                  <a:gd name="connsiteX0-259" fmla="*/ 19025 w 3368807"/>
                  <a:gd name="connsiteY0-260" fmla="*/ 2615542 h 2615542"/>
                  <a:gd name="connsiteX1-261" fmla="*/ 100507 w 3368807"/>
                  <a:gd name="connsiteY1-262" fmla="*/ 1737356 h 2615542"/>
                  <a:gd name="connsiteX2-263" fmla="*/ 788569 w 3368807"/>
                  <a:gd name="connsiteY2-264" fmla="*/ 8143 h 2615542"/>
                  <a:gd name="connsiteX3-265" fmla="*/ 2173751 w 3368807"/>
                  <a:gd name="connsiteY3-266" fmla="*/ 1112666 h 2615542"/>
                  <a:gd name="connsiteX4-267" fmla="*/ 2907081 w 3368807"/>
                  <a:gd name="connsiteY4-268" fmla="*/ 1719249 h 2615542"/>
                  <a:gd name="connsiteX5-269" fmla="*/ 3368807 w 3368807"/>
                  <a:gd name="connsiteY5-270" fmla="*/ 2615542 h 2615542"/>
                  <a:gd name="connsiteX0-271" fmla="*/ 19025 w 3368807"/>
                  <a:gd name="connsiteY0-272" fmla="*/ 2608799 h 2608799"/>
                  <a:gd name="connsiteX1-273" fmla="*/ 100507 w 3368807"/>
                  <a:gd name="connsiteY1-274" fmla="*/ 1730613 h 2608799"/>
                  <a:gd name="connsiteX2-275" fmla="*/ 788569 w 3368807"/>
                  <a:gd name="connsiteY2-276" fmla="*/ 1400 h 2608799"/>
                  <a:gd name="connsiteX3-277" fmla="*/ 2173751 w 3368807"/>
                  <a:gd name="connsiteY3-278" fmla="*/ 1105923 h 2608799"/>
                  <a:gd name="connsiteX4-279" fmla="*/ 2907081 w 3368807"/>
                  <a:gd name="connsiteY4-280" fmla="*/ 1712506 h 2608799"/>
                  <a:gd name="connsiteX5-281" fmla="*/ 3368807 w 3368807"/>
                  <a:gd name="connsiteY5-282" fmla="*/ 2608799 h 2608799"/>
                  <a:gd name="connsiteX0-283" fmla="*/ 17387 w 3367169"/>
                  <a:gd name="connsiteY0-284" fmla="*/ 2635923 h 2635923"/>
                  <a:gd name="connsiteX1-285" fmla="*/ 98869 w 3367169"/>
                  <a:gd name="connsiteY1-286" fmla="*/ 1757737 h 2635923"/>
                  <a:gd name="connsiteX2-287" fmla="*/ 750718 w 3367169"/>
                  <a:gd name="connsiteY2-288" fmla="*/ 1364 h 2635923"/>
                  <a:gd name="connsiteX3-289" fmla="*/ 2172113 w 3367169"/>
                  <a:gd name="connsiteY3-290" fmla="*/ 1133047 h 2635923"/>
                  <a:gd name="connsiteX4-291" fmla="*/ 2905443 w 3367169"/>
                  <a:gd name="connsiteY4-292" fmla="*/ 1739630 h 2635923"/>
                  <a:gd name="connsiteX5-293" fmla="*/ 3367169 w 3367169"/>
                  <a:gd name="connsiteY5-294" fmla="*/ 2635923 h 2635923"/>
                  <a:gd name="connsiteX0-295" fmla="*/ 23530 w 3373312"/>
                  <a:gd name="connsiteY0-296" fmla="*/ 2597873 h 2597873"/>
                  <a:gd name="connsiteX1-297" fmla="*/ 105012 w 3373312"/>
                  <a:gd name="connsiteY1-298" fmla="*/ 1719687 h 2597873"/>
                  <a:gd name="connsiteX2-299" fmla="*/ 883861 w 3373312"/>
                  <a:gd name="connsiteY2-300" fmla="*/ 1414 h 2597873"/>
                  <a:gd name="connsiteX3-301" fmla="*/ 2178256 w 3373312"/>
                  <a:gd name="connsiteY3-302" fmla="*/ 1094997 h 2597873"/>
                  <a:gd name="connsiteX4-303" fmla="*/ 2911586 w 3373312"/>
                  <a:gd name="connsiteY4-304" fmla="*/ 1701580 h 2597873"/>
                  <a:gd name="connsiteX5-305" fmla="*/ 3373312 w 3373312"/>
                  <a:gd name="connsiteY5-306" fmla="*/ 2597873 h 2597873"/>
                  <a:gd name="connsiteX0-307" fmla="*/ 35087 w 3384869"/>
                  <a:gd name="connsiteY0-308" fmla="*/ 2604676 h 2604676"/>
                  <a:gd name="connsiteX1-309" fmla="*/ 91169 w 3384869"/>
                  <a:gd name="connsiteY1-310" fmla="*/ 1726490 h 2604676"/>
                  <a:gd name="connsiteX2-311" fmla="*/ 895418 w 3384869"/>
                  <a:gd name="connsiteY2-312" fmla="*/ 8217 h 2604676"/>
                  <a:gd name="connsiteX3-313" fmla="*/ 2189813 w 3384869"/>
                  <a:gd name="connsiteY3-314" fmla="*/ 1101800 h 2604676"/>
                  <a:gd name="connsiteX4-315" fmla="*/ 2923143 w 3384869"/>
                  <a:gd name="connsiteY4-316" fmla="*/ 1708383 h 2604676"/>
                  <a:gd name="connsiteX5-317" fmla="*/ 3384869 w 3384869"/>
                  <a:gd name="connsiteY5-318" fmla="*/ 2604676 h 2604676"/>
                  <a:gd name="connsiteX0-319" fmla="*/ 38354 w 3388136"/>
                  <a:gd name="connsiteY0-320" fmla="*/ 2579457 h 2579457"/>
                  <a:gd name="connsiteX1-321" fmla="*/ 94436 w 3388136"/>
                  <a:gd name="connsiteY1-322" fmla="*/ 1701271 h 2579457"/>
                  <a:gd name="connsiteX2-323" fmla="*/ 949485 w 3388136"/>
                  <a:gd name="connsiteY2-324" fmla="*/ 8398 h 2579457"/>
                  <a:gd name="connsiteX3-325" fmla="*/ 2193080 w 3388136"/>
                  <a:gd name="connsiteY3-326" fmla="*/ 1076581 h 2579457"/>
                  <a:gd name="connsiteX4-327" fmla="*/ 2926410 w 3388136"/>
                  <a:gd name="connsiteY4-328" fmla="*/ 1683164 h 2579457"/>
                  <a:gd name="connsiteX5-329" fmla="*/ 3388136 w 3388136"/>
                  <a:gd name="connsiteY5-330" fmla="*/ 2579457 h 2579457"/>
                  <a:gd name="connsiteX0-331" fmla="*/ 38354 w 3388136"/>
                  <a:gd name="connsiteY0-332" fmla="*/ 2580782 h 2580782"/>
                  <a:gd name="connsiteX1-333" fmla="*/ 94436 w 3388136"/>
                  <a:gd name="connsiteY1-334" fmla="*/ 1702596 h 2580782"/>
                  <a:gd name="connsiteX2-335" fmla="*/ 949485 w 3388136"/>
                  <a:gd name="connsiteY2-336" fmla="*/ 9723 h 2580782"/>
                  <a:gd name="connsiteX3-337" fmla="*/ 2624880 w 3388136"/>
                  <a:gd name="connsiteY3-338" fmla="*/ 1039806 h 2580782"/>
                  <a:gd name="connsiteX4-339" fmla="*/ 2926410 w 3388136"/>
                  <a:gd name="connsiteY4-340" fmla="*/ 1684489 h 2580782"/>
                  <a:gd name="connsiteX5-341" fmla="*/ 3388136 w 3388136"/>
                  <a:gd name="connsiteY5-342" fmla="*/ 2580782 h 2580782"/>
                  <a:gd name="connsiteX0-343" fmla="*/ 38354 w 3586851"/>
                  <a:gd name="connsiteY0-344" fmla="*/ 2580657 h 2580657"/>
                  <a:gd name="connsiteX1-345" fmla="*/ 94436 w 3586851"/>
                  <a:gd name="connsiteY1-346" fmla="*/ 1702471 h 2580657"/>
                  <a:gd name="connsiteX2-347" fmla="*/ 949485 w 3586851"/>
                  <a:gd name="connsiteY2-348" fmla="*/ 9598 h 2580657"/>
                  <a:gd name="connsiteX3-349" fmla="*/ 2624880 w 3586851"/>
                  <a:gd name="connsiteY3-350" fmla="*/ 1039681 h 2580657"/>
                  <a:gd name="connsiteX4-351" fmla="*/ 3536010 w 3586851"/>
                  <a:gd name="connsiteY4-352" fmla="*/ 1608164 h 2580657"/>
                  <a:gd name="connsiteX5-353" fmla="*/ 3388136 w 3586851"/>
                  <a:gd name="connsiteY5-354" fmla="*/ 2580657 h 2580657"/>
                  <a:gd name="connsiteX0-355" fmla="*/ 38354 w 3586851"/>
                  <a:gd name="connsiteY0-356" fmla="*/ 2578174 h 2578174"/>
                  <a:gd name="connsiteX1-357" fmla="*/ 94436 w 3586851"/>
                  <a:gd name="connsiteY1-358" fmla="*/ 1699988 h 2578174"/>
                  <a:gd name="connsiteX2-359" fmla="*/ 949485 w 3586851"/>
                  <a:gd name="connsiteY2-360" fmla="*/ 7115 h 2578174"/>
                  <a:gd name="connsiteX3-361" fmla="*/ 2713780 w 3586851"/>
                  <a:gd name="connsiteY3-362" fmla="*/ 1113398 h 2578174"/>
                  <a:gd name="connsiteX4-363" fmla="*/ 3536010 w 3586851"/>
                  <a:gd name="connsiteY4-364" fmla="*/ 1605681 h 2578174"/>
                  <a:gd name="connsiteX5-365" fmla="*/ 3388136 w 3586851"/>
                  <a:gd name="connsiteY5-366" fmla="*/ 2578174 h 2578174"/>
                  <a:gd name="connsiteX0-367" fmla="*/ 31109 w 3579606"/>
                  <a:gd name="connsiteY0-368" fmla="*/ 2578174 h 2578174"/>
                  <a:gd name="connsiteX1-369" fmla="*/ 87191 w 3579606"/>
                  <a:gd name="connsiteY1-370" fmla="*/ 1699988 h 2578174"/>
                  <a:gd name="connsiteX2-371" fmla="*/ 827940 w 3579606"/>
                  <a:gd name="connsiteY2-372" fmla="*/ 7115 h 2578174"/>
                  <a:gd name="connsiteX3-373" fmla="*/ 2706535 w 3579606"/>
                  <a:gd name="connsiteY3-374" fmla="*/ 1113398 h 2578174"/>
                  <a:gd name="connsiteX4-375" fmla="*/ 3528765 w 3579606"/>
                  <a:gd name="connsiteY4-376" fmla="*/ 1605681 h 2578174"/>
                  <a:gd name="connsiteX5-377" fmla="*/ 3380891 w 3579606"/>
                  <a:gd name="connsiteY5-378" fmla="*/ 2578174 h 2578174"/>
                  <a:gd name="connsiteX0-379" fmla="*/ 31109 w 3579606"/>
                  <a:gd name="connsiteY0-380" fmla="*/ 2601998 h 2601998"/>
                  <a:gd name="connsiteX1-381" fmla="*/ 87191 w 3579606"/>
                  <a:gd name="connsiteY1-382" fmla="*/ 1723812 h 2601998"/>
                  <a:gd name="connsiteX2-383" fmla="*/ 827940 w 3579606"/>
                  <a:gd name="connsiteY2-384" fmla="*/ 30939 h 2601998"/>
                  <a:gd name="connsiteX3-385" fmla="*/ 2706535 w 3579606"/>
                  <a:gd name="connsiteY3-386" fmla="*/ 1137222 h 2601998"/>
                  <a:gd name="connsiteX4-387" fmla="*/ 3528765 w 3579606"/>
                  <a:gd name="connsiteY4-388" fmla="*/ 1629505 h 2601998"/>
                  <a:gd name="connsiteX5-389" fmla="*/ 3380891 w 3579606"/>
                  <a:gd name="connsiteY5-390" fmla="*/ 2601998 h 2601998"/>
                  <a:gd name="connsiteX0-391" fmla="*/ 31109 w 3579606"/>
                  <a:gd name="connsiteY0-392" fmla="*/ 2581884 h 2581884"/>
                  <a:gd name="connsiteX1-393" fmla="*/ 87191 w 3579606"/>
                  <a:gd name="connsiteY1-394" fmla="*/ 1703698 h 2581884"/>
                  <a:gd name="connsiteX2-395" fmla="*/ 827940 w 3579606"/>
                  <a:gd name="connsiteY2-396" fmla="*/ 10825 h 2581884"/>
                  <a:gd name="connsiteX3-397" fmla="*/ 2706535 w 3579606"/>
                  <a:gd name="connsiteY3-398" fmla="*/ 1117108 h 2581884"/>
                  <a:gd name="connsiteX4-399" fmla="*/ 3528765 w 3579606"/>
                  <a:gd name="connsiteY4-400" fmla="*/ 1609391 h 2581884"/>
                  <a:gd name="connsiteX5-401" fmla="*/ 3380891 w 3579606"/>
                  <a:gd name="connsiteY5-402" fmla="*/ 2581884 h 25818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579606" h="2581884">
                    <a:moveTo>
                      <a:pt x="31109" y="2581884"/>
                    </a:moveTo>
                    <a:cubicBezTo>
                      <a:pt x="6212" y="2255959"/>
                      <a:pt x="-45614" y="2132208"/>
                      <a:pt x="87191" y="1703698"/>
                    </a:cubicBezTo>
                    <a:cubicBezTo>
                      <a:pt x="219996" y="1275188"/>
                      <a:pt x="569183" y="133990"/>
                      <a:pt x="827940" y="10825"/>
                    </a:cubicBezTo>
                    <a:cubicBezTo>
                      <a:pt x="1086697" y="-112340"/>
                      <a:pt x="2256398" y="850680"/>
                      <a:pt x="2706535" y="1117108"/>
                    </a:cubicBezTo>
                    <a:cubicBezTo>
                      <a:pt x="3156673" y="1383536"/>
                      <a:pt x="3329589" y="1358912"/>
                      <a:pt x="3528765" y="1609391"/>
                    </a:cubicBezTo>
                    <a:cubicBezTo>
                      <a:pt x="3727941" y="1859870"/>
                      <a:pt x="3269986" y="2320842"/>
                      <a:pt x="3380891" y="2581884"/>
                    </a:cubicBezTo>
                  </a:path>
                </a:pathLst>
              </a:custGeom>
              <a:ln w="101600">
                <a:solidFill>
                  <a:schemeClr val="accent3"/>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162" name="Freeform 161"/>
              <p:cNvSpPr/>
              <p:nvPr/>
            </p:nvSpPr>
            <p:spPr>
              <a:xfrm>
                <a:off x="5854509" y="3866665"/>
                <a:ext cx="2758779" cy="2525218"/>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1" fmla="*/ 13128 w 3362910"/>
                  <a:gd name="connsiteY0-2" fmla="*/ 2680626 h 2680626"/>
                  <a:gd name="connsiteX1-3" fmla="*/ 40289 w 3362910"/>
                  <a:gd name="connsiteY1-4" fmla="*/ 1784333 h 2680626"/>
                  <a:gd name="connsiteX2-5" fmla="*/ 257572 w 3362910"/>
                  <a:gd name="connsiteY2-6" fmla="*/ 1594210 h 2680626"/>
                  <a:gd name="connsiteX3-7" fmla="*/ 1488843 w 3362910"/>
                  <a:gd name="connsiteY3-8" fmla="*/ 64174 h 2680626"/>
                  <a:gd name="connsiteX4-9" fmla="*/ 1923410 w 3362910"/>
                  <a:gd name="connsiteY4-10" fmla="*/ 435366 h 2680626"/>
                  <a:gd name="connsiteX5-11" fmla="*/ 2901184 w 3362910"/>
                  <a:gd name="connsiteY5-12" fmla="*/ 1784333 h 2680626"/>
                  <a:gd name="connsiteX6-13" fmla="*/ 3362910 w 3362910"/>
                  <a:gd name="connsiteY6-14" fmla="*/ 2680626 h 2680626"/>
                  <a:gd name="connsiteX0-15" fmla="*/ 26315 w 3376097"/>
                  <a:gd name="connsiteY0-16" fmla="*/ 2658765 h 2658765"/>
                  <a:gd name="connsiteX1-17" fmla="*/ 53476 w 3376097"/>
                  <a:gd name="connsiteY1-18" fmla="*/ 1762472 h 2658765"/>
                  <a:gd name="connsiteX2-19" fmla="*/ 515203 w 3376097"/>
                  <a:gd name="connsiteY2-20" fmla="*/ 1246425 h 2658765"/>
                  <a:gd name="connsiteX3-21" fmla="*/ 1502030 w 3376097"/>
                  <a:gd name="connsiteY3-22" fmla="*/ 42313 h 2658765"/>
                  <a:gd name="connsiteX4-23" fmla="*/ 1936597 w 3376097"/>
                  <a:gd name="connsiteY4-24" fmla="*/ 413505 h 2658765"/>
                  <a:gd name="connsiteX5-25" fmla="*/ 2914371 w 3376097"/>
                  <a:gd name="connsiteY5-26" fmla="*/ 1762472 h 2658765"/>
                  <a:gd name="connsiteX6-27" fmla="*/ 3376097 w 3376097"/>
                  <a:gd name="connsiteY6-28" fmla="*/ 2658765 h 2658765"/>
                  <a:gd name="connsiteX0-29" fmla="*/ 10785 w 3360567"/>
                  <a:gd name="connsiteY0-30" fmla="*/ 2658765 h 2658765"/>
                  <a:gd name="connsiteX1-31" fmla="*/ 83214 w 3360567"/>
                  <a:gd name="connsiteY1-32" fmla="*/ 1798685 h 2658765"/>
                  <a:gd name="connsiteX2-33" fmla="*/ 499673 w 3360567"/>
                  <a:gd name="connsiteY2-34" fmla="*/ 1246425 h 2658765"/>
                  <a:gd name="connsiteX3-35" fmla="*/ 1486500 w 3360567"/>
                  <a:gd name="connsiteY3-36" fmla="*/ 42313 h 2658765"/>
                  <a:gd name="connsiteX4-37" fmla="*/ 1921067 w 3360567"/>
                  <a:gd name="connsiteY4-38" fmla="*/ 413505 h 2658765"/>
                  <a:gd name="connsiteX5-39" fmla="*/ 2898841 w 3360567"/>
                  <a:gd name="connsiteY5-40" fmla="*/ 1762472 h 2658765"/>
                  <a:gd name="connsiteX6-41" fmla="*/ 3360567 w 3360567"/>
                  <a:gd name="connsiteY6-42" fmla="*/ 2658765 h 2658765"/>
                  <a:gd name="connsiteX0-43" fmla="*/ 22010 w 3371792"/>
                  <a:gd name="connsiteY0-44" fmla="*/ 2658765 h 2658765"/>
                  <a:gd name="connsiteX1-45" fmla="*/ 58225 w 3371792"/>
                  <a:gd name="connsiteY1-46" fmla="*/ 1771525 h 2658765"/>
                  <a:gd name="connsiteX2-47" fmla="*/ 510898 w 3371792"/>
                  <a:gd name="connsiteY2-48" fmla="*/ 1246425 h 2658765"/>
                  <a:gd name="connsiteX3-49" fmla="*/ 1497725 w 3371792"/>
                  <a:gd name="connsiteY3-50" fmla="*/ 42313 h 2658765"/>
                  <a:gd name="connsiteX4-51" fmla="*/ 1932292 w 3371792"/>
                  <a:gd name="connsiteY4-52" fmla="*/ 413505 h 2658765"/>
                  <a:gd name="connsiteX5-53" fmla="*/ 2910066 w 3371792"/>
                  <a:gd name="connsiteY5-54" fmla="*/ 1762472 h 2658765"/>
                  <a:gd name="connsiteX6-55" fmla="*/ 3371792 w 3371792"/>
                  <a:gd name="connsiteY6-56" fmla="*/ 2658765 h 2658765"/>
                  <a:gd name="connsiteX0-57" fmla="*/ 5964 w 3355746"/>
                  <a:gd name="connsiteY0-58" fmla="*/ 2658765 h 2658765"/>
                  <a:gd name="connsiteX1-59" fmla="*/ 42179 w 3355746"/>
                  <a:gd name="connsiteY1-60" fmla="*/ 1771525 h 2658765"/>
                  <a:gd name="connsiteX2-61" fmla="*/ 494852 w 3355746"/>
                  <a:gd name="connsiteY2-62" fmla="*/ 1246425 h 2658765"/>
                  <a:gd name="connsiteX3-63" fmla="*/ 1481679 w 3355746"/>
                  <a:gd name="connsiteY3-64" fmla="*/ 42313 h 2658765"/>
                  <a:gd name="connsiteX4-65" fmla="*/ 1916246 w 3355746"/>
                  <a:gd name="connsiteY4-66" fmla="*/ 413505 h 2658765"/>
                  <a:gd name="connsiteX5-67" fmla="*/ 2894020 w 3355746"/>
                  <a:gd name="connsiteY5-68" fmla="*/ 1762472 h 2658765"/>
                  <a:gd name="connsiteX6-69" fmla="*/ 3355746 w 3355746"/>
                  <a:gd name="connsiteY6-70" fmla="*/ 2658765 h 2658765"/>
                  <a:gd name="connsiteX0-71" fmla="*/ 30886 w 3380668"/>
                  <a:gd name="connsiteY0-72" fmla="*/ 2645431 h 2645431"/>
                  <a:gd name="connsiteX1-73" fmla="*/ 67101 w 3380668"/>
                  <a:gd name="connsiteY1-74" fmla="*/ 1758191 h 2645431"/>
                  <a:gd name="connsiteX2-75" fmla="*/ 664630 w 3380668"/>
                  <a:gd name="connsiteY2-76" fmla="*/ 1024861 h 2645431"/>
                  <a:gd name="connsiteX3-77" fmla="*/ 1506601 w 3380668"/>
                  <a:gd name="connsiteY3-78" fmla="*/ 28979 h 2645431"/>
                  <a:gd name="connsiteX4-79" fmla="*/ 1941168 w 3380668"/>
                  <a:gd name="connsiteY4-80" fmla="*/ 400171 h 2645431"/>
                  <a:gd name="connsiteX5-81" fmla="*/ 2918942 w 3380668"/>
                  <a:gd name="connsiteY5-82" fmla="*/ 1749138 h 2645431"/>
                  <a:gd name="connsiteX6-83" fmla="*/ 3380668 w 3380668"/>
                  <a:gd name="connsiteY6-84" fmla="*/ 2645431 h 2645431"/>
                  <a:gd name="connsiteX0-85" fmla="*/ 13428 w 3363210"/>
                  <a:gd name="connsiteY0-86" fmla="*/ 2645431 h 2645431"/>
                  <a:gd name="connsiteX1-87" fmla="*/ 94910 w 3363210"/>
                  <a:gd name="connsiteY1-88" fmla="*/ 1767245 h 2645431"/>
                  <a:gd name="connsiteX2-89" fmla="*/ 647172 w 3363210"/>
                  <a:gd name="connsiteY2-90" fmla="*/ 1024861 h 2645431"/>
                  <a:gd name="connsiteX3-91" fmla="*/ 1489143 w 3363210"/>
                  <a:gd name="connsiteY3-92" fmla="*/ 28979 h 2645431"/>
                  <a:gd name="connsiteX4-93" fmla="*/ 1923710 w 3363210"/>
                  <a:gd name="connsiteY4-94" fmla="*/ 400171 h 2645431"/>
                  <a:gd name="connsiteX5-95" fmla="*/ 2901484 w 3363210"/>
                  <a:gd name="connsiteY5-96" fmla="*/ 1749138 h 2645431"/>
                  <a:gd name="connsiteX6-97" fmla="*/ 3363210 w 3363210"/>
                  <a:gd name="connsiteY6-98" fmla="*/ 2645431 h 2645431"/>
                  <a:gd name="connsiteX0-99" fmla="*/ 14768 w 3364550"/>
                  <a:gd name="connsiteY0-100" fmla="*/ 2639879 h 2639879"/>
                  <a:gd name="connsiteX1-101" fmla="*/ 96250 w 3364550"/>
                  <a:gd name="connsiteY1-102" fmla="*/ 1761693 h 2639879"/>
                  <a:gd name="connsiteX2-103" fmla="*/ 684726 w 3364550"/>
                  <a:gd name="connsiteY2-104" fmla="*/ 928774 h 2639879"/>
                  <a:gd name="connsiteX3-105" fmla="*/ 1490483 w 3364550"/>
                  <a:gd name="connsiteY3-106" fmla="*/ 23427 h 2639879"/>
                  <a:gd name="connsiteX4-107" fmla="*/ 1925050 w 3364550"/>
                  <a:gd name="connsiteY4-108" fmla="*/ 394619 h 2639879"/>
                  <a:gd name="connsiteX5-109" fmla="*/ 2902824 w 3364550"/>
                  <a:gd name="connsiteY5-110" fmla="*/ 1743586 h 2639879"/>
                  <a:gd name="connsiteX6-111" fmla="*/ 3364550 w 3364550"/>
                  <a:gd name="connsiteY6-112" fmla="*/ 2639879 h 2639879"/>
                  <a:gd name="connsiteX0-113" fmla="*/ 16223 w 3366005"/>
                  <a:gd name="connsiteY0-114" fmla="*/ 2641524 h 2641524"/>
                  <a:gd name="connsiteX1-115" fmla="*/ 97705 w 3366005"/>
                  <a:gd name="connsiteY1-116" fmla="*/ 1763338 h 2641524"/>
                  <a:gd name="connsiteX2-117" fmla="*/ 722395 w 3366005"/>
                  <a:gd name="connsiteY2-118" fmla="*/ 957580 h 2641524"/>
                  <a:gd name="connsiteX3-119" fmla="*/ 1491938 w 3366005"/>
                  <a:gd name="connsiteY3-120" fmla="*/ 25072 h 2641524"/>
                  <a:gd name="connsiteX4-121" fmla="*/ 1926505 w 3366005"/>
                  <a:gd name="connsiteY4-122" fmla="*/ 396264 h 2641524"/>
                  <a:gd name="connsiteX5-123" fmla="*/ 2904279 w 3366005"/>
                  <a:gd name="connsiteY5-124" fmla="*/ 1745231 h 2641524"/>
                  <a:gd name="connsiteX6-125" fmla="*/ 3366005 w 3366005"/>
                  <a:gd name="connsiteY6-126" fmla="*/ 2641524 h 2641524"/>
                  <a:gd name="connsiteX0-127" fmla="*/ 16223 w 3366005"/>
                  <a:gd name="connsiteY0-128" fmla="*/ 2633158 h 2633158"/>
                  <a:gd name="connsiteX1-129" fmla="*/ 97705 w 3366005"/>
                  <a:gd name="connsiteY1-130" fmla="*/ 1754972 h 2633158"/>
                  <a:gd name="connsiteX2-131" fmla="*/ 722395 w 3366005"/>
                  <a:gd name="connsiteY2-132" fmla="*/ 949214 h 2633158"/>
                  <a:gd name="connsiteX3-133" fmla="*/ 1546259 w 3366005"/>
                  <a:gd name="connsiteY3-134" fmla="*/ 25759 h 2633158"/>
                  <a:gd name="connsiteX4-135" fmla="*/ 1926505 w 3366005"/>
                  <a:gd name="connsiteY4-136" fmla="*/ 387898 h 2633158"/>
                  <a:gd name="connsiteX5-137" fmla="*/ 2904279 w 3366005"/>
                  <a:gd name="connsiteY5-138" fmla="*/ 1736865 h 2633158"/>
                  <a:gd name="connsiteX6-139" fmla="*/ 3366005 w 3366005"/>
                  <a:gd name="connsiteY6-140" fmla="*/ 2633158 h 2633158"/>
                  <a:gd name="connsiteX0-141" fmla="*/ 16223 w 3366005"/>
                  <a:gd name="connsiteY0-142" fmla="*/ 2607444 h 2607444"/>
                  <a:gd name="connsiteX1-143" fmla="*/ 97705 w 3366005"/>
                  <a:gd name="connsiteY1-144" fmla="*/ 1729258 h 2607444"/>
                  <a:gd name="connsiteX2-145" fmla="*/ 722395 w 3366005"/>
                  <a:gd name="connsiteY2-146" fmla="*/ 923500 h 2607444"/>
                  <a:gd name="connsiteX3-147" fmla="*/ 1546259 w 3366005"/>
                  <a:gd name="connsiteY3-148" fmla="*/ 45 h 2607444"/>
                  <a:gd name="connsiteX4-149" fmla="*/ 2297697 w 3366005"/>
                  <a:gd name="connsiteY4-150" fmla="*/ 887285 h 2607444"/>
                  <a:gd name="connsiteX5-151" fmla="*/ 2904279 w 3366005"/>
                  <a:gd name="connsiteY5-152" fmla="*/ 1711151 h 2607444"/>
                  <a:gd name="connsiteX6-153" fmla="*/ 3366005 w 3366005"/>
                  <a:gd name="connsiteY6-154" fmla="*/ 2607444 h 2607444"/>
                  <a:gd name="connsiteX0-155" fmla="*/ 16223 w 3366005"/>
                  <a:gd name="connsiteY0-156" fmla="*/ 2571232 h 2571232"/>
                  <a:gd name="connsiteX1-157" fmla="*/ 97705 w 3366005"/>
                  <a:gd name="connsiteY1-158" fmla="*/ 1693046 h 2571232"/>
                  <a:gd name="connsiteX2-159" fmla="*/ 722395 w 3366005"/>
                  <a:gd name="connsiteY2-160" fmla="*/ 887288 h 2571232"/>
                  <a:gd name="connsiteX3-161" fmla="*/ 1582473 w 3366005"/>
                  <a:gd name="connsiteY3-162" fmla="*/ 47 h 2571232"/>
                  <a:gd name="connsiteX4-163" fmla="*/ 2297697 w 3366005"/>
                  <a:gd name="connsiteY4-164" fmla="*/ 851073 h 2571232"/>
                  <a:gd name="connsiteX5-165" fmla="*/ 2904279 w 3366005"/>
                  <a:gd name="connsiteY5-166" fmla="*/ 1674939 h 2571232"/>
                  <a:gd name="connsiteX6-167" fmla="*/ 3366005 w 3366005"/>
                  <a:gd name="connsiteY6-168" fmla="*/ 2571232 h 2571232"/>
                  <a:gd name="connsiteX0-169" fmla="*/ 7464 w 3357246"/>
                  <a:gd name="connsiteY0-170" fmla="*/ 2571997 h 2571997"/>
                  <a:gd name="connsiteX1-171" fmla="*/ 88946 w 3357246"/>
                  <a:gd name="connsiteY1-172" fmla="*/ 1693811 h 2571997"/>
                  <a:gd name="connsiteX2-173" fmla="*/ 405818 w 3357246"/>
                  <a:gd name="connsiteY2-174" fmla="*/ 716037 h 2571997"/>
                  <a:gd name="connsiteX3-175" fmla="*/ 1573714 w 3357246"/>
                  <a:gd name="connsiteY3-176" fmla="*/ 812 h 2571997"/>
                  <a:gd name="connsiteX4-177" fmla="*/ 2288938 w 3357246"/>
                  <a:gd name="connsiteY4-178" fmla="*/ 851838 h 2571997"/>
                  <a:gd name="connsiteX5-179" fmla="*/ 2895520 w 3357246"/>
                  <a:gd name="connsiteY5-180" fmla="*/ 1675704 h 2571997"/>
                  <a:gd name="connsiteX6-181" fmla="*/ 3357246 w 3357246"/>
                  <a:gd name="connsiteY6-182" fmla="*/ 2571997 h 2571997"/>
                  <a:gd name="connsiteX0-183" fmla="*/ 7464 w 3357246"/>
                  <a:gd name="connsiteY0-184" fmla="*/ 2590079 h 2590079"/>
                  <a:gd name="connsiteX1-185" fmla="*/ 88946 w 3357246"/>
                  <a:gd name="connsiteY1-186" fmla="*/ 1711893 h 2590079"/>
                  <a:gd name="connsiteX2-187" fmla="*/ 405818 w 3357246"/>
                  <a:gd name="connsiteY2-188" fmla="*/ 734119 h 2590079"/>
                  <a:gd name="connsiteX3-189" fmla="*/ 822276 w 3357246"/>
                  <a:gd name="connsiteY3-190" fmla="*/ 787 h 2590079"/>
                  <a:gd name="connsiteX4-191" fmla="*/ 2288938 w 3357246"/>
                  <a:gd name="connsiteY4-192" fmla="*/ 869920 h 2590079"/>
                  <a:gd name="connsiteX5-193" fmla="*/ 2895520 w 3357246"/>
                  <a:gd name="connsiteY5-194" fmla="*/ 1693786 h 2590079"/>
                  <a:gd name="connsiteX6-195" fmla="*/ 3357246 w 3357246"/>
                  <a:gd name="connsiteY6-196" fmla="*/ 2590079 h 2590079"/>
                  <a:gd name="connsiteX0-197" fmla="*/ 6176 w 3355958"/>
                  <a:gd name="connsiteY0-198" fmla="*/ 2589690 h 2589690"/>
                  <a:gd name="connsiteX1-199" fmla="*/ 87658 w 3355958"/>
                  <a:gd name="connsiteY1-200" fmla="*/ 1711504 h 2589690"/>
                  <a:gd name="connsiteX2-201" fmla="*/ 313995 w 3355958"/>
                  <a:gd name="connsiteY2-202" fmla="*/ 978174 h 2589690"/>
                  <a:gd name="connsiteX3-203" fmla="*/ 820988 w 3355958"/>
                  <a:gd name="connsiteY3-204" fmla="*/ 398 h 2589690"/>
                  <a:gd name="connsiteX4-205" fmla="*/ 2287650 w 3355958"/>
                  <a:gd name="connsiteY4-206" fmla="*/ 869531 h 2589690"/>
                  <a:gd name="connsiteX5-207" fmla="*/ 2894232 w 3355958"/>
                  <a:gd name="connsiteY5-208" fmla="*/ 1693397 h 2589690"/>
                  <a:gd name="connsiteX6-209" fmla="*/ 3355958 w 3355958"/>
                  <a:gd name="connsiteY6-210" fmla="*/ 2589690 h 2589690"/>
                  <a:gd name="connsiteX0-211" fmla="*/ 21206 w 3370988"/>
                  <a:gd name="connsiteY0-212" fmla="*/ 2607081 h 2607081"/>
                  <a:gd name="connsiteX1-213" fmla="*/ 102688 w 3370988"/>
                  <a:gd name="connsiteY1-214" fmla="*/ 1728895 h 2607081"/>
                  <a:gd name="connsiteX2-215" fmla="*/ 836018 w 3370988"/>
                  <a:gd name="connsiteY2-216" fmla="*/ 17789 h 2607081"/>
                  <a:gd name="connsiteX3-217" fmla="*/ 2302680 w 3370988"/>
                  <a:gd name="connsiteY3-218" fmla="*/ 886922 h 2607081"/>
                  <a:gd name="connsiteX4-219" fmla="*/ 2909262 w 3370988"/>
                  <a:gd name="connsiteY4-220" fmla="*/ 1710788 h 2607081"/>
                  <a:gd name="connsiteX5-221" fmla="*/ 3370988 w 3370988"/>
                  <a:gd name="connsiteY5-222" fmla="*/ 2607081 h 2607081"/>
                  <a:gd name="connsiteX0-223" fmla="*/ 17787 w 3367569"/>
                  <a:gd name="connsiteY0-224" fmla="*/ 2624872 h 2624872"/>
                  <a:gd name="connsiteX1-225" fmla="*/ 99269 w 3367569"/>
                  <a:gd name="connsiteY1-226" fmla="*/ 1746686 h 2624872"/>
                  <a:gd name="connsiteX2-227" fmla="*/ 760171 w 3367569"/>
                  <a:gd name="connsiteY2-228" fmla="*/ 17473 h 2624872"/>
                  <a:gd name="connsiteX3-229" fmla="*/ 2299261 w 3367569"/>
                  <a:gd name="connsiteY3-230" fmla="*/ 904713 h 2624872"/>
                  <a:gd name="connsiteX4-231" fmla="*/ 2905843 w 3367569"/>
                  <a:gd name="connsiteY4-232" fmla="*/ 1728579 h 2624872"/>
                  <a:gd name="connsiteX5-233" fmla="*/ 3367569 w 3367569"/>
                  <a:gd name="connsiteY5-234" fmla="*/ 2624872 h 2624872"/>
                  <a:gd name="connsiteX0-235" fmla="*/ 17787 w 3367569"/>
                  <a:gd name="connsiteY0-236" fmla="*/ 2640014 h 2640014"/>
                  <a:gd name="connsiteX1-237" fmla="*/ 99269 w 3367569"/>
                  <a:gd name="connsiteY1-238" fmla="*/ 1761828 h 2640014"/>
                  <a:gd name="connsiteX2-239" fmla="*/ 760171 w 3367569"/>
                  <a:gd name="connsiteY2-240" fmla="*/ 32615 h 2640014"/>
                  <a:gd name="connsiteX3-241" fmla="*/ 2299261 w 3367569"/>
                  <a:gd name="connsiteY3-242" fmla="*/ 919855 h 2640014"/>
                  <a:gd name="connsiteX4-243" fmla="*/ 2905843 w 3367569"/>
                  <a:gd name="connsiteY4-244" fmla="*/ 1743721 h 2640014"/>
                  <a:gd name="connsiteX5-245" fmla="*/ 3367569 w 3367569"/>
                  <a:gd name="connsiteY5-246" fmla="*/ 2640014 h 2640014"/>
                  <a:gd name="connsiteX0-247" fmla="*/ 17787 w 3367569"/>
                  <a:gd name="connsiteY0-248" fmla="*/ 2615542 h 2615542"/>
                  <a:gd name="connsiteX1-249" fmla="*/ 99269 w 3367569"/>
                  <a:gd name="connsiteY1-250" fmla="*/ 1737356 h 2615542"/>
                  <a:gd name="connsiteX2-251" fmla="*/ 760171 w 3367569"/>
                  <a:gd name="connsiteY2-252" fmla="*/ 8143 h 2615542"/>
                  <a:gd name="connsiteX3-253" fmla="*/ 2172513 w 3367569"/>
                  <a:gd name="connsiteY3-254" fmla="*/ 1112666 h 2615542"/>
                  <a:gd name="connsiteX4-255" fmla="*/ 2905843 w 3367569"/>
                  <a:gd name="connsiteY4-256" fmla="*/ 1719249 h 2615542"/>
                  <a:gd name="connsiteX5-257" fmla="*/ 3367569 w 3367569"/>
                  <a:gd name="connsiteY5-258" fmla="*/ 2615542 h 2615542"/>
                  <a:gd name="connsiteX0-259" fmla="*/ 19025 w 3368807"/>
                  <a:gd name="connsiteY0-260" fmla="*/ 2615542 h 2615542"/>
                  <a:gd name="connsiteX1-261" fmla="*/ 100507 w 3368807"/>
                  <a:gd name="connsiteY1-262" fmla="*/ 1737356 h 2615542"/>
                  <a:gd name="connsiteX2-263" fmla="*/ 788569 w 3368807"/>
                  <a:gd name="connsiteY2-264" fmla="*/ 8143 h 2615542"/>
                  <a:gd name="connsiteX3-265" fmla="*/ 2173751 w 3368807"/>
                  <a:gd name="connsiteY3-266" fmla="*/ 1112666 h 2615542"/>
                  <a:gd name="connsiteX4-267" fmla="*/ 2907081 w 3368807"/>
                  <a:gd name="connsiteY4-268" fmla="*/ 1719249 h 2615542"/>
                  <a:gd name="connsiteX5-269" fmla="*/ 3368807 w 3368807"/>
                  <a:gd name="connsiteY5-270" fmla="*/ 2615542 h 2615542"/>
                  <a:gd name="connsiteX0-271" fmla="*/ 19025 w 3368807"/>
                  <a:gd name="connsiteY0-272" fmla="*/ 2608799 h 2608799"/>
                  <a:gd name="connsiteX1-273" fmla="*/ 100507 w 3368807"/>
                  <a:gd name="connsiteY1-274" fmla="*/ 1730613 h 2608799"/>
                  <a:gd name="connsiteX2-275" fmla="*/ 788569 w 3368807"/>
                  <a:gd name="connsiteY2-276" fmla="*/ 1400 h 2608799"/>
                  <a:gd name="connsiteX3-277" fmla="*/ 2173751 w 3368807"/>
                  <a:gd name="connsiteY3-278" fmla="*/ 1105923 h 2608799"/>
                  <a:gd name="connsiteX4-279" fmla="*/ 2907081 w 3368807"/>
                  <a:gd name="connsiteY4-280" fmla="*/ 1712506 h 2608799"/>
                  <a:gd name="connsiteX5-281" fmla="*/ 3368807 w 3368807"/>
                  <a:gd name="connsiteY5-282" fmla="*/ 2608799 h 2608799"/>
                  <a:gd name="connsiteX0-283" fmla="*/ 17387 w 3367169"/>
                  <a:gd name="connsiteY0-284" fmla="*/ 2635923 h 2635923"/>
                  <a:gd name="connsiteX1-285" fmla="*/ 98869 w 3367169"/>
                  <a:gd name="connsiteY1-286" fmla="*/ 1757737 h 2635923"/>
                  <a:gd name="connsiteX2-287" fmla="*/ 750718 w 3367169"/>
                  <a:gd name="connsiteY2-288" fmla="*/ 1364 h 2635923"/>
                  <a:gd name="connsiteX3-289" fmla="*/ 2172113 w 3367169"/>
                  <a:gd name="connsiteY3-290" fmla="*/ 1133047 h 2635923"/>
                  <a:gd name="connsiteX4-291" fmla="*/ 2905443 w 3367169"/>
                  <a:gd name="connsiteY4-292" fmla="*/ 1739630 h 2635923"/>
                  <a:gd name="connsiteX5-293" fmla="*/ 3367169 w 3367169"/>
                  <a:gd name="connsiteY5-294" fmla="*/ 2635923 h 2635923"/>
                  <a:gd name="connsiteX0-295" fmla="*/ 23530 w 3373312"/>
                  <a:gd name="connsiteY0-296" fmla="*/ 2597873 h 2597873"/>
                  <a:gd name="connsiteX1-297" fmla="*/ 105012 w 3373312"/>
                  <a:gd name="connsiteY1-298" fmla="*/ 1719687 h 2597873"/>
                  <a:gd name="connsiteX2-299" fmla="*/ 883861 w 3373312"/>
                  <a:gd name="connsiteY2-300" fmla="*/ 1414 h 2597873"/>
                  <a:gd name="connsiteX3-301" fmla="*/ 2178256 w 3373312"/>
                  <a:gd name="connsiteY3-302" fmla="*/ 1094997 h 2597873"/>
                  <a:gd name="connsiteX4-303" fmla="*/ 2911586 w 3373312"/>
                  <a:gd name="connsiteY4-304" fmla="*/ 1701580 h 2597873"/>
                  <a:gd name="connsiteX5-305" fmla="*/ 3373312 w 3373312"/>
                  <a:gd name="connsiteY5-306" fmla="*/ 2597873 h 2597873"/>
                  <a:gd name="connsiteX0-307" fmla="*/ 35087 w 3384869"/>
                  <a:gd name="connsiteY0-308" fmla="*/ 2604676 h 2604676"/>
                  <a:gd name="connsiteX1-309" fmla="*/ 91169 w 3384869"/>
                  <a:gd name="connsiteY1-310" fmla="*/ 1726490 h 2604676"/>
                  <a:gd name="connsiteX2-311" fmla="*/ 895418 w 3384869"/>
                  <a:gd name="connsiteY2-312" fmla="*/ 8217 h 2604676"/>
                  <a:gd name="connsiteX3-313" fmla="*/ 2189813 w 3384869"/>
                  <a:gd name="connsiteY3-314" fmla="*/ 1101800 h 2604676"/>
                  <a:gd name="connsiteX4-315" fmla="*/ 2923143 w 3384869"/>
                  <a:gd name="connsiteY4-316" fmla="*/ 1708383 h 2604676"/>
                  <a:gd name="connsiteX5-317" fmla="*/ 3384869 w 3384869"/>
                  <a:gd name="connsiteY5-318" fmla="*/ 2604676 h 2604676"/>
                  <a:gd name="connsiteX0-319" fmla="*/ 38354 w 3388136"/>
                  <a:gd name="connsiteY0-320" fmla="*/ 2579457 h 2579457"/>
                  <a:gd name="connsiteX1-321" fmla="*/ 94436 w 3388136"/>
                  <a:gd name="connsiteY1-322" fmla="*/ 1701271 h 2579457"/>
                  <a:gd name="connsiteX2-323" fmla="*/ 949485 w 3388136"/>
                  <a:gd name="connsiteY2-324" fmla="*/ 8398 h 2579457"/>
                  <a:gd name="connsiteX3-325" fmla="*/ 2193080 w 3388136"/>
                  <a:gd name="connsiteY3-326" fmla="*/ 1076581 h 2579457"/>
                  <a:gd name="connsiteX4-327" fmla="*/ 2926410 w 3388136"/>
                  <a:gd name="connsiteY4-328" fmla="*/ 1683164 h 2579457"/>
                  <a:gd name="connsiteX5-329" fmla="*/ 3388136 w 3388136"/>
                  <a:gd name="connsiteY5-330" fmla="*/ 2579457 h 2579457"/>
                  <a:gd name="connsiteX0-331" fmla="*/ 38354 w 3388136"/>
                  <a:gd name="connsiteY0-332" fmla="*/ 2580782 h 2580782"/>
                  <a:gd name="connsiteX1-333" fmla="*/ 94436 w 3388136"/>
                  <a:gd name="connsiteY1-334" fmla="*/ 1702596 h 2580782"/>
                  <a:gd name="connsiteX2-335" fmla="*/ 949485 w 3388136"/>
                  <a:gd name="connsiteY2-336" fmla="*/ 9723 h 2580782"/>
                  <a:gd name="connsiteX3-337" fmla="*/ 2624880 w 3388136"/>
                  <a:gd name="connsiteY3-338" fmla="*/ 1039806 h 2580782"/>
                  <a:gd name="connsiteX4-339" fmla="*/ 2926410 w 3388136"/>
                  <a:gd name="connsiteY4-340" fmla="*/ 1684489 h 2580782"/>
                  <a:gd name="connsiteX5-341" fmla="*/ 3388136 w 3388136"/>
                  <a:gd name="connsiteY5-342" fmla="*/ 2580782 h 2580782"/>
                  <a:gd name="connsiteX0-343" fmla="*/ 38354 w 3586851"/>
                  <a:gd name="connsiteY0-344" fmla="*/ 2580657 h 2580657"/>
                  <a:gd name="connsiteX1-345" fmla="*/ 94436 w 3586851"/>
                  <a:gd name="connsiteY1-346" fmla="*/ 1702471 h 2580657"/>
                  <a:gd name="connsiteX2-347" fmla="*/ 949485 w 3586851"/>
                  <a:gd name="connsiteY2-348" fmla="*/ 9598 h 2580657"/>
                  <a:gd name="connsiteX3-349" fmla="*/ 2624880 w 3586851"/>
                  <a:gd name="connsiteY3-350" fmla="*/ 1039681 h 2580657"/>
                  <a:gd name="connsiteX4-351" fmla="*/ 3536010 w 3586851"/>
                  <a:gd name="connsiteY4-352" fmla="*/ 1608164 h 2580657"/>
                  <a:gd name="connsiteX5-353" fmla="*/ 3388136 w 3586851"/>
                  <a:gd name="connsiteY5-354" fmla="*/ 2580657 h 2580657"/>
                  <a:gd name="connsiteX0-355" fmla="*/ 38354 w 3586851"/>
                  <a:gd name="connsiteY0-356" fmla="*/ 2578174 h 2578174"/>
                  <a:gd name="connsiteX1-357" fmla="*/ 94436 w 3586851"/>
                  <a:gd name="connsiteY1-358" fmla="*/ 1699988 h 2578174"/>
                  <a:gd name="connsiteX2-359" fmla="*/ 949485 w 3586851"/>
                  <a:gd name="connsiteY2-360" fmla="*/ 7115 h 2578174"/>
                  <a:gd name="connsiteX3-361" fmla="*/ 2713780 w 3586851"/>
                  <a:gd name="connsiteY3-362" fmla="*/ 1113398 h 2578174"/>
                  <a:gd name="connsiteX4-363" fmla="*/ 3536010 w 3586851"/>
                  <a:gd name="connsiteY4-364" fmla="*/ 1605681 h 2578174"/>
                  <a:gd name="connsiteX5-365" fmla="*/ 3388136 w 3586851"/>
                  <a:gd name="connsiteY5-366" fmla="*/ 2578174 h 2578174"/>
                  <a:gd name="connsiteX0-367" fmla="*/ 31109 w 3579606"/>
                  <a:gd name="connsiteY0-368" fmla="*/ 2578174 h 2578174"/>
                  <a:gd name="connsiteX1-369" fmla="*/ 87191 w 3579606"/>
                  <a:gd name="connsiteY1-370" fmla="*/ 1699988 h 2578174"/>
                  <a:gd name="connsiteX2-371" fmla="*/ 827940 w 3579606"/>
                  <a:gd name="connsiteY2-372" fmla="*/ 7115 h 2578174"/>
                  <a:gd name="connsiteX3-373" fmla="*/ 2706535 w 3579606"/>
                  <a:gd name="connsiteY3-374" fmla="*/ 1113398 h 2578174"/>
                  <a:gd name="connsiteX4-375" fmla="*/ 3528765 w 3579606"/>
                  <a:gd name="connsiteY4-376" fmla="*/ 1605681 h 2578174"/>
                  <a:gd name="connsiteX5-377" fmla="*/ 3380891 w 3579606"/>
                  <a:gd name="connsiteY5-378" fmla="*/ 2578174 h 2578174"/>
                  <a:gd name="connsiteX0-379" fmla="*/ 31109 w 3579606"/>
                  <a:gd name="connsiteY0-380" fmla="*/ 2601998 h 2601998"/>
                  <a:gd name="connsiteX1-381" fmla="*/ 87191 w 3579606"/>
                  <a:gd name="connsiteY1-382" fmla="*/ 1723812 h 2601998"/>
                  <a:gd name="connsiteX2-383" fmla="*/ 827940 w 3579606"/>
                  <a:gd name="connsiteY2-384" fmla="*/ 30939 h 2601998"/>
                  <a:gd name="connsiteX3-385" fmla="*/ 2706535 w 3579606"/>
                  <a:gd name="connsiteY3-386" fmla="*/ 1137222 h 2601998"/>
                  <a:gd name="connsiteX4-387" fmla="*/ 3528765 w 3579606"/>
                  <a:gd name="connsiteY4-388" fmla="*/ 1629505 h 2601998"/>
                  <a:gd name="connsiteX5-389" fmla="*/ 3380891 w 3579606"/>
                  <a:gd name="connsiteY5-390" fmla="*/ 2601998 h 2601998"/>
                  <a:gd name="connsiteX0-391" fmla="*/ 31109 w 3579606"/>
                  <a:gd name="connsiteY0-392" fmla="*/ 2581884 h 2581884"/>
                  <a:gd name="connsiteX1-393" fmla="*/ 87191 w 3579606"/>
                  <a:gd name="connsiteY1-394" fmla="*/ 1703698 h 2581884"/>
                  <a:gd name="connsiteX2-395" fmla="*/ 827940 w 3579606"/>
                  <a:gd name="connsiteY2-396" fmla="*/ 10825 h 2581884"/>
                  <a:gd name="connsiteX3-397" fmla="*/ 2706535 w 3579606"/>
                  <a:gd name="connsiteY3-398" fmla="*/ 1117108 h 2581884"/>
                  <a:gd name="connsiteX4-399" fmla="*/ 3528765 w 3579606"/>
                  <a:gd name="connsiteY4-400" fmla="*/ 1609391 h 2581884"/>
                  <a:gd name="connsiteX5-401" fmla="*/ 3380891 w 3579606"/>
                  <a:gd name="connsiteY5-402" fmla="*/ 2581884 h 2581884"/>
                  <a:gd name="connsiteX0-403" fmla="*/ 31109 w 3579606"/>
                  <a:gd name="connsiteY0-404" fmla="*/ 2586100 h 2586100"/>
                  <a:gd name="connsiteX1-405" fmla="*/ 87191 w 3579606"/>
                  <a:gd name="connsiteY1-406" fmla="*/ 1707914 h 2586100"/>
                  <a:gd name="connsiteX2-407" fmla="*/ 827940 w 3579606"/>
                  <a:gd name="connsiteY2-408" fmla="*/ 15041 h 2586100"/>
                  <a:gd name="connsiteX3-409" fmla="*/ 2084235 w 3579606"/>
                  <a:gd name="connsiteY3-410" fmla="*/ 918124 h 2586100"/>
                  <a:gd name="connsiteX4-411" fmla="*/ 3528765 w 3579606"/>
                  <a:gd name="connsiteY4-412" fmla="*/ 1613607 h 2586100"/>
                  <a:gd name="connsiteX5-413" fmla="*/ 3380891 w 3579606"/>
                  <a:gd name="connsiteY5-414" fmla="*/ 2586100 h 2586100"/>
                  <a:gd name="connsiteX0-415" fmla="*/ 94952 w 3643449"/>
                  <a:gd name="connsiteY0-416" fmla="*/ 2486127 h 2486127"/>
                  <a:gd name="connsiteX1-417" fmla="*/ 151034 w 3643449"/>
                  <a:gd name="connsiteY1-418" fmla="*/ 1607941 h 2486127"/>
                  <a:gd name="connsiteX2-419" fmla="*/ 1818883 w 3643449"/>
                  <a:gd name="connsiteY2-420" fmla="*/ 16668 h 2486127"/>
                  <a:gd name="connsiteX3-421" fmla="*/ 2148078 w 3643449"/>
                  <a:gd name="connsiteY3-422" fmla="*/ 818151 h 2486127"/>
                  <a:gd name="connsiteX4-423" fmla="*/ 3592608 w 3643449"/>
                  <a:gd name="connsiteY4-424" fmla="*/ 1513634 h 2486127"/>
                  <a:gd name="connsiteX5-425" fmla="*/ 3444734 w 3643449"/>
                  <a:gd name="connsiteY5-426" fmla="*/ 2486127 h 2486127"/>
                  <a:gd name="connsiteX0-427" fmla="*/ 95866 w 3644363"/>
                  <a:gd name="connsiteY0-428" fmla="*/ 2511088 h 2511088"/>
                  <a:gd name="connsiteX1-429" fmla="*/ 151948 w 3644363"/>
                  <a:gd name="connsiteY1-430" fmla="*/ 1632902 h 2511088"/>
                  <a:gd name="connsiteX2-431" fmla="*/ 1832497 w 3644363"/>
                  <a:gd name="connsiteY2-432" fmla="*/ 16229 h 2511088"/>
                  <a:gd name="connsiteX3-433" fmla="*/ 2148992 w 3644363"/>
                  <a:gd name="connsiteY3-434" fmla="*/ 843112 h 2511088"/>
                  <a:gd name="connsiteX4-435" fmla="*/ 3593522 w 3644363"/>
                  <a:gd name="connsiteY4-436" fmla="*/ 1538595 h 2511088"/>
                  <a:gd name="connsiteX5-437" fmla="*/ 3445648 w 3644363"/>
                  <a:gd name="connsiteY5-438" fmla="*/ 2511088 h 2511088"/>
                  <a:gd name="connsiteX0-439" fmla="*/ 95866 w 3644363"/>
                  <a:gd name="connsiteY0-440" fmla="*/ 2500961 h 2500961"/>
                  <a:gd name="connsiteX1-441" fmla="*/ 151948 w 3644363"/>
                  <a:gd name="connsiteY1-442" fmla="*/ 1622775 h 2500961"/>
                  <a:gd name="connsiteX2-443" fmla="*/ 1832497 w 3644363"/>
                  <a:gd name="connsiteY2-444" fmla="*/ 6102 h 2500961"/>
                  <a:gd name="connsiteX3-445" fmla="*/ 2326792 w 3644363"/>
                  <a:gd name="connsiteY3-446" fmla="*/ 1086985 h 2500961"/>
                  <a:gd name="connsiteX4-447" fmla="*/ 3593522 w 3644363"/>
                  <a:gd name="connsiteY4-448" fmla="*/ 1528468 h 2500961"/>
                  <a:gd name="connsiteX5-449" fmla="*/ 3445648 w 3644363"/>
                  <a:gd name="connsiteY5-450" fmla="*/ 2500961 h 2500961"/>
                  <a:gd name="connsiteX0-451" fmla="*/ 95866 w 3644363"/>
                  <a:gd name="connsiteY0-452" fmla="*/ 2532365 h 2532365"/>
                  <a:gd name="connsiteX1-453" fmla="*/ 151948 w 3644363"/>
                  <a:gd name="connsiteY1-454" fmla="*/ 1654179 h 2532365"/>
                  <a:gd name="connsiteX2-455" fmla="*/ 1832497 w 3644363"/>
                  <a:gd name="connsiteY2-456" fmla="*/ 37506 h 2532365"/>
                  <a:gd name="connsiteX3-457" fmla="*/ 2326792 w 3644363"/>
                  <a:gd name="connsiteY3-458" fmla="*/ 1118389 h 2532365"/>
                  <a:gd name="connsiteX4-459" fmla="*/ 3593522 w 3644363"/>
                  <a:gd name="connsiteY4-460" fmla="*/ 1559872 h 2532365"/>
                  <a:gd name="connsiteX5-461" fmla="*/ 3445648 w 3644363"/>
                  <a:gd name="connsiteY5-462" fmla="*/ 2532365 h 2532365"/>
                  <a:gd name="connsiteX0-463" fmla="*/ 95866 w 3644363"/>
                  <a:gd name="connsiteY0-464" fmla="*/ 2497008 h 2497008"/>
                  <a:gd name="connsiteX1-465" fmla="*/ 151948 w 3644363"/>
                  <a:gd name="connsiteY1-466" fmla="*/ 1618822 h 2497008"/>
                  <a:gd name="connsiteX2-467" fmla="*/ 1832497 w 3644363"/>
                  <a:gd name="connsiteY2-468" fmla="*/ 2149 h 2497008"/>
                  <a:gd name="connsiteX3-469" fmla="*/ 2326792 w 3644363"/>
                  <a:gd name="connsiteY3-470" fmla="*/ 1083032 h 2497008"/>
                  <a:gd name="connsiteX4-471" fmla="*/ 3593522 w 3644363"/>
                  <a:gd name="connsiteY4-472" fmla="*/ 1524515 h 2497008"/>
                  <a:gd name="connsiteX5-473" fmla="*/ 3445648 w 3644363"/>
                  <a:gd name="connsiteY5-474" fmla="*/ 2497008 h 2497008"/>
                  <a:gd name="connsiteX0-475" fmla="*/ 95866 w 3445648"/>
                  <a:gd name="connsiteY0-476" fmla="*/ 2497461 h 2497461"/>
                  <a:gd name="connsiteX1-477" fmla="*/ 151948 w 3445648"/>
                  <a:gd name="connsiteY1-478" fmla="*/ 1619275 h 2497461"/>
                  <a:gd name="connsiteX2-479" fmla="*/ 1832497 w 3445648"/>
                  <a:gd name="connsiteY2-480" fmla="*/ 2602 h 2497461"/>
                  <a:gd name="connsiteX3-481" fmla="*/ 2326792 w 3445648"/>
                  <a:gd name="connsiteY3-482" fmla="*/ 1083485 h 2497461"/>
                  <a:gd name="connsiteX4-483" fmla="*/ 3445648 w 3445648"/>
                  <a:gd name="connsiteY4-484" fmla="*/ 2497461 h 2497461"/>
                  <a:gd name="connsiteX0-485" fmla="*/ 95866 w 2810648"/>
                  <a:gd name="connsiteY0-486" fmla="*/ 2497520 h 2599120"/>
                  <a:gd name="connsiteX1-487" fmla="*/ 151948 w 2810648"/>
                  <a:gd name="connsiteY1-488" fmla="*/ 1619334 h 2599120"/>
                  <a:gd name="connsiteX2-489" fmla="*/ 1832497 w 2810648"/>
                  <a:gd name="connsiteY2-490" fmla="*/ 2661 h 2599120"/>
                  <a:gd name="connsiteX3-491" fmla="*/ 2326792 w 2810648"/>
                  <a:gd name="connsiteY3-492" fmla="*/ 1083544 h 2599120"/>
                  <a:gd name="connsiteX4-493" fmla="*/ 2810648 w 2810648"/>
                  <a:gd name="connsiteY4-494" fmla="*/ 2599120 h 2599120"/>
                  <a:gd name="connsiteX0-495" fmla="*/ 97695 w 2812477"/>
                  <a:gd name="connsiteY0-496" fmla="*/ 2522846 h 2624446"/>
                  <a:gd name="connsiteX1-497" fmla="*/ 153777 w 2812477"/>
                  <a:gd name="connsiteY1-498" fmla="*/ 1644660 h 2624446"/>
                  <a:gd name="connsiteX2-499" fmla="*/ 1859726 w 2812477"/>
                  <a:gd name="connsiteY2-500" fmla="*/ 2587 h 2624446"/>
                  <a:gd name="connsiteX3-501" fmla="*/ 2328621 w 2812477"/>
                  <a:gd name="connsiteY3-502" fmla="*/ 1108870 h 2624446"/>
                  <a:gd name="connsiteX4-503" fmla="*/ 2812477 w 2812477"/>
                  <a:gd name="connsiteY4-504" fmla="*/ 2624446 h 2624446"/>
                  <a:gd name="connsiteX0-505" fmla="*/ 97695 w 2812477"/>
                  <a:gd name="connsiteY0-506" fmla="*/ 2531940 h 2633540"/>
                  <a:gd name="connsiteX1-507" fmla="*/ 153777 w 2812477"/>
                  <a:gd name="connsiteY1-508" fmla="*/ 1653754 h 2633540"/>
                  <a:gd name="connsiteX2-509" fmla="*/ 1859726 w 2812477"/>
                  <a:gd name="connsiteY2-510" fmla="*/ 11681 h 2633540"/>
                  <a:gd name="connsiteX3-511" fmla="*/ 2328621 w 2812477"/>
                  <a:gd name="connsiteY3-512" fmla="*/ 1117964 h 2633540"/>
                  <a:gd name="connsiteX4-513" fmla="*/ 2812477 w 2812477"/>
                  <a:gd name="connsiteY4-514" fmla="*/ 2633540 h 2633540"/>
                  <a:gd name="connsiteX0-515" fmla="*/ 97695 w 2812477"/>
                  <a:gd name="connsiteY0-516" fmla="*/ 2531940 h 2531940"/>
                  <a:gd name="connsiteX1-517" fmla="*/ 153777 w 2812477"/>
                  <a:gd name="connsiteY1-518" fmla="*/ 1653754 h 2531940"/>
                  <a:gd name="connsiteX2-519" fmla="*/ 1859726 w 2812477"/>
                  <a:gd name="connsiteY2-520" fmla="*/ 11681 h 2531940"/>
                  <a:gd name="connsiteX3-521" fmla="*/ 2328621 w 2812477"/>
                  <a:gd name="connsiteY3-522" fmla="*/ 1117964 h 2531940"/>
                  <a:gd name="connsiteX4-523" fmla="*/ 2812477 w 2812477"/>
                  <a:gd name="connsiteY4-524" fmla="*/ 2379540 h 2531940"/>
                  <a:gd name="connsiteX0-525" fmla="*/ 13415 w 2728197"/>
                  <a:gd name="connsiteY0-526" fmla="*/ 2522524 h 2522524"/>
                  <a:gd name="connsiteX1-527" fmla="*/ 259997 w 2728197"/>
                  <a:gd name="connsiteY1-528" fmla="*/ 1403038 h 2522524"/>
                  <a:gd name="connsiteX2-529" fmla="*/ 1775446 w 2728197"/>
                  <a:gd name="connsiteY2-530" fmla="*/ 2265 h 2522524"/>
                  <a:gd name="connsiteX3-531" fmla="*/ 2244341 w 2728197"/>
                  <a:gd name="connsiteY3-532" fmla="*/ 1108548 h 2522524"/>
                  <a:gd name="connsiteX4-533" fmla="*/ 2728197 w 2728197"/>
                  <a:gd name="connsiteY4-534" fmla="*/ 2370124 h 2522524"/>
                  <a:gd name="connsiteX0-535" fmla="*/ 66870 w 2781652"/>
                  <a:gd name="connsiteY0-536" fmla="*/ 2524209 h 2524209"/>
                  <a:gd name="connsiteX1-537" fmla="*/ 173752 w 2781652"/>
                  <a:gd name="connsiteY1-538" fmla="*/ 1506323 h 2524209"/>
                  <a:gd name="connsiteX2-539" fmla="*/ 1828901 w 2781652"/>
                  <a:gd name="connsiteY2-540" fmla="*/ 3950 h 2524209"/>
                  <a:gd name="connsiteX3-541" fmla="*/ 2297796 w 2781652"/>
                  <a:gd name="connsiteY3-542" fmla="*/ 1110233 h 2524209"/>
                  <a:gd name="connsiteX4-543" fmla="*/ 2781652 w 2781652"/>
                  <a:gd name="connsiteY4-544" fmla="*/ 2371809 h 2524209"/>
                  <a:gd name="connsiteX0-545" fmla="*/ 158052 w 2872834"/>
                  <a:gd name="connsiteY0-546" fmla="*/ 2524209 h 2524209"/>
                  <a:gd name="connsiteX1-547" fmla="*/ 264934 w 2872834"/>
                  <a:gd name="connsiteY1-548" fmla="*/ 1506323 h 2524209"/>
                  <a:gd name="connsiteX2-549" fmla="*/ 1920083 w 2872834"/>
                  <a:gd name="connsiteY2-550" fmla="*/ 3950 h 2524209"/>
                  <a:gd name="connsiteX3-551" fmla="*/ 2388978 w 2872834"/>
                  <a:gd name="connsiteY3-552" fmla="*/ 1110233 h 2524209"/>
                  <a:gd name="connsiteX4-553" fmla="*/ 2872834 w 2872834"/>
                  <a:gd name="connsiteY4-554" fmla="*/ 2371809 h 2524209"/>
                  <a:gd name="connsiteX0-555" fmla="*/ 1582 w 2716364"/>
                  <a:gd name="connsiteY0-556" fmla="*/ 2522790 h 2522790"/>
                  <a:gd name="connsiteX1-557" fmla="*/ 756164 w 2716364"/>
                  <a:gd name="connsiteY1-558" fmla="*/ 869904 h 2522790"/>
                  <a:gd name="connsiteX2-559" fmla="*/ 1763613 w 2716364"/>
                  <a:gd name="connsiteY2-560" fmla="*/ 2531 h 2522790"/>
                  <a:gd name="connsiteX3-561" fmla="*/ 2232508 w 2716364"/>
                  <a:gd name="connsiteY3-562" fmla="*/ 1108814 h 2522790"/>
                  <a:gd name="connsiteX4-563" fmla="*/ 2716364 w 2716364"/>
                  <a:gd name="connsiteY4-564" fmla="*/ 2370390 h 2522790"/>
                  <a:gd name="connsiteX0-565" fmla="*/ 10428 w 2725210"/>
                  <a:gd name="connsiteY0-566" fmla="*/ 2520260 h 2520260"/>
                  <a:gd name="connsiteX1-567" fmla="*/ 472910 w 2725210"/>
                  <a:gd name="connsiteY1-568" fmla="*/ 1108674 h 2520260"/>
                  <a:gd name="connsiteX2-569" fmla="*/ 1772459 w 2725210"/>
                  <a:gd name="connsiteY2-570" fmla="*/ 1 h 2520260"/>
                  <a:gd name="connsiteX3-571" fmla="*/ 2241354 w 2725210"/>
                  <a:gd name="connsiteY3-572" fmla="*/ 1106284 h 2520260"/>
                  <a:gd name="connsiteX4-573" fmla="*/ 2725210 w 2725210"/>
                  <a:gd name="connsiteY4-574" fmla="*/ 2367860 h 2520260"/>
                  <a:gd name="connsiteX0-575" fmla="*/ 43997 w 2758779"/>
                  <a:gd name="connsiteY0-576" fmla="*/ 2521268 h 2521268"/>
                  <a:gd name="connsiteX1-577" fmla="*/ 366779 w 2758779"/>
                  <a:gd name="connsiteY1-578" fmla="*/ 1300182 h 2521268"/>
                  <a:gd name="connsiteX2-579" fmla="*/ 1806028 w 2758779"/>
                  <a:gd name="connsiteY2-580" fmla="*/ 1009 h 2521268"/>
                  <a:gd name="connsiteX3-581" fmla="*/ 2274923 w 2758779"/>
                  <a:gd name="connsiteY3-582" fmla="*/ 1107292 h 2521268"/>
                  <a:gd name="connsiteX4-583" fmla="*/ 2758779 w 2758779"/>
                  <a:gd name="connsiteY4-584" fmla="*/ 2368868 h 2521268"/>
                  <a:gd name="connsiteX0-585" fmla="*/ 43997 w 2758779"/>
                  <a:gd name="connsiteY0-586" fmla="*/ 2527043 h 2527043"/>
                  <a:gd name="connsiteX1-587" fmla="*/ 366779 w 2758779"/>
                  <a:gd name="connsiteY1-588" fmla="*/ 1305957 h 2527043"/>
                  <a:gd name="connsiteX2-589" fmla="*/ 1806028 w 2758779"/>
                  <a:gd name="connsiteY2-590" fmla="*/ 6784 h 2527043"/>
                  <a:gd name="connsiteX3-591" fmla="*/ 2274923 w 2758779"/>
                  <a:gd name="connsiteY3-592" fmla="*/ 1113067 h 2527043"/>
                  <a:gd name="connsiteX4-593" fmla="*/ 2758779 w 2758779"/>
                  <a:gd name="connsiteY4-594" fmla="*/ 2374643 h 2527043"/>
                  <a:gd name="connsiteX0-595" fmla="*/ 43997 w 2758779"/>
                  <a:gd name="connsiteY0-596" fmla="*/ 2520499 h 2520499"/>
                  <a:gd name="connsiteX1-597" fmla="*/ 366779 w 2758779"/>
                  <a:gd name="connsiteY1-598" fmla="*/ 1299413 h 2520499"/>
                  <a:gd name="connsiteX2-599" fmla="*/ 1806028 w 2758779"/>
                  <a:gd name="connsiteY2-600" fmla="*/ 240 h 2520499"/>
                  <a:gd name="connsiteX3-601" fmla="*/ 2363823 w 2758779"/>
                  <a:gd name="connsiteY3-602" fmla="*/ 1398623 h 2520499"/>
                  <a:gd name="connsiteX4-603" fmla="*/ 2758779 w 2758779"/>
                  <a:gd name="connsiteY4-604" fmla="*/ 2368099 h 2520499"/>
                  <a:gd name="connsiteX0-605" fmla="*/ 43997 w 2758779"/>
                  <a:gd name="connsiteY0-606" fmla="*/ 2520499 h 2520499"/>
                  <a:gd name="connsiteX1-607" fmla="*/ 366779 w 2758779"/>
                  <a:gd name="connsiteY1-608" fmla="*/ 1299413 h 2520499"/>
                  <a:gd name="connsiteX2-609" fmla="*/ 1806028 w 2758779"/>
                  <a:gd name="connsiteY2-610" fmla="*/ 240 h 2520499"/>
                  <a:gd name="connsiteX3-611" fmla="*/ 2363823 w 2758779"/>
                  <a:gd name="connsiteY3-612" fmla="*/ 1398623 h 2520499"/>
                  <a:gd name="connsiteX4-613" fmla="*/ 2758779 w 2758779"/>
                  <a:gd name="connsiteY4-614" fmla="*/ 2368099 h 2520499"/>
                  <a:gd name="connsiteX0-615" fmla="*/ 43997 w 2758779"/>
                  <a:gd name="connsiteY0-616" fmla="*/ 2525218 h 2525218"/>
                  <a:gd name="connsiteX1-617" fmla="*/ 366779 w 2758779"/>
                  <a:gd name="connsiteY1-618" fmla="*/ 1304132 h 2525218"/>
                  <a:gd name="connsiteX2-619" fmla="*/ 1806028 w 2758779"/>
                  <a:gd name="connsiteY2-620" fmla="*/ 4959 h 2525218"/>
                  <a:gd name="connsiteX3-621" fmla="*/ 2363823 w 2758779"/>
                  <a:gd name="connsiteY3-622" fmla="*/ 1403342 h 2525218"/>
                  <a:gd name="connsiteX4-623" fmla="*/ 2758779 w 2758779"/>
                  <a:gd name="connsiteY4-624" fmla="*/ 2372818 h 25252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779" h="2525218">
                    <a:moveTo>
                      <a:pt x="43997" y="2525218"/>
                    </a:moveTo>
                    <a:cubicBezTo>
                      <a:pt x="19100" y="2199293"/>
                      <a:pt x="-142793" y="1774975"/>
                      <a:pt x="366779" y="1304132"/>
                    </a:cubicBezTo>
                    <a:cubicBezTo>
                      <a:pt x="876351" y="833289"/>
                      <a:pt x="1663687" y="-75076"/>
                      <a:pt x="1806028" y="4959"/>
                    </a:cubicBezTo>
                    <a:cubicBezTo>
                      <a:pt x="1948369" y="84994"/>
                      <a:pt x="2078031" y="780099"/>
                      <a:pt x="2363823" y="1403342"/>
                    </a:cubicBezTo>
                    <a:cubicBezTo>
                      <a:pt x="2522615" y="1797985"/>
                      <a:pt x="2525684" y="2078240"/>
                      <a:pt x="2758779" y="2372818"/>
                    </a:cubicBezTo>
                  </a:path>
                </a:pathLst>
              </a:custGeom>
              <a:ln w="101600">
                <a:solidFill>
                  <a:schemeClr val="accent2"/>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163" name="Freeform 162"/>
              <p:cNvSpPr/>
              <p:nvPr/>
            </p:nvSpPr>
            <p:spPr>
              <a:xfrm>
                <a:off x="6946900" y="3855136"/>
                <a:ext cx="1441248" cy="2621866"/>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1" fmla="*/ 13128 w 3362910"/>
                  <a:gd name="connsiteY0-2" fmla="*/ 2680626 h 2680626"/>
                  <a:gd name="connsiteX1-3" fmla="*/ 40289 w 3362910"/>
                  <a:gd name="connsiteY1-4" fmla="*/ 1784333 h 2680626"/>
                  <a:gd name="connsiteX2-5" fmla="*/ 257572 w 3362910"/>
                  <a:gd name="connsiteY2-6" fmla="*/ 1594210 h 2680626"/>
                  <a:gd name="connsiteX3-7" fmla="*/ 1488843 w 3362910"/>
                  <a:gd name="connsiteY3-8" fmla="*/ 64174 h 2680626"/>
                  <a:gd name="connsiteX4-9" fmla="*/ 1923410 w 3362910"/>
                  <a:gd name="connsiteY4-10" fmla="*/ 435366 h 2680626"/>
                  <a:gd name="connsiteX5-11" fmla="*/ 2901184 w 3362910"/>
                  <a:gd name="connsiteY5-12" fmla="*/ 1784333 h 2680626"/>
                  <a:gd name="connsiteX6-13" fmla="*/ 3362910 w 3362910"/>
                  <a:gd name="connsiteY6-14" fmla="*/ 2680626 h 2680626"/>
                  <a:gd name="connsiteX0-15" fmla="*/ 26315 w 3376097"/>
                  <a:gd name="connsiteY0-16" fmla="*/ 2658765 h 2658765"/>
                  <a:gd name="connsiteX1-17" fmla="*/ 53476 w 3376097"/>
                  <a:gd name="connsiteY1-18" fmla="*/ 1762472 h 2658765"/>
                  <a:gd name="connsiteX2-19" fmla="*/ 515203 w 3376097"/>
                  <a:gd name="connsiteY2-20" fmla="*/ 1246425 h 2658765"/>
                  <a:gd name="connsiteX3-21" fmla="*/ 1502030 w 3376097"/>
                  <a:gd name="connsiteY3-22" fmla="*/ 42313 h 2658765"/>
                  <a:gd name="connsiteX4-23" fmla="*/ 1936597 w 3376097"/>
                  <a:gd name="connsiteY4-24" fmla="*/ 413505 h 2658765"/>
                  <a:gd name="connsiteX5-25" fmla="*/ 2914371 w 3376097"/>
                  <a:gd name="connsiteY5-26" fmla="*/ 1762472 h 2658765"/>
                  <a:gd name="connsiteX6-27" fmla="*/ 3376097 w 3376097"/>
                  <a:gd name="connsiteY6-28" fmla="*/ 2658765 h 2658765"/>
                  <a:gd name="connsiteX0-29" fmla="*/ 10785 w 3360567"/>
                  <a:gd name="connsiteY0-30" fmla="*/ 2658765 h 2658765"/>
                  <a:gd name="connsiteX1-31" fmla="*/ 83214 w 3360567"/>
                  <a:gd name="connsiteY1-32" fmla="*/ 1798685 h 2658765"/>
                  <a:gd name="connsiteX2-33" fmla="*/ 499673 w 3360567"/>
                  <a:gd name="connsiteY2-34" fmla="*/ 1246425 h 2658765"/>
                  <a:gd name="connsiteX3-35" fmla="*/ 1486500 w 3360567"/>
                  <a:gd name="connsiteY3-36" fmla="*/ 42313 h 2658765"/>
                  <a:gd name="connsiteX4-37" fmla="*/ 1921067 w 3360567"/>
                  <a:gd name="connsiteY4-38" fmla="*/ 413505 h 2658765"/>
                  <a:gd name="connsiteX5-39" fmla="*/ 2898841 w 3360567"/>
                  <a:gd name="connsiteY5-40" fmla="*/ 1762472 h 2658765"/>
                  <a:gd name="connsiteX6-41" fmla="*/ 3360567 w 3360567"/>
                  <a:gd name="connsiteY6-42" fmla="*/ 2658765 h 2658765"/>
                  <a:gd name="connsiteX0-43" fmla="*/ 22010 w 3371792"/>
                  <a:gd name="connsiteY0-44" fmla="*/ 2658765 h 2658765"/>
                  <a:gd name="connsiteX1-45" fmla="*/ 58225 w 3371792"/>
                  <a:gd name="connsiteY1-46" fmla="*/ 1771525 h 2658765"/>
                  <a:gd name="connsiteX2-47" fmla="*/ 510898 w 3371792"/>
                  <a:gd name="connsiteY2-48" fmla="*/ 1246425 h 2658765"/>
                  <a:gd name="connsiteX3-49" fmla="*/ 1497725 w 3371792"/>
                  <a:gd name="connsiteY3-50" fmla="*/ 42313 h 2658765"/>
                  <a:gd name="connsiteX4-51" fmla="*/ 1932292 w 3371792"/>
                  <a:gd name="connsiteY4-52" fmla="*/ 413505 h 2658765"/>
                  <a:gd name="connsiteX5-53" fmla="*/ 2910066 w 3371792"/>
                  <a:gd name="connsiteY5-54" fmla="*/ 1762472 h 2658765"/>
                  <a:gd name="connsiteX6-55" fmla="*/ 3371792 w 3371792"/>
                  <a:gd name="connsiteY6-56" fmla="*/ 2658765 h 2658765"/>
                  <a:gd name="connsiteX0-57" fmla="*/ 5964 w 3355746"/>
                  <a:gd name="connsiteY0-58" fmla="*/ 2658765 h 2658765"/>
                  <a:gd name="connsiteX1-59" fmla="*/ 42179 w 3355746"/>
                  <a:gd name="connsiteY1-60" fmla="*/ 1771525 h 2658765"/>
                  <a:gd name="connsiteX2-61" fmla="*/ 494852 w 3355746"/>
                  <a:gd name="connsiteY2-62" fmla="*/ 1246425 h 2658765"/>
                  <a:gd name="connsiteX3-63" fmla="*/ 1481679 w 3355746"/>
                  <a:gd name="connsiteY3-64" fmla="*/ 42313 h 2658765"/>
                  <a:gd name="connsiteX4-65" fmla="*/ 1916246 w 3355746"/>
                  <a:gd name="connsiteY4-66" fmla="*/ 413505 h 2658765"/>
                  <a:gd name="connsiteX5-67" fmla="*/ 2894020 w 3355746"/>
                  <a:gd name="connsiteY5-68" fmla="*/ 1762472 h 2658765"/>
                  <a:gd name="connsiteX6-69" fmla="*/ 3355746 w 3355746"/>
                  <a:gd name="connsiteY6-70" fmla="*/ 2658765 h 2658765"/>
                  <a:gd name="connsiteX0-71" fmla="*/ 30886 w 3380668"/>
                  <a:gd name="connsiteY0-72" fmla="*/ 2645431 h 2645431"/>
                  <a:gd name="connsiteX1-73" fmla="*/ 67101 w 3380668"/>
                  <a:gd name="connsiteY1-74" fmla="*/ 1758191 h 2645431"/>
                  <a:gd name="connsiteX2-75" fmla="*/ 664630 w 3380668"/>
                  <a:gd name="connsiteY2-76" fmla="*/ 1024861 h 2645431"/>
                  <a:gd name="connsiteX3-77" fmla="*/ 1506601 w 3380668"/>
                  <a:gd name="connsiteY3-78" fmla="*/ 28979 h 2645431"/>
                  <a:gd name="connsiteX4-79" fmla="*/ 1941168 w 3380668"/>
                  <a:gd name="connsiteY4-80" fmla="*/ 400171 h 2645431"/>
                  <a:gd name="connsiteX5-81" fmla="*/ 2918942 w 3380668"/>
                  <a:gd name="connsiteY5-82" fmla="*/ 1749138 h 2645431"/>
                  <a:gd name="connsiteX6-83" fmla="*/ 3380668 w 3380668"/>
                  <a:gd name="connsiteY6-84" fmla="*/ 2645431 h 2645431"/>
                  <a:gd name="connsiteX0-85" fmla="*/ 13428 w 3363210"/>
                  <a:gd name="connsiteY0-86" fmla="*/ 2645431 h 2645431"/>
                  <a:gd name="connsiteX1-87" fmla="*/ 94910 w 3363210"/>
                  <a:gd name="connsiteY1-88" fmla="*/ 1767245 h 2645431"/>
                  <a:gd name="connsiteX2-89" fmla="*/ 647172 w 3363210"/>
                  <a:gd name="connsiteY2-90" fmla="*/ 1024861 h 2645431"/>
                  <a:gd name="connsiteX3-91" fmla="*/ 1489143 w 3363210"/>
                  <a:gd name="connsiteY3-92" fmla="*/ 28979 h 2645431"/>
                  <a:gd name="connsiteX4-93" fmla="*/ 1923710 w 3363210"/>
                  <a:gd name="connsiteY4-94" fmla="*/ 400171 h 2645431"/>
                  <a:gd name="connsiteX5-95" fmla="*/ 2901484 w 3363210"/>
                  <a:gd name="connsiteY5-96" fmla="*/ 1749138 h 2645431"/>
                  <a:gd name="connsiteX6-97" fmla="*/ 3363210 w 3363210"/>
                  <a:gd name="connsiteY6-98" fmla="*/ 2645431 h 2645431"/>
                  <a:gd name="connsiteX0-99" fmla="*/ 14768 w 3364550"/>
                  <a:gd name="connsiteY0-100" fmla="*/ 2639879 h 2639879"/>
                  <a:gd name="connsiteX1-101" fmla="*/ 96250 w 3364550"/>
                  <a:gd name="connsiteY1-102" fmla="*/ 1761693 h 2639879"/>
                  <a:gd name="connsiteX2-103" fmla="*/ 684726 w 3364550"/>
                  <a:gd name="connsiteY2-104" fmla="*/ 928774 h 2639879"/>
                  <a:gd name="connsiteX3-105" fmla="*/ 1490483 w 3364550"/>
                  <a:gd name="connsiteY3-106" fmla="*/ 23427 h 2639879"/>
                  <a:gd name="connsiteX4-107" fmla="*/ 1925050 w 3364550"/>
                  <a:gd name="connsiteY4-108" fmla="*/ 394619 h 2639879"/>
                  <a:gd name="connsiteX5-109" fmla="*/ 2902824 w 3364550"/>
                  <a:gd name="connsiteY5-110" fmla="*/ 1743586 h 2639879"/>
                  <a:gd name="connsiteX6-111" fmla="*/ 3364550 w 3364550"/>
                  <a:gd name="connsiteY6-112" fmla="*/ 2639879 h 2639879"/>
                  <a:gd name="connsiteX0-113" fmla="*/ 16223 w 3366005"/>
                  <a:gd name="connsiteY0-114" fmla="*/ 2641524 h 2641524"/>
                  <a:gd name="connsiteX1-115" fmla="*/ 97705 w 3366005"/>
                  <a:gd name="connsiteY1-116" fmla="*/ 1763338 h 2641524"/>
                  <a:gd name="connsiteX2-117" fmla="*/ 722395 w 3366005"/>
                  <a:gd name="connsiteY2-118" fmla="*/ 957580 h 2641524"/>
                  <a:gd name="connsiteX3-119" fmla="*/ 1491938 w 3366005"/>
                  <a:gd name="connsiteY3-120" fmla="*/ 25072 h 2641524"/>
                  <a:gd name="connsiteX4-121" fmla="*/ 1926505 w 3366005"/>
                  <a:gd name="connsiteY4-122" fmla="*/ 396264 h 2641524"/>
                  <a:gd name="connsiteX5-123" fmla="*/ 2904279 w 3366005"/>
                  <a:gd name="connsiteY5-124" fmla="*/ 1745231 h 2641524"/>
                  <a:gd name="connsiteX6-125" fmla="*/ 3366005 w 3366005"/>
                  <a:gd name="connsiteY6-126" fmla="*/ 2641524 h 2641524"/>
                  <a:gd name="connsiteX0-127" fmla="*/ 16223 w 3366005"/>
                  <a:gd name="connsiteY0-128" fmla="*/ 2633158 h 2633158"/>
                  <a:gd name="connsiteX1-129" fmla="*/ 97705 w 3366005"/>
                  <a:gd name="connsiteY1-130" fmla="*/ 1754972 h 2633158"/>
                  <a:gd name="connsiteX2-131" fmla="*/ 722395 w 3366005"/>
                  <a:gd name="connsiteY2-132" fmla="*/ 949214 h 2633158"/>
                  <a:gd name="connsiteX3-133" fmla="*/ 1546259 w 3366005"/>
                  <a:gd name="connsiteY3-134" fmla="*/ 25759 h 2633158"/>
                  <a:gd name="connsiteX4-135" fmla="*/ 1926505 w 3366005"/>
                  <a:gd name="connsiteY4-136" fmla="*/ 387898 h 2633158"/>
                  <a:gd name="connsiteX5-137" fmla="*/ 2904279 w 3366005"/>
                  <a:gd name="connsiteY5-138" fmla="*/ 1736865 h 2633158"/>
                  <a:gd name="connsiteX6-139" fmla="*/ 3366005 w 3366005"/>
                  <a:gd name="connsiteY6-140" fmla="*/ 2633158 h 2633158"/>
                  <a:gd name="connsiteX0-141" fmla="*/ 16223 w 3366005"/>
                  <a:gd name="connsiteY0-142" fmla="*/ 2607444 h 2607444"/>
                  <a:gd name="connsiteX1-143" fmla="*/ 97705 w 3366005"/>
                  <a:gd name="connsiteY1-144" fmla="*/ 1729258 h 2607444"/>
                  <a:gd name="connsiteX2-145" fmla="*/ 722395 w 3366005"/>
                  <a:gd name="connsiteY2-146" fmla="*/ 923500 h 2607444"/>
                  <a:gd name="connsiteX3-147" fmla="*/ 1546259 w 3366005"/>
                  <a:gd name="connsiteY3-148" fmla="*/ 45 h 2607444"/>
                  <a:gd name="connsiteX4-149" fmla="*/ 2297697 w 3366005"/>
                  <a:gd name="connsiteY4-150" fmla="*/ 887285 h 2607444"/>
                  <a:gd name="connsiteX5-151" fmla="*/ 2904279 w 3366005"/>
                  <a:gd name="connsiteY5-152" fmla="*/ 1711151 h 2607444"/>
                  <a:gd name="connsiteX6-153" fmla="*/ 3366005 w 3366005"/>
                  <a:gd name="connsiteY6-154" fmla="*/ 2607444 h 2607444"/>
                  <a:gd name="connsiteX0-155" fmla="*/ 16223 w 3366005"/>
                  <a:gd name="connsiteY0-156" fmla="*/ 2571232 h 2571232"/>
                  <a:gd name="connsiteX1-157" fmla="*/ 97705 w 3366005"/>
                  <a:gd name="connsiteY1-158" fmla="*/ 1693046 h 2571232"/>
                  <a:gd name="connsiteX2-159" fmla="*/ 722395 w 3366005"/>
                  <a:gd name="connsiteY2-160" fmla="*/ 887288 h 2571232"/>
                  <a:gd name="connsiteX3-161" fmla="*/ 1582473 w 3366005"/>
                  <a:gd name="connsiteY3-162" fmla="*/ 47 h 2571232"/>
                  <a:gd name="connsiteX4-163" fmla="*/ 2297697 w 3366005"/>
                  <a:gd name="connsiteY4-164" fmla="*/ 851073 h 2571232"/>
                  <a:gd name="connsiteX5-165" fmla="*/ 2904279 w 3366005"/>
                  <a:gd name="connsiteY5-166" fmla="*/ 1674939 h 2571232"/>
                  <a:gd name="connsiteX6-167" fmla="*/ 3366005 w 3366005"/>
                  <a:gd name="connsiteY6-168" fmla="*/ 2571232 h 2571232"/>
                  <a:gd name="connsiteX0-169" fmla="*/ 7464 w 3357246"/>
                  <a:gd name="connsiteY0-170" fmla="*/ 2571997 h 2571997"/>
                  <a:gd name="connsiteX1-171" fmla="*/ 88946 w 3357246"/>
                  <a:gd name="connsiteY1-172" fmla="*/ 1693811 h 2571997"/>
                  <a:gd name="connsiteX2-173" fmla="*/ 405818 w 3357246"/>
                  <a:gd name="connsiteY2-174" fmla="*/ 716037 h 2571997"/>
                  <a:gd name="connsiteX3-175" fmla="*/ 1573714 w 3357246"/>
                  <a:gd name="connsiteY3-176" fmla="*/ 812 h 2571997"/>
                  <a:gd name="connsiteX4-177" fmla="*/ 2288938 w 3357246"/>
                  <a:gd name="connsiteY4-178" fmla="*/ 851838 h 2571997"/>
                  <a:gd name="connsiteX5-179" fmla="*/ 2895520 w 3357246"/>
                  <a:gd name="connsiteY5-180" fmla="*/ 1675704 h 2571997"/>
                  <a:gd name="connsiteX6-181" fmla="*/ 3357246 w 3357246"/>
                  <a:gd name="connsiteY6-182" fmla="*/ 2571997 h 2571997"/>
                  <a:gd name="connsiteX0-183" fmla="*/ 7464 w 3357246"/>
                  <a:gd name="connsiteY0-184" fmla="*/ 2590079 h 2590079"/>
                  <a:gd name="connsiteX1-185" fmla="*/ 88946 w 3357246"/>
                  <a:gd name="connsiteY1-186" fmla="*/ 1711893 h 2590079"/>
                  <a:gd name="connsiteX2-187" fmla="*/ 405818 w 3357246"/>
                  <a:gd name="connsiteY2-188" fmla="*/ 734119 h 2590079"/>
                  <a:gd name="connsiteX3-189" fmla="*/ 822276 w 3357246"/>
                  <a:gd name="connsiteY3-190" fmla="*/ 787 h 2590079"/>
                  <a:gd name="connsiteX4-191" fmla="*/ 2288938 w 3357246"/>
                  <a:gd name="connsiteY4-192" fmla="*/ 869920 h 2590079"/>
                  <a:gd name="connsiteX5-193" fmla="*/ 2895520 w 3357246"/>
                  <a:gd name="connsiteY5-194" fmla="*/ 1693786 h 2590079"/>
                  <a:gd name="connsiteX6-195" fmla="*/ 3357246 w 3357246"/>
                  <a:gd name="connsiteY6-196" fmla="*/ 2590079 h 2590079"/>
                  <a:gd name="connsiteX0-197" fmla="*/ 6176 w 3355958"/>
                  <a:gd name="connsiteY0-198" fmla="*/ 2589690 h 2589690"/>
                  <a:gd name="connsiteX1-199" fmla="*/ 87658 w 3355958"/>
                  <a:gd name="connsiteY1-200" fmla="*/ 1711504 h 2589690"/>
                  <a:gd name="connsiteX2-201" fmla="*/ 313995 w 3355958"/>
                  <a:gd name="connsiteY2-202" fmla="*/ 978174 h 2589690"/>
                  <a:gd name="connsiteX3-203" fmla="*/ 820988 w 3355958"/>
                  <a:gd name="connsiteY3-204" fmla="*/ 398 h 2589690"/>
                  <a:gd name="connsiteX4-205" fmla="*/ 2287650 w 3355958"/>
                  <a:gd name="connsiteY4-206" fmla="*/ 869531 h 2589690"/>
                  <a:gd name="connsiteX5-207" fmla="*/ 2894232 w 3355958"/>
                  <a:gd name="connsiteY5-208" fmla="*/ 1693397 h 2589690"/>
                  <a:gd name="connsiteX6-209" fmla="*/ 3355958 w 3355958"/>
                  <a:gd name="connsiteY6-210" fmla="*/ 2589690 h 2589690"/>
                  <a:gd name="connsiteX0-211" fmla="*/ 21206 w 3370988"/>
                  <a:gd name="connsiteY0-212" fmla="*/ 2607081 h 2607081"/>
                  <a:gd name="connsiteX1-213" fmla="*/ 102688 w 3370988"/>
                  <a:gd name="connsiteY1-214" fmla="*/ 1728895 h 2607081"/>
                  <a:gd name="connsiteX2-215" fmla="*/ 836018 w 3370988"/>
                  <a:gd name="connsiteY2-216" fmla="*/ 17789 h 2607081"/>
                  <a:gd name="connsiteX3-217" fmla="*/ 2302680 w 3370988"/>
                  <a:gd name="connsiteY3-218" fmla="*/ 886922 h 2607081"/>
                  <a:gd name="connsiteX4-219" fmla="*/ 2909262 w 3370988"/>
                  <a:gd name="connsiteY4-220" fmla="*/ 1710788 h 2607081"/>
                  <a:gd name="connsiteX5-221" fmla="*/ 3370988 w 3370988"/>
                  <a:gd name="connsiteY5-222" fmla="*/ 2607081 h 2607081"/>
                  <a:gd name="connsiteX0-223" fmla="*/ 17787 w 3367569"/>
                  <a:gd name="connsiteY0-224" fmla="*/ 2624872 h 2624872"/>
                  <a:gd name="connsiteX1-225" fmla="*/ 99269 w 3367569"/>
                  <a:gd name="connsiteY1-226" fmla="*/ 1746686 h 2624872"/>
                  <a:gd name="connsiteX2-227" fmla="*/ 760171 w 3367569"/>
                  <a:gd name="connsiteY2-228" fmla="*/ 17473 h 2624872"/>
                  <a:gd name="connsiteX3-229" fmla="*/ 2299261 w 3367569"/>
                  <a:gd name="connsiteY3-230" fmla="*/ 904713 h 2624872"/>
                  <a:gd name="connsiteX4-231" fmla="*/ 2905843 w 3367569"/>
                  <a:gd name="connsiteY4-232" fmla="*/ 1728579 h 2624872"/>
                  <a:gd name="connsiteX5-233" fmla="*/ 3367569 w 3367569"/>
                  <a:gd name="connsiteY5-234" fmla="*/ 2624872 h 2624872"/>
                  <a:gd name="connsiteX0-235" fmla="*/ 17787 w 3367569"/>
                  <a:gd name="connsiteY0-236" fmla="*/ 2640014 h 2640014"/>
                  <a:gd name="connsiteX1-237" fmla="*/ 99269 w 3367569"/>
                  <a:gd name="connsiteY1-238" fmla="*/ 1761828 h 2640014"/>
                  <a:gd name="connsiteX2-239" fmla="*/ 760171 w 3367569"/>
                  <a:gd name="connsiteY2-240" fmla="*/ 32615 h 2640014"/>
                  <a:gd name="connsiteX3-241" fmla="*/ 2299261 w 3367569"/>
                  <a:gd name="connsiteY3-242" fmla="*/ 919855 h 2640014"/>
                  <a:gd name="connsiteX4-243" fmla="*/ 2905843 w 3367569"/>
                  <a:gd name="connsiteY4-244" fmla="*/ 1743721 h 2640014"/>
                  <a:gd name="connsiteX5-245" fmla="*/ 3367569 w 3367569"/>
                  <a:gd name="connsiteY5-246" fmla="*/ 2640014 h 2640014"/>
                  <a:gd name="connsiteX0-247" fmla="*/ 17787 w 3367569"/>
                  <a:gd name="connsiteY0-248" fmla="*/ 2615542 h 2615542"/>
                  <a:gd name="connsiteX1-249" fmla="*/ 99269 w 3367569"/>
                  <a:gd name="connsiteY1-250" fmla="*/ 1737356 h 2615542"/>
                  <a:gd name="connsiteX2-251" fmla="*/ 760171 w 3367569"/>
                  <a:gd name="connsiteY2-252" fmla="*/ 8143 h 2615542"/>
                  <a:gd name="connsiteX3-253" fmla="*/ 2172513 w 3367569"/>
                  <a:gd name="connsiteY3-254" fmla="*/ 1112666 h 2615542"/>
                  <a:gd name="connsiteX4-255" fmla="*/ 2905843 w 3367569"/>
                  <a:gd name="connsiteY4-256" fmla="*/ 1719249 h 2615542"/>
                  <a:gd name="connsiteX5-257" fmla="*/ 3367569 w 3367569"/>
                  <a:gd name="connsiteY5-258" fmla="*/ 2615542 h 2615542"/>
                  <a:gd name="connsiteX0-259" fmla="*/ 19025 w 3368807"/>
                  <a:gd name="connsiteY0-260" fmla="*/ 2615542 h 2615542"/>
                  <a:gd name="connsiteX1-261" fmla="*/ 100507 w 3368807"/>
                  <a:gd name="connsiteY1-262" fmla="*/ 1737356 h 2615542"/>
                  <a:gd name="connsiteX2-263" fmla="*/ 788569 w 3368807"/>
                  <a:gd name="connsiteY2-264" fmla="*/ 8143 h 2615542"/>
                  <a:gd name="connsiteX3-265" fmla="*/ 2173751 w 3368807"/>
                  <a:gd name="connsiteY3-266" fmla="*/ 1112666 h 2615542"/>
                  <a:gd name="connsiteX4-267" fmla="*/ 2907081 w 3368807"/>
                  <a:gd name="connsiteY4-268" fmla="*/ 1719249 h 2615542"/>
                  <a:gd name="connsiteX5-269" fmla="*/ 3368807 w 3368807"/>
                  <a:gd name="connsiteY5-270" fmla="*/ 2615542 h 2615542"/>
                  <a:gd name="connsiteX0-271" fmla="*/ 19025 w 3368807"/>
                  <a:gd name="connsiteY0-272" fmla="*/ 2608799 h 2608799"/>
                  <a:gd name="connsiteX1-273" fmla="*/ 100507 w 3368807"/>
                  <a:gd name="connsiteY1-274" fmla="*/ 1730613 h 2608799"/>
                  <a:gd name="connsiteX2-275" fmla="*/ 788569 w 3368807"/>
                  <a:gd name="connsiteY2-276" fmla="*/ 1400 h 2608799"/>
                  <a:gd name="connsiteX3-277" fmla="*/ 2173751 w 3368807"/>
                  <a:gd name="connsiteY3-278" fmla="*/ 1105923 h 2608799"/>
                  <a:gd name="connsiteX4-279" fmla="*/ 2907081 w 3368807"/>
                  <a:gd name="connsiteY4-280" fmla="*/ 1712506 h 2608799"/>
                  <a:gd name="connsiteX5-281" fmla="*/ 3368807 w 3368807"/>
                  <a:gd name="connsiteY5-282" fmla="*/ 2608799 h 2608799"/>
                  <a:gd name="connsiteX0-283" fmla="*/ 17387 w 3367169"/>
                  <a:gd name="connsiteY0-284" fmla="*/ 2635923 h 2635923"/>
                  <a:gd name="connsiteX1-285" fmla="*/ 98869 w 3367169"/>
                  <a:gd name="connsiteY1-286" fmla="*/ 1757737 h 2635923"/>
                  <a:gd name="connsiteX2-287" fmla="*/ 750718 w 3367169"/>
                  <a:gd name="connsiteY2-288" fmla="*/ 1364 h 2635923"/>
                  <a:gd name="connsiteX3-289" fmla="*/ 2172113 w 3367169"/>
                  <a:gd name="connsiteY3-290" fmla="*/ 1133047 h 2635923"/>
                  <a:gd name="connsiteX4-291" fmla="*/ 2905443 w 3367169"/>
                  <a:gd name="connsiteY4-292" fmla="*/ 1739630 h 2635923"/>
                  <a:gd name="connsiteX5-293" fmla="*/ 3367169 w 3367169"/>
                  <a:gd name="connsiteY5-294" fmla="*/ 2635923 h 2635923"/>
                  <a:gd name="connsiteX0-295" fmla="*/ 23530 w 3373312"/>
                  <a:gd name="connsiteY0-296" fmla="*/ 2597873 h 2597873"/>
                  <a:gd name="connsiteX1-297" fmla="*/ 105012 w 3373312"/>
                  <a:gd name="connsiteY1-298" fmla="*/ 1719687 h 2597873"/>
                  <a:gd name="connsiteX2-299" fmla="*/ 883861 w 3373312"/>
                  <a:gd name="connsiteY2-300" fmla="*/ 1414 h 2597873"/>
                  <a:gd name="connsiteX3-301" fmla="*/ 2178256 w 3373312"/>
                  <a:gd name="connsiteY3-302" fmla="*/ 1094997 h 2597873"/>
                  <a:gd name="connsiteX4-303" fmla="*/ 2911586 w 3373312"/>
                  <a:gd name="connsiteY4-304" fmla="*/ 1701580 h 2597873"/>
                  <a:gd name="connsiteX5-305" fmla="*/ 3373312 w 3373312"/>
                  <a:gd name="connsiteY5-306" fmla="*/ 2597873 h 2597873"/>
                  <a:gd name="connsiteX0-307" fmla="*/ 35087 w 3384869"/>
                  <a:gd name="connsiteY0-308" fmla="*/ 2604676 h 2604676"/>
                  <a:gd name="connsiteX1-309" fmla="*/ 91169 w 3384869"/>
                  <a:gd name="connsiteY1-310" fmla="*/ 1726490 h 2604676"/>
                  <a:gd name="connsiteX2-311" fmla="*/ 895418 w 3384869"/>
                  <a:gd name="connsiteY2-312" fmla="*/ 8217 h 2604676"/>
                  <a:gd name="connsiteX3-313" fmla="*/ 2189813 w 3384869"/>
                  <a:gd name="connsiteY3-314" fmla="*/ 1101800 h 2604676"/>
                  <a:gd name="connsiteX4-315" fmla="*/ 2923143 w 3384869"/>
                  <a:gd name="connsiteY4-316" fmla="*/ 1708383 h 2604676"/>
                  <a:gd name="connsiteX5-317" fmla="*/ 3384869 w 3384869"/>
                  <a:gd name="connsiteY5-318" fmla="*/ 2604676 h 2604676"/>
                  <a:gd name="connsiteX0-319" fmla="*/ 38354 w 3388136"/>
                  <a:gd name="connsiteY0-320" fmla="*/ 2579457 h 2579457"/>
                  <a:gd name="connsiteX1-321" fmla="*/ 94436 w 3388136"/>
                  <a:gd name="connsiteY1-322" fmla="*/ 1701271 h 2579457"/>
                  <a:gd name="connsiteX2-323" fmla="*/ 949485 w 3388136"/>
                  <a:gd name="connsiteY2-324" fmla="*/ 8398 h 2579457"/>
                  <a:gd name="connsiteX3-325" fmla="*/ 2193080 w 3388136"/>
                  <a:gd name="connsiteY3-326" fmla="*/ 1076581 h 2579457"/>
                  <a:gd name="connsiteX4-327" fmla="*/ 2926410 w 3388136"/>
                  <a:gd name="connsiteY4-328" fmla="*/ 1683164 h 2579457"/>
                  <a:gd name="connsiteX5-329" fmla="*/ 3388136 w 3388136"/>
                  <a:gd name="connsiteY5-330" fmla="*/ 2579457 h 2579457"/>
                  <a:gd name="connsiteX0-331" fmla="*/ 38354 w 3388136"/>
                  <a:gd name="connsiteY0-332" fmla="*/ 2580782 h 2580782"/>
                  <a:gd name="connsiteX1-333" fmla="*/ 94436 w 3388136"/>
                  <a:gd name="connsiteY1-334" fmla="*/ 1702596 h 2580782"/>
                  <a:gd name="connsiteX2-335" fmla="*/ 949485 w 3388136"/>
                  <a:gd name="connsiteY2-336" fmla="*/ 9723 h 2580782"/>
                  <a:gd name="connsiteX3-337" fmla="*/ 2624880 w 3388136"/>
                  <a:gd name="connsiteY3-338" fmla="*/ 1039806 h 2580782"/>
                  <a:gd name="connsiteX4-339" fmla="*/ 2926410 w 3388136"/>
                  <a:gd name="connsiteY4-340" fmla="*/ 1684489 h 2580782"/>
                  <a:gd name="connsiteX5-341" fmla="*/ 3388136 w 3388136"/>
                  <a:gd name="connsiteY5-342" fmla="*/ 2580782 h 2580782"/>
                  <a:gd name="connsiteX0-343" fmla="*/ 38354 w 3586851"/>
                  <a:gd name="connsiteY0-344" fmla="*/ 2580657 h 2580657"/>
                  <a:gd name="connsiteX1-345" fmla="*/ 94436 w 3586851"/>
                  <a:gd name="connsiteY1-346" fmla="*/ 1702471 h 2580657"/>
                  <a:gd name="connsiteX2-347" fmla="*/ 949485 w 3586851"/>
                  <a:gd name="connsiteY2-348" fmla="*/ 9598 h 2580657"/>
                  <a:gd name="connsiteX3-349" fmla="*/ 2624880 w 3586851"/>
                  <a:gd name="connsiteY3-350" fmla="*/ 1039681 h 2580657"/>
                  <a:gd name="connsiteX4-351" fmla="*/ 3536010 w 3586851"/>
                  <a:gd name="connsiteY4-352" fmla="*/ 1608164 h 2580657"/>
                  <a:gd name="connsiteX5-353" fmla="*/ 3388136 w 3586851"/>
                  <a:gd name="connsiteY5-354" fmla="*/ 2580657 h 2580657"/>
                  <a:gd name="connsiteX0-355" fmla="*/ 38354 w 3586851"/>
                  <a:gd name="connsiteY0-356" fmla="*/ 2578174 h 2578174"/>
                  <a:gd name="connsiteX1-357" fmla="*/ 94436 w 3586851"/>
                  <a:gd name="connsiteY1-358" fmla="*/ 1699988 h 2578174"/>
                  <a:gd name="connsiteX2-359" fmla="*/ 949485 w 3586851"/>
                  <a:gd name="connsiteY2-360" fmla="*/ 7115 h 2578174"/>
                  <a:gd name="connsiteX3-361" fmla="*/ 2713780 w 3586851"/>
                  <a:gd name="connsiteY3-362" fmla="*/ 1113398 h 2578174"/>
                  <a:gd name="connsiteX4-363" fmla="*/ 3536010 w 3586851"/>
                  <a:gd name="connsiteY4-364" fmla="*/ 1605681 h 2578174"/>
                  <a:gd name="connsiteX5-365" fmla="*/ 3388136 w 3586851"/>
                  <a:gd name="connsiteY5-366" fmla="*/ 2578174 h 2578174"/>
                  <a:gd name="connsiteX0-367" fmla="*/ 31109 w 3579606"/>
                  <a:gd name="connsiteY0-368" fmla="*/ 2578174 h 2578174"/>
                  <a:gd name="connsiteX1-369" fmla="*/ 87191 w 3579606"/>
                  <a:gd name="connsiteY1-370" fmla="*/ 1699988 h 2578174"/>
                  <a:gd name="connsiteX2-371" fmla="*/ 827940 w 3579606"/>
                  <a:gd name="connsiteY2-372" fmla="*/ 7115 h 2578174"/>
                  <a:gd name="connsiteX3-373" fmla="*/ 2706535 w 3579606"/>
                  <a:gd name="connsiteY3-374" fmla="*/ 1113398 h 2578174"/>
                  <a:gd name="connsiteX4-375" fmla="*/ 3528765 w 3579606"/>
                  <a:gd name="connsiteY4-376" fmla="*/ 1605681 h 2578174"/>
                  <a:gd name="connsiteX5-377" fmla="*/ 3380891 w 3579606"/>
                  <a:gd name="connsiteY5-378" fmla="*/ 2578174 h 2578174"/>
                  <a:gd name="connsiteX0-379" fmla="*/ 31109 w 3579606"/>
                  <a:gd name="connsiteY0-380" fmla="*/ 2601998 h 2601998"/>
                  <a:gd name="connsiteX1-381" fmla="*/ 87191 w 3579606"/>
                  <a:gd name="connsiteY1-382" fmla="*/ 1723812 h 2601998"/>
                  <a:gd name="connsiteX2-383" fmla="*/ 827940 w 3579606"/>
                  <a:gd name="connsiteY2-384" fmla="*/ 30939 h 2601998"/>
                  <a:gd name="connsiteX3-385" fmla="*/ 2706535 w 3579606"/>
                  <a:gd name="connsiteY3-386" fmla="*/ 1137222 h 2601998"/>
                  <a:gd name="connsiteX4-387" fmla="*/ 3528765 w 3579606"/>
                  <a:gd name="connsiteY4-388" fmla="*/ 1629505 h 2601998"/>
                  <a:gd name="connsiteX5-389" fmla="*/ 3380891 w 3579606"/>
                  <a:gd name="connsiteY5-390" fmla="*/ 2601998 h 2601998"/>
                  <a:gd name="connsiteX0-391" fmla="*/ 31109 w 3579606"/>
                  <a:gd name="connsiteY0-392" fmla="*/ 2581884 h 2581884"/>
                  <a:gd name="connsiteX1-393" fmla="*/ 87191 w 3579606"/>
                  <a:gd name="connsiteY1-394" fmla="*/ 1703698 h 2581884"/>
                  <a:gd name="connsiteX2-395" fmla="*/ 827940 w 3579606"/>
                  <a:gd name="connsiteY2-396" fmla="*/ 10825 h 2581884"/>
                  <a:gd name="connsiteX3-397" fmla="*/ 2706535 w 3579606"/>
                  <a:gd name="connsiteY3-398" fmla="*/ 1117108 h 2581884"/>
                  <a:gd name="connsiteX4-399" fmla="*/ 3528765 w 3579606"/>
                  <a:gd name="connsiteY4-400" fmla="*/ 1609391 h 2581884"/>
                  <a:gd name="connsiteX5-401" fmla="*/ 3380891 w 3579606"/>
                  <a:gd name="connsiteY5-402" fmla="*/ 2581884 h 2581884"/>
                  <a:gd name="connsiteX0-403" fmla="*/ 31109 w 3579606"/>
                  <a:gd name="connsiteY0-404" fmla="*/ 2586100 h 2586100"/>
                  <a:gd name="connsiteX1-405" fmla="*/ 87191 w 3579606"/>
                  <a:gd name="connsiteY1-406" fmla="*/ 1707914 h 2586100"/>
                  <a:gd name="connsiteX2-407" fmla="*/ 827940 w 3579606"/>
                  <a:gd name="connsiteY2-408" fmla="*/ 15041 h 2586100"/>
                  <a:gd name="connsiteX3-409" fmla="*/ 2084235 w 3579606"/>
                  <a:gd name="connsiteY3-410" fmla="*/ 918124 h 2586100"/>
                  <a:gd name="connsiteX4-411" fmla="*/ 3528765 w 3579606"/>
                  <a:gd name="connsiteY4-412" fmla="*/ 1613607 h 2586100"/>
                  <a:gd name="connsiteX5-413" fmla="*/ 3380891 w 3579606"/>
                  <a:gd name="connsiteY5-414" fmla="*/ 2586100 h 2586100"/>
                  <a:gd name="connsiteX0-415" fmla="*/ 94952 w 3643449"/>
                  <a:gd name="connsiteY0-416" fmla="*/ 2486127 h 2486127"/>
                  <a:gd name="connsiteX1-417" fmla="*/ 151034 w 3643449"/>
                  <a:gd name="connsiteY1-418" fmla="*/ 1607941 h 2486127"/>
                  <a:gd name="connsiteX2-419" fmla="*/ 1818883 w 3643449"/>
                  <a:gd name="connsiteY2-420" fmla="*/ 16668 h 2486127"/>
                  <a:gd name="connsiteX3-421" fmla="*/ 2148078 w 3643449"/>
                  <a:gd name="connsiteY3-422" fmla="*/ 818151 h 2486127"/>
                  <a:gd name="connsiteX4-423" fmla="*/ 3592608 w 3643449"/>
                  <a:gd name="connsiteY4-424" fmla="*/ 1513634 h 2486127"/>
                  <a:gd name="connsiteX5-425" fmla="*/ 3444734 w 3643449"/>
                  <a:gd name="connsiteY5-426" fmla="*/ 2486127 h 2486127"/>
                  <a:gd name="connsiteX0-427" fmla="*/ 95866 w 3644363"/>
                  <a:gd name="connsiteY0-428" fmla="*/ 2511088 h 2511088"/>
                  <a:gd name="connsiteX1-429" fmla="*/ 151948 w 3644363"/>
                  <a:gd name="connsiteY1-430" fmla="*/ 1632902 h 2511088"/>
                  <a:gd name="connsiteX2-431" fmla="*/ 1832497 w 3644363"/>
                  <a:gd name="connsiteY2-432" fmla="*/ 16229 h 2511088"/>
                  <a:gd name="connsiteX3-433" fmla="*/ 2148992 w 3644363"/>
                  <a:gd name="connsiteY3-434" fmla="*/ 843112 h 2511088"/>
                  <a:gd name="connsiteX4-435" fmla="*/ 3593522 w 3644363"/>
                  <a:gd name="connsiteY4-436" fmla="*/ 1538595 h 2511088"/>
                  <a:gd name="connsiteX5-437" fmla="*/ 3445648 w 3644363"/>
                  <a:gd name="connsiteY5-438" fmla="*/ 2511088 h 2511088"/>
                  <a:gd name="connsiteX0-439" fmla="*/ 95866 w 3644363"/>
                  <a:gd name="connsiteY0-440" fmla="*/ 2500961 h 2500961"/>
                  <a:gd name="connsiteX1-441" fmla="*/ 151948 w 3644363"/>
                  <a:gd name="connsiteY1-442" fmla="*/ 1622775 h 2500961"/>
                  <a:gd name="connsiteX2-443" fmla="*/ 1832497 w 3644363"/>
                  <a:gd name="connsiteY2-444" fmla="*/ 6102 h 2500961"/>
                  <a:gd name="connsiteX3-445" fmla="*/ 2326792 w 3644363"/>
                  <a:gd name="connsiteY3-446" fmla="*/ 1086985 h 2500961"/>
                  <a:gd name="connsiteX4-447" fmla="*/ 3593522 w 3644363"/>
                  <a:gd name="connsiteY4-448" fmla="*/ 1528468 h 2500961"/>
                  <a:gd name="connsiteX5-449" fmla="*/ 3445648 w 3644363"/>
                  <a:gd name="connsiteY5-450" fmla="*/ 2500961 h 2500961"/>
                  <a:gd name="connsiteX0-451" fmla="*/ 95866 w 3644363"/>
                  <a:gd name="connsiteY0-452" fmla="*/ 2532365 h 2532365"/>
                  <a:gd name="connsiteX1-453" fmla="*/ 151948 w 3644363"/>
                  <a:gd name="connsiteY1-454" fmla="*/ 1654179 h 2532365"/>
                  <a:gd name="connsiteX2-455" fmla="*/ 1832497 w 3644363"/>
                  <a:gd name="connsiteY2-456" fmla="*/ 37506 h 2532365"/>
                  <a:gd name="connsiteX3-457" fmla="*/ 2326792 w 3644363"/>
                  <a:gd name="connsiteY3-458" fmla="*/ 1118389 h 2532365"/>
                  <a:gd name="connsiteX4-459" fmla="*/ 3593522 w 3644363"/>
                  <a:gd name="connsiteY4-460" fmla="*/ 1559872 h 2532365"/>
                  <a:gd name="connsiteX5-461" fmla="*/ 3445648 w 3644363"/>
                  <a:gd name="connsiteY5-462" fmla="*/ 2532365 h 2532365"/>
                  <a:gd name="connsiteX0-463" fmla="*/ 95866 w 3644363"/>
                  <a:gd name="connsiteY0-464" fmla="*/ 2497008 h 2497008"/>
                  <a:gd name="connsiteX1-465" fmla="*/ 151948 w 3644363"/>
                  <a:gd name="connsiteY1-466" fmla="*/ 1618822 h 2497008"/>
                  <a:gd name="connsiteX2-467" fmla="*/ 1832497 w 3644363"/>
                  <a:gd name="connsiteY2-468" fmla="*/ 2149 h 2497008"/>
                  <a:gd name="connsiteX3-469" fmla="*/ 2326792 w 3644363"/>
                  <a:gd name="connsiteY3-470" fmla="*/ 1083032 h 2497008"/>
                  <a:gd name="connsiteX4-471" fmla="*/ 3593522 w 3644363"/>
                  <a:gd name="connsiteY4-472" fmla="*/ 1524515 h 2497008"/>
                  <a:gd name="connsiteX5-473" fmla="*/ 3445648 w 3644363"/>
                  <a:gd name="connsiteY5-474" fmla="*/ 2497008 h 2497008"/>
                  <a:gd name="connsiteX0-475" fmla="*/ 95866 w 3445648"/>
                  <a:gd name="connsiteY0-476" fmla="*/ 2497461 h 2497461"/>
                  <a:gd name="connsiteX1-477" fmla="*/ 151948 w 3445648"/>
                  <a:gd name="connsiteY1-478" fmla="*/ 1619275 h 2497461"/>
                  <a:gd name="connsiteX2-479" fmla="*/ 1832497 w 3445648"/>
                  <a:gd name="connsiteY2-480" fmla="*/ 2602 h 2497461"/>
                  <a:gd name="connsiteX3-481" fmla="*/ 2326792 w 3445648"/>
                  <a:gd name="connsiteY3-482" fmla="*/ 1083485 h 2497461"/>
                  <a:gd name="connsiteX4-483" fmla="*/ 3445648 w 3445648"/>
                  <a:gd name="connsiteY4-484" fmla="*/ 2497461 h 2497461"/>
                  <a:gd name="connsiteX0-485" fmla="*/ 95866 w 2810648"/>
                  <a:gd name="connsiteY0-486" fmla="*/ 2497520 h 2599120"/>
                  <a:gd name="connsiteX1-487" fmla="*/ 151948 w 2810648"/>
                  <a:gd name="connsiteY1-488" fmla="*/ 1619334 h 2599120"/>
                  <a:gd name="connsiteX2-489" fmla="*/ 1832497 w 2810648"/>
                  <a:gd name="connsiteY2-490" fmla="*/ 2661 h 2599120"/>
                  <a:gd name="connsiteX3-491" fmla="*/ 2326792 w 2810648"/>
                  <a:gd name="connsiteY3-492" fmla="*/ 1083544 h 2599120"/>
                  <a:gd name="connsiteX4-493" fmla="*/ 2810648 w 2810648"/>
                  <a:gd name="connsiteY4-494" fmla="*/ 2599120 h 2599120"/>
                  <a:gd name="connsiteX0-495" fmla="*/ 97695 w 2812477"/>
                  <a:gd name="connsiteY0-496" fmla="*/ 2522846 h 2624446"/>
                  <a:gd name="connsiteX1-497" fmla="*/ 153777 w 2812477"/>
                  <a:gd name="connsiteY1-498" fmla="*/ 1644660 h 2624446"/>
                  <a:gd name="connsiteX2-499" fmla="*/ 1859726 w 2812477"/>
                  <a:gd name="connsiteY2-500" fmla="*/ 2587 h 2624446"/>
                  <a:gd name="connsiteX3-501" fmla="*/ 2328621 w 2812477"/>
                  <a:gd name="connsiteY3-502" fmla="*/ 1108870 h 2624446"/>
                  <a:gd name="connsiteX4-503" fmla="*/ 2812477 w 2812477"/>
                  <a:gd name="connsiteY4-504" fmla="*/ 2624446 h 2624446"/>
                  <a:gd name="connsiteX0-505" fmla="*/ 97695 w 2812477"/>
                  <a:gd name="connsiteY0-506" fmla="*/ 2531940 h 2633540"/>
                  <a:gd name="connsiteX1-507" fmla="*/ 153777 w 2812477"/>
                  <a:gd name="connsiteY1-508" fmla="*/ 1653754 h 2633540"/>
                  <a:gd name="connsiteX2-509" fmla="*/ 1859726 w 2812477"/>
                  <a:gd name="connsiteY2-510" fmla="*/ 11681 h 2633540"/>
                  <a:gd name="connsiteX3-511" fmla="*/ 2328621 w 2812477"/>
                  <a:gd name="connsiteY3-512" fmla="*/ 1117964 h 2633540"/>
                  <a:gd name="connsiteX4-513" fmla="*/ 2812477 w 2812477"/>
                  <a:gd name="connsiteY4-514" fmla="*/ 2633540 h 2633540"/>
                  <a:gd name="connsiteX0-515" fmla="*/ 97695 w 2812477"/>
                  <a:gd name="connsiteY0-516" fmla="*/ 2531940 h 2531940"/>
                  <a:gd name="connsiteX1-517" fmla="*/ 153777 w 2812477"/>
                  <a:gd name="connsiteY1-518" fmla="*/ 1653754 h 2531940"/>
                  <a:gd name="connsiteX2-519" fmla="*/ 1859726 w 2812477"/>
                  <a:gd name="connsiteY2-520" fmla="*/ 11681 h 2531940"/>
                  <a:gd name="connsiteX3-521" fmla="*/ 2328621 w 2812477"/>
                  <a:gd name="connsiteY3-522" fmla="*/ 1117964 h 2531940"/>
                  <a:gd name="connsiteX4-523" fmla="*/ 2812477 w 2812477"/>
                  <a:gd name="connsiteY4-524" fmla="*/ 2379540 h 2531940"/>
                  <a:gd name="connsiteX0-525" fmla="*/ 13415 w 2728197"/>
                  <a:gd name="connsiteY0-526" fmla="*/ 2522524 h 2522524"/>
                  <a:gd name="connsiteX1-527" fmla="*/ 259997 w 2728197"/>
                  <a:gd name="connsiteY1-528" fmla="*/ 1403038 h 2522524"/>
                  <a:gd name="connsiteX2-529" fmla="*/ 1775446 w 2728197"/>
                  <a:gd name="connsiteY2-530" fmla="*/ 2265 h 2522524"/>
                  <a:gd name="connsiteX3-531" fmla="*/ 2244341 w 2728197"/>
                  <a:gd name="connsiteY3-532" fmla="*/ 1108548 h 2522524"/>
                  <a:gd name="connsiteX4-533" fmla="*/ 2728197 w 2728197"/>
                  <a:gd name="connsiteY4-534" fmla="*/ 2370124 h 2522524"/>
                  <a:gd name="connsiteX0-535" fmla="*/ 66870 w 2781652"/>
                  <a:gd name="connsiteY0-536" fmla="*/ 2524209 h 2524209"/>
                  <a:gd name="connsiteX1-537" fmla="*/ 173752 w 2781652"/>
                  <a:gd name="connsiteY1-538" fmla="*/ 1506323 h 2524209"/>
                  <a:gd name="connsiteX2-539" fmla="*/ 1828901 w 2781652"/>
                  <a:gd name="connsiteY2-540" fmla="*/ 3950 h 2524209"/>
                  <a:gd name="connsiteX3-541" fmla="*/ 2297796 w 2781652"/>
                  <a:gd name="connsiteY3-542" fmla="*/ 1110233 h 2524209"/>
                  <a:gd name="connsiteX4-543" fmla="*/ 2781652 w 2781652"/>
                  <a:gd name="connsiteY4-544" fmla="*/ 2371809 h 2524209"/>
                  <a:gd name="connsiteX0-545" fmla="*/ 158052 w 2872834"/>
                  <a:gd name="connsiteY0-546" fmla="*/ 2524209 h 2524209"/>
                  <a:gd name="connsiteX1-547" fmla="*/ 264934 w 2872834"/>
                  <a:gd name="connsiteY1-548" fmla="*/ 1506323 h 2524209"/>
                  <a:gd name="connsiteX2-549" fmla="*/ 1920083 w 2872834"/>
                  <a:gd name="connsiteY2-550" fmla="*/ 3950 h 2524209"/>
                  <a:gd name="connsiteX3-551" fmla="*/ 2388978 w 2872834"/>
                  <a:gd name="connsiteY3-552" fmla="*/ 1110233 h 2524209"/>
                  <a:gd name="connsiteX4-553" fmla="*/ 2872834 w 2872834"/>
                  <a:gd name="connsiteY4-554" fmla="*/ 2371809 h 2524209"/>
                  <a:gd name="connsiteX0-555" fmla="*/ 1582 w 2716364"/>
                  <a:gd name="connsiteY0-556" fmla="*/ 2522790 h 2522790"/>
                  <a:gd name="connsiteX1-557" fmla="*/ 756164 w 2716364"/>
                  <a:gd name="connsiteY1-558" fmla="*/ 869904 h 2522790"/>
                  <a:gd name="connsiteX2-559" fmla="*/ 1763613 w 2716364"/>
                  <a:gd name="connsiteY2-560" fmla="*/ 2531 h 2522790"/>
                  <a:gd name="connsiteX3-561" fmla="*/ 2232508 w 2716364"/>
                  <a:gd name="connsiteY3-562" fmla="*/ 1108814 h 2522790"/>
                  <a:gd name="connsiteX4-563" fmla="*/ 2716364 w 2716364"/>
                  <a:gd name="connsiteY4-564" fmla="*/ 2370390 h 2522790"/>
                  <a:gd name="connsiteX0-565" fmla="*/ 10428 w 2725210"/>
                  <a:gd name="connsiteY0-566" fmla="*/ 2520260 h 2520260"/>
                  <a:gd name="connsiteX1-567" fmla="*/ 472910 w 2725210"/>
                  <a:gd name="connsiteY1-568" fmla="*/ 1108674 h 2520260"/>
                  <a:gd name="connsiteX2-569" fmla="*/ 1772459 w 2725210"/>
                  <a:gd name="connsiteY2-570" fmla="*/ 1 h 2520260"/>
                  <a:gd name="connsiteX3-571" fmla="*/ 2241354 w 2725210"/>
                  <a:gd name="connsiteY3-572" fmla="*/ 1106284 h 2520260"/>
                  <a:gd name="connsiteX4-573" fmla="*/ 2725210 w 2725210"/>
                  <a:gd name="connsiteY4-574" fmla="*/ 2367860 h 2520260"/>
                  <a:gd name="connsiteX0-575" fmla="*/ 43997 w 2758779"/>
                  <a:gd name="connsiteY0-576" fmla="*/ 2521268 h 2521268"/>
                  <a:gd name="connsiteX1-577" fmla="*/ 366779 w 2758779"/>
                  <a:gd name="connsiteY1-578" fmla="*/ 1300182 h 2521268"/>
                  <a:gd name="connsiteX2-579" fmla="*/ 1806028 w 2758779"/>
                  <a:gd name="connsiteY2-580" fmla="*/ 1009 h 2521268"/>
                  <a:gd name="connsiteX3-581" fmla="*/ 2274923 w 2758779"/>
                  <a:gd name="connsiteY3-582" fmla="*/ 1107292 h 2521268"/>
                  <a:gd name="connsiteX4-583" fmla="*/ 2758779 w 2758779"/>
                  <a:gd name="connsiteY4-584" fmla="*/ 2368868 h 2521268"/>
                  <a:gd name="connsiteX0-585" fmla="*/ 43997 w 2758779"/>
                  <a:gd name="connsiteY0-586" fmla="*/ 2527043 h 2527043"/>
                  <a:gd name="connsiteX1-587" fmla="*/ 366779 w 2758779"/>
                  <a:gd name="connsiteY1-588" fmla="*/ 1305957 h 2527043"/>
                  <a:gd name="connsiteX2-589" fmla="*/ 1806028 w 2758779"/>
                  <a:gd name="connsiteY2-590" fmla="*/ 6784 h 2527043"/>
                  <a:gd name="connsiteX3-591" fmla="*/ 2274923 w 2758779"/>
                  <a:gd name="connsiteY3-592" fmla="*/ 1113067 h 2527043"/>
                  <a:gd name="connsiteX4-593" fmla="*/ 2758779 w 2758779"/>
                  <a:gd name="connsiteY4-594" fmla="*/ 2374643 h 2527043"/>
                  <a:gd name="connsiteX0-595" fmla="*/ 43997 w 2758779"/>
                  <a:gd name="connsiteY0-596" fmla="*/ 2520499 h 2520499"/>
                  <a:gd name="connsiteX1-597" fmla="*/ 366779 w 2758779"/>
                  <a:gd name="connsiteY1-598" fmla="*/ 1299413 h 2520499"/>
                  <a:gd name="connsiteX2-599" fmla="*/ 1806028 w 2758779"/>
                  <a:gd name="connsiteY2-600" fmla="*/ 240 h 2520499"/>
                  <a:gd name="connsiteX3-601" fmla="*/ 2363823 w 2758779"/>
                  <a:gd name="connsiteY3-602" fmla="*/ 1398623 h 2520499"/>
                  <a:gd name="connsiteX4-603" fmla="*/ 2758779 w 2758779"/>
                  <a:gd name="connsiteY4-604" fmla="*/ 2368099 h 2520499"/>
                  <a:gd name="connsiteX0-605" fmla="*/ 43997 w 2758779"/>
                  <a:gd name="connsiteY0-606" fmla="*/ 2520499 h 2520499"/>
                  <a:gd name="connsiteX1-607" fmla="*/ 366779 w 2758779"/>
                  <a:gd name="connsiteY1-608" fmla="*/ 1299413 h 2520499"/>
                  <a:gd name="connsiteX2-609" fmla="*/ 1806028 w 2758779"/>
                  <a:gd name="connsiteY2-610" fmla="*/ 240 h 2520499"/>
                  <a:gd name="connsiteX3-611" fmla="*/ 2363823 w 2758779"/>
                  <a:gd name="connsiteY3-612" fmla="*/ 1398623 h 2520499"/>
                  <a:gd name="connsiteX4-613" fmla="*/ 2758779 w 2758779"/>
                  <a:gd name="connsiteY4-614" fmla="*/ 2368099 h 2520499"/>
                  <a:gd name="connsiteX0-615" fmla="*/ 43997 w 2758779"/>
                  <a:gd name="connsiteY0-616" fmla="*/ 2525218 h 2525218"/>
                  <a:gd name="connsiteX1-617" fmla="*/ 366779 w 2758779"/>
                  <a:gd name="connsiteY1-618" fmla="*/ 1304132 h 2525218"/>
                  <a:gd name="connsiteX2-619" fmla="*/ 1806028 w 2758779"/>
                  <a:gd name="connsiteY2-620" fmla="*/ 4959 h 2525218"/>
                  <a:gd name="connsiteX3-621" fmla="*/ 2363823 w 2758779"/>
                  <a:gd name="connsiteY3-622" fmla="*/ 1403342 h 2525218"/>
                  <a:gd name="connsiteX4-623" fmla="*/ 2758779 w 2758779"/>
                  <a:gd name="connsiteY4-624" fmla="*/ 2372818 h 2525218"/>
                  <a:gd name="connsiteX0-625" fmla="*/ 1856 w 2716638"/>
                  <a:gd name="connsiteY0-626" fmla="*/ 2613557 h 2613557"/>
                  <a:gd name="connsiteX1-627" fmla="*/ 324638 w 2716638"/>
                  <a:gd name="connsiteY1-628" fmla="*/ 1392471 h 2613557"/>
                  <a:gd name="connsiteX2-629" fmla="*/ 697087 w 2716638"/>
                  <a:gd name="connsiteY2-630" fmla="*/ 4398 h 2613557"/>
                  <a:gd name="connsiteX3-631" fmla="*/ 2321682 w 2716638"/>
                  <a:gd name="connsiteY3-632" fmla="*/ 1491681 h 2613557"/>
                  <a:gd name="connsiteX4-633" fmla="*/ 2716638 w 2716638"/>
                  <a:gd name="connsiteY4-634" fmla="*/ 2461157 h 2613557"/>
                  <a:gd name="connsiteX0-635" fmla="*/ 6967 w 2721749"/>
                  <a:gd name="connsiteY0-636" fmla="*/ 2609428 h 2609428"/>
                  <a:gd name="connsiteX1-637" fmla="*/ 139249 w 2721749"/>
                  <a:gd name="connsiteY1-638" fmla="*/ 1375642 h 2609428"/>
                  <a:gd name="connsiteX2-639" fmla="*/ 702198 w 2721749"/>
                  <a:gd name="connsiteY2-640" fmla="*/ 269 h 2609428"/>
                  <a:gd name="connsiteX3-641" fmla="*/ 2326793 w 2721749"/>
                  <a:gd name="connsiteY3-642" fmla="*/ 1487552 h 2609428"/>
                  <a:gd name="connsiteX4-643" fmla="*/ 2721749 w 2721749"/>
                  <a:gd name="connsiteY4-644" fmla="*/ 2457028 h 2609428"/>
                  <a:gd name="connsiteX0-645" fmla="*/ 9998 w 2724780"/>
                  <a:gd name="connsiteY0-646" fmla="*/ 2571337 h 2571337"/>
                  <a:gd name="connsiteX1-647" fmla="*/ 142280 w 2724780"/>
                  <a:gd name="connsiteY1-648" fmla="*/ 1337551 h 2571337"/>
                  <a:gd name="connsiteX2-649" fmla="*/ 870329 w 2724780"/>
                  <a:gd name="connsiteY2-650" fmla="*/ 278 h 2571337"/>
                  <a:gd name="connsiteX3-651" fmla="*/ 2329824 w 2724780"/>
                  <a:gd name="connsiteY3-652" fmla="*/ 1449461 h 2571337"/>
                  <a:gd name="connsiteX4-653" fmla="*/ 2724780 w 2724780"/>
                  <a:gd name="connsiteY4-654" fmla="*/ 2418937 h 2571337"/>
                  <a:gd name="connsiteX0-655" fmla="*/ 7742 w 2722524"/>
                  <a:gd name="connsiteY0-656" fmla="*/ 2672913 h 2672913"/>
                  <a:gd name="connsiteX1-657" fmla="*/ 140024 w 2722524"/>
                  <a:gd name="connsiteY1-658" fmla="*/ 1439127 h 2672913"/>
                  <a:gd name="connsiteX2-659" fmla="*/ 753773 w 2722524"/>
                  <a:gd name="connsiteY2-660" fmla="*/ 254 h 2672913"/>
                  <a:gd name="connsiteX3-661" fmla="*/ 2327568 w 2722524"/>
                  <a:gd name="connsiteY3-662" fmla="*/ 1551037 h 2672913"/>
                  <a:gd name="connsiteX4-663" fmla="*/ 2722524 w 2722524"/>
                  <a:gd name="connsiteY4-664" fmla="*/ 2520513 h 2672913"/>
                  <a:gd name="connsiteX0-665" fmla="*/ 7742 w 2722524"/>
                  <a:gd name="connsiteY0-666" fmla="*/ 2718815 h 2718815"/>
                  <a:gd name="connsiteX1-667" fmla="*/ 140024 w 2722524"/>
                  <a:gd name="connsiteY1-668" fmla="*/ 1485029 h 2718815"/>
                  <a:gd name="connsiteX2-669" fmla="*/ 753773 w 2722524"/>
                  <a:gd name="connsiteY2-670" fmla="*/ 46156 h 2718815"/>
                  <a:gd name="connsiteX3-671" fmla="*/ 2327568 w 2722524"/>
                  <a:gd name="connsiteY3-672" fmla="*/ 1596939 h 2718815"/>
                  <a:gd name="connsiteX4-673" fmla="*/ 2722524 w 2722524"/>
                  <a:gd name="connsiteY4-674" fmla="*/ 2566415 h 2718815"/>
                  <a:gd name="connsiteX0-675" fmla="*/ 7742 w 2722524"/>
                  <a:gd name="connsiteY0-676" fmla="*/ 2675367 h 2675367"/>
                  <a:gd name="connsiteX1-677" fmla="*/ 140024 w 2722524"/>
                  <a:gd name="connsiteY1-678" fmla="*/ 1441581 h 2675367"/>
                  <a:gd name="connsiteX2-679" fmla="*/ 753773 w 2722524"/>
                  <a:gd name="connsiteY2-680" fmla="*/ 2708 h 2675367"/>
                  <a:gd name="connsiteX3-681" fmla="*/ 1387768 w 2722524"/>
                  <a:gd name="connsiteY3-682" fmla="*/ 1820191 h 2675367"/>
                  <a:gd name="connsiteX4-683" fmla="*/ 2722524 w 2722524"/>
                  <a:gd name="connsiteY4-684" fmla="*/ 2522967 h 2675367"/>
                  <a:gd name="connsiteX0-685" fmla="*/ 7742 w 2722524"/>
                  <a:gd name="connsiteY0-686" fmla="*/ 2682890 h 2682890"/>
                  <a:gd name="connsiteX1-687" fmla="*/ 140024 w 2722524"/>
                  <a:gd name="connsiteY1-688" fmla="*/ 1449104 h 2682890"/>
                  <a:gd name="connsiteX2-689" fmla="*/ 753773 w 2722524"/>
                  <a:gd name="connsiteY2-690" fmla="*/ 10231 h 2682890"/>
                  <a:gd name="connsiteX3-691" fmla="*/ 1387768 w 2722524"/>
                  <a:gd name="connsiteY3-692" fmla="*/ 1827714 h 2682890"/>
                  <a:gd name="connsiteX4-693" fmla="*/ 2722524 w 2722524"/>
                  <a:gd name="connsiteY4-694" fmla="*/ 2530490 h 2682890"/>
                  <a:gd name="connsiteX0-695" fmla="*/ 7742 w 2722524"/>
                  <a:gd name="connsiteY0-696" fmla="*/ 2679230 h 2679230"/>
                  <a:gd name="connsiteX1-697" fmla="*/ 140024 w 2722524"/>
                  <a:gd name="connsiteY1-698" fmla="*/ 1445444 h 2679230"/>
                  <a:gd name="connsiteX2-699" fmla="*/ 753773 w 2722524"/>
                  <a:gd name="connsiteY2-700" fmla="*/ 6571 h 2679230"/>
                  <a:gd name="connsiteX3-701" fmla="*/ 1387768 w 2722524"/>
                  <a:gd name="connsiteY3-702" fmla="*/ 1824054 h 2679230"/>
                  <a:gd name="connsiteX4-703" fmla="*/ 2722524 w 2722524"/>
                  <a:gd name="connsiteY4-704" fmla="*/ 2526830 h 2679230"/>
                  <a:gd name="connsiteX0-705" fmla="*/ 7742 w 1407205"/>
                  <a:gd name="connsiteY0-706" fmla="*/ 2679230 h 2679230"/>
                  <a:gd name="connsiteX1-707" fmla="*/ 140024 w 1407205"/>
                  <a:gd name="connsiteY1-708" fmla="*/ 1445444 h 2679230"/>
                  <a:gd name="connsiteX2-709" fmla="*/ 753773 w 1407205"/>
                  <a:gd name="connsiteY2-710" fmla="*/ 6571 h 2679230"/>
                  <a:gd name="connsiteX3-711" fmla="*/ 1387768 w 1407205"/>
                  <a:gd name="connsiteY3-712" fmla="*/ 1824054 h 2679230"/>
                  <a:gd name="connsiteX4-713" fmla="*/ 906424 w 1407205"/>
                  <a:gd name="connsiteY4-714" fmla="*/ 2399830 h 2679230"/>
                  <a:gd name="connsiteX0-715" fmla="*/ 7742 w 1438847"/>
                  <a:gd name="connsiteY0-716" fmla="*/ 2679230 h 2679230"/>
                  <a:gd name="connsiteX1-717" fmla="*/ 140024 w 1438847"/>
                  <a:gd name="connsiteY1-718" fmla="*/ 1445444 h 2679230"/>
                  <a:gd name="connsiteX2-719" fmla="*/ 753773 w 1438847"/>
                  <a:gd name="connsiteY2-720" fmla="*/ 6571 h 2679230"/>
                  <a:gd name="connsiteX3-721" fmla="*/ 1387768 w 1438847"/>
                  <a:gd name="connsiteY3-722" fmla="*/ 1824054 h 2679230"/>
                  <a:gd name="connsiteX4-723" fmla="*/ 906424 w 1438847"/>
                  <a:gd name="connsiteY4-724" fmla="*/ 2399830 h 2679230"/>
                  <a:gd name="connsiteX0-725" fmla="*/ 7742 w 1427607"/>
                  <a:gd name="connsiteY0-726" fmla="*/ 2679230 h 2679230"/>
                  <a:gd name="connsiteX1-727" fmla="*/ 140024 w 1427607"/>
                  <a:gd name="connsiteY1-728" fmla="*/ 1445444 h 2679230"/>
                  <a:gd name="connsiteX2-729" fmla="*/ 753773 w 1427607"/>
                  <a:gd name="connsiteY2-730" fmla="*/ 6571 h 2679230"/>
                  <a:gd name="connsiteX3-731" fmla="*/ 1387768 w 1427607"/>
                  <a:gd name="connsiteY3-732" fmla="*/ 1824054 h 2679230"/>
                  <a:gd name="connsiteX4-733" fmla="*/ 792124 w 1427607"/>
                  <a:gd name="connsiteY4-734" fmla="*/ 2425230 h 2679230"/>
                  <a:gd name="connsiteX0-735" fmla="*/ 7742 w 1387768"/>
                  <a:gd name="connsiteY0-736" fmla="*/ 2679230 h 2679230"/>
                  <a:gd name="connsiteX1-737" fmla="*/ 140024 w 1387768"/>
                  <a:gd name="connsiteY1-738" fmla="*/ 1445444 h 2679230"/>
                  <a:gd name="connsiteX2-739" fmla="*/ 753773 w 1387768"/>
                  <a:gd name="connsiteY2-740" fmla="*/ 6571 h 2679230"/>
                  <a:gd name="connsiteX3-741" fmla="*/ 1387768 w 1387768"/>
                  <a:gd name="connsiteY3-742" fmla="*/ 1824054 h 2679230"/>
                  <a:gd name="connsiteX4-743" fmla="*/ 792124 w 1387768"/>
                  <a:gd name="connsiteY4-744" fmla="*/ 2425230 h 2679230"/>
                  <a:gd name="connsiteX0-745" fmla="*/ 7742 w 1362368"/>
                  <a:gd name="connsiteY0-746" fmla="*/ 2674871 h 2674871"/>
                  <a:gd name="connsiteX1-747" fmla="*/ 140024 w 1362368"/>
                  <a:gd name="connsiteY1-748" fmla="*/ 1441085 h 2674871"/>
                  <a:gd name="connsiteX2-749" fmla="*/ 753773 w 1362368"/>
                  <a:gd name="connsiteY2-750" fmla="*/ 2212 h 2674871"/>
                  <a:gd name="connsiteX3-751" fmla="*/ 1362368 w 1362368"/>
                  <a:gd name="connsiteY3-752" fmla="*/ 1781595 h 2674871"/>
                  <a:gd name="connsiteX4-753" fmla="*/ 792124 w 1362368"/>
                  <a:gd name="connsiteY4-754" fmla="*/ 2420871 h 2674871"/>
                  <a:gd name="connsiteX0-755" fmla="*/ 7742 w 812000"/>
                  <a:gd name="connsiteY0-756" fmla="*/ 2688328 h 2688328"/>
                  <a:gd name="connsiteX1-757" fmla="*/ 140024 w 812000"/>
                  <a:gd name="connsiteY1-758" fmla="*/ 1454542 h 2688328"/>
                  <a:gd name="connsiteX2-759" fmla="*/ 753773 w 812000"/>
                  <a:gd name="connsiteY2-760" fmla="*/ 15669 h 2688328"/>
                  <a:gd name="connsiteX3-761" fmla="*/ 792124 w 812000"/>
                  <a:gd name="connsiteY3-762" fmla="*/ 2434328 h 2688328"/>
                  <a:gd name="connsiteX0-763" fmla="*/ 7742 w 1427124"/>
                  <a:gd name="connsiteY0-764" fmla="*/ 2687260 h 2687260"/>
                  <a:gd name="connsiteX1-765" fmla="*/ 140024 w 1427124"/>
                  <a:gd name="connsiteY1-766" fmla="*/ 1453474 h 2687260"/>
                  <a:gd name="connsiteX2-767" fmla="*/ 753773 w 1427124"/>
                  <a:gd name="connsiteY2-768" fmla="*/ 14601 h 2687260"/>
                  <a:gd name="connsiteX3-769" fmla="*/ 1427124 w 1427124"/>
                  <a:gd name="connsiteY3-770" fmla="*/ 2395160 h 2687260"/>
                  <a:gd name="connsiteX0-771" fmla="*/ 7742 w 1427124"/>
                  <a:gd name="connsiteY0-772" fmla="*/ 2694502 h 2694502"/>
                  <a:gd name="connsiteX1-773" fmla="*/ 140024 w 1427124"/>
                  <a:gd name="connsiteY1-774" fmla="*/ 1460716 h 2694502"/>
                  <a:gd name="connsiteX2-775" fmla="*/ 753773 w 1427124"/>
                  <a:gd name="connsiteY2-776" fmla="*/ 21843 h 2694502"/>
                  <a:gd name="connsiteX3-777" fmla="*/ 1427124 w 1427124"/>
                  <a:gd name="connsiteY3-778" fmla="*/ 2643702 h 2694502"/>
                  <a:gd name="connsiteX0-779" fmla="*/ 8409 w 1427791"/>
                  <a:gd name="connsiteY0-780" fmla="*/ 2644415 h 2644415"/>
                  <a:gd name="connsiteX1-781" fmla="*/ 140691 w 1427791"/>
                  <a:gd name="connsiteY1-782" fmla="*/ 1410629 h 2644415"/>
                  <a:gd name="connsiteX2-783" fmla="*/ 792540 w 1427791"/>
                  <a:gd name="connsiteY2-784" fmla="*/ 22556 h 2644415"/>
                  <a:gd name="connsiteX3-785" fmla="*/ 1427791 w 1427791"/>
                  <a:gd name="connsiteY3-786" fmla="*/ 2593615 h 2644415"/>
                  <a:gd name="connsiteX0-787" fmla="*/ 7537 w 1426919"/>
                  <a:gd name="connsiteY0-788" fmla="*/ 2644415 h 2644415"/>
                  <a:gd name="connsiteX1-789" fmla="*/ 139819 w 1426919"/>
                  <a:gd name="connsiteY1-790" fmla="*/ 1410629 h 2644415"/>
                  <a:gd name="connsiteX2-791" fmla="*/ 740868 w 1426919"/>
                  <a:gd name="connsiteY2-792" fmla="*/ 22556 h 2644415"/>
                  <a:gd name="connsiteX3-793" fmla="*/ 1426919 w 1426919"/>
                  <a:gd name="connsiteY3-794" fmla="*/ 2593615 h 2644415"/>
                  <a:gd name="connsiteX0-795" fmla="*/ 21866 w 1441248"/>
                  <a:gd name="connsiteY0-796" fmla="*/ 2636242 h 2636242"/>
                  <a:gd name="connsiteX1-797" fmla="*/ 90648 w 1441248"/>
                  <a:gd name="connsiteY1-798" fmla="*/ 1592956 h 2636242"/>
                  <a:gd name="connsiteX2-799" fmla="*/ 755197 w 1441248"/>
                  <a:gd name="connsiteY2-800" fmla="*/ 14383 h 2636242"/>
                  <a:gd name="connsiteX3-801" fmla="*/ 1441248 w 1441248"/>
                  <a:gd name="connsiteY3-802" fmla="*/ 2585442 h 2636242"/>
                  <a:gd name="connsiteX0-803" fmla="*/ 21866 w 1441248"/>
                  <a:gd name="connsiteY0-804" fmla="*/ 2634683 h 2634683"/>
                  <a:gd name="connsiteX1-805" fmla="*/ 90648 w 1441248"/>
                  <a:gd name="connsiteY1-806" fmla="*/ 1591397 h 2634683"/>
                  <a:gd name="connsiteX2-807" fmla="*/ 755197 w 1441248"/>
                  <a:gd name="connsiteY2-808" fmla="*/ 12824 h 2634683"/>
                  <a:gd name="connsiteX3-809" fmla="*/ 1441248 w 1441248"/>
                  <a:gd name="connsiteY3-810" fmla="*/ 2583883 h 2634683"/>
                  <a:gd name="connsiteX0-811" fmla="*/ 21866 w 1441248"/>
                  <a:gd name="connsiteY0-812" fmla="*/ 2627386 h 2627386"/>
                  <a:gd name="connsiteX1-813" fmla="*/ 90648 w 1441248"/>
                  <a:gd name="connsiteY1-814" fmla="*/ 1584100 h 2627386"/>
                  <a:gd name="connsiteX2-815" fmla="*/ 755197 w 1441248"/>
                  <a:gd name="connsiteY2-816" fmla="*/ 5527 h 2627386"/>
                  <a:gd name="connsiteX3-817" fmla="*/ 1441248 w 1441248"/>
                  <a:gd name="connsiteY3-818" fmla="*/ 2576586 h 2627386"/>
                  <a:gd name="connsiteX0-819" fmla="*/ 21866 w 1441248"/>
                  <a:gd name="connsiteY0-820" fmla="*/ 2624332 h 2624332"/>
                  <a:gd name="connsiteX1-821" fmla="*/ 90648 w 1441248"/>
                  <a:gd name="connsiteY1-822" fmla="*/ 1581046 h 2624332"/>
                  <a:gd name="connsiteX2-823" fmla="*/ 755197 w 1441248"/>
                  <a:gd name="connsiteY2-824" fmla="*/ 2473 h 2624332"/>
                  <a:gd name="connsiteX3-825" fmla="*/ 1441248 w 1441248"/>
                  <a:gd name="connsiteY3-826" fmla="*/ 2573532 h 2624332"/>
                  <a:gd name="connsiteX0-827" fmla="*/ 21866 w 1441248"/>
                  <a:gd name="connsiteY0-828" fmla="*/ 2622143 h 2622143"/>
                  <a:gd name="connsiteX1-829" fmla="*/ 90648 w 1441248"/>
                  <a:gd name="connsiteY1-830" fmla="*/ 1578857 h 2622143"/>
                  <a:gd name="connsiteX2-831" fmla="*/ 755197 w 1441248"/>
                  <a:gd name="connsiteY2-832" fmla="*/ 284 h 2622143"/>
                  <a:gd name="connsiteX3-833" fmla="*/ 1441248 w 1441248"/>
                  <a:gd name="connsiteY3-834" fmla="*/ 2571343 h 2622143"/>
                  <a:gd name="connsiteX0-835" fmla="*/ 21866 w 1441248"/>
                  <a:gd name="connsiteY0-836" fmla="*/ 2623987 h 2623987"/>
                  <a:gd name="connsiteX1-837" fmla="*/ 90648 w 1441248"/>
                  <a:gd name="connsiteY1-838" fmla="*/ 1580701 h 2623987"/>
                  <a:gd name="connsiteX2-839" fmla="*/ 755197 w 1441248"/>
                  <a:gd name="connsiteY2-840" fmla="*/ 2128 h 2623987"/>
                  <a:gd name="connsiteX3-841" fmla="*/ 1441248 w 1441248"/>
                  <a:gd name="connsiteY3-842" fmla="*/ 2573187 h 2623987"/>
                  <a:gd name="connsiteX0-843" fmla="*/ 21866 w 1441248"/>
                  <a:gd name="connsiteY0-844" fmla="*/ 2626195 h 2626195"/>
                  <a:gd name="connsiteX1-845" fmla="*/ 90648 w 1441248"/>
                  <a:gd name="connsiteY1-846" fmla="*/ 1582909 h 2626195"/>
                  <a:gd name="connsiteX2-847" fmla="*/ 755197 w 1441248"/>
                  <a:gd name="connsiteY2-848" fmla="*/ 4336 h 2626195"/>
                  <a:gd name="connsiteX3-849" fmla="*/ 1441248 w 1441248"/>
                  <a:gd name="connsiteY3-850" fmla="*/ 2575395 h 2626195"/>
                  <a:gd name="connsiteX0-851" fmla="*/ 21866 w 1441248"/>
                  <a:gd name="connsiteY0-852" fmla="*/ 2621866 h 2621866"/>
                  <a:gd name="connsiteX1-853" fmla="*/ 90648 w 1441248"/>
                  <a:gd name="connsiteY1-854" fmla="*/ 1578580 h 2621866"/>
                  <a:gd name="connsiteX2-855" fmla="*/ 755197 w 1441248"/>
                  <a:gd name="connsiteY2-856" fmla="*/ 7 h 2621866"/>
                  <a:gd name="connsiteX3-857" fmla="*/ 1441248 w 1441248"/>
                  <a:gd name="connsiteY3-858" fmla="*/ 2571066 h 2621866"/>
                </a:gdLst>
                <a:ahLst/>
                <a:cxnLst>
                  <a:cxn ang="0">
                    <a:pos x="connsiteX0-1" y="connsiteY0-2"/>
                  </a:cxn>
                  <a:cxn ang="0">
                    <a:pos x="connsiteX1-3" y="connsiteY1-4"/>
                  </a:cxn>
                  <a:cxn ang="0">
                    <a:pos x="connsiteX2-5" y="connsiteY2-6"/>
                  </a:cxn>
                  <a:cxn ang="0">
                    <a:pos x="connsiteX3-7" y="connsiteY3-8"/>
                  </a:cxn>
                </a:cxnLst>
                <a:rect l="l" t="t" r="r" b="b"/>
                <a:pathLst>
                  <a:path w="1441248" h="2621866">
                    <a:moveTo>
                      <a:pt x="21866" y="2621866"/>
                    </a:moveTo>
                    <a:cubicBezTo>
                      <a:pt x="-3031" y="2295941"/>
                      <a:pt x="-31574" y="1837756"/>
                      <a:pt x="90648" y="1578580"/>
                    </a:cubicBezTo>
                    <a:cubicBezTo>
                      <a:pt x="212870" y="1319404"/>
                      <a:pt x="631697" y="-3482"/>
                      <a:pt x="755197" y="7"/>
                    </a:cubicBezTo>
                    <a:cubicBezTo>
                      <a:pt x="878697" y="3496"/>
                      <a:pt x="1433258" y="2067179"/>
                      <a:pt x="1441248" y="2571066"/>
                    </a:cubicBezTo>
                  </a:path>
                </a:pathLst>
              </a:custGeom>
              <a:ln w="50800">
                <a:solidFill>
                  <a:schemeClr val="accent1"/>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164" name="Freeform 163"/>
              <p:cNvSpPr/>
              <p:nvPr/>
            </p:nvSpPr>
            <p:spPr>
              <a:xfrm>
                <a:off x="5851822" y="3886200"/>
                <a:ext cx="2758779" cy="2525218"/>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1" fmla="*/ 13128 w 3362910"/>
                  <a:gd name="connsiteY0-2" fmla="*/ 2680626 h 2680626"/>
                  <a:gd name="connsiteX1-3" fmla="*/ 40289 w 3362910"/>
                  <a:gd name="connsiteY1-4" fmla="*/ 1784333 h 2680626"/>
                  <a:gd name="connsiteX2-5" fmla="*/ 257572 w 3362910"/>
                  <a:gd name="connsiteY2-6" fmla="*/ 1594210 h 2680626"/>
                  <a:gd name="connsiteX3-7" fmla="*/ 1488843 w 3362910"/>
                  <a:gd name="connsiteY3-8" fmla="*/ 64174 h 2680626"/>
                  <a:gd name="connsiteX4-9" fmla="*/ 1923410 w 3362910"/>
                  <a:gd name="connsiteY4-10" fmla="*/ 435366 h 2680626"/>
                  <a:gd name="connsiteX5-11" fmla="*/ 2901184 w 3362910"/>
                  <a:gd name="connsiteY5-12" fmla="*/ 1784333 h 2680626"/>
                  <a:gd name="connsiteX6-13" fmla="*/ 3362910 w 3362910"/>
                  <a:gd name="connsiteY6-14" fmla="*/ 2680626 h 2680626"/>
                  <a:gd name="connsiteX0-15" fmla="*/ 26315 w 3376097"/>
                  <a:gd name="connsiteY0-16" fmla="*/ 2658765 h 2658765"/>
                  <a:gd name="connsiteX1-17" fmla="*/ 53476 w 3376097"/>
                  <a:gd name="connsiteY1-18" fmla="*/ 1762472 h 2658765"/>
                  <a:gd name="connsiteX2-19" fmla="*/ 515203 w 3376097"/>
                  <a:gd name="connsiteY2-20" fmla="*/ 1246425 h 2658765"/>
                  <a:gd name="connsiteX3-21" fmla="*/ 1502030 w 3376097"/>
                  <a:gd name="connsiteY3-22" fmla="*/ 42313 h 2658765"/>
                  <a:gd name="connsiteX4-23" fmla="*/ 1936597 w 3376097"/>
                  <a:gd name="connsiteY4-24" fmla="*/ 413505 h 2658765"/>
                  <a:gd name="connsiteX5-25" fmla="*/ 2914371 w 3376097"/>
                  <a:gd name="connsiteY5-26" fmla="*/ 1762472 h 2658765"/>
                  <a:gd name="connsiteX6-27" fmla="*/ 3376097 w 3376097"/>
                  <a:gd name="connsiteY6-28" fmla="*/ 2658765 h 2658765"/>
                  <a:gd name="connsiteX0-29" fmla="*/ 10785 w 3360567"/>
                  <a:gd name="connsiteY0-30" fmla="*/ 2658765 h 2658765"/>
                  <a:gd name="connsiteX1-31" fmla="*/ 83214 w 3360567"/>
                  <a:gd name="connsiteY1-32" fmla="*/ 1798685 h 2658765"/>
                  <a:gd name="connsiteX2-33" fmla="*/ 499673 w 3360567"/>
                  <a:gd name="connsiteY2-34" fmla="*/ 1246425 h 2658765"/>
                  <a:gd name="connsiteX3-35" fmla="*/ 1486500 w 3360567"/>
                  <a:gd name="connsiteY3-36" fmla="*/ 42313 h 2658765"/>
                  <a:gd name="connsiteX4-37" fmla="*/ 1921067 w 3360567"/>
                  <a:gd name="connsiteY4-38" fmla="*/ 413505 h 2658765"/>
                  <a:gd name="connsiteX5-39" fmla="*/ 2898841 w 3360567"/>
                  <a:gd name="connsiteY5-40" fmla="*/ 1762472 h 2658765"/>
                  <a:gd name="connsiteX6-41" fmla="*/ 3360567 w 3360567"/>
                  <a:gd name="connsiteY6-42" fmla="*/ 2658765 h 2658765"/>
                  <a:gd name="connsiteX0-43" fmla="*/ 22010 w 3371792"/>
                  <a:gd name="connsiteY0-44" fmla="*/ 2658765 h 2658765"/>
                  <a:gd name="connsiteX1-45" fmla="*/ 58225 w 3371792"/>
                  <a:gd name="connsiteY1-46" fmla="*/ 1771525 h 2658765"/>
                  <a:gd name="connsiteX2-47" fmla="*/ 510898 w 3371792"/>
                  <a:gd name="connsiteY2-48" fmla="*/ 1246425 h 2658765"/>
                  <a:gd name="connsiteX3-49" fmla="*/ 1497725 w 3371792"/>
                  <a:gd name="connsiteY3-50" fmla="*/ 42313 h 2658765"/>
                  <a:gd name="connsiteX4-51" fmla="*/ 1932292 w 3371792"/>
                  <a:gd name="connsiteY4-52" fmla="*/ 413505 h 2658765"/>
                  <a:gd name="connsiteX5-53" fmla="*/ 2910066 w 3371792"/>
                  <a:gd name="connsiteY5-54" fmla="*/ 1762472 h 2658765"/>
                  <a:gd name="connsiteX6-55" fmla="*/ 3371792 w 3371792"/>
                  <a:gd name="connsiteY6-56" fmla="*/ 2658765 h 2658765"/>
                  <a:gd name="connsiteX0-57" fmla="*/ 5964 w 3355746"/>
                  <a:gd name="connsiteY0-58" fmla="*/ 2658765 h 2658765"/>
                  <a:gd name="connsiteX1-59" fmla="*/ 42179 w 3355746"/>
                  <a:gd name="connsiteY1-60" fmla="*/ 1771525 h 2658765"/>
                  <a:gd name="connsiteX2-61" fmla="*/ 494852 w 3355746"/>
                  <a:gd name="connsiteY2-62" fmla="*/ 1246425 h 2658765"/>
                  <a:gd name="connsiteX3-63" fmla="*/ 1481679 w 3355746"/>
                  <a:gd name="connsiteY3-64" fmla="*/ 42313 h 2658765"/>
                  <a:gd name="connsiteX4-65" fmla="*/ 1916246 w 3355746"/>
                  <a:gd name="connsiteY4-66" fmla="*/ 413505 h 2658765"/>
                  <a:gd name="connsiteX5-67" fmla="*/ 2894020 w 3355746"/>
                  <a:gd name="connsiteY5-68" fmla="*/ 1762472 h 2658765"/>
                  <a:gd name="connsiteX6-69" fmla="*/ 3355746 w 3355746"/>
                  <a:gd name="connsiteY6-70" fmla="*/ 2658765 h 2658765"/>
                  <a:gd name="connsiteX0-71" fmla="*/ 30886 w 3380668"/>
                  <a:gd name="connsiteY0-72" fmla="*/ 2645431 h 2645431"/>
                  <a:gd name="connsiteX1-73" fmla="*/ 67101 w 3380668"/>
                  <a:gd name="connsiteY1-74" fmla="*/ 1758191 h 2645431"/>
                  <a:gd name="connsiteX2-75" fmla="*/ 664630 w 3380668"/>
                  <a:gd name="connsiteY2-76" fmla="*/ 1024861 h 2645431"/>
                  <a:gd name="connsiteX3-77" fmla="*/ 1506601 w 3380668"/>
                  <a:gd name="connsiteY3-78" fmla="*/ 28979 h 2645431"/>
                  <a:gd name="connsiteX4-79" fmla="*/ 1941168 w 3380668"/>
                  <a:gd name="connsiteY4-80" fmla="*/ 400171 h 2645431"/>
                  <a:gd name="connsiteX5-81" fmla="*/ 2918942 w 3380668"/>
                  <a:gd name="connsiteY5-82" fmla="*/ 1749138 h 2645431"/>
                  <a:gd name="connsiteX6-83" fmla="*/ 3380668 w 3380668"/>
                  <a:gd name="connsiteY6-84" fmla="*/ 2645431 h 2645431"/>
                  <a:gd name="connsiteX0-85" fmla="*/ 13428 w 3363210"/>
                  <a:gd name="connsiteY0-86" fmla="*/ 2645431 h 2645431"/>
                  <a:gd name="connsiteX1-87" fmla="*/ 94910 w 3363210"/>
                  <a:gd name="connsiteY1-88" fmla="*/ 1767245 h 2645431"/>
                  <a:gd name="connsiteX2-89" fmla="*/ 647172 w 3363210"/>
                  <a:gd name="connsiteY2-90" fmla="*/ 1024861 h 2645431"/>
                  <a:gd name="connsiteX3-91" fmla="*/ 1489143 w 3363210"/>
                  <a:gd name="connsiteY3-92" fmla="*/ 28979 h 2645431"/>
                  <a:gd name="connsiteX4-93" fmla="*/ 1923710 w 3363210"/>
                  <a:gd name="connsiteY4-94" fmla="*/ 400171 h 2645431"/>
                  <a:gd name="connsiteX5-95" fmla="*/ 2901484 w 3363210"/>
                  <a:gd name="connsiteY5-96" fmla="*/ 1749138 h 2645431"/>
                  <a:gd name="connsiteX6-97" fmla="*/ 3363210 w 3363210"/>
                  <a:gd name="connsiteY6-98" fmla="*/ 2645431 h 2645431"/>
                  <a:gd name="connsiteX0-99" fmla="*/ 14768 w 3364550"/>
                  <a:gd name="connsiteY0-100" fmla="*/ 2639879 h 2639879"/>
                  <a:gd name="connsiteX1-101" fmla="*/ 96250 w 3364550"/>
                  <a:gd name="connsiteY1-102" fmla="*/ 1761693 h 2639879"/>
                  <a:gd name="connsiteX2-103" fmla="*/ 684726 w 3364550"/>
                  <a:gd name="connsiteY2-104" fmla="*/ 928774 h 2639879"/>
                  <a:gd name="connsiteX3-105" fmla="*/ 1490483 w 3364550"/>
                  <a:gd name="connsiteY3-106" fmla="*/ 23427 h 2639879"/>
                  <a:gd name="connsiteX4-107" fmla="*/ 1925050 w 3364550"/>
                  <a:gd name="connsiteY4-108" fmla="*/ 394619 h 2639879"/>
                  <a:gd name="connsiteX5-109" fmla="*/ 2902824 w 3364550"/>
                  <a:gd name="connsiteY5-110" fmla="*/ 1743586 h 2639879"/>
                  <a:gd name="connsiteX6-111" fmla="*/ 3364550 w 3364550"/>
                  <a:gd name="connsiteY6-112" fmla="*/ 2639879 h 2639879"/>
                  <a:gd name="connsiteX0-113" fmla="*/ 16223 w 3366005"/>
                  <a:gd name="connsiteY0-114" fmla="*/ 2641524 h 2641524"/>
                  <a:gd name="connsiteX1-115" fmla="*/ 97705 w 3366005"/>
                  <a:gd name="connsiteY1-116" fmla="*/ 1763338 h 2641524"/>
                  <a:gd name="connsiteX2-117" fmla="*/ 722395 w 3366005"/>
                  <a:gd name="connsiteY2-118" fmla="*/ 957580 h 2641524"/>
                  <a:gd name="connsiteX3-119" fmla="*/ 1491938 w 3366005"/>
                  <a:gd name="connsiteY3-120" fmla="*/ 25072 h 2641524"/>
                  <a:gd name="connsiteX4-121" fmla="*/ 1926505 w 3366005"/>
                  <a:gd name="connsiteY4-122" fmla="*/ 396264 h 2641524"/>
                  <a:gd name="connsiteX5-123" fmla="*/ 2904279 w 3366005"/>
                  <a:gd name="connsiteY5-124" fmla="*/ 1745231 h 2641524"/>
                  <a:gd name="connsiteX6-125" fmla="*/ 3366005 w 3366005"/>
                  <a:gd name="connsiteY6-126" fmla="*/ 2641524 h 2641524"/>
                  <a:gd name="connsiteX0-127" fmla="*/ 16223 w 3366005"/>
                  <a:gd name="connsiteY0-128" fmla="*/ 2633158 h 2633158"/>
                  <a:gd name="connsiteX1-129" fmla="*/ 97705 w 3366005"/>
                  <a:gd name="connsiteY1-130" fmla="*/ 1754972 h 2633158"/>
                  <a:gd name="connsiteX2-131" fmla="*/ 722395 w 3366005"/>
                  <a:gd name="connsiteY2-132" fmla="*/ 949214 h 2633158"/>
                  <a:gd name="connsiteX3-133" fmla="*/ 1546259 w 3366005"/>
                  <a:gd name="connsiteY3-134" fmla="*/ 25759 h 2633158"/>
                  <a:gd name="connsiteX4-135" fmla="*/ 1926505 w 3366005"/>
                  <a:gd name="connsiteY4-136" fmla="*/ 387898 h 2633158"/>
                  <a:gd name="connsiteX5-137" fmla="*/ 2904279 w 3366005"/>
                  <a:gd name="connsiteY5-138" fmla="*/ 1736865 h 2633158"/>
                  <a:gd name="connsiteX6-139" fmla="*/ 3366005 w 3366005"/>
                  <a:gd name="connsiteY6-140" fmla="*/ 2633158 h 2633158"/>
                  <a:gd name="connsiteX0-141" fmla="*/ 16223 w 3366005"/>
                  <a:gd name="connsiteY0-142" fmla="*/ 2607444 h 2607444"/>
                  <a:gd name="connsiteX1-143" fmla="*/ 97705 w 3366005"/>
                  <a:gd name="connsiteY1-144" fmla="*/ 1729258 h 2607444"/>
                  <a:gd name="connsiteX2-145" fmla="*/ 722395 w 3366005"/>
                  <a:gd name="connsiteY2-146" fmla="*/ 923500 h 2607444"/>
                  <a:gd name="connsiteX3-147" fmla="*/ 1546259 w 3366005"/>
                  <a:gd name="connsiteY3-148" fmla="*/ 45 h 2607444"/>
                  <a:gd name="connsiteX4-149" fmla="*/ 2297697 w 3366005"/>
                  <a:gd name="connsiteY4-150" fmla="*/ 887285 h 2607444"/>
                  <a:gd name="connsiteX5-151" fmla="*/ 2904279 w 3366005"/>
                  <a:gd name="connsiteY5-152" fmla="*/ 1711151 h 2607444"/>
                  <a:gd name="connsiteX6-153" fmla="*/ 3366005 w 3366005"/>
                  <a:gd name="connsiteY6-154" fmla="*/ 2607444 h 2607444"/>
                  <a:gd name="connsiteX0-155" fmla="*/ 16223 w 3366005"/>
                  <a:gd name="connsiteY0-156" fmla="*/ 2571232 h 2571232"/>
                  <a:gd name="connsiteX1-157" fmla="*/ 97705 w 3366005"/>
                  <a:gd name="connsiteY1-158" fmla="*/ 1693046 h 2571232"/>
                  <a:gd name="connsiteX2-159" fmla="*/ 722395 w 3366005"/>
                  <a:gd name="connsiteY2-160" fmla="*/ 887288 h 2571232"/>
                  <a:gd name="connsiteX3-161" fmla="*/ 1582473 w 3366005"/>
                  <a:gd name="connsiteY3-162" fmla="*/ 47 h 2571232"/>
                  <a:gd name="connsiteX4-163" fmla="*/ 2297697 w 3366005"/>
                  <a:gd name="connsiteY4-164" fmla="*/ 851073 h 2571232"/>
                  <a:gd name="connsiteX5-165" fmla="*/ 2904279 w 3366005"/>
                  <a:gd name="connsiteY5-166" fmla="*/ 1674939 h 2571232"/>
                  <a:gd name="connsiteX6-167" fmla="*/ 3366005 w 3366005"/>
                  <a:gd name="connsiteY6-168" fmla="*/ 2571232 h 2571232"/>
                  <a:gd name="connsiteX0-169" fmla="*/ 7464 w 3357246"/>
                  <a:gd name="connsiteY0-170" fmla="*/ 2571997 h 2571997"/>
                  <a:gd name="connsiteX1-171" fmla="*/ 88946 w 3357246"/>
                  <a:gd name="connsiteY1-172" fmla="*/ 1693811 h 2571997"/>
                  <a:gd name="connsiteX2-173" fmla="*/ 405818 w 3357246"/>
                  <a:gd name="connsiteY2-174" fmla="*/ 716037 h 2571997"/>
                  <a:gd name="connsiteX3-175" fmla="*/ 1573714 w 3357246"/>
                  <a:gd name="connsiteY3-176" fmla="*/ 812 h 2571997"/>
                  <a:gd name="connsiteX4-177" fmla="*/ 2288938 w 3357246"/>
                  <a:gd name="connsiteY4-178" fmla="*/ 851838 h 2571997"/>
                  <a:gd name="connsiteX5-179" fmla="*/ 2895520 w 3357246"/>
                  <a:gd name="connsiteY5-180" fmla="*/ 1675704 h 2571997"/>
                  <a:gd name="connsiteX6-181" fmla="*/ 3357246 w 3357246"/>
                  <a:gd name="connsiteY6-182" fmla="*/ 2571997 h 2571997"/>
                  <a:gd name="connsiteX0-183" fmla="*/ 7464 w 3357246"/>
                  <a:gd name="connsiteY0-184" fmla="*/ 2590079 h 2590079"/>
                  <a:gd name="connsiteX1-185" fmla="*/ 88946 w 3357246"/>
                  <a:gd name="connsiteY1-186" fmla="*/ 1711893 h 2590079"/>
                  <a:gd name="connsiteX2-187" fmla="*/ 405818 w 3357246"/>
                  <a:gd name="connsiteY2-188" fmla="*/ 734119 h 2590079"/>
                  <a:gd name="connsiteX3-189" fmla="*/ 822276 w 3357246"/>
                  <a:gd name="connsiteY3-190" fmla="*/ 787 h 2590079"/>
                  <a:gd name="connsiteX4-191" fmla="*/ 2288938 w 3357246"/>
                  <a:gd name="connsiteY4-192" fmla="*/ 869920 h 2590079"/>
                  <a:gd name="connsiteX5-193" fmla="*/ 2895520 w 3357246"/>
                  <a:gd name="connsiteY5-194" fmla="*/ 1693786 h 2590079"/>
                  <a:gd name="connsiteX6-195" fmla="*/ 3357246 w 3357246"/>
                  <a:gd name="connsiteY6-196" fmla="*/ 2590079 h 2590079"/>
                  <a:gd name="connsiteX0-197" fmla="*/ 6176 w 3355958"/>
                  <a:gd name="connsiteY0-198" fmla="*/ 2589690 h 2589690"/>
                  <a:gd name="connsiteX1-199" fmla="*/ 87658 w 3355958"/>
                  <a:gd name="connsiteY1-200" fmla="*/ 1711504 h 2589690"/>
                  <a:gd name="connsiteX2-201" fmla="*/ 313995 w 3355958"/>
                  <a:gd name="connsiteY2-202" fmla="*/ 978174 h 2589690"/>
                  <a:gd name="connsiteX3-203" fmla="*/ 820988 w 3355958"/>
                  <a:gd name="connsiteY3-204" fmla="*/ 398 h 2589690"/>
                  <a:gd name="connsiteX4-205" fmla="*/ 2287650 w 3355958"/>
                  <a:gd name="connsiteY4-206" fmla="*/ 869531 h 2589690"/>
                  <a:gd name="connsiteX5-207" fmla="*/ 2894232 w 3355958"/>
                  <a:gd name="connsiteY5-208" fmla="*/ 1693397 h 2589690"/>
                  <a:gd name="connsiteX6-209" fmla="*/ 3355958 w 3355958"/>
                  <a:gd name="connsiteY6-210" fmla="*/ 2589690 h 2589690"/>
                  <a:gd name="connsiteX0-211" fmla="*/ 21206 w 3370988"/>
                  <a:gd name="connsiteY0-212" fmla="*/ 2607081 h 2607081"/>
                  <a:gd name="connsiteX1-213" fmla="*/ 102688 w 3370988"/>
                  <a:gd name="connsiteY1-214" fmla="*/ 1728895 h 2607081"/>
                  <a:gd name="connsiteX2-215" fmla="*/ 836018 w 3370988"/>
                  <a:gd name="connsiteY2-216" fmla="*/ 17789 h 2607081"/>
                  <a:gd name="connsiteX3-217" fmla="*/ 2302680 w 3370988"/>
                  <a:gd name="connsiteY3-218" fmla="*/ 886922 h 2607081"/>
                  <a:gd name="connsiteX4-219" fmla="*/ 2909262 w 3370988"/>
                  <a:gd name="connsiteY4-220" fmla="*/ 1710788 h 2607081"/>
                  <a:gd name="connsiteX5-221" fmla="*/ 3370988 w 3370988"/>
                  <a:gd name="connsiteY5-222" fmla="*/ 2607081 h 2607081"/>
                  <a:gd name="connsiteX0-223" fmla="*/ 17787 w 3367569"/>
                  <a:gd name="connsiteY0-224" fmla="*/ 2624872 h 2624872"/>
                  <a:gd name="connsiteX1-225" fmla="*/ 99269 w 3367569"/>
                  <a:gd name="connsiteY1-226" fmla="*/ 1746686 h 2624872"/>
                  <a:gd name="connsiteX2-227" fmla="*/ 760171 w 3367569"/>
                  <a:gd name="connsiteY2-228" fmla="*/ 17473 h 2624872"/>
                  <a:gd name="connsiteX3-229" fmla="*/ 2299261 w 3367569"/>
                  <a:gd name="connsiteY3-230" fmla="*/ 904713 h 2624872"/>
                  <a:gd name="connsiteX4-231" fmla="*/ 2905843 w 3367569"/>
                  <a:gd name="connsiteY4-232" fmla="*/ 1728579 h 2624872"/>
                  <a:gd name="connsiteX5-233" fmla="*/ 3367569 w 3367569"/>
                  <a:gd name="connsiteY5-234" fmla="*/ 2624872 h 2624872"/>
                  <a:gd name="connsiteX0-235" fmla="*/ 17787 w 3367569"/>
                  <a:gd name="connsiteY0-236" fmla="*/ 2640014 h 2640014"/>
                  <a:gd name="connsiteX1-237" fmla="*/ 99269 w 3367569"/>
                  <a:gd name="connsiteY1-238" fmla="*/ 1761828 h 2640014"/>
                  <a:gd name="connsiteX2-239" fmla="*/ 760171 w 3367569"/>
                  <a:gd name="connsiteY2-240" fmla="*/ 32615 h 2640014"/>
                  <a:gd name="connsiteX3-241" fmla="*/ 2299261 w 3367569"/>
                  <a:gd name="connsiteY3-242" fmla="*/ 919855 h 2640014"/>
                  <a:gd name="connsiteX4-243" fmla="*/ 2905843 w 3367569"/>
                  <a:gd name="connsiteY4-244" fmla="*/ 1743721 h 2640014"/>
                  <a:gd name="connsiteX5-245" fmla="*/ 3367569 w 3367569"/>
                  <a:gd name="connsiteY5-246" fmla="*/ 2640014 h 2640014"/>
                  <a:gd name="connsiteX0-247" fmla="*/ 17787 w 3367569"/>
                  <a:gd name="connsiteY0-248" fmla="*/ 2615542 h 2615542"/>
                  <a:gd name="connsiteX1-249" fmla="*/ 99269 w 3367569"/>
                  <a:gd name="connsiteY1-250" fmla="*/ 1737356 h 2615542"/>
                  <a:gd name="connsiteX2-251" fmla="*/ 760171 w 3367569"/>
                  <a:gd name="connsiteY2-252" fmla="*/ 8143 h 2615542"/>
                  <a:gd name="connsiteX3-253" fmla="*/ 2172513 w 3367569"/>
                  <a:gd name="connsiteY3-254" fmla="*/ 1112666 h 2615542"/>
                  <a:gd name="connsiteX4-255" fmla="*/ 2905843 w 3367569"/>
                  <a:gd name="connsiteY4-256" fmla="*/ 1719249 h 2615542"/>
                  <a:gd name="connsiteX5-257" fmla="*/ 3367569 w 3367569"/>
                  <a:gd name="connsiteY5-258" fmla="*/ 2615542 h 2615542"/>
                  <a:gd name="connsiteX0-259" fmla="*/ 19025 w 3368807"/>
                  <a:gd name="connsiteY0-260" fmla="*/ 2615542 h 2615542"/>
                  <a:gd name="connsiteX1-261" fmla="*/ 100507 w 3368807"/>
                  <a:gd name="connsiteY1-262" fmla="*/ 1737356 h 2615542"/>
                  <a:gd name="connsiteX2-263" fmla="*/ 788569 w 3368807"/>
                  <a:gd name="connsiteY2-264" fmla="*/ 8143 h 2615542"/>
                  <a:gd name="connsiteX3-265" fmla="*/ 2173751 w 3368807"/>
                  <a:gd name="connsiteY3-266" fmla="*/ 1112666 h 2615542"/>
                  <a:gd name="connsiteX4-267" fmla="*/ 2907081 w 3368807"/>
                  <a:gd name="connsiteY4-268" fmla="*/ 1719249 h 2615542"/>
                  <a:gd name="connsiteX5-269" fmla="*/ 3368807 w 3368807"/>
                  <a:gd name="connsiteY5-270" fmla="*/ 2615542 h 2615542"/>
                  <a:gd name="connsiteX0-271" fmla="*/ 19025 w 3368807"/>
                  <a:gd name="connsiteY0-272" fmla="*/ 2608799 h 2608799"/>
                  <a:gd name="connsiteX1-273" fmla="*/ 100507 w 3368807"/>
                  <a:gd name="connsiteY1-274" fmla="*/ 1730613 h 2608799"/>
                  <a:gd name="connsiteX2-275" fmla="*/ 788569 w 3368807"/>
                  <a:gd name="connsiteY2-276" fmla="*/ 1400 h 2608799"/>
                  <a:gd name="connsiteX3-277" fmla="*/ 2173751 w 3368807"/>
                  <a:gd name="connsiteY3-278" fmla="*/ 1105923 h 2608799"/>
                  <a:gd name="connsiteX4-279" fmla="*/ 2907081 w 3368807"/>
                  <a:gd name="connsiteY4-280" fmla="*/ 1712506 h 2608799"/>
                  <a:gd name="connsiteX5-281" fmla="*/ 3368807 w 3368807"/>
                  <a:gd name="connsiteY5-282" fmla="*/ 2608799 h 2608799"/>
                  <a:gd name="connsiteX0-283" fmla="*/ 17387 w 3367169"/>
                  <a:gd name="connsiteY0-284" fmla="*/ 2635923 h 2635923"/>
                  <a:gd name="connsiteX1-285" fmla="*/ 98869 w 3367169"/>
                  <a:gd name="connsiteY1-286" fmla="*/ 1757737 h 2635923"/>
                  <a:gd name="connsiteX2-287" fmla="*/ 750718 w 3367169"/>
                  <a:gd name="connsiteY2-288" fmla="*/ 1364 h 2635923"/>
                  <a:gd name="connsiteX3-289" fmla="*/ 2172113 w 3367169"/>
                  <a:gd name="connsiteY3-290" fmla="*/ 1133047 h 2635923"/>
                  <a:gd name="connsiteX4-291" fmla="*/ 2905443 w 3367169"/>
                  <a:gd name="connsiteY4-292" fmla="*/ 1739630 h 2635923"/>
                  <a:gd name="connsiteX5-293" fmla="*/ 3367169 w 3367169"/>
                  <a:gd name="connsiteY5-294" fmla="*/ 2635923 h 2635923"/>
                  <a:gd name="connsiteX0-295" fmla="*/ 23530 w 3373312"/>
                  <a:gd name="connsiteY0-296" fmla="*/ 2597873 h 2597873"/>
                  <a:gd name="connsiteX1-297" fmla="*/ 105012 w 3373312"/>
                  <a:gd name="connsiteY1-298" fmla="*/ 1719687 h 2597873"/>
                  <a:gd name="connsiteX2-299" fmla="*/ 883861 w 3373312"/>
                  <a:gd name="connsiteY2-300" fmla="*/ 1414 h 2597873"/>
                  <a:gd name="connsiteX3-301" fmla="*/ 2178256 w 3373312"/>
                  <a:gd name="connsiteY3-302" fmla="*/ 1094997 h 2597873"/>
                  <a:gd name="connsiteX4-303" fmla="*/ 2911586 w 3373312"/>
                  <a:gd name="connsiteY4-304" fmla="*/ 1701580 h 2597873"/>
                  <a:gd name="connsiteX5-305" fmla="*/ 3373312 w 3373312"/>
                  <a:gd name="connsiteY5-306" fmla="*/ 2597873 h 2597873"/>
                  <a:gd name="connsiteX0-307" fmla="*/ 35087 w 3384869"/>
                  <a:gd name="connsiteY0-308" fmla="*/ 2604676 h 2604676"/>
                  <a:gd name="connsiteX1-309" fmla="*/ 91169 w 3384869"/>
                  <a:gd name="connsiteY1-310" fmla="*/ 1726490 h 2604676"/>
                  <a:gd name="connsiteX2-311" fmla="*/ 895418 w 3384869"/>
                  <a:gd name="connsiteY2-312" fmla="*/ 8217 h 2604676"/>
                  <a:gd name="connsiteX3-313" fmla="*/ 2189813 w 3384869"/>
                  <a:gd name="connsiteY3-314" fmla="*/ 1101800 h 2604676"/>
                  <a:gd name="connsiteX4-315" fmla="*/ 2923143 w 3384869"/>
                  <a:gd name="connsiteY4-316" fmla="*/ 1708383 h 2604676"/>
                  <a:gd name="connsiteX5-317" fmla="*/ 3384869 w 3384869"/>
                  <a:gd name="connsiteY5-318" fmla="*/ 2604676 h 2604676"/>
                  <a:gd name="connsiteX0-319" fmla="*/ 38354 w 3388136"/>
                  <a:gd name="connsiteY0-320" fmla="*/ 2579457 h 2579457"/>
                  <a:gd name="connsiteX1-321" fmla="*/ 94436 w 3388136"/>
                  <a:gd name="connsiteY1-322" fmla="*/ 1701271 h 2579457"/>
                  <a:gd name="connsiteX2-323" fmla="*/ 949485 w 3388136"/>
                  <a:gd name="connsiteY2-324" fmla="*/ 8398 h 2579457"/>
                  <a:gd name="connsiteX3-325" fmla="*/ 2193080 w 3388136"/>
                  <a:gd name="connsiteY3-326" fmla="*/ 1076581 h 2579457"/>
                  <a:gd name="connsiteX4-327" fmla="*/ 2926410 w 3388136"/>
                  <a:gd name="connsiteY4-328" fmla="*/ 1683164 h 2579457"/>
                  <a:gd name="connsiteX5-329" fmla="*/ 3388136 w 3388136"/>
                  <a:gd name="connsiteY5-330" fmla="*/ 2579457 h 2579457"/>
                  <a:gd name="connsiteX0-331" fmla="*/ 38354 w 3388136"/>
                  <a:gd name="connsiteY0-332" fmla="*/ 2580782 h 2580782"/>
                  <a:gd name="connsiteX1-333" fmla="*/ 94436 w 3388136"/>
                  <a:gd name="connsiteY1-334" fmla="*/ 1702596 h 2580782"/>
                  <a:gd name="connsiteX2-335" fmla="*/ 949485 w 3388136"/>
                  <a:gd name="connsiteY2-336" fmla="*/ 9723 h 2580782"/>
                  <a:gd name="connsiteX3-337" fmla="*/ 2624880 w 3388136"/>
                  <a:gd name="connsiteY3-338" fmla="*/ 1039806 h 2580782"/>
                  <a:gd name="connsiteX4-339" fmla="*/ 2926410 w 3388136"/>
                  <a:gd name="connsiteY4-340" fmla="*/ 1684489 h 2580782"/>
                  <a:gd name="connsiteX5-341" fmla="*/ 3388136 w 3388136"/>
                  <a:gd name="connsiteY5-342" fmla="*/ 2580782 h 2580782"/>
                  <a:gd name="connsiteX0-343" fmla="*/ 38354 w 3586851"/>
                  <a:gd name="connsiteY0-344" fmla="*/ 2580657 h 2580657"/>
                  <a:gd name="connsiteX1-345" fmla="*/ 94436 w 3586851"/>
                  <a:gd name="connsiteY1-346" fmla="*/ 1702471 h 2580657"/>
                  <a:gd name="connsiteX2-347" fmla="*/ 949485 w 3586851"/>
                  <a:gd name="connsiteY2-348" fmla="*/ 9598 h 2580657"/>
                  <a:gd name="connsiteX3-349" fmla="*/ 2624880 w 3586851"/>
                  <a:gd name="connsiteY3-350" fmla="*/ 1039681 h 2580657"/>
                  <a:gd name="connsiteX4-351" fmla="*/ 3536010 w 3586851"/>
                  <a:gd name="connsiteY4-352" fmla="*/ 1608164 h 2580657"/>
                  <a:gd name="connsiteX5-353" fmla="*/ 3388136 w 3586851"/>
                  <a:gd name="connsiteY5-354" fmla="*/ 2580657 h 2580657"/>
                  <a:gd name="connsiteX0-355" fmla="*/ 38354 w 3586851"/>
                  <a:gd name="connsiteY0-356" fmla="*/ 2578174 h 2578174"/>
                  <a:gd name="connsiteX1-357" fmla="*/ 94436 w 3586851"/>
                  <a:gd name="connsiteY1-358" fmla="*/ 1699988 h 2578174"/>
                  <a:gd name="connsiteX2-359" fmla="*/ 949485 w 3586851"/>
                  <a:gd name="connsiteY2-360" fmla="*/ 7115 h 2578174"/>
                  <a:gd name="connsiteX3-361" fmla="*/ 2713780 w 3586851"/>
                  <a:gd name="connsiteY3-362" fmla="*/ 1113398 h 2578174"/>
                  <a:gd name="connsiteX4-363" fmla="*/ 3536010 w 3586851"/>
                  <a:gd name="connsiteY4-364" fmla="*/ 1605681 h 2578174"/>
                  <a:gd name="connsiteX5-365" fmla="*/ 3388136 w 3586851"/>
                  <a:gd name="connsiteY5-366" fmla="*/ 2578174 h 2578174"/>
                  <a:gd name="connsiteX0-367" fmla="*/ 31109 w 3579606"/>
                  <a:gd name="connsiteY0-368" fmla="*/ 2578174 h 2578174"/>
                  <a:gd name="connsiteX1-369" fmla="*/ 87191 w 3579606"/>
                  <a:gd name="connsiteY1-370" fmla="*/ 1699988 h 2578174"/>
                  <a:gd name="connsiteX2-371" fmla="*/ 827940 w 3579606"/>
                  <a:gd name="connsiteY2-372" fmla="*/ 7115 h 2578174"/>
                  <a:gd name="connsiteX3-373" fmla="*/ 2706535 w 3579606"/>
                  <a:gd name="connsiteY3-374" fmla="*/ 1113398 h 2578174"/>
                  <a:gd name="connsiteX4-375" fmla="*/ 3528765 w 3579606"/>
                  <a:gd name="connsiteY4-376" fmla="*/ 1605681 h 2578174"/>
                  <a:gd name="connsiteX5-377" fmla="*/ 3380891 w 3579606"/>
                  <a:gd name="connsiteY5-378" fmla="*/ 2578174 h 2578174"/>
                  <a:gd name="connsiteX0-379" fmla="*/ 31109 w 3579606"/>
                  <a:gd name="connsiteY0-380" fmla="*/ 2601998 h 2601998"/>
                  <a:gd name="connsiteX1-381" fmla="*/ 87191 w 3579606"/>
                  <a:gd name="connsiteY1-382" fmla="*/ 1723812 h 2601998"/>
                  <a:gd name="connsiteX2-383" fmla="*/ 827940 w 3579606"/>
                  <a:gd name="connsiteY2-384" fmla="*/ 30939 h 2601998"/>
                  <a:gd name="connsiteX3-385" fmla="*/ 2706535 w 3579606"/>
                  <a:gd name="connsiteY3-386" fmla="*/ 1137222 h 2601998"/>
                  <a:gd name="connsiteX4-387" fmla="*/ 3528765 w 3579606"/>
                  <a:gd name="connsiteY4-388" fmla="*/ 1629505 h 2601998"/>
                  <a:gd name="connsiteX5-389" fmla="*/ 3380891 w 3579606"/>
                  <a:gd name="connsiteY5-390" fmla="*/ 2601998 h 2601998"/>
                  <a:gd name="connsiteX0-391" fmla="*/ 31109 w 3579606"/>
                  <a:gd name="connsiteY0-392" fmla="*/ 2581884 h 2581884"/>
                  <a:gd name="connsiteX1-393" fmla="*/ 87191 w 3579606"/>
                  <a:gd name="connsiteY1-394" fmla="*/ 1703698 h 2581884"/>
                  <a:gd name="connsiteX2-395" fmla="*/ 827940 w 3579606"/>
                  <a:gd name="connsiteY2-396" fmla="*/ 10825 h 2581884"/>
                  <a:gd name="connsiteX3-397" fmla="*/ 2706535 w 3579606"/>
                  <a:gd name="connsiteY3-398" fmla="*/ 1117108 h 2581884"/>
                  <a:gd name="connsiteX4-399" fmla="*/ 3528765 w 3579606"/>
                  <a:gd name="connsiteY4-400" fmla="*/ 1609391 h 2581884"/>
                  <a:gd name="connsiteX5-401" fmla="*/ 3380891 w 3579606"/>
                  <a:gd name="connsiteY5-402" fmla="*/ 2581884 h 2581884"/>
                  <a:gd name="connsiteX0-403" fmla="*/ 31109 w 3579606"/>
                  <a:gd name="connsiteY0-404" fmla="*/ 2586100 h 2586100"/>
                  <a:gd name="connsiteX1-405" fmla="*/ 87191 w 3579606"/>
                  <a:gd name="connsiteY1-406" fmla="*/ 1707914 h 2586100"/>
                  <a:gd name="connsiteX2-407" fmla="*/ 827940 w 3579606"/>
                  <a:gd name="connsiteY2-408" fmla="*/ 15041 h 2586100"/>
                  <a:gd name="connsiteX3-409" fmla="*/ 2084235 w 3579606"/>
                  <a:gd name="connsiteY3-410" fmla="*/ 918124 h 2586100"/>
                  <a:gd name="connsiteX4-411" fmla="*/ 3528765 w 3579606"/>
                  <a:gd name="connsiteY4-412" fmla="*/ 1613607 h 2586100"/>
                  <a:gd name="connsiteX5-413" fmla="*/ 3380891 w 3579606"/>
                  <a:gd name="connsiteY5-414" fmla="*/ 2586100 h 2586100"/>
                  <a:gd name="connsiteX0-415" fmla="*/ 94952 w 3643449"/>
                  <a:gd name="connsiteY0-416" fmla="*/ 2486127 h 2486127"/>
                  <a:gd name="connsiteX1-417" fmla="*/ 151034 w 3643449"/>
                  <a:gd name="connsiteY1-418" fmla="*/ 1607941 h 2486127"/>
                  <a:gd name="connsiteX2-419" fmla="*/ 1818883 w 3643449"/>
                  <a:gd name="connsiteY2-420" fmla="*/ 16668 h 2486127"/>
                  <a:gd name="connsiteX3-421" fmla="*/ 2148078 w 3643449"/>
                  <a:gd name="connsiteY3-422" fmla="*/ 818151 h 2486127"/>
                  <a:gd name="connsiteX4-423" fmla="*/ 3592608 w 3643449"/>
                  <a:gd name="connsiteY4-424" fmla="*/ 1513634 h 2486127"/>
                  <a:gd name="connsiteX5-425" fmla="*/ 3444734 w 3643449"/>
                  <a:gd name="connsiteY5-426" fmla="*/ 2486127 h 2486127"/>
                  <a:gd name="connsiteX0-427" fmla="*/ 95866 w 3644363"/>
                  <a:gd name="connsiteY0-428" fmla="*/ 2511088 h 2511088"/>
                  <a:gd name="connsiteX1-429" fmla="*/ 151948 w 3644363"/>
                  <a:gd name="connsiteY1-430" fmla="*/ 1632902 h 2511088"/>
                  <a:gd name="connsiteX2-431" fmla="*/ 1832497 w 3644363"/>
                  <a:gd name="connsiteY2-432" fmla="*/ 16229 h 2511088"/>
                  <a:gd name="connsiteX3-433" fmla="*/ 2148992 w 3644363"/>
                  <a:gd name="connsiteY3-434" fmla="*/ 843112 h 2511088"/>
                  <a:gd name="connsiteX4-435" fmla="*/ 3593522 w 3644363"/>
                  <a:gd name="connsiteY4-436" fmla="*/ 1538595 h 2511088"/>
                  <a:gd name="connsiteX5-437" fmla="*/ 3445648 w 3644363"/>
                  <a:gd name="connsiteY5-438" fmla="*/ 2511088 h 2511088"/>
                  <a:gd name="connsiteX0-439" fmla="*/ 95866 w 3644363"/>
                  <a:gd name="connsiteY0-440" fmla="*/ 2500961 h 2500961"/>
                  <a:gd name="connsiteX1-441" fmla="*/ 151948 w 3644363"/>
                  <a:gd name="connsiteY1-442" fmla="*/ 1622775 h 2500961"/>
                  <a:gd name="connsiteX2-443" fmla="*/ 1832497 w 3644363"/>
                  <a:gd name="connsiteY2-444" fmla="*/ 6102 h 2500961"/>
                  <a:gd name="connsiteX3-445" fmla="*/ 2326792 w 3644363"/>
                  <a:gd name="connsiteY3-446" fmla="*/ 1086985 h 2500961"/>
                  <a:gd name="connsiteX4-447" fmla="*/ 3593522 w 3644363"/>
                  <a:gd name="connsiteY4-448" fmla="*/ 1528468 h 2500961"/>
                  <a:gd name="connsiteX5-449" fmla="*/ 3445648 w 3644363"/>
                  <a:gd name="connsiteY5-450" fmla="*/ 2500961 h 2500961"/>
                  <a:gd name="connsiteX0-451" fmla="*/ 95866 w 3644363"/>
                  <a:gd name="connsiteY0-452" fmla="*/ 2532365 h 2532365"/>
                  <a:gd name="connsiteX1-453" fmla="*/ 151948 w 3644363"/>
                  <a:gd name="connsiteY1-454" fmla="*/ 1654179 h 2532365"/>
                  <a:gd name="connsiteX2-455" fmla="*/ 1832497 w 3644363"/>
                  <a:gd name="connsiteY2-456" fmla="*/ 37506 h 2532365"/>
                  <a:gd name="connsiteX3-457" fmla="*/ 2326792 w 3644363"/>
                  <a:gd name="connsiteY3-458" fmla="*/ 1118389 h 2532365"/>
                  <a:gd name="connsiteX4-459" fmla="*/ 3593522 w 3644363"/>
                  <a:gd name="connsiteY4-460" fmla="*/ 1559872 h 2532365"/>
                  <a:gd name="connsiteX5-461" fmla="*/ 3445648 w 3644363"/>
                  <a:gd name="connsiteY5-462" fmla="*/ 2532365 h 2532365"/>
                  <a:gd name="connsiteX0-463" fmla="*/ 95866 w 3644363"/>
                  <a:gd name="connsiteY0-464" fmla="*/ 2497008 h 2497008"/>
                  <a:gd name="connsiteX1-465" fmla="*/ 151948 w 3644363"/>
                  <a:gd name="connsiteY1-466" fmla="*/ 1618822 h 2497008"/>
                  <a:gd name="connsiteX2-467" fmla="*/ 1832497 w 3644363"/>
                  <a:gd name="connsiteY2-468" fmla="*/ 2149 h 2497008"/>
                  <a:gd name="connsiteX3-469" fmla="*/ 2326792 w 3644363"/>
                  <a:gd name="connsiteY3-470" fmla="*/ 1083032 h 2497008"/>
                  <a:gd name="connsiteX4-471" fmla="*/ 3593522 w 3644363"/>
                  <a:gd name="connsiteY4-472" fmla="*/ 1524515 h 2497008"/>
                  <a:gd name="connsiteX5-473" fmla="*/ 3445648 w 3644363"/>
                  <a:gd name="connsiteY5-474" fmla="*/ 2497008 h 2497008"/>
                  <a:gd name="connsiteX0-475" fmla="*/ 95866 w 3445648"/>
                  <a:gd name="connsiteY0-476" fmla="*/ 2497461 h 2497461"/>
                  <a:gd name="connsiteX1-477" fmla="*/ 151948 w 3445648"/>
                  <a:gd name="connsiteY1-478" fmla="*/ 1619275 h 2497461"/>
                  <a:gd name="connsiteX2-479" fmla="*/ 1832497 w 3445648"/>
                  <a:gd name="connsiteY2-480" fmla="*/ 2602 h 2497461"/>
                  <a:gd name="connsiteX3-481" fmla="*/ 2326792 w 3445648"/>
                  <a:gd name="connsiteY3-482" fmla="*/ 1083485 h 2497461"/>
                  <a:gd name="connsiteX4-483" fmla="*/ 3445648 w 3445648"/>
                  <a:gd name="connsiteY4-484" fmla="*/ 2497461 h 2497461"/>
                  <a:gd name="connsiteX0-485" fmla="*/ 95866 w 2810648"/>
                  <a:gd name="connsiteY0-486" fmla="*/ 2497520 h 2599120"/>
                  <a:gd name="connsiteX1-487" fmla="*/ 151948 w 2810648"/>
                  <a:gd name="connsiteY1-488" fmla="*/ 1619334 h 2599120"/>
                  <a:gd name="connsiteX2-489" fmla="*/ 1832497 w 2810648"/>
                  <a:gd name="connsiteY2-490" fmla="*/ 2661 h 2599120"/>
                  <a:gd name="connsiteX3-491" fmla="*/ 2326792 w 2810648"/>
                  <a:gd name="connsiteY3-492" fmla="*/ 1083544 h 2599120"/>
                  <a:gd name="connsiteX4-493" fmla="*/ 2810648 w 2810648"/>
                  <a:gd name="connsiteY4-494" fmla="*/ 2599120 h 2599120"/>
                  <a:gd name="connsiteX0-495" fmla="*/ 97695 w 2812477"/>
                  <a:gd name="connsiteY0-496" fmla="*/ 2522846 h 2624446"/>
                  <a:gd name="connsiteX1-497" fmla="*/ 153777 w 2812477"/>
                  <a:gd name="connsiteY1-498" fmla="*/ 1644660 h 2624446"/>
                  <a:gd name="connsiteX2-499" fmla="*/ 1859726 w 2812477"/>
                  <a:gd name="connsiteY2-500" fmla="*/ 2587 h 2624446"/>
                  <a:gd name="connsiteX3-501" fmla="*/ 2328621 w 2812477"/>
                  <a:gd name="connsiteY3-502" fmla="*/ 1108870 h 2624446"/>
                  <a:gd name="connsiteX4-503" fmla="*/ 2812477 w 2812477"/>
                  <a:gd name="connsiteY4-504" fmla="*/ 2624446 h 2624446"/>
                  <a:gd name="connsiteX0-505" fmla="*/ 97695 w 2812477"/>
                  <a:gd name="connsiteY0-506" fmla="*/ 2531940 h 2633540"/>
                  <a:gd name="connsiteX1-507" fmla="*/ 153777 w 2812477"/>
                  <a:gd name="connsiteY1-508" fmla="*/ 1653754 h 2633540"/>
                  <a:gd name="connsiteX2-509" fmla="*/ 1859726 w 2812477"/>
                  <a:gd name="connsiteY2-510" fmla="*/ 11681 h 2633540"/>
                  <a:gd name="connsiteX3-511" fmla="*/ 2328621 w 2812477"/>
                  <a:gd name="connsiteY3-512" fmla="*/ 1117964 h 2633540"/>
                  <a:gd name="connsiteX4-513" fmla="*/ 2812477 w 2812477"/>
                  <a:gd name="connsiteY4-514" fmla="*/ 2633540 h 2633540"/>
                  <a:gd name="connsiteX0-515" fmla="*/ 97695 w 2812477"/>
                  <a:gd name="connsiteY0-516" fmla="*/ 2531940 h 2531940"/>
                  <a:gd name="connsiteX1-517" fmla="*/ 153777 w 2812477"/>
                  <a:gd name="connsiteY1-518" fmla="*/ 1653754 h 2531940"/>
                  <a:gd name="connsiteX2-519" fmla="*/ 1859726 w 2812477"/>
                  <a:gd name="connsiteY2-520" fmla="*/ 11681 h 2531940"/>
                  <a:gd name="connsiteX3-521" fmla="*/ 2328621 w 2812477"/>
                  <a:gd name="connsiteY3-522" fmla="*/ 1117964 h 2531940"/>
                  <a:gd name="connsiteX4-523" fmla="*/ 2812477 w 2812477"/>
                  <a:gd name="connsiteY4-524" fmla="*/ 2379540 h 2531940"/>
                  <a:gd name="connsiteX0-525" fmla="*/ 13415 w 2728197"/>
                  <a:gd name="connsiteY0-526" fmla="*/ 2522524 h 2522524"/>
                  <a:gd name="connsiteX1-527" fmla="*/ 259997 w 2728197"/>
                  <a:gd name="connsiteY1-528" fmla="*/ 1403038 h 2522524"/>
                  <a:gd name="connsiteX2-529" fmla="*/ 1775446 w 2728197"/>
                  <a:gd name="connsiteY2-530" fmla="*/ 2265 h 2522524"/>
                  <a:gd name="connsiteX3-531" fmla="*/ 2244341 w 2728197"/>
                  <a:gd name="connsiteY3-532" fmla="*/ 1108548 h 2522524"/>
                  <a:gd name="connsiteX4-533" fmla="*/ 2728197 w 2728197"/>
                  <a:gd name="connsiteY4-534" fmla="*/ 2370124 h 2522524"/>
                  <a:gd name="connsiteX0-535" fmla="*/ 66870 w 2781652"/>
                  <a:gd name="connsiteY0-536" fmla="*/ 2524209 h 2524209"/>
                  <a:gd name="connsiteX1-537" fmla="*/ 173752 w 2781652"/>
                  <a:gd name="connsiteY1-538" fmla="*/ 1506323 h 2524209"/>
                  <a:gd name="connsiteX2-539" fmla="*/ 1828901 w 2781652"/>
                  <a:gd name="connsiteY2-540" fmla="*/ 3950 h 2524209"/>
                  <a:gd name="connsiteX3-541" fmla="*/ 2297796 w 2781652"/>
                  <a:gd name="connsiteY3-542" fmla="*/ 1110233 h 2524209"/>
                  <a:gd name="connsiteX4-543" fmla="*/ 2781652 w 2781652"/>
                  <a:gd name="connsiteY4-544" fmla="*/ 2371809 h 2524209"/>
                  <a:gd name="connsiteX0-545" fmla="*/ 158052 w 2872834"/>
                  <a:gd name="connsiteY0-546" fmla="*/ 2524209 h 2524209"/>
                  <a:gd name="connsiteX1-547" fmla="*/ 264934 w 2872834"/>
                  <a:gd name="connsiteY1-548" fmla="*/ 1506323 h 2524209"/>
                  <a:gd name="connsiteX2-549" fmla="*/ 1920083 w 2872834"/>
                  <a:gd name="connsiteY2-550" fmla="*/ 3950 h 2524209"/>
                  <a:gd name="connsiteX3-551" fmla="*/ 2388978 w 2872834"/>
                  <a:gd name="connsiteY3-552" fmla="*/ 1110233 h 2524209"/>
                  <a:gd name="connsiteX4-553" fmla="*/ 2872834 w 2872834"/>
                  <a:gd name="connsiteY4-554" fmla="*/ 2371809 h 2524209"/>
                  <a:gd name="connsiteX0-555" fmla="*/ 1582 w 2716364"/>
                  <a:gd name="connsiteY0-556" fmla="*/ 2522790 h 2522790"/>
                  <a:gd name="connsiteX1-557" fmla="*/ 756164 w 2716364"/>
                  <a:gd name="connsiteY1-558" fmla="*/ 869904 h 2522790"/>
                  <a:gd name="connsiteX2-559" fmla="*/ 1763613 w 2716364"/>
                  <a:gd name="connsiteY2-560" fmla="*/ 2531 h 2522790"/>
                  <a:gd name="connsiteX3-561" fmla="*/ 2232508 w 2716364"/>
                  <a:gd name="connsiteY3-562" fmla="*/ 1108814 h 2522790"/>
                  <a:gd name="connsiteX4-563" fmla="*/ 2716364 w 2716364"/>
                  <a:gd name="connsiteY4-564" fmla="*/ 2370390 h 2522790"/>
                  <a:gd name="connsiteX0-565" fmla="*/ 10428 w 2725210"/>
                  <a:gd name="connsiteY0-566" fmla="*/ 2520260 h 2520260"/>
                  <a:gd name="connsiteX1-567" fmla="*/ 472910 w 2725210"/>
                  <a:gd name="connsiteY1-568" fmla="*/ 1108674 h 2520260"/>
                  <a:gd name="connsiteX2-569" fmla="*/ 1772459 w 2725210"/>
                  <a:gd name="connsiteY2-570" fmla="*/ 1 h 2520260"/>
                  <a:gd name="connsiteX3-571" fmla="*/ 2241354 w 2725210"/>
                  <a:gd name="connsiteY3-572" fmla="*/ 1106284 h 2520260"/>
                  <a:gd name="connsiteX4-573" fmla="*/ 2725210 w 2725210"/>
                  <a:gd name="connsiteY4-574" fmla="*/ 2367860 h 2520260"/>
                  <a:gd name="connsiteX0-575" fmla="*/ 43997 w 2758779"/>
                  <a:gd name="connsiteY0-576" fmla="*/ 2521268 h 2521268"/>
                  <a:gd name="connsiteX1-577" fmla="*/ 366779 w 2758779"/>
                  <a:gd name="connsiteY1-578" fmla="*/ 1300182 h 2521268"/>
                  <a:gd name="connsiteX2-579" fmla="*/ 1806028 w 2758779"/>
                  <a:gd name="connsiteY2-580" fmla="*/ 1009 h 2521268"/>
                  <a:gd name="connsiteX3-581" fmla="*/ 2274923 w 2758779"/>
                  <a:gd name="connsiteY3-582" fmla="*/ 1107292 h 2521268"/>
                  <a:gd name="connsiteX4-583" fmla="*/ 2758779 w 2758779"/>
                  <a:gd name="connsiteY4-584" fmla="*/ 2368868 h 2521268"/>
                  <a:gd name="connsiteX0-585" fmla="*/ 43997 w 2758779"/>
                  <a:gd name="connsiteY0-586" fmla="*/ 2527043 h 2527043"/>
                  <a:gd name="connsiteX1-587" fmla="*/ 366779 w 2758779"/>
                  <a:gd name="connsiteY1-588" fmla="*/ 1305957 h 2527043"/>
                  <a:gd name="connsiteX2-589" fmla="*/ 1806028 w 2758779"/>
                  <a:gd name="connsiteY2-590" fmla="*/ 6784 h 2527043"/>
                  <a:gd name="connsiteX3-591" fmla="*/ 2274923 w 2758779"/>
                  <a:gd name="connsiteY3-592" fmla="*/ 1113067 h 2527043"/>
                  <a:gd name="connsiteX4-593" fmla="*/ 2758779 w 2758779"/>
                  <a:gd name="connsiteY4-594" fmla="*/ 2374643 h 2527043"/>
                  <a:gd name="connsiteX0-595" fmla="*/ 43997 w 2758779"/>
                  <a:gd name="connsiteY0-596" fmla="*/ 2520499 h 2520499"/>
                  <a:gd name="connsiteX1-597" fmla="*/ 366779 w 2758779"/>
                  <a:gd name="connsiteY1-598" fmla="*/ 1299413 h 2520499"/>
                  <a:gd name="connsiteX2-599" fmla="*/ 1806028 w 2758779"/>
                  <a:gd name="connsiteY2-600" fmla="*/ 240 h 2520499"/>
                  <a:gd name="connsiteX3-601" fmla="*/ 2363823 w 2758779"/>
                  <a:gd name="connsiteY3-602" fmla="*/ 1398623 h 2520499"/>
                  <a:gd name="connsiteX4-603" fmla="*/ 2758779 w 2758779"/>
                  <a:gd name="connsiteY4-604" fmla="*/ 2368099 h 2520499"/>
                  <a:gd name="connsiteX0-605" fmla="*/ 43997 w 2758779"/>
                  <a:gd name="connsiteY0-606" fmla="*/ 2520499 h 2520499"/>
                  <a:gd name="connsiteX1-607" fmla="*/ 366779 w 2758779"/>
                  <a:gd name="connsiteY1-608" fmla="*/ 1299413 h 2520499"/>
                  <a:gd name="connsiteX2-609" fmla="*/ 1806028 w 2758779"/>
                  <a:gd name="connsiteY2-610" fmla="*/ 240 h 2520499"/>
                  <a:gd name="connsiteX3-611" fmla="*/ 2363823 w 2758779"/>
                  <a:gd name="connsiteY3-612" fmla="*/ 1398623 h 2520499"/>
                  <a:gd name="connsiteX4-613" fmla="*/ 2758779 w 2758779"/>
                  <a:gd name="connsiteY4-614" fmla="*/ 2368099 h 2520499"/>
                  <a:gd name="connsiteX0-615" fmla="*/ 43997 w 2758779"/>
                  <a:gd name="connsiteY0-616" fmla="*/ 2525218 h 2525218"/>
                  <a:gd name="connsiteX1-617" fmla="*/ 366779 w 2758779"/>
                  <a:gd name="connsiteY1-618" fmla="*/ 1304132 h 2525218"/>
                  <a:gd name="connsiteX2-619" fmla="*/ 1806028 w 2758779"/>
                  <a:gd name="connsiteY2-620" fmla="*/ 4959 h 2525218"/>
                  <a:gd name="connsiteX3-621" fmla="*/ 2363823 w 2758779"/>
                  <a:gd name="connsiteY3-622" fmla="*/ 1403342 h 2525218"/>
                  <a:gd name="connsiteX4-623" fmla="*/ 2758779 w 2758779"/>
                  <a:gd name="connsiteY4-624" fmla="*/ 2372818 h 25252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779" h="2525218">
                    <a:moveTo>
                      <a:pt x="43997" y="2525218"/>
                    </a:moveTo>
                    <a:cubicBezTo>
                      <a:pt x="19100" y="2199293"/>
                      <a:pt x="-142793" y="1774975"/>
                      <a:pt x="366779" y="1304132"/>
                    </a:cubicBezTo>
                    <a:cubicBezTo>
                      <a:pt x="876351" y="833289"/>
                      <a:pt x="1663687" y="-75076"/>
                      <a:pt x="1806028" y="4959"/>
                    </a:cubicBezTo>
                    <a:cubicBezTo>
                      <a:pt x="1948369" y="84994"/>
                      <a:pt x="2078031" y="780099"/>
                      <a:pt x="2363823" y="1403342"/>
                    </a:cubicBezTo>
                    <a:cubicBezTo>
                      <a:pt x="2522615" y="1797985"/>
                      <a:pt x="2525684" y="2078240"/>
                      <a:pt x="2758779" y="2372818"/>
                    </a:cubicBezTo>
                  </a:path>
                </a:pathLst>
              </a:custGeom>
              <a:ln w="50800">
                <a:solidFill>
                  <a:schemeClr val="accent2"/>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pic>
            <p:nvPicPr>
              <p:cNvPr id="165" name="Picture 164" descr="bang.gif"/>
              <p:cNvPicPr>
                <a:picLocks noChangeAspect="1"/>
              </p:cNvPicPr>
              <p:nvPr/>
            </p:nvPicPr>
            <p:blipFill>
              <a:blip r:embed="rId3" cstate="print"/>
              <a:stretch>
                <a:fillRect/>
              </a:stretch>
            </p:blipFill>
            <p:spPr>
              <a:xfrm>
                <a:off x="7543800" y="4114800"/>
                <a:ext cx="844412" cy="844412"/>
              </a:xfrm>
              <a:prstGeom prst="rect">
                <a:avLst/>
              </a:prstGeom>
            </p:spPr>
          </p:pic>
        </p:grpSp>
        <p:sp>
          <p:nvSpPr>
            <p:cNvPr id="167" name="TextBox 166"/>
            <p:cNvSpPr txBox="1"/>
            <p:nvPr/>
          </p:nvSpPr>
          <p:spPr>
            <a:xfrm>
              <a:off x="5508546" y="1938384"/>
              <a:ext cx="2038453" cy="584776"/>
            </a:xfrm>
            <a:prstGeom prst="rect">
              <a:avLst/>
            </a:prstGeom>
            <a:noFill/>
          </p:spPr>
          <p:txBody>
            <a:bodyPr wrap="square" rtlCol="0">
              <a:spAutoFit/>
            </a:bodyPr>
            <a:lstStyle/>
            <a:p>
              <a:pPr algn="ctr"/>
              <a:r>
                <a:rPr lang="en-US" sz="3200" dirty="0" smtClean="0"/>
                <a:t>ECMP</a:t>
              </a:r>
              <a:endParaRPr lang="en-US" sz="3200" dirty="0"/>
            </a:p>
          </p:txBody>
        </p:sp>
      </p:grpSp>
      <p:sp>
        <p:nvSpPr>
          <p:cNvPr id="170" name="TextBox 169"/>
          <p:cNvSpPr txBox="1"/>
          <p:nvPr/>
        </p:nvSpPr>
        <p:spPr>
          <a:xfrm>
            <a:off x="4914348" y="2079258"/>
            <a:ext cx="4705687" cy="1384995"/>
          </a:xfrm>
          <a:prstGeom prst="rect">
            <a:avLst/>
          </a:prstGeom>
          <a:noFill/>
        </p:spPr>
        <p:txBody>
          <a:bodyPr wrap="square" rtlCol="0">
            <a:spAutoFit/>
          </a:bodyPr>
          <a:lstStyle/>
          <a:p>
            <a:r>
              <a:rPr lang="en-US" sz="2800" dirty="0" smtClean="0"/>
              <a:t>Presto is </a:t>
            </a:r>
            <a:r>
              <a:rPr lang="en-US" sz="2800" b="1" dirty="0" smtClean="0">
                <a:solidFill>
                  <a:srgbClr val="800000"/>
                </a:solidFill>
              </a:rPr>
              <a:t>fine-grained</a:t>
            </a:r>
            <a:r>
              <a:rPr lang="en-US" sz="2800" dirty="0" smtClean="0"/>
              <a:t> congestion-oblivious </a:t>
            </a:r>
            <a:endParaRPr lang="en-US" sz="2800" dirty="0" smtClean="0"/>
          </a:p>
          <a:p>
            <a:r>
              <a:rPr lang="en-US" sz="2800" dirty="0" smtClean="0"/>
              <a:t>load balancing</a:t>
            </a:r>
            <a:endParaRPr lang="en-US" sz="2800" dirty="0"/>
          </a:p>
        </p:txBody>
      </p:sp>
      <p:sp>
        <p:nvSpPr>
          <p:cNvPr id="172" name="TextBox 171"/>
          <p:cNvSpPr txBox="1"/>
          <p:nvPr/>
        </p:nvSpPr>
        <p:spPr>
          <a:xfrm>
            <a:off x="4914348" y="3905178"/>
            <a:ext cx="4114800" cy="954107"/>
          </a:xfrm>
          <a:prstGeom prst="rect">
            <a:avLst/>
          </a:prstGeom>
          <a:noFill/>
        </p:spPr>
        <p:txBody>
          <a:bodyPr wrap="square" rtlCol="0">
            <a:spAutoFit/>
          </a:bodyPr>
          <a:lstStyle/>
          <a:p>
            <a:r>
              <a:rPr lang="en-US" sz="2800" dirty="0" smtClean="0"/>
              <a:t>Key challenge is making this practical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Design Decisions</a:t>
            </a:r>
            <a:endParaRPr lang="en-US" dirty="0"/>
          </a:p>
        </p:txBody>
      </p:sp>
      <p:sp>
        <p:nvSpPr>
          <p:cNvPr id="3" name="Content Placeholder 2"/>
          <p:cNvSpPr>
            <a:spLocks noGrp="1"/>
          </p:cNvSpPr>
          <p:nvPr>
            <p:ph idx="1"/>
          </p:nvPr>
        </p:nvSpPr>
        <p:spPr>
          <a:xfrm>
            <a:off x="457199" y="1600200"/>
            <a:ext cx="8488017" cy="4525963"/>
          </a:xfrm>
        </p:spPr>
        <p:txBody>
          <a:bodyPr>
            <a:normAutofit lnSpcReduction="20000"/>
          </a:bodyPr>
          <a:lstStyle/>
          <a:p>
            <a:r>
              <a:rPr lang="en-US" dirty="0" smtClean="0">
                <a:solidFill>
                  <a:srgbClr val="0D49E1"/>
                </a:solidFill>
              </a:rPr>
              <a:t>Use software edge</a:t>
            </a:r>
            <a:endParaRPr lang="en-US" dirty="0" smtClean="0">
              <a:solidFill>
                <a:srgbClr val="0D49E1"/>
              </a:solidFill>
            </a:endParaRPr>
          </a:p>
          <a:p>
            <a:pPr marL="1200150" lvl="1" indent="-457200">
              <a:buFont typeface="Arial" panose="020B0604020202020204"/>
              <a:buChar char="•"/>
            </a:pPr>
            <a:r>
              <a:rPr lang="en-US" dirty="0" smtClean="0"/>
              <a:t>No changes to transport (e.g., inside VMs) or switches</a:t>
            </a:r>
            <a:endParaRPr lang="en-US" dirty="0" smtClean="0"/>
          </a:p>
          <a:p>
            <a:r>
              <a:rPr lang="en-US" dirty="0" smtClean="0">
                <a:solidFill>
                  <a:srgbClr val="0D49E1"/>
                </a:solidFill>
              </a:rPr>
              <a:t>LB granularity </a:t>
            </a:r>
            <a:r>
              <a:rPr lang="en-US" i="1" dirty="0" err="1" smtClean="0">
                <a:solidFill>
                  <a:srgbClr val="0D49E1"/>
                </a:solidFill>
              </a:rPr>
              <a:t>flowcells</a:t>
            </a:r>
            <a:r>
              <a:rPr lang="en-US" i="1" dirty="0" smtClean="0">
                <a:solidFill>
                  <a:srgbClr val="0D49E1"/>
                </a:solidFill>
              </a:rPr>
              <a:t> [e.g. 64KB of data]</a:t>
            </a:r>
            <a:endParaRPr lang="en-US" dirty="0">
              <a:solidFill>
                <a:srgbClr val="0D49E1"/>
              </a:solidFill>
            </a:endParaRPr>
          </a:p>
          <a:p>
            <a:pPr marL="1200150" lvl="1" indent="-457200">
              <a:buFont typeface="Arial" panose="020B0604020202020204"/>
              <a:buChar char="•"/>
            </a:pPr>
            <a:r>
              <a:rPr lang="en-US" dirty="0" smtClean="0"/>
              <a:t>Works with TSO (TSC Segmentation Offload) hardware offload</a:t>
            </a:r>
            <a:endParaRPr lang="en-US" dirty="0" smtClean="0"/>
          </a:p>
          <a:p>
            <a:pPr marL="1200150" lvl="1" indent="-457200">
              <a:buFont typeface="Arial" panose="020B0604020202020204"/>
              <a:buChar char="•"/>
            </a:pPr>
            <a:r>
              <a:rPr lang="en-US" dirty="0" smtClean="0"/>
              <a:t>No reordering for mice</a:t>
            </a:r>
            <a:endParaRPr lang="en-US" dirty="0" smtClean="0"/>
          </a:p>
          <a:p>
            <a:pPr marL="1200150" lvl="1" indent="-457200">
              <a:buFont typeface="Arial" panose="020B0604020202020204"/>
              <a:buChar char="•"/>
            </a:pPr>
            <a:r>
              <a:rPr lang="en-US" dirty="0" smtClean="0"/>
              <a:t>Makes dealing with reordering simpler (Why?)</a:t>
            </a:r>
            <a:endParaRPr lang="en-US" dirty="0" smtClean="0"/>
          </a:p>
          <a:p>
            <a:pPr lvl="1" indent="0">
              <a:buNone/>
            </a:pPr>
            <a:endParaRPr lang="en-US" sz="1050" dirty="0"/>
          </a:p>
          <a:p>
            <a:pPr lvl="0"/>
            <a:r>
              <a:rPr lang="en-US" dirty="0" smtClean="0">
                <a:solidFill>
                  <a:srgbClr val="0D49E1"/>
                </a:solidFill>
              </a:rPr>
              <a:t>“Fix” reordering at GRO (</a:t>
            </a:r>
            <a:r>
              <a:rPr lang="en-US" sz="2400" dirty="0" smtClean="0">
                <a:solidFill>
                  <a:srgbClr val="0D49E1"/>
                </a:solidFill>
              </a:rPr>
              <a:t>Generic Receive Offloading</a:t>
            </a:r>
            <a:r>
              <a:rPr lang="en-US" dirty="0" smtClean="0">
                <a:solidFill>
                  <a:srgbClr val="0D49E1"/>
                </a:solidFill>
              </a:rPr>
              <a:t>) layer</a:t>
            </a:r>
            <a:endParaRPr lang="en-US" dirty="0" smtClean="0">
              <a:solidFill>
                <a:srgbClr val="0D49E1"/>
              </a:solidFill>
            </a:endParaRPr>
          </a:p>
          <a:p>
            <a:pPr marL="1200150" lvl="1" indent="-457200">
              <a:buFont typeface="Arial" panose="020B0604020202020204"/>
              <a:buChar char="•"/>
            </a:pPr>
            <a:r>
              <a:rPr lang="en-US" dirty="0" smtClean="0">
                <a:solidFill>
                  <a:prstClr val="black"/>
                </a:solidFill>
              </a:rPr>
              <a:t>Avoid high per-packet processing (esp. at 10Gb/s and above)</a:t>
            </a:r>
            <a:endParaRPr lang="en-US" dirty="0" smtClean="0">
              <a:solidFill>
                <a:prstClr val="black"/>
              </a:solidFill>
            </a:endParaRPr>
          </a:p>
          <a:p>
            <a:pPr lvl="0"/>
            <a:r>
              <a:rPr lang="en-US" dirty="0" smtClean="0">
                <a:solidFill>
                  <a:srgbClr val="0D49E1"/>
                </a:solidFill>
              </a:rPr>
              <a:t>End-to-end path control</a:t>
            </a:r>
            <a:endParaRPr lang="en-US" dirty="0">
              <a:solidFill>
                <a:srgbClr val="0D49E1"/>
              </a:solidFill>
            </a:endParaRPr>
          </a:p>
          <a:p>
            <a:pPr lvl="1" indent="0">
              <a:buNone/>
            </a:pPr>
            <a:endParaRPr lang="en-US" dirty="0">
              <a:solidFill>
                <a:prstClr val="black"/>
              </a:solidFill>
            </a:endParaRPr>
          </a:p>
          <a:p>
            <a:pPr lvl="0"/>
            <a:endParaRPr lang="en-US" dirty="0">
              <a:solidFill>
                <a:srgbClr val="0D49E1"/>
              </a:solidFill>
            </a:endParaRPr>
          </a:p>
          <a:p>
            <a:pPr lvl="1" indent="0">
              <a:buNone/>
            </a:pP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Presto at a High Level</a:t>
            </a:r>
            <a:endParaRPr lang="en-US" sz="4000" dirty="0">
              <a:solidFill>
                <a:srgbClr val="0000FF"/>
              </a:solidFill>
            </a:endParaRPr>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pic>
        <p:nvPicPr>
          <p:cNvPr id="24" name="Picture 4" descr="C:\Documents and Settings\nsheth\Desktop\Force10\Dell\Dell Templates\Dell F10\iconsdec2011\Icons\3-D\Raster\High Resolution png\S4810_Black.png"/>
          <p:cNvPicPr>
            <a:picLocks noChangeAspect="1" noChangeArrowheads="1"/>
          </p:cNvPicPr>
          <p:nvPr/>
        </p:nvPicPr>
        <p:blipFill>
          <a:blip r:embed="rId1" cstate="print"/>
          <a:srcRect/>
          <a:stretch>
            <a:fillRect/>
          </a:stretch>
        </p:blipFill>
        <p:spPr bwMode="auto">
          <a:xfrm>
            <a:off x="959689" y="3984084"/>
            <a:ext cx="1417801" cy="357609"/>
          </a:xfrm>
          <a:prstGeom prst="rect">
            <a:avLst/>
          </a:prstGeom>
          <a:noFill/>
        </p:spPr>
      </p:pic>
      <p:pic>
        <p:nvPicPr>
          <p:cNvPr id="25" name="Picture 4" descr="C:\Documents and Settings\nsheth\Desktop\Force10\Dell\Dell Templates\Dell F10\iconsdec2011\Icons\3-D\Raster\High Resolution png\S4810_Black.png"/>
          <p:cNvPicPr>
            <a:picLocks noChangeAspect="1" noChangeArrowheads="1"/>
          </p:cNvPicPr>
          <p:nvPr/>
        </p:nvPicPr>
        <p:blipFill>
          <a:blip r:embed="rId1" cstate="print"/>
          <a:srcRect/>
          <a:stretch>
            <a:fillRect/>
          </a:stretch>
        </p:blipFill>
        <p:spPr bwMode="auto">
          <a:xfrm>
            <a:off x="6962820" y="3984084"/>
            <a:ext cx="1417801" cy="357609"/>
          </a:xfrm>
          <a:prstGeom prst="rect">
            <a:avLst/>
          </a:prstGeom>
          <a:noFill/>
        </p:spPr>
      </p:pic>
      <p:cxnSp>
        <p:nvCxnSpPr>
          <p:cNvPr id="27" name="Straight Connector 26"/>
          <p:cNvCxnSpPr>
            <a:endCxn id="24" idx="0"/>
          </p:cNvCxnSpPr>
          <p:nvPr/>
        </p:nvCxnSpPr>
        <p:spPr>
          <a:xfrm flipH="1">
            <a:off x="1668590" y="2205913"/>
            <a:ext cx="4891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57737" y="2205913"/>
            <a:ext cx="56183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7013369"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sp>
        <p:nvSpPr>
          <p:cNvPr id="39" name="Rectangle 38"/>
          <p:cNvSpPr/>
          <p:nvPr/>
        </p:nvSpPr>
        <p:spPr>
          <a:xfrm>
            <a:off x="1368106"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cxnSp>
        <p:nvCxnSpPr>
          <p:cNvPr id="41" name="Straight Connector 40"/>
          <p:cNvCxnSpPr>
            <a:endCxn id="39" idx="0"/>
          </p:cNvCxnSpPr>
          <p:nvPr/>
        </p:nvCxnSpPr>
        <p:spPr>
          <a:xfrm>
            <a:off x="1623496" y="4341693"/>
            <a:ext cx="0" cy="32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7548304"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sp>
        <p:nvSpPr>
          <p:cNvPr id="46" name="Rounded Rectangle 45"/>
          <p:cNvSpPr/>
          <p:nvPr/>
        </p:nvSpPr>
        <p:spPr>
          <a:xfrm>
            <a:off x="831714"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cxnSp>
        <p:nvCxnSpPr>
          <p:cNvPr id="47" name="Straight Connector 46"/>
          <p:cNvCxnSpPr/>
          <p:nvPr/>
        </p:nvCxnSpPr>
        <p:spPr>
          <a:xfrm>
            <a:off x="7776084" y="4341693"/>
            <a:ext cx="0" cy="317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796675" y="4670943"/>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990874" y="4670944"/>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stCxn id="24" idx="0"/>
          </p:cNvCxnSpPr>
          <p:nvPr/>
        </p:nvCxnSpPr>
        <p:spPr>
          <a:xfrm flipV="1">
            <a:off x="1668590" y="2205915"/>
            <a:ext cx="1882634"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3551224" y="2205915"/>
            <a:ext cx="4224860"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24" idx="0"/>
          </p:cNvCxnSpPr>
          <p:nvPr/>
        </p:nvCxnSpPr>
        <p:spPr>
          <a:xfrm flipV="1">
            <a:off x="1668590" y="2198347"/>
            <a:ext cx="3642120" cy="1785737"/>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310710" y="2190781"/>
            <a:ext cx="2465374" cy="1793303"/>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4" idx="0"/>
          </p:cNvCxnSpPr>
          <p:nvPr/>
        </p:nvCxnSpPr>
        <p:spPr>
          <a:xfrm flipV="1">
            <a:off x="1668590" y="2198349"/>
            <a:ext cx="5035607" cy="17857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704197" y="2198349"/>
            <a:ext cx="1071888" cy="173171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195814" y="5460509"/>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861" y="1391669"/>
            <a:ext cx="886148" cy="799112"/>
          </a:xfrm>
          <a:prstGeom prst="rect">
            <a:avLst/>
          </a:prstGeom>
        </p:spPr>
      </p:pic>
      <p:sp>
        <p:nvSpPr>
          <p:cNvPr id="26" name="TextBox 25"/>
          <p:cNvSpPr txBox="1"/>
          <p:nvPr/>
        </p:nvSpPr>
        <p:spPr>
          <a:xfrm>
            <a:off x="346364" y="1484032"/>
            <a:ext cx="873256" cy="461665"/>
          </a:xfrm>
          <a:prstGeom prst="rect">
            <a:avLst/>
          </a:prstGeom>
          <a:noFill/>
        </p:spPr>
        <p:txBody>
          <a:bodyPr wrap="none" rtlCol="0">
            <a:spAutoFit/>
          </a:bodyPr>
          <a:lstStyle/>
          <a:p>
            <a:r>
              <a:rPr lang="en-US" sz="2400" dirty="0" smtClean="0"/>
              <a:t>Spine</a:t>
            </a:r>
            <a:endParaRPr lang="en-US" sz="2400" dirty="0"/>
          </a:p>
        </p:txBody>
      </p:sp>
      <p:sp>
        <p:nvSpPr>
          <p:cNvPr id="79" name="TextBox 78"/>
          <p:cNvSpPr txBox="1"/>
          <p:nvPr/>
        </p:nvSpPr>
        <p:spPr>
          <a:xfrm>
            <a:off x="132809" y="3880028"/>
            <a:ext cx="710451" cy="461665"/>
          </a:xfrm>
          <a:prstGeom prst="rect">
            <a:avLst/>
          </a:prstGeom>
          <a:noFill/>
        </p:spPr>
        <p:txBody>
          <a:bodyPr wrap="none" rtlCol="0">
            <a:spAutoFit/>
          </a:bodyPr>
          <a:lstStyle/>
          <a:p>
            <a:r>
              <a:rPr lang="en-US" sz="2400" dirty="0" smtClean="0"/>
              <a:t>Leaf</a:t>
            </a:r>
            <a:endParaRPr lang="en-US" sz="2400" dirty="0"/>
          </a:p>
        </p:txBody>
      </p:sp>
      <p:sp>
        <p:nvSpPr>
          <p:cNvPr id="80" name="TextBox 79"/>
          <p:cNvSpPr txBox="1"/>
          <p:nvPr/>
        </p:nvSpPr>
        <p:spPr>
          <a:xfrm>
            <a:off x="7431023" y="5448964"/>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150" y="1377517"/>
            <a:ext cx="886148" cy="799112"/>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806" y="1377517"/>
            <a:ext cx="886148" cy="799112"/>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1123" y="1377517"/>
            <a:ext cx="886148" cy="799112"/>
          </a:xfrm>
          <a:prstGeom prst="rect">
            <a:avLst/>
          </a:prstGeom>
        </p:spPr>
      </p:pic>
      <p:sp>
        <p:nvSpPr>
          <p:cNvPr id="89" name="Rounded Rectangle 88"/>
          <p:cNvSpPr/>
          <p:nvPr/>
        </p:nvSpPr>
        <p:spPr>
          <a:xfrm>
            <a:off x="2610354" y="3863268"/>
            <a:ext cx="4203693" cy="4784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rgbClr val="3366FF"/>
                </a:solidFill>
              </a:rPr>
              <a:t>N</a:t>
            </a:r>
            <a:r>
              <a:rPr lang="en-US" sz="2000" i="1" dirty="0" smtClean="0">
                <a:solidFill>
                  <a:srgbClr val="3366FF"/>
                </a:solidFill>
              </a:rPr>
              <a:t>ear uniform-sized data units</a:t>
            </a:r>
            <a:endParaRPr lang="en-US" sz="2000" i="1" dirty="0">
              <a:solidFill>
                <a:srgbClr val="3366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Presto at a High Level</a:t>
            </a:r>
            <a:endParaRPr lang="en-US" sz="4000" dirty="0">
              <a:solidFill>
                <a:srgbClr val="0000FF"/>
              </a:solidFill>
            </a:endParaRPr>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pic>
        <p:nvPicPr>
          <p:cNvPr id="24" name="Picture 4" descr="C:\Documents and Settings\nsheth\Desktop\Force10\Dell\Dell Templates\Dell F10\iconsdec2011\Icons\3-D\Raster\High Resolution png\S4810_Black.png"/>
          <p:cNvPicPr>
            <a:picLocks noChangeAspect="1" noChangeArrowheads="1"/>
          </p:cNvPicPr>
          <p:nvPr/>
        </p:nvPicPr>
        <p:blipFill>
          <a:blip r:embed="rId1" cstate="print"/>
          <a:srcRect/>
          <a:stretch>
            <a:fillRect/>
          </a:stretch>
        </p:blipFill>
        <p:spPr bwMode="auto">
          <a:xfrm>
            <a:off x="959689" y="3984084"/>
            <a:ext cx="1417801" cy="357609"/>
          </a:xfrm>
          <a:prstGeom prst="rect">
            <a:avLst/>
          </a:prstGeom>
          <a:noFill/>
        </p:spPr>
      </p:pic>
      <p:pic>
        <p:nvPicPr>
          <p:cNvPr id="25" name="Picture 4" descr="C:\Documents and Settings\nsheth\Desktop\Force10\Dell\Dell Templates\Dell F10\iconsdec2011\Icons\3-D\Raster\High Resolution png\S4810_Black.png"/>
          <p:cNvPicPr>
            <a:picLocks noChangeAspect="1" noChangeArrowheads="1"/>
          </p:cNvPicPr>
          <p:nvPr/>
        </p:nvPicPr>
        <p:blipFill>
          <a:blip r:embed="rId1" cstate="print"/>
          <a:srcRect/>
          <a:stretch>
            <a:fillRect/>
          </a:stretch>
        </p:blipFill>
        <p:spPr bwMode="auto">
          <a:xfrm>
            <a:off x="6962820" y="3984084"/>
            <a:ext cx="1417801" cy="357609"/>
          </a:xfrm>
          <a:prstGeom prst="rect">
            <a:avLst/>
          </a:prstGeom>
          <a:noFill/>
        </p:spPr>
      </p:pic>
      <p:cxnSp>
        <p:nvCxnSpPr>
          <p:cNvPr id="27" name="Straight Connector 26"/>
          <p:cNvCxnSpPr>
            <a:endCxn id="24" idx="0"/>
          </p:cNvCxnSpPr>
          <p:nvPr/>
        </p:nvCxnSpPr>
        <p:spPr>
          <a:xfrm flipH="1">
            <a:off x="1668590" y="2205913"/>
            <a:ext cx="4891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57737" y="2205913"/>
            <a:ext cx="56183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7013369"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sp>
        <p:nvSpPr>
          <p:cNvPr id="39" name="Rectangle 38"/>
          <p:cNvSpPr/>
          <p:nvPr/>
        </p:nvSpPr>
        <p:spPr>
          <a:xfrm>
            <a:off x="1368106"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cxnSp>
        <p:nvCxnSpPr>
          <p:cNvPr id="41" name="Straight Connector 40"/>
          <p:cNvCxnSpPr>
            <a:endCxn id="39" idx="0"/>
          </p:cNvCxnSpPr>
          <p:nvPr/>
        </p:nvCxnSpPr>
        <p:spPr>
          <a:xfrm>
            <a:off x="1623496" y="4341693"/>
            <a:ext cx="0" cy="32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7548304"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sp>
        <p:nvSpPr>
          <p:cNvPr id="46" name="Rounded Rectangle 45"/>
          <p:cNvSpPr/>
          <p:nvPr/>
        </p:nvSpPr>
        <p:spPr>
          <a:xfrm>
            <a:off x="831714"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cxnSp>
        <p:nvCxnSpPr>
          <p:cNvPr id="47" name="Straight Connector 46"/>
          <p:cNvCxnSpPr/>
          <p:nvPr/>
        </p:nvCxnSpPr>
        <p:spPr>
          <a:xfrm>
            <a:off x="7776084" y="4341693"/>
            <a:ext cx="0" cy="317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796675" y="4670943"/>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990874" y="4670944"/>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stCxn id="24" idx="0"/>
          </p:cNvCxnSpPr>
          <p:nvPr/>
        </p:nvCxnSpPr>
        <p:spPr>
          <a:xfrm flipV="1">
            <a:off x="1668590" y="2205915"/>
            <a:ext cx="1882634"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3551224" y="2205915"/>
            <a:ext cx="4224860"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24" idx="0"/>
          </p:cNvCxnSpPr>
          <p:nvPr/>
        </p:nvCxnSpPr>
        <p:spPr>
          <a:xfrm flipV="1">
            <a:off x="1668590" y="2198347"/>
            <a:ext cx="3642120" cy="1785737"/>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310710" y="2190781"/>
            <a:ext cx="2465374" cy="1793303"/>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4" idx="0"/>
          </p:cNvCxnSpPr>
          <p:nvPr/>
        </p:nvCxnSpPr>
        <p:spPr>
          <a:xfrm flipV="1">
            <a:off x="1668590" y="2198349"/>
            <a:ext cx="5035607" cy="17857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704197" y="2198349"/>
            <a:ext cx="1071888" cy="173171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195814" y="5460509"/>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861" y="1391669"/>
            <a:ext cx="886148" cy="799112"/>
          </a:xfrm>
          <a:prstGeom prst="rect">
            <a:avLst/>
          </a:prstGeom>
        </p:spPr>
      </p:pic>
      <p:sp>
        <p:nvSpPr>
          <p:cNvPr id="26" name="TextBox 25"/>
          <p:cNvSpPr txBox="1"/>
          <p:nvPr/>
        </p:nvSpPr>
        <p:spPr>
          <a:xfrm>
            <a:off x="346364" y="1484032"/>
            <a:ext cx="873256" cy="461665"/>
          </a:xfrm>
          <a:prstGeom prst="rect">
            <a:avLst/>
          </a:prstGeom>
          <a:noFill/>
        </p:spPr>
        <p:txBody>
          <a:bodyPr wrap="none" rtlCol="0">
            <a:spAutoFit/>
          </a:bodyPr>
          <a:lstStyle/>
          <a:p>
            <a:r>
              <a:rPr lang="en-US" sz="2400" dirty="0" smtClean="0"/>
              <a:t>Spine</a:t>
            </a:r>
            <a:endParaRPr lang="en-US" sz="2400" dirty="0"/>
          </a:p>
        </p:txBody>
      </p:sp>
      <p:sp>
        <p:nvSpPr>
          <p:cNvPr id="79" name="TextBox 78"/>
          <p:cNvSpPr txBox="1"/>
          <p:nvPr/>
        </p:nvSpPr>
        <p:spPr>
          <a:xfrm>
            <a:off x="132809" y="3880028"/>
            <a:ext cx="710451" cy="461665"/>
          </a:xfrm>
          <a:prstGeom prst="rect">
            <a:avLst/>
          </a:prstGeom>
          <a:noFill/>
        </p:spPr>
        <p:txBody>
          <a:bodyPr wrap="none" rtlCol="0">
            <a:spAutoFit/>
          </a:bodyPr>
          <a:lstStyle/>
          <a:p>
            <a:r>
              <a:rPr lang="en-US" sz="2400" dirty="0" smtClean="0"/>
              <a:t>Leaf</a:t>
            </a:r>
            <a:endParaRPr lang="en-US" sz="2400" dirty="0"/>
          </a:p>
        </p:txBody>
      </p:sp>
      <p:sp>
        <p:nvSpPr>
          <p:cNvPr id="80" name="TextBox 79"/>
          <p:cNvSpPr txBox="1"/>
          <p:nvPr/>
        </p:nvSpPr>
        <p:spPr>
          <a:xfrm>
            <a:off x="7431023" y="5448964"/>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150" y="1377517"/>
            <a:ext cx="886148" cy="799112"/>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806" y="1377517"/>
            <a:ext cx="886148" cy="799112"/>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1123" y="1377517"/>
            <a:ext cx="886148" cy="799112"/>
          </a:xfrm>
          <a:prstGeom prst="rect">
            <a:avLst/>
          </a:prstGeom>
        </p:spPr>
      </p:pic>
      <p:sp>
        <p:nvSpPr>
          <p:cNvPr id="88" name="Rounded Rectangle 87"/>
          <p:cNvSpPr/>
          <p:nvPr/>
        </p:nvSpPr>
        <p:spPr>
          <a:xfrm>
            <a:off x="2610354" y="4634253"/>
            <a:ext cx="4203693" cy="72097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3366FF"/>
                </a:solidFill>
              </a:rPr>
              <a:t>Proactively distributed evenly over symmetric network by </a:t>
            </a:r>
            <a:r>
              <a:rPr lang="en-US" sz="2000" i="1" dirty="0" err="1" smtClean="0">
                <a:solidFill>
                  <a:srgbClr val="3366FF"/>
                </a:solidFill>
              </a:rPr>
              <a:t>vSwitch</a:t>
            </a:r>
            <a:r>
              <a:rPr lang="en-US" sz="2000" i="1" dirty="0" smtClean="0">
                <a:solidFill>
                  <a:srgbClr val="3366FF"/>
                </a:solidFill>
              </a:rPr>
              <a:t> sender</a:t>
            </a:r>
            <a:endParaRPr lang="en-US" sz="2000" i="1" dirty="0">
              <a:solidFill>
                <a:srgbClr val="3366FF"/>
              </a:solidFill>
            </a:endParaRPr>
          </a:p>
        </p:txBody>
      </p:sp>
      <p:sp>
        <p:nvSpPr>
          <p:cNvPr id="89" name="Rounded Rectangle 88"/>
          <p:cNvSpPr/>
          <p:nvPr/>
        </p:nvSpPr>
        <p:spPr>
          <a:xfrm>
            <a:off x="2610354" y="3863268"/>
            <a:ext cx="4203693" cy="4784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rgbClr val="3366FF"/>
                </a:solidFill>
              </a:rPr>
              <a:t>N</a:t>
            </a:r>
            <a:r>
              <a:rPr lang="en-US" sz="2000" i="1" dirty="0" smtClean="0">
                <a:solidFill>
                  <a:srgbClr val="3366FF"/>
                </a:solidFill>
              </a:rPr>
              <a:t>ear uniform-sized data units</a:t>
            </a:r>
            <a:endParaRPr lang="en-US" sz="2000" i="1" dirty="0">
              <a:solidFill>
                <a:srgbClr val="3366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Presto at a High Level</a:t>
            </a:r>
            <a:endParaRPr lang="en-US" sz="4000" dirty="0">
              <a:solidFill>
                <a:srgbClr val="0000FF"/>
              </a:solidFill>
            </a:endParaRPr>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pic>
        <p:nvPicPr>
          <p:cNvPr id="24" name="Picture 4" descr="C:\Documents and Settings\nsheth\Desktop\Force10\Dell\Dell Templates\Dell F10\iconsdec2011\Icons\3-D\Raster\High Resolution png\S4810_Black.png"/>
          <p:cNvPicPr>
            <a:picLocks noChangeAspect="1" noChangeArrowheads="1"/>
          </p:cNvPicPr>
          <p:nvPr/>
        </p:nvPicPr>
        <p:blipFill>
          <a:blip r:embed="rId1" cstate="print"/>
          <a:srcRect/>
          <a:stretch>
            <a:fillRect/>
          </a:stretch>
        </p:blipFill>
        <p:spPr bwMode="auto">
          <a:xfrm>
            <a:off x="959689" y="3984084"/>
            <a:ext cx="1417801" cy="357609"/>
          </a:xfrm>
          <a:prstGeom prst="rect">
            <a:avLst/>
          </a:prstGeom>
          <a:noFill/>
        </p:spPr>
      </p:pic>
      <p:pic>
        <p:nvPicPr>
          <p:cNvPr id="25" name="Picture 4" descr="C:\Documents and Settings\nsheth\Desktop\Force10\Dell\Dell Templates\Dell F10\iconsdec2011\Icons\3-D\Raster\High Resolution png\S4810_Black.png"/>
          <p:cNvPicPr>
            <a:picLocks noChangeAspect="1" noChangeArrowheads="1"/>
          </p:cNvPicPr>
          <p:nvPr/>
        </p:nvPicPr>
        <p:blipFill>
          <a:blip r:embed="rId1" cstate="print"/>
          <a:srcRect/>
          <a:stretch>
            <a:fillRect/>
          </a:stretch>
        </p:blipFill>
        <p:spPr bwMode="auto">
          <a:xfrm>
            <a:off x="6962820" y="3984084"/>
            <a:ext cx="1417801" cy="357609"/>
          </a:xfrm>
          <a:prstGeom prst="rect">
            <a:avLst/>
          </a:prstGeom>
          <a:noFill/>
        </p:spPr>
      </p:pic>
      <p:cxnSp>
        <p:nvCxnSpPr>
          <p:cNvPr id="27" name="Straight Connector 26"/>
          <p:cNvCxnSpPr>
            <a:endCxn id="24" idx="0"/>
          </p:cNvCxnSpPr>
          <p:nvPr/>
        </p:nvCxnSpPr>
        <p:spPr>
          <a:xfrm flipH="1">
            <a:off x="1668590" y="2205913"/>
            <a:ext cx="4891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57737" y="2205913"/>
            <a:ext cx="56183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7013369"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sp>
        <p:nvSpPr>
          <p:cNvPr id="39" name="Rectangle 38"/>
          <p:cNvSpPr/>
          <p:nvPr/>
        </p:nvSpPr>
        <p:spPr>
          <a:xfrm>
            <a:off x="1368106"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cxnSp>
        <p:nvCxnSpPr>
          <p:cNvPr id="41" name="Straight Connector 40"/>
          <p:cNvCxnSpPr>
            <a:endCxn id="39" idx="0"/>
          </p:cNvCxnSpPr>
          <p:nvPr/>
        </p:nvCxnSpPr>
        <p:spPr>
          <a:xfrm>
            <a:off x="1623496" y="4341693"/>
            <a:ext cx="0" cy="32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7548304"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sp>
        <p:nvSpPr>
          <p:cNvPr id="46" name="Rounded Rectangle 45"/>
          <p:cNvSpPr/>
          <p:nvPr/>
        </p:nvSpPr>
        <p:spPr>
          <a:xfrm>
            <a:off x="831714"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cxnSp>
        <p:nvCxnSpPr>
          <p:cNvPr id="47" name="Straight Connector 46"/>
          <p:cNvCxnSpPr/>
          <p:nvPr/>
        </p:nvCxnSpPr>
        <p:spPr>
          <a:xfrm>
            <a:off x="7776084" y="4341693"/>
            <a:ext cx="0" cy="317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796675" y="4670943"/>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990874" y="4670944"/>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stCxn id="24" idx="0"/>
          </p:cNvCxnSpPr>
          <p:nvPr/>
        </p:nvCxnSpPr>
        <p:spPr>
          <a:xfrm flipV="1">
            <a:off x="1668590" y="2205915"/>
            <a:ext cx="1882634"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3551224" y="2205915"/>
            <a:ext cx="4224860"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24" idx="0"/>
          </p:cNvCxnSpPr>
          <p:nvPr/>
        </p:nvCxnSpPr>
        <p:spPr>
          <a:xfrm flipV="1">
            <a:off x="1668590" y="2198347"/>
            <a:ext cx="3642120" cy="1785737"/>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310710" y="2190781"/>
            <a:ext cx="2465374" cy="1793303"/>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4" idx="0"/>
          </p:cNvCxnSpPr>
          <p:nvPr/>
        </p:nvCxnSpPr>
        <p:spPr>
          <a:xfrm flipV="1">
            <a:off x="1668590" y="2198349"/>
            <a:ext cx="5035607" cy="17857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704197" y="2198349"/>
            <a:ext cx="1071888" cy="173171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195814" y="5460509"/>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861" y="1391669"/>
            <a:ext cx="886148" cy="799112"/>
          </a:xfrm>
          <a:prstGeom prst="rect">
            <a:avLst/>
          </a:prstGeom>
        </p:spPr>
      </p:pic>
      <p:sp>
        <p:nvSpPr>
          <p:cNvPr id="26" name="TextBox 25"/>
          <p:cNvSpPr txBox="1"/>
          <p:nvPr/>
        </p:nvSpPr>
        <p:spPr>
          <a:xfrm>
            <a:off x="346364" y="1484032"/>
            <a:ext cx="873256" cy="461665"/>
          </a:xfrm>
          <a:prstGeom prst="rect">
            <a:avLst/>
          </a:prstGeom>
          <a:noFill/>
        </p:spPr>
        <p:txBody>
          <a:bodyPr wrap="none" rtlCol="0">
            <a:spAutoFit/>
          </a:bodyPr>
          <a:lstStyle/>
          <a:p>
            <a:r>
              <a:rPr lang="en-US" sz="2400" dirty="0" smtClean="0"/>
              <a:t>Spine</a:t>
            </a:r>
            <a:endParaRPr lang="en-US" sz="2400" dirty="0"/>
          </a:p>
        </p:txBody>
      </p:sp>
      <p:sp>
        <p:nvSpPr>
          <p:cNvPr id="79" name="TextBox 78"/>
          <p:cNvSpPr txBox="1"/>
          <p:nvPr/>
        </p:nvSpPr>
        <p:spPr>
          <a:xfrm>
            <a:off x="132809" y="3880028"/>
            <a:ext cx="710451" cy="461665"/>
          </a:xfrm>
          <a:prstGeom prst="rect">
            <a:avLst/>
          </a:prstGeom>
          <a:noFill/>
        </p:spPr>
        <p:txBody>
          <a:bodyPr wrap="none" rtlCol="0">
            <a:spAutoFit/>
          </a:bodyPr>
          <a:lstStyle/>
          <a:p>
            <a:r>
              <a:rPr lang="en-US" sz="2400" dirty="0" smtClean="0"/>
              <a:t>Leaf</a:t>
            </a:r>
            <a:endParaRPr lang="en-US" sz="2400" dirty="0"/>
          </a:p>
        </p:txBody>
      </p:sp>
      <p:sp>
        <p:nvSpPr>
          <p:cNvPr id="80" name="TextBox 79"/>
          <p:cNvSpPr txBox="1"/>
          <p:nvPr/>
        </p:nvSpPr>
        <p:spPr>
          <a:xfrm>
            <a:off x="7431023" y="5448964"/>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150" y="1377517"/>
            <a:ext cx="886148" cy="799112"/>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806" y="1377517"/>
            <a:ext cx="886148" cy="799112"/>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1123" y="1377517"/>
            <a:ext cx="886148" cy="799112"/>
          </a:xfrm>
          <a:prstGeom prst="rect">
            <a:avLst/>
          </a:prstGeom>
        </p:spPr>
      </p:pic>
      <p:sp>
        <p:nvSpPr>
          <p:cNvPr id="88" name="Rounded Rectangle 87"/>
          <p:cNvSpPr/>
          <p:nvPr/>
        </p:nvSpPr>
        <p:spPr>
          <a:xfrm>
            <a:off x="2610354" y="4634253"/>
            <a:ext cx="4203693" cy="72097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3366FF"/>
                </a:solidFill>
              </a:rPr>
              <a:t>Proactively distributed evenly over symmetric network by </a:t>
            </a:r>
            <a:r>
              <a:rPr lang="en-US" sz="2000" i="1" dirty="0" err="1" smtClean="0">
                <a:solidFill>
                  <a:srgbClr val="3366FF"/>
                </a:solidFill>
              </a:rPr>
              <a:t>vSwitch</a:t>
            </a:r>
            <a:r>
              <a:rPr lang="en-US" sz="2000" i="1" dirty="0" smtClean="0">
                <a:solidFill>
                  <a:srgbClr val="3366FF"/>
                </a:solidFill>
              </a:rPr>
              <a:t> sender</a:t>
            </a:r>
            <a:endParaRPr lang="en-US" sz="2000" i="1" dirty="0">
              <a:solidFill>
                <a:srgbClr val="3366FF"/>
              </a:solidFill>
            </a:endParaRPr>
          </a:p>
        </p:txBody>
      </p:sp>
      <p:sp>
        <p:nvSpPr>
          <p:cNvPr id="89" name="Rounded Rectangle 88"/>
          <p:cNvSpPr/>
          <p:nvPr/>
        </p:nvSpPr>
        <p:spPr>
          <a:xfrm>
            <a:off x="2610354" y="3863268"/>
            <a:ext cx="4203693" cy="4784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rgbClr val="3366FF"/>
                </a:solidFill>
              </a:rPr>
              <a:t>N</a:t>
            </a:r>
            <a:r>
              <a:rPr lang="en-US" sz="2000" i="1" dirty="0" smtClean="0">
                <a:solidFill>
                  <a:srgbClr val="3366FF"/>
                </a:solidFill>
              </a:rPr>
              <a:t>ear uniform-sized data units</a:t>
            </a:r>
            <a:endParaRPr lang="en-US" sz="2000" i="1" dirty="0">
              <a:solidFill>
                <a:srgbClr val="3366FF"/>
              </a:solidFill>
            </a:endParaRPr>
          </a:p>
        </p:txBody>
      </p:sp>
      <p:sp>
        <p:nvSpPr>
          <p:cNvPr id="38" name="Rounded Rectangle 37"/>
          <p:cNvSpPr/>
          <p:nvPr/>
        </p:nvSpPr>
        <p:spPr>
          <a:xfrm rot="4253967">
            <a:off x="4841218" y="2319689"/>
            <a:ext cx="408417" cy="914400"/>
          </a:xfrm>
          <a:prstGeom prst="roundRect">
            <a:avLst/>
          </a:prstGeom>
          <a:solidFill>
            <a:schemeClr val="tx1"/>
          </a:solidFill>
          <a:ln w="508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Rounded Rectangle 32"/>
          <p:cNvSpPr/>
          <p:nvPr/>
        </p:nvSpPr>
        <p:spPr>
          <a:xfrm rot="3961045">
            <a:off x="3648669" y="2435335"/>
            <a:ext cx="408417" cy="914400"/>
          </a:xfrm>
          <a:prstGeom prst="roundRect">
            <a:avLst/>
          </a:prstGeom>
          <a:solidFill>
            <a:srgbClr val="0000FF"/>
          </a:solidFill>
          <a:ln w="50800">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Rounded Rectangle 33"/>
          <p:cNvSpPr/>
          <p:nvPr/>
        </p:nvSpPr>
        <p:spPr>
          <a:xfrm rot="2833486">
            <a:off x="2616219" y="2423946"/>
            <a:ext cx="408417" cy="914400"/>
          </a:xfrm>
          <a:prstGeom prst="roundRect">
            <a:avLst/>
          </a:prstGeom>
          <a:solidFill>
            <a:srgbClr val="800000"/>
          </a:solidFill>
          <a:ln w="50800">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ounded Rectangle 34"/>
          <p:cNvSpPr/>
          <p:nvPr/>
        </p:nvSpPr>
        <p:spPr>
          <a:xfrm rot="883297">
            <a:off x="1727543" y="2548002"/>
            <a:ext cx="408417" cy="914400"/>
          </a:xfrm>
          <a:prstGeom prst="roundRect">
            <a:avLst/>
          </a:prstGeom>
          <a:solidFill>
            <a:schemeClr val="accent3">
              <a:lumMod val="50000"/>
            </a:schemeClr>
          </a:solidFill>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Presto at a High Level</a:t>
            </a:r>
            <a:endParaRPr lang="en-US" sz="4000" dirty="0">
              <a:solidFill>
                <a:srgbClr val="0000FF"/>
              </a:solidFill>
            </a:endParaRPr>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pic>
        <p:nvPicPr>
          <p:cNvPr id="24" name="Picture 4" descr="C:\Documents and Settings\nsheth\Desktop\Force10\Dell\Dell Templates\Dell F10\iconsdec2011\Icons\3-D\Raster\High Resolution png\S4810_Black.png"/>
          <p:cNvPicPr>
            <a:picLocks noChangeAspect="1" noChangeArrowheads="1"/>
          </p:cNvPicPr>
          <p:nvPr/>
        </p:nvPicPr>
        <p:blipFill>
          <a:blip r:embed="rId1" cstate="print"/>
          <a:srcRect/>
          <a:stretch>
            <a:fillRect/>
          </a:stretch>
        </p:blipFill>
        <p:spPr bwMode="auto">
          <a:xfrm>
            <a:off x="959689" y="3984084"/>
            <a:ext cx="1417801" cy="357609"/>
          </a:xfrm>
          <a:prstGeom prst="rect">
            <a:avLst/>
          </a:prstGeom>
          <a:noFill/>
        </p:spPr>
      </p:pic>
      <p:pic>
        <p:nvPicPr>
          <p:cNvPr id="25" name="Picture 4" descr="C:\Documents and Settings\nsheth\Desktop\Force10\Dell\Dell Templates\Dell F10\iconsdec2011\Icons\3-D\Raster\High Resolution png\S4810_Black.png"/>
          <p:cNvPicPr>
            <a:picLocks noChangeAspect="1" noChangeArrowheads="1"/>
          </p:cNvPicPr>
          <p:nvPr/>
        </p:nvPicPr>
        <p:blipFill>
          <a:blip r:embed="rId1" cstate="print"/>
          <a:srcRect/>
          <a:stretch>
            <a:fillRect/>
          </a:stretch>
        </p:blipFill>
        <p:spPr bwMode="auto">
          <a:xfrm>
            <a:off x="6962820" y="3984084"/>
            <a:ext cx="1417801" cy="357609"/>
          </a:xfrm>
          <a:prstGeom prst="rect">
            <a:avLst/>
          </a:prstGeom>
          <a:noFill/>
        </p:spPr>
      </p:pic>
      <p:cxnSp>
        <p:nvCxnSpPr>
          <p:cNvPr id="27" name="Straight Connector 26"/>
          <p:cNvCxnSpPr>
            <a:endCxn id="24" idx="0"/>
          </p:cNvCxnSpPr>
          <p:nvPr/>
        </p:nvCxnSpPr>
        <p:spPr>
          <a:xfrm flipH="1">
            <a:off x="1668590" y="2205913"/>
            <a:ext cx="4891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57737" y="2205913"/>
            <a:ext cx="5618347" cy="1778171"/>
          </a:xfrm>
          <a:prstGeom prst="line">
            <a:avLst/>
          </a:prstGeom>
          <a:ln w="50800">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7013369"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sp>
        <p:nvSpPr>
          <p:cNvPr id="39" name="Rectangle 38"/>
          <p:cNvSpPr/>
          <p:nvPr/>
        </p:nvSpPr>
        <p:spPr>
          <a:xfrm>
            <a:off x="1368106"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cxnSp>
        <p:nvCxnSpPr>
          <p:cNvPr id="41" name="Straight Connector 40"/>
          <p:cNvCxnSpPr>
            <a:endCxn id="39" idx="0"/>
          </p:cNvCxnSpPr>
          <p:nvPr/>
        </p:nvCxnSpPr>
        <p:spPr>
          <a:xfrm>
            <a:off x="1623496" y="4341693"/>
            <a:ext cx="0" cy="3292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7548304" y="4670944"/>
            <a:ext cx="510780" cy="3727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NIC</a:t>
            </a:r>
            <a:endParaRPr lang="en-US" dirty="0"/>
          </a:p>
        </p:txBody>
      </p:sp>
      <p:sp>
        <p:nvSpPr>
          <p:cNvPr id="46" name="Rounded Rectangle 45"/>
          <p:cNvSpPr/>
          <p:nvPr/>
        </p:nvSpPr>
        <p:spPr>
          <a:xfrm>
            <a:off x="831714" y="5068241"/>
            <a:ext cx="1673431" cy="351282"/>
          </a:xfrm>
          <a:prstGeom prst="round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err="1" smtClean="0">
                <a:solidFill>
                  <a:schemeClr val="tx1"/>
                </a:solidFill>
              </a:rPr>
              <a:t>vSwitch</a:t>
            </a:r>
            <a:endParaRPr lang="zh-CN" altLang="en-US" sz="2400" dirty="0">
              <a:solidFill>
                <a:schemeClr val="tx1"/>
              </a:solidFill>
            </a:endParaRPr>
          </a:p>
        </p:txBody>
      </p:sp>
      <p:cxnSp>
        <p:nvCxnSpPr>
          <p:cNvPr id="47" name="Straight Connector 46"/>
          <p:cNvCxnSpPr/>
          <p:nvPr/>
        </p:nvCxnSpPr>
        <p:spPr>
          <a:xfrm>
            <a:off x="7776084" y="4341693"/>
            <a:ext cx="0" cy="317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796675" y="4670943"/>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990874" y="4670944"/>
            <a:ext cx="1708469" cy="1170089"/>
          </a:xfrm>
          <a:prstGeom prst="rect">
            <a:avLst/>
          </a:prstGeom>
          <a:noFill/>
          <a:ln w="19050">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a:stCxn id="24" idx="0"/>
          </p:cNvCxnSpPr>
          <p:nvPr/>
        </p:nvCxnSpPr>
        <p:spPr>
          <a:xfrm flipV="1">
            <a:off x="1668590" y="2205915"/>
            <a:ext cx="1882634"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3551224" y="2205915"/>
            <a:ext cx="4224860" cy="1778169"/>
          </a:xfrm>
          <a:prstGeom prst="line">
            <a:avLst/>
          </a:prstGeom>
          <a:ln w="50800">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24" idx="0"/>
          </p:cNvCxnSpPr>
          <p:nvPr/>
        </p:nvCxnSpPr>
        <p:spPr>
          <a:xfrm flipV="1">
            <a:off x="1668590" y="2198347"/>
            <a:ext cx="3642120" cy="1785737"/>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310710" y="2190781"/>
            <a:ext cx="2465374" cy="1793303"/>
          </a:xfrm>
          <a:prstGeom prst="line">
            <a:avLst/>
          </a:prstGeom>
          <a:ln w="508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24" idx="0"/>
          </p:cNvCxnSpPr>
          <p:nvPr/>
        </p:nvCxnSpPr>
        <p:spPr>
          <a:xfrm flipV="1">
            <a:off x="1668590" y="2198349"/>
            <a:ext cx="5035607" cy="1785735"/>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704197" y="2198349"/>
            <a:ext cx="1071888" cy="173171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195814" y="5460509"/>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861" y="1391669"/>
            <a:ext cx="886148" cy="799112"/>
          </a:xfrm>
          <a:prstGeom prst="rect">
            <a:avLst/>
          </a:prstGeom>
        </p:spPr>
      </p:pic>
      <p:sp>
        <p:nvSpPr>
          <p:cNvPr id="26" name="TextBox 25"/>
          <p:cNvSpPr txBox="1"/>
          <p:nvPr/>
        </p:nvSpPr>
        <p:spPr>
          <a:xfrm>
            <a:off x="346364" y="1484032"/>
            <a:ext cx="873256" cy="461665"/>
          </a:xfrm>
          <a:prstGeom prst="rect">
            <a:avLst/>
          </a:prstGeom>
          <a:noFill/>
        </p:spPr>
        <p:txBody>
          <a:bodyPr wrap="none" rtlCol="0">
            <a:spAutoFit/>
          </a:bodyPr>
          <a:lstStyle/>
          <a:p>
            <a:r>
              <a:rPr lang="en-US" sz="2400" dirty="0" smtClean="0"/>
              <a:t>Spine</a:t>
            </a:r>
            <a:endParaRPr lang="en-US" sz="2400" dirty="0"/>
          </a:p>
        </p:txBody>
      </p:sp>
      <p:sp>
        <p:nvSpPr>
          <p:cNvPr id="79" name="TextBox 78"/>
          <p:cNvSpPr txBox="1"/>
          <p:nvPr/>
        </p:nvSpPr>
        <p:spPr>
          <a:xfrm>
            <a:off x="132809" y="3880028"/>
            <a:ext cx="710451" cy="461665"/>
          </a:xfrm>
          <a:prstGeom prst="rect">
            <a:avLst/>
          </a:prstGeom>
          <a:noFill/>
        </p:spPr>
        <p:txBody>
          <a:bodyPr wrap="none" rtlCol="0">
            <a:spAutoFit/>
          </a:bodyPr>
          <a:lstStyle/>
          <a:p>
            <a:r>
              <a:rPr lang="en-US" sz="2400" dirty="0" smtClean="0"/>
              <a:t>Leaf</a:t>
            </a:r>
            <a:endParaRPr lang="en-US" sz="2400" dirty="0"/>
          </a:p>
        </p:txBody>
      </p:sp>
      <p:sp>
        <p:nvSpPr>
          <p:cNvPr id="80" name="TextBox 79"/>
          <p:cNvSpPr txBox="1"/>
          <p:nvPr/>
        </p:nvSpPr>
        <p:spPr>
          <a:xfrm>
            <a:off x="7431023" y="5448964"/>
            <a:ext cx="899004" cy="400110"/>
          </a:xfrm>
          <a:prstGeom prst="rect">
            <a:avLst/>
          </a:prstGeom>
          <a:noFill/>
        </p:spPr>
        <p:txBody>
          <a:bodyPr wrap="none" rtlCol="0">
            <a:spAutoFit/>
          </a:bodyPr>
          <a:lstStyle/>
          <a:p>
            <a:r>
              <a:rPr lang="en-US" sz="2000" b="1" dirty="0" smtClean="0">
                <a:solidFill>
                  <a:srgbClr val="660066"/>
                </a:solidFill>
              </a:rPr>
              <a:t>TCP/IP</a:t>
            </a:r>
            <a:endParaRPr lang="en-US" sz="2000" b="1" dirty="0">
              <a:solidFill>
                <a:srgbClr val="660066"/>
              </a:solidFill>
            </a:endParaRPr>
          </a:p>
        </p:txBody>
      </p:sp>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150" y="1377517"/>
            <a:ext cx="886148" cy="799112"/>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9806" y="1377517"/>
            <a:ext cx="886148" cy="799112"/>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1123" y="1377517"/>
            <a:ext cx="886148" cy="799112"/>
          </a:xfrm>
          <a:prstGeom prst="rect">
            <a:avLst/>
          </a:prstGeom>
        </p:spPr>
      </p:pic>
      <p:sp>
        <p:nvSpPr>
          <p:cNvPr id="29" name="Rounded Rectangle 28"/>
          <p:cNvSpPr/>
          <p:nvPr/>
        </p:nvSpPr>
        <p:spPr>
          <a:xfrm>
            <a:off x="2610354" y="5566401"/>
            <a:ext cx="4203693" cy="72097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3366FF"/>
                </a:solidFill>
              </a:rPr>
              <a:t>Receiver masks packet reordering due to </a:t>
            </a:r>
            <a:r>
              <a:rPr lang="en-US" sz="2000" i="1" dirty="0" err="1" smtClean="0">
                <a:solidFill>
                  <a:srgbClr val="3366FF"/>
                </a:solidFill>
              </a:rPr>
              <a:t>multipathing</a:t>
            </a:r>
            <a:r>
              <a:rPr lang="en-US" sz="2000" i="1" dirty="0" smtClean="0">
                <a:solidFill>
                  <a:srgbClr val="3366FF"/>
                </a:solidFill>
              </a:rPr>
              <a:t>  below transport layer</a:t>
            </a:r>
            <a:endParaRPr lang="en-US" sz="2000" i="1" dirty="0">
              <a:solidFill>
                <a:srgbClr val="3366FF"/>
              </a:solidFill>
            </a:endParaRPr>
          </a:p>
        </p:txBody>
      </p:sp>
      <p:sp>
        <p:nvSpPr>
          <p:cNvPr id="88" name="Rounded Rectangle 87"/>
          <p:cNvSpPr/>
          <p:nvPr/>
        </p:nvSpPr>
        <p:spPr>
          <a:xfrm>
            <a:off x="2610354" y="4634253"/>
            <a:ext cx="4203693" cy="72097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smtClean="0">
                <a:solidFill>
                  <a:srgbClr val="3366FF"/>
                </a:solidFill>
              </a:rPr>
              <a:t>Proactively distributed evenly over symmetric network by </a:t>
            </a:r>
            <a:r>
              <a:rPr lang="en-US" sz="2000" i="1" dirty="0" err="1" smtClean="0">
                <a:solidFill>
                  <a:srgbClr val="3366FF"/>
                </a:solidFill>
              </a:rPr>
              <a:t>vSwitch</a:t>
            </a:r>
            <a:r>
              <a:rPr lang="en-US" sz="2000" i="1" dirty="0" smtClean="0">
                <a:solidFill>
                  <a:srgbClr val="3366FF"/>
                </a:solidFill>
              </a:rPr>
              <a:t> sender</a:t>
            </a:r>
            <a:endParaRPr lang="en-US" sz="2000" i="1" dirty="0">
              <a:solidFill>
                <a:srgbClr val="3366FF"/>
              </a:solidFill>
            </a:endParaRPr>
          </a:p>
        </p:txBody>
      </p:sp>
      <p:sp>
        <p:nvSpPr>
          <p:cNvPr id="89" name="Rounded Rectangle 88"/>
          <p:cNvSpPr/>
          <p:nvPr/>
        </p:nvSpPr>
        <p:spPr>
          <a:xfrm>
            <a:off x="2610354" y="3863268"/>
            <a:ext cx="4203693" cy="47842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rgbClr val="3366FF"/>
                </a:solidFill>
              </a:rPr>
              <a:t>N</a:t>
            </a:r>
            <a:r>
              <a:rPr lang="en-US" sz="2000" i="1" dirty="0" smtClean="0">
                <a:solidFill>
                  <a:srgbClr val="3366FF"/>
                </a:solidFill>
              </a:rPr>
              <a:t>ear uniform-sized data units</a:t>
            </a:r>
            <a:endParaRPr lang="en-US" sz="2000" i="1" dirty="0">
              <a:solidFill>
                <a:srgbClr val="3366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Discussion</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AC913800-9833-F549-80FC-C3497A40B0B4}" type="slidenum">
              <a:rPr lang="en-US" smtClean="0">
                <a:solidFill>
                  <a:prstClr val="black">
                    <a:tint val="75000"/>
                  </a:prstClr>
                </a:solidFill>
                <a:latin typeface="Calibri" panose="020F0502020204030204"/>
              </a:rPr>
            </a:fld>
            <a:endParaRPr lang="en-US">
              <a:solidFill>
                <a:prstClr val="black">
                  <a:tint val="75000"/>
                </a:prstClr>
              </a:solidFill>
              <a:latin typeface="Calibri" panose="020F0502020204030204"/>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Said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smtClean="0"/>
              <a:t>Arman</a:t>
            </a:r>
            <a:r>
              <a:rPr lang="en-US" b="1" dirty="0" smtClean="0"/>
              <a:t>: </a:t>
            </a:r>
            <a:r>
              <a:rPr lang="en-US" i="1" dirty="0" smtClean="0"/>
              <a:t>“</a:t>
            </a:r>
            <a:r>
              <a:rPr lang="en-US" i="1" dirty="0"/>
              <a:t>From an (information) theoretic perspective, order should not be such a troubling phenomenon, yet in real networks ordering is so important. How practical are “</a:t>
            </a:r>
            <a:r>
              <a:rPr lang="en-US" i="1" dirty="0" err="1"/>
              <a:t>rateless</a:t>
            </a:r>
            <a:r>
              <a:rPr lang="en-US" i="1" dirty="0"/>
              <a:t> codes” (network coding, raptor codes, etc.) in alleviating this problem</a:t>
            </a:r>
            <a:r>
              <a:rPr lang="en-US" i="1" dirty="0" smtClean="0"/>
              <a:t>?”</a:t>
            </a:r>
            <a:endParaRPr lang="en-US" i="1" dirty="0" smtClean="0"/>
          </a:p>
          <a:p>
            <a:endParaRPr lang="en-US" sz="1700" b="1" i="1" dirty="0"/>
          </a:p>
          <a:p>
            <a:r>
              <a:rPr lang="en-US" b="1" dirty="0"/>
              <a:t>Amy: </a:t>
            </a:r>
            <a:r>
              <a:rPr lang="en-US" b="1" i="1" dirty="0"/>
              <a:t>“</a:t>
            </a:r>
            <a:r>
              <a:rPr lang="en-US" i="1" dirty="0"/>
              <a:t>The main complexities in the paper stem from the requirement that servers use TSO and GRO to achieve high throughput. It is surprising to me that people still rely so heavily on TSO and GRO. Why doesn't someone build a multi-core TCP stack that can process individual packets at line rate in software?</a:t>
            </a:r>
            <a:r>
              <a:rPr lang="en-US" i="1" dirty="0" smtClean="0"/>
              <a:t>”</a:t>
            </a:r>
            <a:endParaRPr lang="en-US" i="1" dirty="0"/>
          </a:p>
        </p:txBody>
      </p:sp>
      <p:sp>
        <p:nvSpPr>
          <p:cNvPr id="4" name="Slide Number Placeholder 3"/>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Presto LB Granularity</a:t>
            </a:r>
            <a:endParaRPr lang="en-US" sz="4000"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Presto: load-balance on </a:t>
            </a:r>
            <a:r>
              <a:rPr lang="en-US" sz="2800" i="1" dirty="0" err="1" smtClean="0"/>
              <a:t>flowcells</a:t>
            </a:r>
            <a:endParaRPr lang="en-US" sz="2800" i="1" dirty="0" smtClean="0"/>
          </a:p>
          <a:p>
            <a:r>
              <a:rPr lang="en-US" sz="2800" dirty="0" smtClean="0"/>
              <a:t>What is </a:t>
            </a:r>
            <a:r>
              <a:rPr lang="en-US" sz="2800" dirty="0" err="1" smtClean="0"/>
              <a:t>flowcell</a:t>
            </a:r>
            <a:r>
              <a:rPr lang="en-US" sz="2800" dirty="0" smtClean="0"/>
              <a:t>?</a:t>
            </a:r>
            <a:endParaRPr lang="en-US" sz="2800" dirty="0" smtClean="0"/>
          </a:p>
          <a:p>
            <a:pPr lvl="1"/>
            <a:r>
              <a:rPr lang="en-US" sz="2400" i="1" dirty="0" smtClean="0">
                <a:solidFill>
                  <a:srgbClr val="3366FF"/>
                </a:solidFill>
              </a:rPr>
              <a:t>A set of TCP segments with bounded byte count</a:t>
            </a:r>
            <a:endParaRPr lang="en-US" sz="2400" i="1" dirty="0" smtClean="0">
              <a:solidFill>
                <a:srgbClr val="3366FF"/>
              </a:solidFill>
            </a:endParaRPr>
          </a:p>
          <a:p>
            <a:pPr lvl="1"/>
            <a:r>
              <a:rPr lang="en-US" sz="2400" dirty="0" smtClean="0"/>
              <a:t>Bound is maximal TCP Segmentation Offload (TSO) size</a:t>
            </a:r>
            <a:endParaRPr lang="en-US" sz="2000" dirty="0" smtClean="0"/>
          </a:p>
          <a:p>
            <a:pPr lvl="2"/>
            <a:r>
              <a:rPr lang="en-US" sz="2000" dirty="0" smtClean="0"/>
              <a:t>Maximize the benefit of TSO for high speed</a:t>
            </a:r>
            <a:endParaRPr lang="en-US" sz="2000" dirty="0" smtClean="0"/>
          </a:p>
          <a:p>
            <a:pPr lvl="2"/>
            <a:r>
              <a:rPr lang="en-US" sz="2000" i="1" dirty="0" smtClean="0">
                <a:solidFill>
                  <a:srgbClr val="3366FF"/>
                </a:solidFill>
              </a:rPr>
              <a:t>64KB</a:t>
            </a:r>
            <a:r>
              <a:rPr lang="en-US" sz="2000" dirty="0" smtClean="0"/>
              <a:t> in implementation</a:t>
            </a:r>
            <a:endParaRPr lang="en-US" sz="2000" dirty="0" smtClean="0"/>
          </a:p>
          <a:p>
            <a:pPr lvl="0"/>
            <a:r>
              <a:rPr lang="en-US" sz="2800" dirty="0" smtClean="0"/>
              <a:t>What’s TSO?</a:t>
            </a:r>
            <a:endParaRPr lang="en-US" sz="2800" dirty="0"/>
          </a:p>
          <a:p>
            <a:pPr lvl="1"/>
            <a:endParaRPr lang="en-US" dirty="0" smtClean="0"/>
          </a:p>
          <a:p>
            <a:pPr lvl="1"/>
            <a:endParaRPr lang="en-US" dirty="0" smtClean="0"/>
          </a:p>
          <a:p>
            <a:pPr lvl="1"/>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4D3BA737-27AB-A44D-A61A-F5896FDDB172}" type="slidenum">
              <a:rPr lang="en-US" smtClean="0"/>
            </a:fld>
            <a:endParaRPr lang="en-US" dirty="0"/>
          </a:p>
        </p:txBody>
      </p:sp>
      <p:sp>
        <p:nvSpPr>
          <p:cNvPr id="11" name="Rectangle 10"/>
          <p:cNvSpPr/>
          <p:nvPr/>
        </p:nvSpPr>
        <p:spPr>
          <a:xfrm>
            <a:off x="3725358" y="4952237"/>
            <a:ext cx="3016131" cy="351618"/>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1243184" y="5642247"/>
            <a:ext cx="7302212" cy="1"/>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32863" y="4891233"/>
            <a:ext cx="806042" cy="369332"/>
          </a:xfrm>
          <a:prstGeom prst="rect">
            <a:avLst/>
          </a:prstGeom>
          <a:noFill/>
        </p:spPr>
        <p:txBody>
          <a:bodyPr wrap="none" rtlCol="0">
            <a:spAutoFit/>
          </a:bodyPr>
          <a:lstStyle/>
          <a:p>
            <a:r>
              <a:rPr lang="en-US" dirty="0" smtClean="0"/>
              <a:t>TCP/IP</a:t>
            </a:r>
            <a:endParaRPr lang="en-US" dirty="0"/>
          </a:p>
        </p:txBody>
      </p:sp>
      <p:sp>
        <p:nvSpPr>
          <p:cNvPr id="21" name="TextBox 20"/>
          <p:cNvSpPr txBox="1"/>
          <p:nvPr/>
        </p:nvSpPr>
        <p:spPr>
          <a:xfrm>
            <a:off x="197784" y="5805314"/>
            <a:ext cx="3496582" cy="646331"/>
          </a:xfrm>
          <a:prstGeom prst="rect">
            <a:avLst/>
          </a:prstGeom>
          <a:noFill/>
        </p:spPr>
        <p:txBody>
          <a:bodyPr wrap="none" rtlCol="0">
            <a:spAutoFit/>
          </a:bodyPr>
          <a:lstStyle/>
          <a:p>
            <a:pPr algn="ctr"/>
            <a:r>
              <a:rPr lang="en-US" dirty="0" smtClean="0"/>
              <a:t>NIC</a:t>
            </a:r>
            <a:endParaRPr lang="en-US" dirty="0" smtClean="0"/>
          </a:p>
          <a:p>
            <a:r>
              <a:rPr lang="en-US" i="1" dirty="0" smtClean="0"/>
              <a:t>Segmentation &amp; Checksum Offload</a:t>
            </a:r>
            <a:endParaRPr lang="en-US" i="1" dirty="0"/>
          </a:p>
        </p:txBody>
      </p:sp>
      <p:sp>
        <p:nvSpPr>
          <p:cNvPr id="24" name="Rectangle 23"/>
          <p:cNvSpPr/>
          <p:nvPr/>
        </p:nvSpPr>
        <p:spPr>
          <a:xfrm>
            <a:off x="3978779" y="5914301"/>
            <a:ext cx="457200" cy="35161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735551" y="5932015"/>
            <a:ext cx="457200" cy="35161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7627778" y="5914301"/>
            <a:ext cx="457200" cy="35161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710530" y="5960143"/>
            <a:ext cx="274320" cy="27432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106291" y="5966023"/>
            <a:ext cx="274320" cy="27432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300112" y="5955357"/>
            <a:ext cx="274320" cy="27432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31000" y="5914301"/>
            <a:ext cx="457200" cy="35161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405019" y="6395486"/>
            <a:ext cx="2975592" cy="369332"/>
          </a:xfrm>
          <a:prstGeom prst="rect">
            <a:avLst/>
          </a:prstGeom>
          <a:noFill/>
        </p:spPr>
        <p:txBody>
          <a:bodyPr wrap="square" rtlCol="0">
            <a:spAutoFit/>
          </a:bodyPr>
          <a:lstStyle/>
          <a:p>
            <a:r>
              <a:rPr lang="en-US" dirty="0" smtClean="0"/>
              <a:t>MTU-sized Ethernet Frames</a:t>
            </a:r>
            <a:endParaRPr lang="en-US" dirty="0"/>
          </a:p>
        </p:txBody>
      </p:sp>
      <p:sp>
        <p:nvSpPr>
          <p:cNvPr id="17" name="TextBox 16"/>
          <p:cNvSpPr txBox="1"/>
          <p:nvPr/>
        </p:nvSpPr>
        <p:spPr>
          <a:xfrm>
            <a:off x="6981293" y="4891233"/>
            <a:ext cx="1564104" cy="369332"/>
          </a:xfrm>
          <a:prstGeom prst="rect">
            <a:avLst/>
          </a:prstGeom>
          <a:noFill/>
        </p:spPr>
        <p:txBody>
          <a:bodyPr wrap="square" rtlCol="0">
            <a:spAutoFit/>
          </a:bodyPr>
          <a:lstStyle/>
          <a:p>
            <a:r>
              <a:rPr lang="en-US" dirty="0" smtClean="0"/>
              <a:t>Large Segment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1" grpId="0"/>
      <p:bldP spid="24" grpId="0" animBg="1"/>
      <p:bldP spid="26" grpId="0" animBg="1"/>
      <p:bldP spid="30" grpId="0" animBg="1"/>
      <p:bldP spid="16" grpId="0" animBg="1"/>
      <p:bldP spid="31" grpId="0" animBg="1"/>
      <p:bldP spid="33" grpId="0" animBg="1"/>
      <p:bldP spid="34" grpId="0" animBg="1"/>
      <p:bldP spid="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ECMP </a:t>
            </a:r>
            <a:r>
              <a:rPr lang="en-US" dirty="0" smtClean="0"/>
              <a:t>Load Balancing</a:t>
            </a:r>
            <a:endParaRPr lang="en-US" dirty="0"/>
          </a:p>
        </p:txBody>
      </p:sp>
      <p:sp>
        <p:nvSpPr>
          <p:cNvPr id="3" name="Content Placeholder 2"/>
          <p:cNvSpPr>
            <a:spLocks noGrp="1"/>
          </p:cNvSpPr>
          <p:nvPr>
            <p:ph idx="1"/>
          </p:nvPr>
        </p:nvSpPr>
        <p:spPr>
          <a:xfrm>
            <a:off x="457200" y="1752601"/>
            <a:ext cx="8534400" cy="1371600"/>
          </a:xfrm>
        </p:spPr>
        <p:txBody>
          <a:bodyPr>
            <a:normAutofit/>
          </a:bodyPr>
          <a:lstStyle/>
          <a:p>
            <a:pPr marL="0" indent="0">
              <a:buNone/>
            </a:pPr>
            <a:r>
              <a:rPr lang="en-US" sz="2600" dirty="0"/>
              <a:t>Pick among equal-cost paths by a </a:t>
            </a:r>
            <a:r>
              <a:rPr lang="en-US" sz="2600" dirty="0">
                <a:solidFill>
                  <a:srgbClr val="BD0A12"/>
                </a:solidFill>
              </a:rPr>
              <a:t>hash</a:t>
            </a:r>
            <a:r>
              <a:rPr lang="en-US" sz="2600" dirty="0"/>
              <a:t> of 5-tuple</a:t>
            </a:r>
            <a:endParaRPr lang="en-US" sz="2600" dirty="0"/>
          </a:p>
          <a:p>
            <a:pPr>
              <a:buFont typeface="Wingdings" panose="05000000000000000000" pitchFamily="2" charset="2"/>
              <a:buChar char="Ø"/>
            </a:pPr>
            <a:r>
              <a:rPr lang="en-US" sz="2400" dirty="0"/>
              <a:t>Randomized load balancing</a:t>
            </a:r>
            <a:endParaRPr lang="en-US" sz="2400" dirty="0"/>
          </a:p>
          <a:p>
            <a:pPr>
              <a:buFont typeface="Wingdings" panose="05000000000000000000" pitchFamily="2" charset="2"/>
              <a:buChar char="Ø"/>
            </a:pPr>
            <a:r>
              <a:rPr lang="en-US" sz="2400" dirty="0"/>
              <a:t>Preserves packet order </a:t>
            </a:r>
            <a:endParaRPr lang="en-US" sz="2400" dirty="0"/>
          </a:p>
        </p:txBody>
      </p:sp>
      <p:sp>
        <p:nvSpPr>
          <p:cNvPr id="4" name="Slide Number Placeholder 3"/>
          <p:cNvSpPr>
            <a:spLocks noGrp="1"/>
          </p:cNvSpPr>
          <p:nvPr>
            <p:ph type="sldNum" sz="quarter" idx="12"/>
          </p:nvPr>
        </p:nvSpPr>
        <p:spPr/>
        <p:txBody>
          <a:bodyPr/>
          <a:lstStyle/>
          <a:p>
            <a:fld id="{3AC99A5B-5B03-425B-9284-2F10A88898BE}" type="slidenum">
              <a:rPr lang="en-US" smtClean="0"/>
            </a:fld>
            <a:endParaRPr lang="en-US"/>
          </a:p>
        </p:txBody>
      </p:sp>
      <p:grpSp>
        <p:nvGrpSpPr>
          <p:cNvPr id="258" name="Group 257"/>
          <p:cNvGrpSpPr/>
          <p:nvPr/>
        </p:nvGrpSpPr>
        <p:grpSpPr>
          <a:xfrm>
            <a:off x="4343401" y="3124201"/>
            <a:ext cx="4346409" cy="3051841"/>
            <a:chOff x="4821965" y="2962694"/>
            <a:chExt cx="3876480" cy="2721878"/>
          </a:xfrm>
        </p:grpSpPr>
        <p:cxnSp>
          <p:nvCxnSpPr>
            <p:cNvPr id="259" name="Straight Arrow Connector 258"/>
            <p:cNvCxnSpPr>
              <a:stCxn id="345" idx="0"/>
              <a:endCxn id="402" idx="3"/>
            </p:cNvCxnSpPr>
            <p:nvPr/>
          </p:nvCxnSpPr>
          <p:spPr>
            <a:xfrm flipV="1">
              <a:off x="5214120" y="3552456"/>
              <a:ext cx="690491"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0" name="Straight Arrow Connector 259"/>
            <p:cNvCxnSpPr>
              <a:stCxn id="345" idx="0"/>
              <a:endCxn id="410" idx="3"/>
            </p:cNvCxnSpPr>
            <p:nvPr/>
          </p:nvCxnSpPr>
          <p:spPr>
            <a:xfrm flipV="1">
              <a:off x="5214120" y="3555867"/>
              <a:ext cx="1590807"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a:stCxn id="345" idx="0"/>
              <a:endCxn id="406" idx="3"/>
            </p:cNvCxnSpPr>
            <p:nvPr/>
          </p:nvCxnSpPr>
          <p:spPr>
            <a:xfrm flipV="1">
              <a:off x="5214120" y="3567276"/>
              <a:ext cx="2565757"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a:stCxn id="324" idx="0"/>
              <a:endCxn id="402" idx="3"/>
            </p:cNvCxnSpPr>
            <p:nvPr/>
          </p:nvCxnSpPr>
          <p:spPr>
            <a:xfrm flipH="1" flipV="1">
              <a:off x="5904612" y="3552456"/>
              <a:ext cx="324737"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a:stCxn id="324" idx="0"/>
              <a:endCxn id="411" idx="2"/>
            </p:cNvCxnSpPr>
            <p:nvPr/>
          </p:nvCxnSpPr>
          <p:spPr>
            <a:xfrm flipV="1">
              <a:off x="6229349" y="3552518"/>
              <a:ext cx="578676" cy="149163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a:stCxn id="324" idx="0"/>
              <a:endCxn id="406" idx="3"/>
            </p:cNvCxnSpPr>
            <p:nvPr/>
          </p:nvCxnSpPr>
          <p:spPr>
            <a:xfrm flipV="1">
              <a:off x="6229349" y="3567276"/>
              <a:ext cx="1550529" cy="147687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a:stCxn id="303" idx="0"/>
              <a:endCxn id="402" idx="3"/>
            </p:cNvCxnSpPr>
            <p:nvPr/>
          </p:nvCxnSpPr>
          <p:spPr>
            <a:xfrm flipH="1" flipV="1">
              <a:off x="5904612" y="3552456"/>
              <a:ext cx="1332462" cy="149907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a:stCxn id="303" idx="0"/>
              <a:endCxn id="410" idx="3"/>
            </p:cNvCxnSpPr>
            <p:nvPr/>
          </p:nvCxnSpPr>
          <p:spPr>
            <a:xfrm flipH="1" flipV="1">
              <a:off x="6804928" y="3555867"/>
              <a:ext cx="432146" cy="1495666"/>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a:stCxn id="303" idx="0"/>
              <a:endCxn id="407" idx="2"/>
            </p:cNvCxnSpPr>
            <p:nvPr/>
          </p:nvCxnSpPr>
          <p:spPr>
            <a:xfrm flipV="1">
              <a:off x="7237074" y="3563928"/>
              <a:ext cx="545901" cy="148760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a:stCxn id="282" idx="0"/>
              <a:endCxn id="407" idx="2"/>
            </p:cNvCxnSpPr>
            <p:nvPr/>
          </p:nvCxnSpPr>
          <p:spPr>
            <a:xfrm flipH="1" flipV="1">
              <a:off x="7782975" y="3563928"/>
              <a:ext cx="533412" cy="148022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a:stCxn id="282" idx="0"/>
              <a:endCxn id="410" idx="3"/>
            </p:cNvCxnSpPr>
            <p:nvPr/>
          </p:nvCxnSpPr>
          <p:spPr>
            <a:xfrm flipH="1" flipV="1">
              <a:off x="6804928" y="3555867"/>
              <a:ext cx="1511459" cy="14882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a:stCxn id="282" idx="0"/>
              <a:endCxn id="402" idx="3"/>
            </p:cNvCxnSpPr>
            <p:nvPr/>
          </p:nvCxnSpPr>
          <p:spPr>
            <a:xfrm flipH="1" flipV="1">
              <a:off x="5904612" y="3552456"/>
              <a:ext cx="2411775" cy="14916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271" name="Group 270"/>
            <p:cNvGrpSpPr/>
            <p:nvPr/>
          </p:nvGrpSpPr>
          <p:grpSpPr>
            <a:xfrm>
              <a:off x="6523918" y="2966104"/>
              <a:ext cx="449615" cy="589762"/>
              <a:chOff x="1027560" y="1988818"/>
              <a:chExt cx="545969" cy="678181"/>
            </a:xfrm>
          </p:grpSpPr>
          <p:sp>
            <p:nvSpPr>
              <p:cNvPr id="410" name="Cube 409"/>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412"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3"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2" name="Group 271"/>
            <p:cNvGrpSpPr/>
            <p:nvPr/>
          </p:nvGrpSpPr>
          <p:grpSpPr>
            <a:xfrm>
              <a:off x="7498868" y="2977514"/>
              <a:ext cx="449615" cy="589762"/>
              <a:chOff x="1027560" y="1988818"/>
              <a:chExt cx="545969" cy="678181"/>
            </a:xfrm>
          </p:grpSpPr>
          <p:sp>
            <p:nvSpPr>
              <p:cNvPr id="406" name="Cube 405"/>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7"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408"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9"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3" name="Group 272"/>
            <p:cNvGrpSpPr/>
            <p:nvPr/>
          </p:nvGrpSpPr>
          <p:grpSpPr>
            <a:xfrm>
              <a:off x="5623602" y="2962694"/>
              <a:ext cx="449615" cy="589762"/>
              <a:chOff x="1027560" y="1988818"/>
              <a:chExt cx="545969" cy="678181"/>
            </a:xfrm>
          </p:grpSpPr>
          <p:sp>
            <p:nvSpPr>
              <p:cNvPr id="402" name="Cube 401"/>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3"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40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74" name="Group 273"/>
            <p:cNvGrpSpPr/>
            <p:nvPr/>
          </p:nvGrpSpPr>
          <p:grpSpPr>
            <a:xfrm>
              <a:off x="4821965" y="5247109"/>
              <a:ext cx="775546" cy="436881"/>
              <a:chOff x="457200" y="4457617"/>
              <a:chExt cx="1085821" cy="427364"/>
            </a:xfrm>
          </p:grpSpPr>
          <p:cxnSp>
            <p:nvCxnSpPr>
              <p:cNvPr id="393" name="Straight Connector 392"/>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97" name="Group 396"/>
              <p:cNvGrpSpPr/>
              <p:nvPr/>
            </p:nvGrpSpPr>
            <p:grpSpPr>
              <a:xfrm flipH="1">
                <a:off x="1012996" y="4465798"/>
                <a:ext cx="530025" cy="419183"/>
                <a:chOff x="609600" y="4610017"/>
                <a:chExt cx="530025" cy="419183"/>
              </a:xfrm>
            </p:grpSpPr>
            <p:cxnSp>
              <p:nvCxnSpPr>
                <p:cNvPr id="398" name="Straight Connector 397"/>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5" name="Group 274"/>
            <p:cNvGrpSpPr/>
            <p:nvPr/>
          </p:nvGrpSpPr>
          <p:grpSpPr>
            <a:xfrm>
              <a:off x="5837237" y="5247691"/>
              <a:ext cx="775546" cy="436881"/>
              <a:chOff x="457200" y="4457617"/>
              <a:chExt cx="1085821" cy="427364"/>
            </a:xfrm>
          </p:grpSpPr>
          <p:cxnSp>
            <p:nvCxnSpPr>
              <p:cNvPr id="384" name="Straight Connector 38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88" name="Group 387"/>
              <p:cNvGrpSpPr/>
              <p:nvPr/>
            </p:nvGrpSpPr>
            <p:grpSpPr>
              <a:xfrm flipH="1">
                <a:off x="1012996" y="4465798"/>
                <a:ext cx="530025" cy="419183"/>
                <a:chOff x="609600" y="4610017"/>
                <a:chExt cx="530025" cy="419183"/>
              </a:xfrm>
            </p:grpSpPr>
            <p:cxnSp>
              <p:nvCxnSpPr>
                <p:cNvPr id="389" name="Straight Connector 38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6" name="Group 275"/>
            <p:cNvGrpSpPr/>
            <p:nvPr/>
          </p:nvGrpSpPr>
          <p:grpSpPr>
            <a:xfrm>
              <a:off x="6844354" y="5247691"/>
              <a:ext cx="775546" cy="436881"/>
              <a:chOff x="457200" y="4457617"/>
              <a:chExt cx="1085821" cy="427364"/>
            </a:xfrm>
          </p:grpSpPr>
          <p:cxnSp>
            <p:nvCxnSpPr>
              <p:cNvPr id="375" name="Straight Connector 374"/>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79" name="Group 378"/>
              <p:cNvGrpSpPr/>
              <p:nvPr/>
            </p:nvGrpSpPr>
            <p:grpSpPr>
              <a:xfrm flipH="1">
                <a:off x="1012996" y="4465798"/>
                <a:ext cx="530025" cy="419183"/>
                <a:chOff x="609600" y="4610017"/>
                <a:chExt cx="530025" cy="419183"/>
              </a:xfrm>
            </p:grpSpPr>
            <p:cxnSp>
              <p:nvCxnSpPr>
                <p:cNvPr id="380" name="Straight Connector 379"/>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7" name="Group 276"/>
            <p:cNvGrpSpPr/>
            <p:nvPr/>
          </p:nvGrpSpPr>
          <p:grpSpPr>
            <a:xfrm>
              <a:off x="7922899" y="5237468"/>
              <a:ext cx="775546" cy="436881"/>
              <a:chOff x="457200" y="4457617"/>
              <a:chExt cx="1085821" cy="427364"/>
            </a:xfrm>
          </p:grpSpPr>
          <p:cxnSp>
            <p:nvCxnSpPr>
              <p:cNvPr id="366" name="Straight Connector 365"/>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70" name="Group 369"/>
              <p:cNvGrpSpPr/>
              <p:nvPr/>
            </p:nvGrpSpPr>
            <p:grpSpPr>
              <a:xfrm flipH="1">
                <a:off x="1012996" y="4465798"/>
                <a:ext cx="530025" cy="419183"/>
                <a:chOff x="609600" y="4610017"/>
                <a:chExt cx="530025" cy="419183"/>
              </a:xfrm>
            </p:grpSpPr>
            <p:cxnSp>
              <p:nvCxnSpPr>
                <p:cNvPr id="371" name="Straight Connector 370"/>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278" name="Group 277"/>
            <p:cNvGrpSpPr/>
            <p:nvPr/>
          </p:nvGrpSpPr>
          <p:grpSpPr>
            <a:xfrm>
              <a:off x="4864778" y="5044148"/>
              <a:ext cx="698684" cy="211325"/>
              <a:chOff x="5220661" y="3675707"/>
              <a:chExt cx="978209" cy="243008"/>
            </a:xfrm>
          </p:grpSpPr>
          <p:sp>
            <p:nvSpPr>
              <p:cNvPr id="345" name="Rectangle 344"/>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4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34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34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34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35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35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35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35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35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35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35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35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35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35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36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36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36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36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36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36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279" name="Group 278"/>
            <p:cNvGrpSpPr/>
            <p:nvPr/>
          </p:nvGrpSpPr>
          <p:grpSpPr>
            <a:xfrm>
              <a:off x="5880007" y="5044148"/>
              <a:ext cx="698684" cy="211325"/>
              <a:chOff x="5220661" y="3675707"/>
              <a:chExt cx="978209" cy="243008"/>
            </a:xfrm>
          </p:grpSpPr>
          <p:sp>
            <p:nvSpPr>
              <p:cNvPr id="324" name="Rectangle 32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2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32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32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32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32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33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33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33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33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33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33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33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33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33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33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34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34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34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34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34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280" name="Group 279"/>
            <p:cNvGrpSpPr/>
            <p:nvPr/>
          </p:nvGrpSpPr>
          <p:grpSpPr>
            <a:xfrm>
              <a:off x="6887731" y="5051532"/>
              <a:ext cx="698684" cy="211325"/>
              <a:chOff x="5220661" y="3675707"/>
              <a:chExt cx="978209" cy="243008"/>
            </a:xfrm>
          </p:grpSpPr>
          <p:sp>
            <p:nvSpPr>
              <p:cNvPr id="303" name="Rectangle 30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0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30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30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30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30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30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31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31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31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31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31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31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31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31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31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31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32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32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32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32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281" name="Group 280"/>
            <p:cNvGrpSpPr/>
            <p:nvPr/>
          </p:nvGrpSpPr>
          <p:grpSpPr>
            <a:xfrm>
              <a:off x="7967044" y="5044148"/>
              <a:ext cx="698684" cy="211325"/>
              <a:chOff x="5220661" y="3675707"/>
              <a:chExt cx="978209" cy="243008"/>
            </a:xfrm>
          </p:grpSpPr>
          <p:sp>
            <p:nvSpPr>
              <p:cNvPr id="282" name="Rectangle 28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8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28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28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28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28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28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28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29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29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29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293"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294"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295"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296"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297"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298"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299"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300"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301"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302" name="Picture 8" descr="Ethernet Network Connector Rj-45 Lan Female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sp>
        <p:nvSpPr>
          <p:cNvPr id="506" name="Freeform 505"/>
          <p:cNvSpPr/>
          <p:nvPr/>
        </p:nvSpPr>
        <p:spPr>
          <a:xfrm>
            <a:off x="4710678" y="3864041"/>
            <a:ext cx="3579606" cy="2581884"/>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1" fmla="*/ 13128 w 3362910"/>
              <a:gd name="connsiteY0-2" fmla="*/ 2680626 h 2680626"/>
              <a:gd name="connsiteX1-3" fmla="*/ 40289 w 3362910"/>
              <a:gd name="connsiteY1-4" fmla="*/ 1784333 h 2680626"/>
              <a:gd name="connsiteX2-5" fmla="*/ 257572 w 3362910"/>
              <a:gd name="connsiteY2-6" fmla="*/ 1594210 h 2680626"/>
              <a:gd name="connsiteX3-7" fmla="*/ 1488843 w 3362910"/>
              <a:gd name="connsiteY3-8" fmla="*/ 64174 h 2680626"/>
              <a:gd name="connsiteX4-9" fmla="*/ 1923410 w 3362910"/>
              <a:gd name="connsiteY4-10" fmla="*/ 435366 h 2680626"/>
              <a:gd name="connsiteX5-11" fmla="*/ 2901184 w 3362910"/>
              <a:gd name="connsiteY5-12" fmla="*/ 1784333 h 2680626"/>
              <a:gd name="connsiteX6-13" fmla="*/ 3362910 w 3362910"/>
              <a:gd name="connsiteY6-14" fmla="*/ 2680626 h 2680626"/>
              <a:gd name="connsiteX0-15" fmla="*/ 26315 w 3376097"/>
              <a:gd name="connsiteY0-16" fmla="*/ 2658765 h 2658765"/>
              <a:gd name="connsiteX1-17" fmla="*/ 53476 w 3376097"/>
              <a:gd name="connsiteY1-18" fmla="*/ 1762472 h 2658765"/>
              <a:gd name="connsiteX2-19" fmla="*/ 515203 w 3376097"/>
              <a:gd name="connsiteY2-20" fmla="*/ 1246425 h 2658765"/>
              <a:gd name="connsiteX3-21" fmla="*/ 1502030 w 3376097"/>
              <a:gd name="connsiteY3-22" fmla="*/ 42313 h 2658765"/>
              <a:gd name="connsiteX4-23" fmla="*/ 1936597 w 3376097"/>
              <a:gd name="connsiteY4-24" fmla="*/ 413505 h 2658765"/>
              <a:gd name="connsiteX5-25" fmla="*/ 2914371 w 3376097"/>
              <a:gd name="connsiteY5-26" fmla="*/ 1762472 h 2658765"/>
              <a:gd name="connsiteX6-27" fmla="*/ 3376097 w 3376097"/>
              <a:gd name="connsiteY6-28" fmla="*/ 2658765 h 2658765"/>
              <a:gd name="connsiteX0-29" fmla="*/ 10785 w 3360567"/>
              <a:gd name="connsiteY0-30" fmla="*/ 2658765 h 2658765"/>
              <a:gd name="connsiteX1-31" fmla="*/ 83214 w 3360567"/>
              <a:gd name="connsiteY1-32" fmla="*/ 1798685 h 2658765"/>
              <a:gd name="connsiteX2-33" fmla="*/ 499673 w 3360567"/>
              <a:gd name="connsiteY2-34" fmla="*/ 1246425 h 2658765"/>
              <a:gd name="connsiteX3-35" fmla="*/ 1486500 w 3360567"/>
              <a:gd name="connsiteY3-36" fmla="*/ 42313 h 2658765"/>
              <a:gd name="connsiteX4-37" fmla="*/ 1921067 w 3360567"/>
              <a:gd name="connsiteY4-38" fmla="*/ 413505 h 2658765"/>
              <a:gd name="connsiteX5-39" fmla="*/ 2898841 w 3360567"/>
              <a:gd name="connsiteY5-40" fmla="*/ 1762472 h 2658765"/>
              <a:gd name="connsiteX6-41" fmla="*/ 3360567 w 3360567"/>
              <a:gd name="connsiteY6-42" fmla="*/ 2658765 h 2658765"/>
              <a:gd name="connsiteX0-43" fmla="*/ 22010 w 3371792"/>
              <a:gd name="connsiteY0-44" fmla="*/ 2658765 h 2658765"/>
              <a:gd name="connsiteX1-45" fmla="*/ 58225 w 3371792"/>
              <a:gd name="connsiteY1-46" fmla="*/ 1771525 h 2658765"/>
              <a:gd name="connsiteX2-47" fmla="*/ 510898 w 3371792"/>
              <a:gd name="connsiteY2-48" fmla="*/ 1246425 h 2658765"/>
              <a:gd name="connsiteX3-49" fmla="*/ 1497725 w 3371792"/>
              <a:gd name="connsiteY3-50" fmla="*/ 42313 h 2658765"/>
              <a:gd name="connsiteX4-51" fmla="*/ 1932292 w 3371792"/>
              <a:gd name="connsiteY4-52" fmla="*/ 413505 h 2658765"/>
              <a:gd name="connsiteX5-53" fmla="*/ 2910066 w 3371792"/>
              <a:gd name="connsiteY5-54" fmla="*/ 1762472 h 2658765"/>
              <a:gd name="connsiteX6-55" fmla="*/ 3371792 w 3371792"/>
              <a:gd name="connsiteY6-56" fmla="*/ 2658765 h 2658765"/>
              <a:gd name="connsiteX0-57" fmla="*/ 5964 w 3355746"/>
              <a:gd name="connsiteY0-58" fmla="*/ 2658765 h 2658765"/>
              <a:gd name="connsiteX1-59" fmla="*/ 42179 w 3355746"/>
              <a:gd name="connsiteY1-60" fmla="*/ 1771525 h 2658765"/>
              <a:gd name="connsiteX2-61" fmla="*/ 494852 w 3355746"/>
              <a:gd name="connsiteY2-62" fmla="*/ 1246425 h 2658765"/>
              <a:gd name="connsiteX3-63" fmla="*/ 1481679 w 3355746"/>
              <a:gd name="connsiteY3-64" fmla="*/ 42313 h 2658765"/>
              <a:gd name="connsiteX4-65" fmla="*/ 1916246 w 3355746"/>
              <a:gd name="connsiteY4-66" fmla="*/ 413505 h 2658765"/>
              <a:gd name="connsiteX5-67" fmla="*/ 2894020 w 3355746"/>
              <a:gd name="connsiteY5-68" fmla="*/ 1762472 h 2658765"/>
              <a:gd name="connsiteX6-69" fmla="*/ 3355746 w 3355746"/>
              <a:gd name="connsiteY6-70" fmla="*/ 2658765 h 2658765"/>
              <a:gd name="connsiteX0-71" fmla="*/ 30886 w 3380668"/>
              <a:gd name="connsiteY0-72" fmla="*/ 2645431 h 2645431"/>
              <a:gd name="connsiteX1-73" fmla="*/ 67101 w 3380668"/>
              <a:gd name="connsiteY1-74" fmla="*/ 1758191 h 2645431"/>
              <a:gd name="connsiteX2-75" fmla="*/ 664630 w 3380668"/>
              <a:gd name="connsiteY2-76" fmla="*/ 1024861 h 2645431"/>
              <a:gd name="connsiteX3-77" fmla="*/ 1506601 w 3380668"/>
              <a:gd name="connsiteY3-78" fmla="*/ 28979 h 2645431"/>
              <a:gd name="connsiteX4-79" fmla="*/ 1941168 w 3380668"/>
              <a:gd name="connsiteY4-80" fmla="*/ 400171 h 2645431"/>
              <a:gd name="connsiteX5-81" fmla="*/ 2918942 w 3380668"/>
              <a:gd name="connsiteY5-82" fmla="*/ 1749138 h 2645431"/>
              <a:gd name="connsiteX6-83" fmla="*/ 3380668 w 3380668"/>
              <a:gd name="connsiteY6-84" fmla="*/ 2645431 h 2645431"/>
              <a:gd name="connsiteX0-85" fmla="*/ 13428 w 3363210"/>
              <a:gd name="connsiteY0-86" fmla="*/ 2645431 h 2645431"/>
              <a:gd name="connsiteX1-87" fmla="*/ 94910 w 3363210"/>
              <a:gd name="connsiteY1-88" fmla="*/ 1767245 h 2645431"/>
              <a:gd name="connsiteX2-89" fmla="*/ 647172 w 3363210"/>
              <a:gd name="connsiteY2-90" fmla="*/ 1024861 h 2645431"/>
              <a:gd name="connsiteX3-91" fmla="*/ 1489143 w 3363210"/>
              <a:gd name="connsiteY3-92" fmla="*/ 28979 h 2645431"/>
              <a:gd name="connsiteX4-93" fmla="*/ 1923710 w 3363210"/>
              <a:gd name="connsiteY4-94" fmla="*/ 400171 h 2645431"/>
              <a:gd name="connsiteX5-95" fmla="*/ 2901484 w 3363210"/>
              <a:gd name="connsiteY5-96" fmla="*/ 1749138 h 2645431"/>
              <a:gd name="connsiteX6-97" fmla="*/ 3363210 w 3363210"/>
              <a:gd name="connsiteY6-98" fmla="*/ 2645431 h 2645431"/>
              <a:gd name="connsiteX0-99" fmla="*/ 14768 w 3364550"/>
              <a:gd name="connsiteY0-100" fmla="*/ 2639879 h 2639879"/>
              <a:gd name="connsiteX1-101" fmla="*/ 96250 w 3364550"/>
              <a:gd name="connsiteY1-102" fmla="*/ 1761693 h 2639879"/>
              <a:gd name="connsiteX2-103" fmla="*/ 684726 w 3364550"/>
              <a:gd name="connsiteY2-104" fmla="*/ 928774 h 2639879"/>
              <a:gd name="connsiteX3-105" fmla="*/ 1490483 w 3364550"/>
              <a:gd name="connsiteY3-106" fmla="*/ 23427 h 2639879"/>
              <a:gd name="connsiteX4-107" fmla="*/ 1925050 w 3364550"/>
              <a:gd name="connsiteY4-108" fmla="*/ 394619 h 2639879"/>
              <a:gd name="connsiteX5-109" fmla="*/ 2902824 w 3364550"/>
              <a:gd name="connsiteY5-110" fmla="*/ 1743586 h 2639879"/>
              <a:gd name="connsiteX6-111" fmla="*/ 3364550 w 3364550"/>
              <a:gd name="connsiteY6-112" fmla="*/ 2639879 h 2639879"/>
              <a:gd name="connsiteX0-113" fmla="*/ 16223 w 3366005"/>
              <a:gd name="connsiteY0-114" fmla="*/ 2641524 h 2641524"/>
              <a:gd name="connsiteX1-115" fmla="*/ 97705 w 3366005"/>
              <a:gd name="connsiteY1-116" fmla="*/ 1763338 h 2641524"/>
              <a:gd name="connsiteX2-117" fmla="*/ 722395 w 3366005"/>
              <a:gd name="connsiteY2-118" fmla="*/ 957580 h 2641524"/>
              <a:gd name="connsiteX3-119" fmla="*/ 1491938 w 3366005"/>
              <a:gd name="connsiteY3-120" fmla="*/ 25072 h 2641524"/>
              <a:gd name="connsiteX4-121" fmla="*/ 1926505 w 3366005"/>
              <a:gd name="connsiteY4-122" fmla="*/ 396264 h 2641524"/>
              <a:gd name="connsiteX5-123" fmla="*/ 2904279 w 3366005"/>
              <a:gd name="connsiteY5-124" fmla="*/ 1745231 h 2641524"/>
              <a:gd name="connsiteX6-125" fmla="*/ 3366005 w 3366005"/>
              <a:gd name="connsiteY6-126" fmla="*/ 2641524 h 2641524"/>
              <a:gd name="connsiteX0-127" fmla="*/ 16223 w 3366005"/>
              <a:gd name="connsiteY0-128" fmla="*/ 2633158 h 2633158"/>
              <a:gd name="connsiteX1-129" fmla="*/ 97705 w 3366005"/>
              <a:gd name="connsiteY1-130" fmla="*/ 1754972 h 2633158"/>
              <a:gd name="connsiteX2-131" fmla="*/ 722395 w 3366005"/>
              <a:gd name="connsiteY2-132" fmla="*/ 949214 h 2633158"/>
              <a:gd name="connsiteX3-133" fmla="*/ 1546259 w 3366005"/>
              <a:gd name="connsiteY3-134" fmla="*/ 25759 h 2633158"/>
              <a:gd name="connsiteX4-135" fmla="*/ 1926505 w 3366005"/>
              <a:gd name="connsiteY4-136" fmla="*/ 387898 h 2633158"/>
              <a:gd name="connsiteX5-137" fmla="*/ 2904279 w 3366005"/>
              <a:gd name="connsiteY5-138" fmla="*/ 1736865 h 2633158"/>
              <a:gd name="connsiteX6-139" fmla="*/ 3366005 w 3366005"/>
              <a:gd name="connsiteY6-140" fmla="*/ 2633158 h 2633158"/>
              <a:gd name="connsiteX0-141" fmla="*/ 16223 w 3366005"/>
              <a:gd name="connsiteY0-142" fmla="*/ 2607444 h 2607444"/>
              <a:gd name="connsiteX1-143" fmla="*/ 97705 w 3366005"/>
              <a:gd name="connsiteY1-144" fmla="*/ 1729258 h 2607444"/>
              <a:gd name="connsiteX2-145" fmla="*/ 722395 w 3366005"/>
              <a:gd name="connsiteY2-146" fmla="*/ 923500 h 2607444"/>
              <a:gd name="connsiteX3-147" fmla="*/ 1546259 w 3366005"/>
              <a:gd name="connsiteY3-148" fmla="*/ 45 h 2607444"/>
              <a:gd name="connsiteX4-149" fmla="*/ 2297697 w 3366005"/>
              <a:gd name="connsiteY4-150" fmla="*/ 887285 h 2607444"/>
              <a:gd name="connsiteX5-151" fmla="*/ 2904279 w 3366005"/>
              <a:gd name="connsiteY5-152" fmla="*/ 1711151 h 2607444"/>
              <a:gd name="connsiteX6-153" fmla="*/ 3366005 w 3366005"/>
              <a:gd name="connsiteY6-154" fmla="*/ 2607444 h 2607444"/>
              <a:gd name="connsiteX0-155" fmla="*/ 16223 w 3366005"/>
              <a:gd name="connsiteY0-156" fmla="*/ 2571232 h 2571232"/>
              <a:gd name="connsiteX1-157" fmla="*/ 97705 w 3366005"/>
              <a:gd name="connsiteY1-158" fmla="*/ 1693046 h 2571232"/>
              <a:gd name="connsiteX2-159" fmla="*/ 722395 w 3366005"/>
              <a:gd name="connsiteY2-160" fmla="*/ 887288 h 2571232"/>
              <a:gd name="connsiteX3-161" fmla="*/ 1582473 w 3366005"/>
              <a:gd name="connsiteY3-162" fmla="*/ 47 h 2571232"/>
              <a:gd name="connsiteX4-163" fmla="*/ 2297697 w 3366005"/>
              <a:gd name="connsiteY4-164" fmla="*/ 851073 h 2571232"/>
              <a:gd name="connsiteX5-165" fmla="*/ 2904279 w 3366005"/>
              <a:gd name="connsiteY5-166" fmla="*/ 1674939 h 2571232"/>
              <a:gd name="connsiteX6-167" fmla="*/ 3366005 w 3366005"/>
              <a:gd name="connsiteY6-168" fmla="*/ 2571232 h 2571232"/>
              <a:gd name="connsiteX0-169" fmla="*/ 7464 w 3357246"/>
              <a:gd name="connsiteY0-170" fmla="*/ 2571997 h 2571997"/>
              <a:gd name="connsiteX1-171" fmla="*/ 88946 w 3357246"/>
              <a:gd name="connsiteY1-172" fmla="*/ 1693811 h 2571997"/>
              <a:gd name="connsiteX2-173" fmla="*/ 405818 w 3357246"/>
              <a:gd name="connsiteY2-174" fmla="*/ 716037 h 2571997"/>
              <a:gd name="connsiteX3-175" fmla="*/ 1573714 w 3357246"/>
              <a:gd name="connsiteY3-176" fmla="*/ 812 h 2571997"/>
              <a:gd name="connsiteX4-177" fmla="*/ 2288938 w 3357246"/>
              <a:gd name="connsiteY4-178" fmla="*/ 851838 h 2571997"/>
              <a:gd name="connsiteX5-179" fmla="*/ 2895520 w 3357246"/>
              <a:gd name="connsiteY5-180" fmla="*/ 1675704 h 2571997"/>
              <a:gd name="connsiteX6-181" fmla="*/ 3357246 w 3357246"/>
              <a:gd name="connsiteY6-182" fmla="*/ 2571997 h 2571997"/>
              <a:gd name="connsiteX0-183" fmla="*/ 7464 w 3357246"/>
              <a:gd name="connsiteY0-184" fmla="*/ 2590079 h 2590079"/>
              <a:gd name="connsiteX1-185" fmla="*/ 88946 w 3357246"/>
              <a:gd name="connsiteY1-186" fmla="*/ 1711893 h 2590079"/>
              <a:gd name="connsiteX2-187" fmla="*/ 405818 w 3357246"/>
              <a:gd name="connsiteY2-188" fmla="*/ 734119 h 2590079"/>
              <a:gd name="connsiteX3-189" fmla="*/ 822276 w 3357246"/>
              <a:gd name="connsiteY3-190" fmla="*/ 787 h 2590079"/>
              <a:gd name="connsiteX4-191" fmla="*/ 2288938 w 3357246"/>
              <a:gd name="connsiteY4-192" fmla="*/ 869920 h 2590079"/>
              <a:gd name="connsiteX5-193" fmla="*/ 2895520 w 3357246"/>
              <a:gd name="connsiteY5-194" fmla="*/ 1693786 h 2590079"/>
              <a:gd name="connsiteX6-195" fmla="*/ 3357246 w 3357246"/>
              <a:gd name="connsiteY6-196" fmla="*/ 2590079 h 2590079"/>
              <a:gd name="connsiteX0-197" fmla="*/ 6176 w 3355958"/>
              <a:gd name="connsiteY0-198" fmla="*/ 2589690 h 2589690"/>
              <a:gd name="connsiteX1-199" fmla="*/ 87658 w 3355958"/>
              <a:gd name="connsiteY1-200" fmla="*/ 1711504 h 2589690"/>
              <a:gd name="connsiteX2-201" fmla="*/ 313995 w 3355958"/>
              <a:gd name="connsiteY2-202" fmla="*/ 978174 h 2589690"/>
              <a:gd name="connsiteX3-203" fmla="*/ 820988 w 3355958"/>
              <a:gd name="connsiteY3-204" fmla="*/ 398 h 2589690"/>
              <a:gd name="connsiteX4-205" fmla="*/ 2287650 w 3355958"/>
              <a:gd name="connsiteY4-206" fmla="*/ 869531 h 2589690"/>
              <a:gd name="connsiteX5-207" fmla="*/ 2894232 w 3355958"/>
              <a:gd name="connsiteY5-208" fmla="*/ 1693397 h 2589690"/>
              <a:gd name="connsiteX6-209" fmla="*/ 3355958 w 3355958"/>
              <a:gd name="connsiteY6-210" fmla="*/ 2589690 h 2589690"/>
              <a:gd name="connsiteX0-211" fmla="*/ 21206 w 3370988"/>
              <a:gd name="connsiteY0-212" fmla="*/ 2607081 h 2607081"/>
              <a:gd name="connsiteX1-213" fmla="*/ 102688 w 3370988"/>
              <a:gd name="connsiteY1-214" fmla="*/ 1728895 h 2607081"/>
              <a:gd name="connsiteX2-215" fmla="*/ 836018 w 3370988"/>
              <a:gd name="connsiteY2-216" fmla="*/ 17789 h 2607081"/>
              <a:gd name="connsiteX3-217" fmla="*/ 2302680 w 3370988"/>
              <a:gd name="connsiteY3-218" fmla="*/ 886922 h 2607081"/>
              <a:gd name="connsiteX4-219" fmla="*/ 2909262 w 3370988"/>
              <a:gd name="connsiteY4-220" fmla="*/ 1710788 h 2607081"/>
              <a:gd name="connsiteX5-221" fmla="*/ 3370988 w 3370988"/>
              <a:gd name="connsiteY5-222" fmla="*/ 2607081 h 2607081"/>
              <a:gd name="connsiteX0-223" fmla="*/ 17787 w 3367569"/>
              <a:gd name="connsiteY0-224" fmla="*/ 2624872 h 2624872"/>
              <a:gd name="connsiteX1-225" fmla="*/ 99269 w 3367569"/>
              <a:gd name="connsiteY1-226" fmla="*/ 1746686 h 2624872"/>
              <a:gd name="connsiteX2-227" fmla="*/ 760171 w 3367569"/>
              <a:gd name="connsiteY2-228" fmla="*/ 17473 h 2624872"/>
              <a:gd name="connsiteX3-229" fmla="*/ 2299261 w 3367569"/>
              <a:gd name="connsiteY3-230" fmla="*/ 904713 h 2624872"/>
              <a:gd name="connsiteX4-231" fmla="*/ 2905843 w 3367569"/>
              <a:gd name="connsiteY4-232" fmla="*/ 1728579 h 2624872"/>
              <a:gd name="connsiteX5-233" fmla="*/ 3367569 w 3367569"/>
              <a:gd name="connsiteY5-234" fmla="*/ 2624872 h 2624872"/>
              <a:gd name="connsiteX0-235" fmla="*/ 17787 w 3367569"/>
              <a:gd name="connsiteY0-236" fmla="*/ 2640014 h 2640014"/>
              <a:gd name="connsiteX1-237" fmla="*/ 99269 w 3367569"/>
              <a:gd name="connsiteY1-238" fmla="*/ 1761828 h 2640014"/>
              <a:gd name="connsiteX2-239" fmla="*/ 760171 w 3367569"/>
              <a:gd name="connsiteY2-240" fmla="*/ 32615 h 2640014"/>
              <a:gd name="connsiteX3-241" fmla="*/ 2299261 w 3367569"/>
              <a:gd name="connsiteY3-242" fmla="*/ 919855 h 2640014"/>
              <a:gd name="connsiteX4-243" fmla="*/ 2905843 w 3367569"/>
              <a:gd name="connsiteY4-244" fmla="*/ 1743721 h 2640014"/>
              <a:gd name="connsiteX5-245" fmla="*/ 3367569 w 3367569"/>
              <a:gd name="connsiteY5-246" fmla="*/ 2640014 h 2640014"/>
              <a:gd name="connsiteX0-247" fmla="*/ 17787 w 3367569"/>
              <a:gd name="connsiteY0-248" fmla="*/ 2615542 h 2615542"/>
              <a:gd name="connsiteX1-249" fmla="*/ 99269 w 3367569"/>
              <a:gd name="connsiteY1-250" fmla="*/ 1737356 h 2615542"/>
              <a:gd name="connsiteX2-251" fmla="*/ 760171 w 3367569"/>
              <a:gd name="connsiteY2-252" fmla="*/ 8143 h 2615542"/>
              <a:gd name="connsiteX3-253" fmla="*/ 2172513 w 3367569"/>
              <a:gd name="connsiteY3-254" fmla="*/ 1112666 h 2615542"/>
              <a:gd name="connsiteX4-255" fmla="*/ 2905843 w 3367569"/>
              <a:gd name="connsiteY4-256" fmla="*/ 1719249 h 2615542"/>
              <a:gd name="connsiteX5-257" fmla="*/ 3367569 w 3367569"/>
              <a:gd name="connsiteY5-258" fmla="*/ 2615542 h 2615542"/>
              <a:gd name="connsiteX0-259" fmla="*/ 19025 w 3368807"/>
              <a:gd name="connsiteY0-260" fmla="*/ 2615542 h 2615542"/>
              <a:gd name="connsiteX1-261" fmla="*/ 100507 w 3368807"/>
              <a:gd name="connsiteY1-262" fmla="*/ 1737356 h 2615542"/>
              <a:gd name="connsiteX2-263" fmla="*/ 788569 w 3368807"/>
              <a:gd name="connsiteY2-264" fmla="*/ 8143 h 2615542"/>
              <a:gd name="connsiteX3-265" fmla="*/ 2173751 w 3368807"/>
              <a:gd name="connsiteY3-266" fmla="*/ 1112666 h 2615542"/>
              <a:gd name="connsiteX4-267" fmla="*/ 2907081 w 3368807"/>
              <a:gd name="connsiteY4-268" fmla="*/ 1719249 h 2615542"/>
              <a:gd name="connsiteX5-269" fmla="*/ 3368807 w 3368807"/>
              <a:gd name="connsiteY5-270" fmla="*/ 2615542 h 2615542"/>
              <a:gd name="connsiteX0-271" fmla="*/ 19025 w 3368807"/>
              <a:gd name="connsiteY0-272" fmla="*/ 2608799 h 2608799"/>
              <a:gd name="connsiteX1-273" fmla="*/ 100507 w 3368807"/>
              <a:gd name="connsiteY1-274" fmla="*/ 1730613 h 2608799"/>
              <a:gd name="connsiteX2-275" fmla="*/ 788569 w 3368807"/>
              <a:gd name="connsiteY2-276" fmla="*/ 1400 h 2608799"/>
              <a:gd name="connsiteX3-277" fmla="*/ 2173751 w 3368807"/>
              <a:gd name="connsiteY3-278" fmla="*/ 1105923 h 2608799"/>
              <a:gd name="connsiteX4-279" fmla="*/ 2907081 w 3368807"/>
              <a:gd name="connsiteY4-280" fmla="*/ 1712506 h 2608799"/>
              <a:gd name="connsiteX5-281" fmla="*/ 3368807 w 3368807"/>
              <a:gd name="connsiteY5-282" fmla="*/ 2608799 h 2608799"/>
              <a:gd name="connsiteX0-283" fmla="*/ 17387 w 3367169"/>
              <a:gd name="connsiteY0-284" fmla="*/ 2635923 h 2635923"/>
              <a:gd name="connsiteX1-285" fmla="*/ 98869 w 3367169"/>
              <a:gd name="connsiteY1-286" fmla="*/ 1757737 h 2635923"/>
              <a:gd name="connsiteX2-287" fmla="*/ 750718 w 3367169"/>
              <a:gd name="connsiteY2-288" fmla="*/ 1364 h 2635923"/>
              <a:gd name="connsiteX3-289" fmla="*/ 2172113 w 3367169"/>
              <a:gd name="connsiteY3-290" fmla="*/ 1133047 h 2635923"/>
              <a:gd name="connsiteX4-291" fmla="*/ 2905443 w 3367169"/>
              <a:gd name="connsiteY4-292" fmla="*/ 1739630 h 2635923"/>
              <a:gd name="connsiteX5-293" fmla="*/ 3367169 w 3367169"/>
              <a:gd name="connsiteY5-294" fmla="*/ 2635923 h 2635923"/>
              <a:gd name="connsiteX0-295" fmla="*/ 23530 w 3373312"/>
              <a:gd name="connsiteY0-296" fmla="*/ 2597873 h 2597873"/>
              <a:gd name="connsiteX1-297" fmla="*/ 105012 w 3373312"/>
              <a:gd name="connsiteY1-298" fmla="*/ 1719687 h 2597873"/>
              <a:gd name="connsiteX2-299" fmla="*/ 883861 w 3373312"/>
              <a:gd name="connsiteY2-300" fmla="*/ 1414 h 2597873"/>
              <a:gd name="connsiteX3-301" fmla="*/ 2178256 w 3373312"/>
              <a:gd name="connsiteY3-302" fmla="*/ 1094997 h 2597873"/>
              <a:gd name="connsiteX4-303" fmla="*/ 2911586 w 3373312"/>
              <a:gd name="connsiteY4-304" fmla="*/ 1701580 h 2597873"/>
              <a:gd name="connsiteX5-305" fmla="*/ 3373312 w 3373312"/>
              <a:gd name="connsiteY5-306" fmla="*/ 2597873 h 2597873"/>
              <a:gd name="connsiteX0-307" fmla="*/ 35087 w 3384869"/>
              <a:gd name="connsiteY0-308" fmla="*/ 2604676 h 2604676"/>
              <a:gd name="connsiteX1-309" fmla="*/ 91169 w 3384869"/>
              <a:gd name="connsiteY1-310" fmla="*/ 1726490 h 2604676"/>
              <a:gd name="connsiteX2-311" fmla="*/ 895418 w 3384869"/>
              <a:gd name="connsiteY2-312" fmla="*/ 8217 h 2604676"/>
              <a:gd name="connsiteX3-313" fmla="*/ 2189813 w 3384869"/>
              <a:gd name="connsiteY3-314" fmla="*/ 1101800 h 2604676"/>
              <a:gd name="connsiteX4-315" fmla="*/ 2923143 w 3384869"/>
              <a:gd name="connsiteY4-316" fmla="*/ 1708383 h 2604676"/>
              <a:gd name="connsiteX5-317" fmla="*/ 3384869 w 3384869"/>
              <a:gd name="connsiteY5-318" fmla="*/ 2604676 h 2604676"/>
              <a:gd name="connsiteX0-319" fmla="*/ 38354 w 3388136"/>
              <a:gd name="connsiteY0-320" fmla="*/ 2579457 h 2579457"/>
              <a:gd name="connsiteX1-321" fmla="*/ 94436 w 3388136"/>
              <a:gd name="connsiteY1-322" fmla="*/ 1701271 h 2579457"/>
              <a:gd name="connsiteX2-323" fmla="*/ 949485 w 3388136"/>
              <a:gd name="connsiteY2-324" fmla="*/ 8398 h 2579457"/>
              <a:gd name="connsiteX3-325" fmla="*/ 2193080 w 3388136"/>
              <a:gd name="connsiteY3-326" fmla="*/ 1076581 h 2579457"/>
              <a:gd name="connsiteX4-327" fmla="*/ 2926410 w 3388136"/>
              <a:gd name="connsiteY4-328" fmla="*/ 1683164 h 2579457"/>
              <a:gd name="connsiteX5-329" fmla="*/ 3388136 w 3388136"/>
              <a:gd name="connsiteY5-330" fmla="*/ 2579457 h 2579457"/>
              <a:gd name="connsiteX0-331" fmla="*/ 38354 w 3388136"/>
              <a:gd name="connsiteY0-332" fmla="*/ 2580782 h 2580782"/>
              <a:gd name="connsiteX1-333" fmla="*/ 94436 w 3388136"/>
              <a:gd name="connsiteY1-334" fmla="*/ 1702596 h 2580782"/>
              <a:gd name="connsiteX2-335" fmla="*/ 949485 w 3388136"/>
              <a:gd name="connsiteY2-336" fmla="*/ 9723 h 2580782"/>
              <a:gd name="connsiteX3-337" fmla="*/ 2624880 w 3388136"/>
              <a:gd name="connsiteY3-338" fmla="*/ 1039806 h 2580782"/>
              <a:gd name="connsiteX4-339" fmla="*/ 2926410 w 3388136"/>
              <a:gd name="connsiteY4-340" fmla="*/ 1684489 h 2580782"/>
              <a:gd name="connsiteX5-341" fmla="*/ 3388136 w 3388136"/>
              <a:gd name="connsiteY5-342" fmla="*/ 2580782 h 2580782"/>
              <a:gd name="connsiteX0-343" fmla="*/ 38354 w 3586851"/>
              <a:gd name="connsiteY0-344" fmla="*/ 2580657 h 2580657"/>
              <a:gd name="connsiteX1-345" fmla="*/ 94436 w 3586851"/>
              <a:gd name="connsiteY1-346" fmla="*/ 1702471 h 2580657"/>
              <a:gd name="connsiteX2-347" fmla="*/ 949485 w 3586851"/>
              <a:gd name="connsiteY2-348" fmla="*/ 9598 h 2580657"/>
              <a:gd name="connsiteX3-349" fmla="*/ 2624880 w 3586851"/>
              <a:gd name="connsiteY3-350" fmla="*/ 1039681 h 2580657"/>
              <a:gd name="connsiteX4-351" fmla="*/ 3536010 w 3586851"/>
              <a:gd name="connsiteY4-352" fmla="*/ 1608164 h 2580657"/>
              <a:gd name="connsiteX5-353" fmla="*/ 3388136 w 3586851"/>
              <a:gd name="connsiteY5-354" fmla="*/ 2580657 h 2580657"/>
              <a:gd name="connsiteX0-355" fmla="*/ 38354 w 3586851"/>
              <a:gd name="connsiteY0-356" fmla="*/ 2578174 h 2578174"/>
              <a:gd name="connsiteX1-357" fmla="*/ 94436 w 3586851"/>
              <a:gd name="connsiteY1-358" fmla="*/ 1699988 h 2578174"/>
              <a:gd name="connsiteX2-359" fmla="*/ 949485 w 3586851"/>
              <a:gd name="connsiteY2-360" fmla="*/ 7115 h 2578174"/>
              <a:gd name="connsiteX3-361" fmla="*/ 2713780 w 3586851"/>
              <a:gd name="connsiteY3-362" fmla="*/ 1113398 h 2578174"/>
              <a:gd name="connsiteX4-363" fmla="*/ 3536010 w 3586851"/>
              <a:gd name="connsiteY4-364" fmla="*/ 1605681 h 2578174"/>
              <a:gd name="connsiteX5-365" fmla="*/ 3388136 w 3586851"/>
              <a:gd name="connsiteY5-366" fmla="*/ 2578174 h 2578174"/>
              <a:gd name="connsiteX0-367" fmla="*/ 31109 w 3579606"/>
              <a:gd name="connsiteY0-368" fmla="*/ 2578174 h 2578174"/>
              <a:gd name="connsiteX1-369" fmla="*/ 87191 w 3579606"/>
              <a:gd name="connsiteY1-370" fmla="*/ 1699988 h 2578174"/>
              <a:gd name="connsiteX2-371" fmla="*/ 827940 w 3579606"/>
              <a:gd name="connsiteY2-372" fmla="*/ 7115 h 2578174"/>
              <a:gd name="connsiteX3-373" fmla="*/ 2706535 w 3579606"/>
              <a:gd name="connsiteY3-374" fmla="*/ 1113398 h 2578174"/>
              <a:gd name="connsiteX4-375" fmla="*/ 3528765 w 3579606"/>
              <a:gd name="connsiteY4-376" fmla="*/ 1605681 h 2578174"/>
              <a:gd name="connsiteX5-377" fmla="*/ 3380891 w 3579606"/>
              <a:gd name="connsiteY5-378" fmla="*/ 2578174 h 2578174"/>
              <a:gd name="connsiteX0-379" fmla="*/ 31109 w 3579606"/>
              <a:gd name="connsiteY0-380" fmla="*/ 2601998 h 2601998"/>
              <a:gd name="connsiteX1-381" fmla="*/ 87191 w 3579606"/>
              <a:gd name="connsiteY1-382" fmla="*/ 1723812 h 2601998"/>
              <a:gd name="connsiteX2-383" fmla="*/ 827940 w 3579606"/>
              <a:gd name="connsiteY2-384" fmla="*/ 30939 h 2601998"/>
              <a:gd name="connsiteX3-385" fmla="*/ 2706535 w 3579606"/>
              <a:gd name="connsiteY3-386" fmla="*/ 1137222 h 2601998"/>
              <a:gd name="connsiteX4-387" fmla="*/ 3528765 w 3579606"/>
              <a:gd name="connsiteY4-388" fmla="*/ 1629505 h 2601998"/>
              <a:gd name="connsiteX5-389" fmla="*/ 3380891 w 3579606"/>
              <a:gd name="connsiteY5-390" fmla="*/ 2601998 h 2601998"/>
              <a:gd name="connsiteX0-391" fmla="*/ 31109 w 3579606"/>
              <a:gd name="connsiteY0-392" fmla="*/ 2581884 h 2581884"/>
              <a:gd name="connsiteX1-393" fmla="*/ 87191 w 3579606"/>
              <a:gd name="connsiteY1-394" fmla="*/ 1703698 h 2581884"/>
              <a:gd name="connsiteX2-395" fmla="*/ 827940 w 3579606"/>
              <a:gd name="connsiteY2-396" fmla="*/ 10825 h 2581884"/>
              <a:gd name="connsiteX3-397" fmla="*/ 2706535 w 3579606"/>
              <a:gd name="connsiteY3-398" fmla="*/ 1117108 h 2581884"/>
              <a:gd name="connsiteX4-399" fmla="*/ 3528765 w 3579606"/>
              <a:gd name="connsiteY4-400" fmla="*/ 1609391 h 2581884"/>
              <a:gd name="connsiteX5-401" fmla="*/ 3380891 w 3579606"/>
              <a:gd name="connsiteY5-402" fmla="*/ 2581884 h 25818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579606" h="2581884">
                <a:moveTo>
                  <a:pt x="31109" y="2581884"/>
                </a:moveTo>
                <a:cubicBezTo>
                  <a:pt x="6212" y="2255959"/>
                  <a:pt x="-45614" y="2132208"/>
                  <a:pt x="87191" y="1703698"/>
                </a:cubicBezTo>
                <a:cubicBezTo>
                  <a:pt x="219996" y="1275188"/>
                  <a:pt x="569183" y="133990"/>
                  <a:pt x="827940" y="10825"/>
                </a:cubicBezTo>
                <a:cubicBezTo>
                  <a:pt x="1086697" y="-112340"/>
                  <a:pt x="2256398" y="850680"/>
                  <a:pt x="2706535" y="1117108"/>
                </a:cubicBezTo>
                <a:cubicBezTo>
                  <a:pt x="3156673" y="1383536"/>
                  <a:pt x="3329589" y="1358912"/>
                  <a:pt x="3528765" y="1609391"/>
                </a:cubicBezTo>
                <a:cubicBezTo>
                  <a:pt x="3727941" y="1859870"/>
                  <a:pt x="3269986" y="2320842"/>
                  <a:pt x="3380891" y="2581884"/>
                </a:cubicBezTo>
              </a:path>
            </a:pathLst>
          </a:custGeom>
          <a:ln w="101600">
            <a:solidFill>
              <a:schemeClr val="accent3"/>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507" name="Freeform 506"/>
          <p:cNvSpPr/>
          <p:nvPr/>
        </p:nvSpPr>
        <p:spPr>
          <a:xfrm>
            <a:off x="5854509" y="3866665"/>
            <a:ext cx="2758779" cy="2525218"/>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1" fmla="*/ 13128 w 3362910"/>
              <a:gd name="connsiteY0-2" fmla="*/ 2680626 h 2680626"/>
              <a:gd name="connsiteX1-3" fmla="*/ 40289 w 3362910"/>
              <a:gd name="connsiteY1-4" fmla="*/ 1784333 h 2680626"/>
              <a:gd name="connsiteX2-5" fmla="*/ 257572 w 3362910"/>
              <a:gd name="connsiteY2-6" fmla="*/ 1594210 h 2680626"/>
              <a:gd name="connsiteX3-7" fmla="*/ 1488843 w 3362910"/>
              <a:gd name="connsiteY3-8" fmla="*/ 64174 h 2680626"/>
              <a:gd name="connsiteX4-9" fmla="*/ 1923410 w 3362910"/>
              <a:gd name="connsiteY4-10" fmla="*/ 435366 h 2680626"/>
              <a:gd name="connsiteX5-11" fmla="*/ 2901184 w 3362910"/>
              <a:gd name="connsiteY5-12" fmla="*/ 1784333 h 2680626"/>
              <a:gd name="connsiteX6-13" fmla="*/ 3362910 w 3362910"/>
              <a:gd name="connsiteY6-14" fmla="*/ 2680626 h 2680626"/>
              <a:gd name="connsiteX0-15" fmla="*/ 26315 w 3376097"/>
              <a:gd name="connsiteY0-16" fmla="*/ 2658765 h 2658765"/>
              <a:gd name="connsiteX1-17" fmla="*/ 53476 w 3376097"/>
              <a:gd name="connsiteY1-18" fmla="*/ 1762472 h 2658765"/>
              <a:gd name="connsiteX2-19" fmla="*/ 515203 w 3376097"/>
              <a:gd name="connsiteY2-20" fmla="*/ 1246425 h 2658765"/>
              <a:gd name="connsiteX3-21" fmla="*/ 1502030 w 3376097"/>
              <a:gd name="connsiteY3-22" fmla="*/ 42313 h 2658765"/>
              <a:gd name="connsiteX4-23" fmla="*/ 1936597 w 3376097"/>
              <a:gd name="connsiteY4-24" fmla="*/ 413505 h 2658765"/>
              <a:gd name="connsiteX5-25" fmla="*/ 2914371 w 3376097"/>
              <a:gd name="connsiteY5-26" fmla="*/ 1762472 h 2658765"/>
              <a:gd name="connsiteX6-27" fmla="*/ 3376097 w 3376097"/>
              <a:gd name="connsiteY6-28" fmla="*/ 2658765 h 2658765"/>
              <a:gd name="connsiteX0-29" fmla="*/ 10785 w 3360567"/>
              <a:gd name="connsiteY0-30" fmla="*/ 2658765 h 2658765"/>
              <a:gd name="connsiteX1-31" fmla="*/ 83214 w 3360567"/>
              <a:gd name="connsiteY1-32" fmla="*/ 1798685 h 2658765"/>
              <a:gd name="connsiteX2-33" fmla="*/ 499673 w 3360567"/>
              <a:gd name="connsiteY2-34" fmla="*/ 1246425 h 2658765"/>
              <a:gd name="connsiteX3-35" fmla="*/ 1486500 w 3360567"/>
              <a:gd name="connsiteY3-36" fmla="*/ 42313 h 2658765"/>
              <a:gd name="connsiteX4-37" fmla="*/ 1921067 w 3360567"/>
              <a:gd name="connsiteY4-38" fmla="*/ 413505 h 2658765"/>
              <a:gd name="connsiteX5-39" fmla="*/ 2898841 w 3360567"/>
              <a:gd name="connsiteY5-40" fmla="*/ 1762472 h 2658765"/>
              <a:gd name="connsiteX6-41" fmla="*/ 3360567 w 3360567"/>
              <a:gd name="connsiteY6-42" fmla="*/ 2658765 h 2658765"/>
              <a:gd name="connsiteX0-43" fmla="*/ 22010 w 3371792"/>
              <a:gd name="connsiteY0-44" fmla="*/ 2658765 h 2658765"/>
              <a:gd name="connsiteX1-45" fmla="*/ 58225 w 3371792"/>
              <a:gd name="connsiteY1-46" fmla="*/ 1771525 h 2658765"/>
              <a:gd name="connsiteX2-47" fmla="*/ 510898 w 3371792"/>
              <a:gd name="connsiteY2-48" fmla="*/ 1246425 h 2658765"/>
              <a:gd name="connsiteX3-49" fmla="*/ 1497725 w 3371792"/>
              <a:gd name="connsiteY3-50" fmla="*/ 42313 h 2658765"/>
              <a:gd name="connsiteX4-51" fmla="*/ 1932292 w 3371792"/>
              <a:gd name="connsiteY4-52" fmla="*/ 413505 h 2658765"/>
              <a:gd name="connsiteX5-53" fmla="*/ 2910066 w 3371792"/>
              <a:gd name="connsiteY5-54" fmla="*/ 1762472 h 2658765"/>
              <a:gd name="connsiteX6-55" fmla="*/ 3371792 w 3371792"/>
              <a:gd name="connsiteY6-56" fmla="*/ 2658765 h 2658765"/>
              <a:gd name="connsiteX0-57" fmla="*/ 5964 w 3355746"/>
              <a:gd name="connsiteY0-58" fmla="*/ 2658765 h 2658765"/>
              <a:gd name="connsiteX1-59" fmla="*/ 42179 w 3355746"/>
              <a:gd name="connsiteY1-60" fmla="*/ 1771525 h 2658765"/>
              <a:gd name="connsiteX2-61" fmla="*/ 494852 w 3355746"/>
              <a:gd name="connsiteY2-62" fmla="*/ 1246425 h 2658765"/>
              <a:gd name="connsiteX3-63" fmla="*/ 1481679 w 3355746"/>
              <a:gd name="connsiteY3-64" fmla="*/ 42313 h 2658765"/>
              <a:gd name="connsiteX4-65" fmla="*/ 1916246 w 3355746"/>
              <a:gd name="connsiteY4-66" fmla="*/ 413505 h 2658765"/>
              <a:gd name="connsiteX5-67" fmla="*/ 2894020 w 3355746"/>
              <a:gd name="connsiteY5-68" fmla="*/ 1762472 h 2658765"/>
              <a:gd name="connsiteX6-69" fmla="*/ 3355746 w 3355746"/>
              <a:gd name="connsiteY6-70" fmla="*/ 2658765 h 2658765"/>
              <a:gd name="connsiteX0-71" fmla="*/ 30886 w 3380668"/>
              <a:gd name="connsiteY0-72" fmla="*/ 2645431 h 2645431"/>
              <a:gd name="connsiteX1-73" fmla="*/ 67101 w 3380668"/>
              <a:gd name="connsiteY1-74" fmla="*/ 1758191 h 2645431"/>
              <a:gd name="connsiteX2-75" fmla="*/ 664630 w 3380668"/>
              <a:gd name="connsiteY2-76" fmla="*/ 1024861 h 2645431"/>
              <a:gd name="connsiteX3-77" fmla="*/ 1506601 w 3380668"/>
              <a:gd name="connsiteY3-78" fmla="*/ 28979 h 2645431"/>
              <a:gd name="connsiteX4-79" fmla="*/ 1941168 w 3380668"/>
              <a:gd name="connsiteY4-80" fmla="*/ 400171 h 2645431"/>
              <a:gd name="connsiteX5-81" fmla="*/ 2918942 w 3380668"/>
              <a:gd name="connsiteY5-82" fmla="*/ 1749138 h 2645431"/>
              <a:gd name="connsiteX6-83" fmla="*/ 3380668 w 3380668"/>
              <a:gd name="connsiteY6-84" fmla="*/ 2645431 h 2645431"/>
              <a:gd name="connsiteX0-85" fmla="*/ 13428 w 3363210"/>
              <a:gd name="connsiteY0-86" fmla="*/ 2645431 h 2645431"/>
              <a:gd name="connsiteX1-87" fmla="*/ 94910 w 3363210"/>
              <a:gd name="connsiteY1-88" fmla="*/ 1767245 h 2645431"/>
              <a:gd name="connsiteX2-89" fmla="*/ 647172 w 3363210"/>
              <a:gd name="connsiteY2-90" fmla="*/ 1024861 h 2645431"/>
              <a:gd name="connsiteX3-91" fmla="*/ 1489143 w 3363210"/>
              <a:gd name="connsiteY3-92" fmla="*/ 28979 h 2645431"/>
              <a:gd name="connsiteX4-93" fmla="*/ 1923710 w 3363210"/>
              <a:gd name="connsiteY4-94" fmla="*/ 400171 h 2645431"/>
              <a:gd name="connsiteX5-95" fmla="*/ 2901484 w 3363210"/>
              <a:gd name="connsiteY5-96" fmla="*/ 1749138 h 2645431"/>
              <a:gd name="connsiteX6-97" fmla="*/ 3363210 w 3363210"/>
              <a:gd name="connsiteY6-98" fmla="*/ 2645431 h 2645431"/>
              <a:gd name="connsiteX0-99" fmla="*/ 14768 w 3364550"/>
              <a:gd name="connsiteY0-100" fmla="*/ 2639879 h 2639879"/>
              <a:gd name="connsiteX1-101" fmla="*/ 96250 w 3364550"/>
              <a:gd name="connsiteY1-102" fmla="*/ 1761693 h 2639879"/>
              <a:gd name="connsiteX2-103" fmla="*/ 684726 w 3364550"/>
              <a:gd name="connsiteY2-104" fmla="*/ 928774 h 2639879"/>
              <a:gd name="connsiteX3-105" fmla="*/ 1490483 w 3364550"/>
              <a:gd name="connsiteY3-106" fmla="*/ 23427 h 2639879"/>
              <a:gd name="connsiteX4-107" fmla="*/ 1925050 w 3364550"/>
              <a:gd name="connsiteY4-108" fmla="*/ 394619 h 2639879"/>
              <a:gd name="connsiteX5-109" fmla="*/ 2902824 w 3364550"/>
              <a:gd name="connsiteY5-110" fmla="*/ 1743586 h 2639879"/>
              <a:gd name="connsiteX6-111" fmla="*/ 3364550 w 3364550"/>
              <a:gd name="connsiteY6-112" fmla="*/ 2639879 h 2639879"/>
              <a:gd name="connsiteX0-113" fmla="*/ 16223 w 3366005"/>
              <a:gd name="connsiteY0-114" fmla="*/ 2641524 h 2641524"/>
              <a:gd name="connsiteX1-115" fmla="*/ 97705 w 3366005"/>
              <a:gd name="connsiteY1-116" fmla="*/ 1763338 h 2641524"/>
              <a:gd name="connsiteX2-117" fmla="*/ 722395 w 3366005"/>
              <a:gd name="connsiteY2-118" fmla="*/ 957580 h 2641524"/>
              <a:gd name="connsiteX3-119" fmla="*/ 1491938 w 3366005"/>
              <a:gd name="connsiteY3-120" fmla="*/ 25072 h 2641524"/>
              <a:gd name="connsiteX4-121" fmla="*/ 1926505 w 3366005"/>
              <a:gd name="connsiteY4-122" fmla="*/ 396264 h 2641524"/>
              <a:gd name="connsiteX5-123" fmla="*/ 2904279 w 3366005"/>
              <a:gd name="connsiteY5-124" fmla="*/ 1745231 h 2641524"/>
              <a:gd name="connsiteX6-125" fmla="*/ 3366005 w 3366005"/>
              <a:gd name="connsiteY6-126" fmla="*/ 2641524 h 2641524"/>
              <a:gd name="connsiteX0-127" fmla="*/ 16223 w 3366005"/>
              <a:gd name="connsiteY0-128" fmla="*/ 2633158 h 2633158"/>
              <a:gd name="connsiteX1-129" fmla="*/ 97705 w 3366005"/>
              <a:gd name="connsiteY1-130" fmla="*/ 1754972 h 2633158"/>
              <a:gd name="connsiteX2-131" fmla="*/ 722395 w 3366005"/>
              <a:gd name="connsiteY2-132" fmla="*/ 949214 h 2633158"/>
              <a:gd name="connsiteX3-133" fmla="*/ 1546259 w 3366005"/>
              <a:gd name="connsiteY3-134" fmla="*/ 25759 h 2633158"/>
              <a:gd name="connsiteX4-135" fmla="*/ 1926505 w 3366005"/>
              <a:gd name="connsiteY4-136" fmla="*/ 387898 h 2633158"/>
              <a:gd name="connsiteX5-137" fmla="*/ 2904279 w 3366005"/>
              <a:gd name="connsiteY5-138" fmla="*/ 1736865 h 2633158"/>
              <a:gd name="connsiteX6-139" fmla="*/ 3366005 w 3366005"/>
              <a:gd name="connsiteY6-140" fmla="*/ 2633158 h 2633158"/>
              <a:gd name="connsiteX0-141" fmla="*/ 16223 w 3366005"/>
              <a:gd name="connsiteY0-142" fmla="*/ 2607444 h 2607444"/>
              <a:gd name="connsiteX1-143" fmla="*/ 97705 w 3366005"/>
              <a:gd name="connsiteY1-144" fmla="*/ 1729258 h 2607444"/>
              <a:gd name="connsiteX2-145" fmla="*/ 722395 w 3366005"/>
              <a:gd name="connsiteY2-146" fmla="*/ 923500 h 2607444"/>
              <a:gd name="connsiteX3-147" fmla="*/ 1546259 w 3366005"/>
              <a:gd name="connsiteY3-148" fmla="*/ 45 h 2607444"/>
              <a:gd name="connsiteX4-149" fmla="*/ 2297697 w 3366005"/>
              <a:gd name="connsiteY4-150" fmla="*/ 887285 h 2607444"/>
              <a:gd name="connsiteX5-151" fmla="*/ 2904279 w 3366005"/>
              <a:gd name="connsiteY5-152" fmla="*/ 1711151 h 2607444"/>
              <a:gd name="connsiteX6-153" fmla="*/ 3366005 w 3366005"/>
              <a:gd name="connsiteY6-154" fmla="*/ 2607444 h 2607444"/>
              <a:gd name="connsiteX0-155" fmla="*/ 16223 w 3366005"/>
              <a:gd name="connsiteY0-156" fmla="*/ 2571232 h 2571232"/>
              <a:gd name="connsiteX1-157" fmla="*/ 97705 w 3366005"/>
              <a:gd name="connsiteY1-158" fmla="*/ 1693046 h 2571232"/>
              <a:gd name="connsiteX2-159" fmla="*/ 722395 w 3366005"/>
              <a:gd name="connsiteY2-160" fmla="*/ 887288 h 2571232"/>
              <a:gd name="connsiteX3-161" fmla="*/ 1582473 w 3366005"/>
              <a:gd name="connsiteY3-162" fmla="*/ 47 h 2571232"/>
              <a:gd name="connsiteX4-163" fmla="*/ 2297697 w 3366005"/>
              <a:gd name="connsiteY4-164" fmla="*/ 851073 h 2571232"/>
              <a:gd name="connsiteX5-165" fmla="*/ 2904279 w 3366005"/>
              <a:gd name="connsiteY5-166" fmla="*/ 1674939 h 2571232"/>
              <a:gd name="connsiteX6-167" fmla="*/ 3366005 w 3366005"/>
              <a:gd name="connsiteY6-168" fmla="*/ 2571232 h 2571232"/>
              <a:gd name="connsiteX0-169" fmla="*/ 7464 w 3357246"/>
              <a:gd name="connsiteY0-170" fmla="*/ 2571997 h 2571997"/>
              <a:gd name="connsiteX1-171" fmla="*/ 88946 w 3357246"/>
              <a:gd name="connsiteY1-172" fmla="*/ 1693811 h 2571997"/>
              <a:gd name="connsiteX2-173" fmla="*/ 405818 w 3357246"/>
              <a:gd name="connsiteY2-174" fmla="*/ 716037 h 2571997"/>
              <a:gd name="connsiteX3-175" fmla="*/ 1573714 w 3357246"/>
              <a:gd name="connsiteY3-176" fmla="*/ 812 h 2571997"/>
              <a:gd name="connsiteX4-177" fmla="*/ 2288938 w 3357246"/>
              <a:gd name="connsiteY4-178" fmla="*/ 851838 h 2571997"/>
              <a:gd name="connsiteX5-179" fmla="*/ 2895520 w 3357246"/>
              <a:gd name="connsiteY5-180" fmla="*/ 1675704 h 2571997"/>
              <a:gd name="connsiteX6-181" fmla="*/ 3357246 w 3357246"/>
              <a:gd name="connsiteY6-182" fmla="*/ 2571997 h 2571997"/>
              <a:gd name="connsiteX0-183" fmla="*/ 7464 w 3357246"/>
              <a:gd name="connsiteY0-184" fmla="*/ 2590079 h 2590079"/>
              <a:gd name="connsiteX1-185" fmla="*/ 88946 w 3357246"/>
              <a:gd name="connsiteY1-186" fmla="*/ 1711893 h 2590079"/>
              <a:gd name="connsiteX2-187" fmla="*/ 405818 w 3357246"/>
              <a:gd name="connsiteY2-188" fmla="*/ 734119 h 2590079"/>
              <a:gd name="connsiteX3-189" fmla="*/ 822276 w 3357246"/>
              <a:gd name="connsiteY3-190" fmla="*/ 787 h 2590079"/>
              <a:gd name="connsiteX4-191" fmla="*/ 2288938 w 3357246"/>
              <a:gd name="connsiteY4-192" fmla="*/ 869920 h 2590079"/>
              <a:gd name="connsiteX5-193" fmla="*/ 2895520 w 3357246"/>
              <a:gd name="connsiteY5-194" fmla="*/ 1693786 h 2590079"/>
              <a:gd name="connsiteX6-195" fmla="*/ 3357246 w 3357246"/>
              <a:gd name="connsiteY6-196" fmla="*/ 2590079 h 2590079"/>
              <a:gd name="connsiteX0-197" fmla="*/ 6176 w 3355958"/>
              <a:gd name="connsiteY0-198" fmla="*/ 2589690 h 2589690"/>
              <a:gd name="connsiteX1-199" fmla="*/ 87658 w 3355958"/>
              <a:gd name="connsiteY1-200" fmla="*/ 1711504 h 2589690"/>
              <a:gd name="connsiteX2-201" fmla="*/ 313995 w 3355958"/>
              <a:gd name="connsiteY2-202" fmla="*/ 978174 h 2589690"/>
              <a:gd name="connsiteX3-203" fmla="*/ 820988 w 3355958"/>
              <a:gd name="connsiteY3-204" fmla="*/ 398 h 2589690"/>
              <a:gd name="connsiteX4-205" fmla="*/ 2287650 w 3355958"/>
              <a:gd name="connsiteY4-206" fmla="*/ 869531 h 2589690"/>
              <a:gd name="connsiteX5-207" fmla="*/ 2894232 w 3355958"/>
              <a:gd name="connsiteY5-208" fmla="*/ 1693397 h 2589690"/>
              <a:gd name="connsiteX6-209" fmla="*/ 3355958 w 3355958"/>
              <a:gd name="connsiteY6-210" fmla="*/ 2589690 h 2589690"/>
              <a:gd name="connsiteX0-211" fmla="*/ 21206 w 3370988"/>
              <a:gd name="connsiteY0-212" fmla="*/ 2607081 h 2607081"/>
              <a:gd name="connsiteX1-213" fmla="*/ 102688 w 3370988"/>
              <a:gd name="connsiteY1-214" fmla="*/ 1728895 h 2607081"/>
              <a:gd name="connsiteX2-215" fmla="*/ 836018 w 3370988"/>
              <a:gd name="connsiteY2-216" fmla="*/ 17789 h 2607081"/>
              <a:gd name="connsiteX3-217" fmla="*/ 2302680 w 3370988"/>
              <a:gd name="connsiteY3-218" fmla="*/ 886922 h 2607081"/>
              <a:gd name="connsiteX4-219" fmla="*/ 2909262 w 3370988"/>
              <a:gd name="connsiteY4-220" fmla="*/ 1710788 h 2607081"/>
              <a:gd name="connsiteX5-221" fmla="*/ 3370988 w 3370988"/>
              <a:gd name="connsiteY5-222" fmla="*/ 2607081 h 2607081"/>
              <a:gd name="connsiteX0-223" fmla="*/ 17787 w 3367569"/>
              <a:gd name="connsiteY0-224" fmla="*/ 2624872 h 2624872"/>
              <a:gd name="connsiteX1-225" fmla="*/ 99269 w 3367569"/>
              <a:gd name="connsiteY1-226" fmla="*/ 1746686 h 2624872"/>
              <a:gd name="connsiteX2-227" fmla="*/ 760171 w 3367569"/>
              <a:gd name="connsiteY2-228" fmla="*/ 17473 h 2624872"/>
              <a:gd name="connsiteX3-229" fmla="*/ 2299261 w 3367569"/>
              <a:gd name="connsiteY3-230" fmla="*/ 904713 h 2624872"/>
              <a:gd name="connsiteX4-231" fmla="*/ 2905843 w 3367569"/>
              <a:gd name="connsiteY4-232" fmla="*/ 1728579 h 2624872"/>
              <a:gd name="connsiteX5-233" fmla="*/ 3367569 w 3367569"/>
              <a:gd name="connsiteY5-234" fmla="*/ 2624872 h 2624872"/>
              <a:gd name="connsiteX0-235" fmla="*/ 17787 w 3367569"/>
              <a:gd name="connsiteY0-236" fmla="*/ 2640014 h 2640014"/>
              <a:gd name="connsiteX1-237" fmla="*/ 99269 w 3367569"/>
              <a:gd name="connsiteY1-238" fmla="*/ 1761828 h 2640014"/>
              <a:gd name="connsiteX2-239" fmla="*/ 760171 w 3367569"/>
              <a:gd name="connsiteY2-240" fmla="*/ 32615 h 2640014"/>
              <a:gd name="connsiteX3-241" fmla="*/ 2299261 w 3367569"/>
              <a:gd name="connsiteY3-242" fmla="*/ 919855 h 2640014"/>
              <a:gd name="connsiteX4-243" fmla="*/ 2905843 w 3367569"/>
              <a:gd name="connsiteY4-244" fmla="*/ 1743721 h 2640014"/>
              <a:gd name="connsiteX5-245" fmla="*/ 3367569 w 3367569"/>
              <a:gd name="connsiteY5-246" fmla="*/ 2640014 h 2640014"/>
              <a:gd name="connsiteX0-247" fmla="*/ 17787 w 3367569"/>
              <a:gd name="connsiteY0-248" fmla="*/ 2615542 h 2615542"/>
              <a:gd name="connsiteX1-249" fmla="*/ 99269 w 3367569"/>
              <a:gd name="connsiteY1-250" fmla="*/ 1737356 h 2615542"/>
              <a:gd name="connsiteX2-251" fmla="*/ 760171 w 3367569"/>
              <a:gd name="connsiteY2-252" fmla="*/ 8143 h 2615542"/>
              <a:gd name="connsiteX3-253" fmla="*/ 2172513 w 3367569"/>
              <a:gd name="connsiteY3-254" fmla="*/ 1112666 h 2615542"/>
              <a:gd name="connsiteX4-255" fmla="*/ 2905843 w 3367569"/>
              <a:gd name="connsiteY4-256" fmla="*/ 1719249 h 2615542"/>
              <a:gd name="connsiteX5-257" fmla="*/ 3367569 w 3367569"/>
              <a:gd name="connsiteY5-258" fmla="*/ 2615542 h 2615542"/>
              <a:gd name="connsiteX0-259" fmla="*/ 19025 w 3368807"/>
              <a:gd name="connsiteY0-260" fmla="*/ 2615542 h 2615542"/>
              <a:gd name="connsiteX1-261" fmla="*/ 100507 w 3368807"/>
              <a:gd name="connsiteY1-262" fmla="*/ 1737356 h 2615542"/>
              <a:gd name="connsiteX2-263" fmla="*/ 788569 w 3368807"/>
              <a:gd name="connsiteY2-264" fmla="*/ 8143 h 2615542"/>
              <a:gd name="connsiteX3-265" fmla="*/ 2173751 w 3368807"/>
              <a:gd name="connsiteY3-266" fmla="*/ 1112666 h 2615542"/>
              <a:gd name="connsiteX4-267" fmla="*/ 2907081 w 3368807"/>
              <a:gd name="connsiteY4-268" fmla="*/ 1719249 h 2615542"/>
              <a:gd name="connsiteX5-269" fmla="*/ 3368807 w 3368807"/>
              <a:gd name="connsiteY5-270" fmla="*/ 2615542 h 2615542"/>
              <a:gd name="connsiteX0-271" fmla="*/ 19025 w 3368807"/>
              <a:gd name="connsiteY0-272" fmla="*/ 2608799 h 2608799"/>
              <a:gd name="connsiteX1-273" fmla="*/ 100507 w 3368807"/>
              <a:gd name="connsiteY1-274" fmla="*/ 1730613 h 2608799"/>
              <a:gd name="connsiteX2-275" fmla="*/ 788569 w 3368807"/>
              <a:gd name="connsiteY2-276" fmla="*/ 1400 h 2608799"/>
              <a:gd name="connsiteX3-277" fmla="*/ 2173751 w 3368807"/>
              <a:gd name="connsiteY3-278" fmla="*/ 1105923 h 2608799"/>
              <a:gd name="connsiteX4-279" fmla="*/ 2907081 w 3368807"/>
              <a:gd name="connsiteY4-280" fmla="*/ 1712506 h 2608799"/>
              <a:gd name="connsiteX5-281" fmla="*/ 3368807 w 3368807"/>
              <a:gd name="connsiteY5-282" fmla="*/ 2608799 h 2608799"/>
              <a:gd name="connsiteX0-283" fmla="*/ 17387 w 3367169"/>
              <a:gd name="connsiteY0-284" fmla="*/ 2635923 h 2635923"/>
              <a:gd name="connsiteX1-285" fmla="*/ 98869 w 3367169"/>
              <a:gd name="connsiteY1-286" fmla="*/ 1757737 h 2635923"/>
              <a:gd name="connsiteX2-287" fmla="*/ 750718 w 3367169"/>
              <a:gd name="connsiteY2-288" fmla="*/ 1364 h 2635923"/>
              <a:gd name="connsiteX3-289" fmla="*/ 2172113 w 3367169"/>
              <a:gd name="connsiteY3-290" fmla="*/ 1133047 h 2635923"/>
              <a:gd name="connsiteX4-291" fmla="*/ 2905443 w 3367169"/>
              <a:gd name="connsiteY4-292" fmla="*/ 1739630 h 2635923"/>
              <a:gd name="connsiteX5-293" fmla="*/ 3367169 w 3367169"/>
              <a:gd name="connsiteY5-294" fmla="*/ 2635923 h 2635923"/>
              <a:gd name="connsiteX0-295" fmla="*/ 23530 w 3373312"/>
              <a:gd name="connsiteY0-296" fmla="*/ 2597873 h 2597873"/>
              <a:gd name="connsiteX1-297" fmla="*/ 105012 w 3373312"/>
              <a:gd name="connsiteY1-298" fmla="*/ 1719687 h 2597873"/>
              <a:gd name="connsiteX2-299" fmla="*/ 883861 w 3373312"/>
              <a:gd name="connsiteY2-300" fmla="*/ 1414 h 2597873"/>
              <a:gd name="connsiteX3-301" fmla="*/ 2178256 w 3373312"/>
              <a:gd name="connsiteY3-302" fmla="*/ 1094997 h 2597873"/>
              <a:gd name="connsiteX4-303" fmla="*/ 2911586 w 3373312"/>
              <a:gd name="connsiteY4-304" fmla="*/ 1701580 h 2597873"/>
              <a:gd name="connsiteX5-305" fmla="*/ 3373312 w 3373312"/>
              <a:gd name="connsiteY5-306" fmla="*/ 2597873 h 2597873"/>
              <a:gd name="connsiteX0-307" fmla="*/ 35087 w 3384869"/>
              <a:gd name="connsiteY0-308" fmla="*/ 2604676 h 2604676"/>
              <a:gd name="connsiteX1-309" fmla="*/ 91169 w 3384869"/>
              <a:gd name="connsiteY1-310" fmla="*/ 1726490 h 2604676"/>
              <a:gd name="connsiteX2-311" fmla="*/ 895418 w 3384869"/>
              <a:gd name="connsiteY2-312" fmla="*/ 8217 h 2604676"/>
              <a:gd name="connsiteX3-313" fmla="*/ 2189813 w 3384869"/>
              <a:gd name="connsiteY3-314" fmla="*/ 1101800 h 2604676"/>
              <a:gd name="connsiteX4-315" fmla="*/ 2923143 w 3384869"/>
              <a:gd name="connsiteY4-316" fmla="*/ 1708383 h 2604676"/>
              <a:gd name="connsiteX5-317" fmla="*/ 3384869 w 3384869"/>
              <a:gd name="connsiteY5-318" fmla="*/ 2604676 h 2604676"/>
              <a:gd name="connsiteX0-319" fmla="*/ 38354 w 3388136"/>
              <a:gd name="connsiteY0-320" fmla="*/ 2579457 h 2579457"/>
              <a:gd name="connsiteX1-321" fmla="*/ 94436 w 3388136"/>
              <a:gd name="connsiteY1-322" fmla="*/ 1701271 h 2579457"/>
              <a:gd name="connsiteX2-323" fmla="*/ 949485 w 3388136"/>
              <a:gd name="connsiteY2-324" fmla="*/ 8398 h 2579457"/>
              <a:gd name="connsiteX3-325" fmla="*/ 2193080 w 3388136"/>
              <a:gd name="connsiteY3-326" fmla="*/ 1076581 h 2579457"/>
              <a:gd name="connsiteX4-327" fmla="*/ 2926410 w 3388136"/>
              <a:gd name="connsiteY4-328" fmla="*/ 1683164 h 2579457"/>
              <a:gd name="connsiteX5-329" fmla="*/ 3388136 w 3388136"/>
              <a:gd name="connsiteY5-330" fmla="*/ 2579457 h 2579457"/>
              <a:gd name="connsiteX0-331" fmla="*/ 38354 w 3388136"/>
              <a:gd name="connsiteY0-332" fmla="*/ 2580782 h 2580782"/>
              <a:gd name="connsiteX1-333" fmla="*/ 94436 w 3388136"/>
              <a:gd name="connsiteY1-334" fmla="*/ 1702596 h 2580782"/>
              <a:gd name="connsiteX2-335" fmla="*/ 949485 w 3388136"/>
              <a:gd name="connsiteY2-336" fmla="*/ 9723 h 2580782"/>
              <a:gd name="connsiteX3-337" fmla="*/ 2624880 w 3388136"/>
              <a:gd name="connsiteY3-338" fmla="*/ 1039806 h 2580782"/>
              <a:gd name="connsiteX4-339" fmla="*/ 2926410 w 3388136"/>
              <a:gd name="connsiteY4-340" fmla="*/ 1684489 h 2580782"/>
              <a:gd name="connsiteX5-341" fmla="*/ 3388136 w 3388136"/>
              <a:gd name="connsiteY5-342" fmla="*/ 2580782 h 2580782"/>
              <a:gd name="connsiteX0-343" fmla="*/ 38354 w 3586851"/>
              <a:gd name="connsiteY0-344" fmla="*/ 2580657 h 2580657"/>
              <a:gd name="connsiteX1-345" fmla="*/ 94436 w 3586851"/>
              <a:gd name="connsiteY1-346" fmla="*/ 1702471 h 2580657"/>
              <a:gd name="connsiteX2-347" fmla="*/ 949485 w 3586851"/>
              <a:gd name="connsiteY2-348" fmla="*/ 9598 h 2580657"/>
              <a:gd name="connsiteX3-349" fmla="*/ 2624880 w 3586851"/>
              <a:gd name="connsiteY3-350" fmla="*/ 1039681 h 2580657"/>
              <a:gd name="connsiteX4-351" fmla="*/ 3536010 w 3586851"/>
              <a:gd name="connsiteY4-352" fmla="*/ 1608164 h 2580657"/>
              <a:gd name="connsiteX5-353" fmla="*/ 3388136 w 3586851"/>
              <a:gd name="connsiteY5-354" fmla="*/ 2580657 h 2580657"/>
              <a:gd name="connsiteX0-355" fmla="*/ 38354 w 3586851"/>
              <a:gd name="connsiteY0-356" fmla="*/ 2578174 h 2578174"/>
              <a:gd name="connsiteX1-357" fmla="*/ 94436 w 3586851"/>
              <a:gd name="connsiteY1-358" fmla="*/ 1699988 h 2578174"/>
              <a:gd name="connsiteX2-359" fmla="*/ 949485 w 3586851"/>
              <a:gd name="connsiteY2-360" fmla="*/ 7115 h 2578174"/>
              <a:gd name="connsiteX3-361" fmla="*/ 2713780 w 3586851"/>
              <a:gd name="connsiteY3-362" fmla="*/ 1113398 h 2578174"/>
              <a:gd name="connsiteX4-363" fmla="*/ 3536010 w 3586851"/>
              <a:gd name="connsiteY4-364" fmla="*/ 1605681 h 2578174"/>
              <a:gd name="connsiteX5-365" fmla="*/ 3388136 w 3586851"/>
              <a:gd name="connsiteY5-366" fmla="*/ 2578174 h 2578174"/>
              <a:gd name="connsiteX0-367" fmla="*/ 31109 w 3579606"/>
              <a:gd name="connsiteY0-368" fmla="*/ 2578174 h 2578174"/>
              <a:gd name="connsiteX1-369" fmla="*/ 87191 w 3579606"/>
              <a:gd name="connsiteY1-370" fmla="*/ 1699988 h 2578174"/>
              <a:gd name="connsiteX2-371" fmla="*/ 827940 w 3579606"/>
              <a:gd name="connsiteY2-372" fmla="*/ 7115 h 2578174"/>
              <a:gd name="connsiteX3-373" fmla="*/ 2706535 w 3579606"/>
              <a:gd name="connsiteY3-374" fmla="*/ 1113398 h 2578174"/>
              <a:gd name="connsiteX4-375" fmla="*/ 3528765 w 3579606"/>
              <a:gd name="connsiteY4-376" fmla="*/ 1605681 h 2578174"/>
              <a:gd name="connsiteX5-377" fmla="*/ 3380891 w 3579606"/>
              <a:gd name="connsiteY5-378" fmla="*/ 2578174 h 2578174"/>
              <a:gd name="connsiteX0-379" fmla="*/ 31109 w 3579606"/>
              <a:gd name="connsiteY0-380" fmla="*/ 2601998 h 2601998"/>
              <a:gd name="connsiteX1-381" fmla="*/ 87191 w 3579606"/>
              <a:gd name="connsiteY1-382" fmla="*/ 1723812 h 2601998"/>
              <a:gd name="connsiteX2-383" fmla="*/ 827940 w 3579606"/>
              <a:gd name="connsiteY2-384" fmla="*/ 30939 h 2601998"/>
              <a:gd name="connsiteX3-385" fmla="*/ 2706535 w 3579606"/>
              <a:gd name="connsiteY3-386" fmla="*/ 1137222 h 2601998"/>
              <a:gd name="connsiteX4-387" fmla="*/ 3528765 w 3579606"/>
              <a:gd name="connsiteY4-388" fmla="*/ 1629505 h 2601998"/>
              <a:gd name="connsiteX5-389" fmla="*/ 3380891 w 3579606"/>
              <a:gd name="connsiteY5-390" fmla="*/ 2601998 h 2601998"/>
              <a:gd name="connsiteX0-391" fmla="*/ 31109 w 3579606"/>
              <a:gd name="connsiteY0-392" fmla="*/ 2581884 h 2581884"/>
              <a:gd name="connsiteX1-393" fmla="*/ 87191 w 3579606"/>
              <a:gd name="connsiteY1-394" fmla="*/ 1703698 h 2581884"/>
              <a:gd name="connsiteX2-395" fmla="*/ 827940 w 3579606"/>
              <a:gd name="connsiteY2-396" fmla="*/ 10825 h 2581884"/>
              <a:gd name="connsiteX3-397" fmla="*/ 2706535 w 3579606"/>
              <a:gd name="connsiteY3-398" fmla="*/ 1117108 h 2581884"/>
              <a:gd name="connsiteX4-399" fmla="*/ 3528765 w 3579606"/>
              <a:gd name="connsiteY4-400" fmla="*/ 1609391 h 2581884"/>
              <a:gd name="connsiteX5-401" fmla="*/ 3380891 w 3579606"/>
              <a:gd name="connsiteY5-402" fmla="*/ 2581884 h 2581884"/>
              <a:gd name="connsiteX0-403" fmla="*/ 31109 w 3579606"/>
              <a:gd name="connsiteY0-404" fmla="*/ 2586100 h 2586100"/>
              <a:gd name="connsiteX1-405" fmla="*/ 87191 w 3579606"/>
              <a:gd name="connsiteY1-406" fmla="*/ 1707914 h 2586100"/>
              <a:gd name="connsiteX2-407" fmla="*/ 827940 w 3579606"/>
              <a:gd name="connsiteY2-408" fmla="*/ 15041 h 2586100"/>
              <a:gd name="connsiteX3-409" fmla="*/ 2084235 w 3579606"/>
              <a:gd name="connsiteY3-410" fmla="*/ 918124 h 2586100"/>
              <a:gd name="connsiteX4-411" fmla="*/ 3528765 w 3579606"/>
              <a:gd name="connsiteY4-412" fmla="*/ 1613607 h 2586100"/>
              <a:gd name="connsiteX5-413" fmla="*/ 3380891 w 3579606"/>
              <a:gd name="connsiteY5-414" fmla="*/ 2586100 h 2586100"/>
              <a:gd name="connsiteX0-415" fmla="*/ 94952 w 3643449"/>
              <a:gd name="connsiteY0-416" fmla="*/ 2486127 h 2486127"/>
              <a:gd name="connsiteX1-417" fmla="*/ 151034 w 3643449"/>
              <a:gd name="connsiteY1-418" fmla="*/ 1607941 h 2486127"/>
              <a:gd name="connsiteX2-419" fmla="*/ 1818883 w 3643449"/>
              <a:gd name="connsiteY2-420" fmla="*/ 16668 h 2486127"/>
              <a:gd name="connsiteX3-421" fmla="*/ 2148078 w 3643449"/>
              <a:gd name="connsiteY3-422" fmla="*/ 818151 h 2486127"/>
              <a:gd name="connsiteX4-423" fmla="*/ 3592608 w 3643449"/>
              <a:gd name="connsiteY4-424" fmla="*/ 1513634 h 2486127"/>
              <a:gd name="connsiteX5-425" fmla="*/ 3444734 w 3643449"/>
              <a:gd name="connsiteY5-426" fmla="*/ 2486127 h 2486127"/>
              <a:gd name="connsiteX0-427" fmla="*/ 95866 w 3644363"/>
              <a:gd name="connsiteY0-428" fmla="*/ 2511088 h 2511088"/>
              <a:gd name="connsiteX1-429" fmla="*/ 151948 w 3644363"/>
              <a:gd name="connsiteY1-430" fmla="*/ 1632902 h 2511088"/>
              <a:gd name="connsiteX2-431" fmla="*/ 1832497 w 3644363"/>
              <a:gd name="connsiteY2-432" fmla="*/ 16229 h 2511088"/>
              <a:gd name="connsiteX3-433" fmla="*/ 2148992 w 3644363"/>
              <a:gd name="connsiteY3-434" fmla="*/ 843112 h 2511088"/>
              <a:gd name="connsiteX4-435" fmla="*/ 3593522 w 3644363"/>
              <a:gd name="connsiteY4-436" fmla="*/ 1538595 h 2511088"/>
              <a:gd name="connsiteX5-437" fmla="*/ 3445648 w 3644363"/>
              <a:gd name="connsiteY5-438" fmla="*/ 2511088 h 2511088"/>
              <a:gd name="connsiteX0-439" fmla="*/ 95866 w 3644363"/>
              <a:gd name="connsiteY0-440" fmla="*/ 2500961 h 2500961"/>
              <a:gd name="connsiteX1-441" fmla="*/ 151948 w 3644363"/>
              <a:gd name="connsiteY1-442" fmla="*/ 1622775 h 2500961"/>
              <a:gd name="connsiteX2-443" fmla="*/ 1832497 w 3644363"/>
              <a:gd name="connsiteY2-444" fmla="*/ 6102 h 2500961"/>
              <a:gd name="connsiteX3-445" fmla="*/ 2326792 w 3644363"/>
              <a:gd name="connsiteY3-446" fmla="*/ 1086985 h 2500961"/>
              <a:gd name="connsiteX4-447" fmla="*/ 3593522 w 3644363"/>
              <a:gd name="connsiteY4-448" fmla="*/ 1528468 h 2500961"/>
              <a:gd name="connsiteX5-449" fmla="*/ 3445648 w 3644363"/>
              <a:gd name="connsiteY5-450" fmla="*/ 2500961 h 2500961"/>
              <a:gd name="connsiteX0-451" fmla="*/ 95866 w 3644363"/>
              <a:gd name="connsiteY0-452" fmla="*/ 2532365 h 2532365"/>
              <a:gd name="connsiteX1-453" fmla="*/ 151948 w 3644363"/>
              <a:gd name="connsiteY1-454" fmla="*/ 1654179 h 2532365"/>
              <a:gd name="connsiteX2-455" fmla="*/ 1832497 w 3644363"/>
              <a:gd name="connsiteY2-456" fmla="*/ 37506 h 2532365"/>
              <a:gd name="connsiteX3-457" fmla="*/ 2326792 w 3644363"/>
              <a:gd name="connsiteY3-458" fmla="*/ 1118389 h 2532365"/>
              <a:gd name="connsiteX4-459" fmla="*/ 3593522 w 3644363"/>
              <a:gd name="connsiteY4-460" fmla="*/ 1559872 h 2532365"/>
              <a:gd name="connsiteX5-461" fmla="*/ 3445648 w 3644363"/>
              <a:gd name="connsiteY5-462" fmla="*/ 2532365 h 2532365"/>
              <a:gd name="connsiteX0-463" fmla="*/ 95866 w 3644363"/>
              <a:gd name="connsiteY0-464" fmla="*/ 2497008 h 2497008"/>
              <a:gd name="connsiteX1-465" fmla="*/ 151948 w 3644363"/>
              <a:gd name="connsiteY1-466" fmla="*/ 1618822 h 2497008"/>
              <a:gd name="connsiteX2-467" fmla="*/ 1832497 w 3644363"/>
              <a:gd name="connsiteY2-468" fmla="*/ 2149 h 2497008"/>
              <a:gd name="connsiteX3-469" fmla="*/ 2326792 w 3644363"/>
              <a:gd name="connsiteY3-470" fmla="*/ 1083032 h 2497008"/>
              <a:gd name="connsiteX4-471" fmla="*/ 3593522 w 3644363"/>
              <a:gd name="connsiteY4-472" fmla="*/ 1524515 h 2497008"/>
              <a:gd name="connsiteX5-473" fmla="*/ 3445648 w 3644363"/>
              <a:gd name="connsiteY5-474" fmla="*/ 2497008 h 2497008"/>
              <a:gd name="connsiteX0-475" fmla="*/ 95866 w 3445648"/>
              <a:gd name="connsiteY0-476" fmla="*/ 2497461 h 2497461"/>
              <a:gd name="connsiteX1-477" fmla="*/ 151948 w 3445648"/>
              <a:gd name="connsiteY1-478" fmla="*/ 1619275 h 2497461"/>
              <a:gd name="connsiteX2-479" fmla="*/ 1832497 w 3445648"/>
              <a:gd name="connsiteY2-480" fmla="*/ 2602 h 2497461"/>
              <a:gd name="connsiteX3-481" fmla="*/ 2326792 w 3445648"/>
              <a:gd name="connsiteY3-482" fmla="*/ 1083485 h 2497461"/>
              <a:gd name="connsiteX4-483" fmla="*/ 3445648 w 3445648"/>
              <a:gd name="connsiteY4-484" fmla="*/ 2497461 h 2497461"/>
              <a:gd name="connsiteX0-485" fmla="*/ 95866 w 2810648"/>
              <a:gd name="connsiteY0-486" fmla="*/ 2497520 h 2599120"/>
              <a:gd name="connsiteX1-487" fmla="*/ 151948 w 2810648"/>
              <a:gd name="connsiteY1-488" fmla="*/ 1619334 h 2599120"/>
              <a:gd name="connsiteX2-489" fmla="*/ 1832497 w 2810648"/>
              <a:gd name="connsiteY2-490" fmla="*/ 2661 h 2599120"/>
              <a:gd name="connsiteX3-491" fmla="*/ 2326792 w 2810648"/>
              <a:gd name="connsiteY3-492" fmla="*/ 1083544 h 2599120"/>
              <a:gd name="connsiteX4-493" fmla="*/ 2810648 w 2810648"/>
              <a:gd name="connsiteY4-494" fmla="*/ 2599120 h 2599120"/>
              <a:gd name="connsiteX0-495" fmla="*/ 97695 w 2812477"/>
              <a:gd name="connsiteY0-496" fmla="*/ 2522846 h 2624446"/>
              <a:gd name="connsiteX1-497" fmla="*/ 153777 w 2812477"/>
              <a:gd name="connsiteY1-498" fmla="*/ 1644660 h 2624446"/>
              <a:gd name="connsiteX2-499" fmla="*/ 1859726 w 2812477"/>
              <a:gd name="connsiteY2-500" fmla="*/ 2587 h 2624446"/>
              <a:gd name="connsiteX3-501" fmla="*/ 2328621 w 2812477"/>
              <a:gd name="connsiteY3-502" fmla="*/ 1108870 h 2624446"/>
              <a:gd name="connsiteX4-503" fmla="*/ 2812477 w 2812477"/>
              <a:gd name="connsiteY4-504" fmla="*/ 2624446 h 2624446"/>
              <a:gd name="connsiteX0-505" fmla="*/ 97695 w 2812477"/>
              <a:gd name="connsiteY0-506" fmla="*/ 2531940 h 2633540"/>
              <a:gd name="connsiteX1-507" fmla="*/ 153777 w 2812477"/>
              <a:gd name="connsiteY1-508" fmla="*/ 1653754 h 2633540"/>
              <a:gd name="connsiteX2-509" fmla="*/ 1859726 w 2812477"/>
              <a:gd name="connsiteY2-510" fmla="*/ 11681 h 2633540"/>
              <a:gd name="connsiteX3-511" fmla="*/ 2328621 w 2812477"/>
              <a:gd name="connsiteY3-512" fmla="*/ 1117964 h 2633540"/>
              <a:gd name="connsiteX4-513" fmla="*/ 2812477 w 2812477"/>
              <a:gd name="connsiteY4-514" fmla="*/ 2633540 h 2633540"/>
              <a:gd name="connsiteX0-515" fmla="*/ 97695 w 2812477"/>
              <a:gd name="connsiteY0-516" fmla="*/ 2531940 h 2531940"/>
              <a:gd name="connsiteX1-517" fmla="*/ 153777 w 2812477"/>
              <a:gd name="connsiteY1-518" fmla="*/ 1653754 h 2531940"/>
              <a:gd name="connsiteX2-519" fmla="*/ 1859726 w 2812477"/>
              <a:gd name="connsiteY2-520" fmla="*/ 11681 h 2531940"/>
              <a:gd name="connsiteX3-521" fmla="*/ 2328621 w 2812477"/>
              <a:gd name="connsiteY3-522" fmla="*/ 1117964 h 2531940"/>
              <a:gd name="connsiteX4-523" fmla="*/ 2812477 w 2812477"/>
              <a:gd name="connsiteY4-524" fmla="*/ 2379540 h 2531940"/>
              <a:gd name="connsiteX0-525" fmla="*/ 13415 w 2728197"/>
              <a:gd name="connsiteY0-526" fmla="*/ 2522524 h 2522524"/>
              <a:gd name="connsiteX1-527" fmla="*/ 259997 w 2728197"/>
              <a:gd name="connsiteY1-528" fmla="*/ 1403038 h 2522524"/>
              <a:gd name="connsiteX2-529" fmla="*/ 1775446 w 2728197"/>
              <a:gd name="connsiteY2-530" fmla="*/ 2265 h 2522524"/>
              <a:gd name="connsiteX3-531" fmla="*/ 2244341 w 2728197"/>
              <a:gd name="connsiteY3-532" fmla="*/ 1108548 h 2522524"/>
              <a:gd name="connsiteX4-533" fmla="*/ 2728197 w 2728197"/>
              <a:gd name="connsiteY4-534" fmla="*/ 2370124 h 2522524"/>
              <a:gd name="connsiteX0-535" fmla="*/ 66870 w 2781652"/>
              <a:gd name="connsiteY0-536" fmla="*/ 2524209 h 2524209"/>
              <a:gd name="connsiteX1-537" fmla="*/ 173752 w 2781652"/>
              <a:gd name="connsiteY1-538" fmla="*/ 1506323 h 2524209"/>
              <a:gd name="connsiteX2-539" fmla="*/ 1828901 w 2781652"/>
              <a:gd name="connsiteY2-540" fmla="*/ 3950 h 2524209"/>
              <a:gd name="connsiteX3-541" fmla="*/ 2297796 w 2781652"/>
              <a:gd name="connsiteY3-542" fmla="*/ 1110233 h 2524209"/>
              <a:gd name="connsiteX4-543" fmla="*/ 2781652 w 2781652"/>
              <a:gd name="connsiteY4-544" fmla="*/ 2371809 h 2524209"/>
              <a:gd name="connsiteX0-545" fmla="*/ 158052 w 2872834"/>
              <a:gd name="connsiteY0-546" fmla="*/ 2524209 h 2524209"/>
              <a:gd name="connsiteX1-547" fmla="*/ 264934 w 2872834"/>
              <a:gd name="connsiteY1-548" fmla="*/ 1506323 h 2524209"/>
              <a:gd name="connsiteX2-549" fmla="*/ 1920083 w 2872834"/>
              <a:gd name="connsiteY2-550" fmla="*/ 3950 h 2524209"/>
              <a:gd name="connsiteX3-551" fmla="*/ 2388978 w 2872834"/>
              <a:gd name="connsiteY3-552" fmla="*/ 1110233 h 2524209"/>
              <a:gd name="connsiteX4-553" fmla="*/ 2872834 w 2872834"/>
              <a:gd name="connsiteY4-554" fmla="*/ 2371809 h 2524209"/>
              <a:gd name="connsiteX0-555" fmla="*/ 1582 w 2716364"/>
              <a:gd name="connsiteY0-556" fmla="*/ 2522790 h 2522790"/>
              <a:gd name="connsiteX1-557" fmla="*/ 756164 w 2716364"/>
              <a:gd name="connsiteY1-558" fmla="*/ 869904 h 2522790"/>
              <a:gd name="connsiteX2-559" fmla="*/ 1763613 w 2716364"/>
              <a:gd name="connsiteY2-560" fmla="*/ 2531 h 2522790"/>
              <a:gd name="connsiteX3-561" fmla="*/ 2232508 w 2716364"/>
              <a:gd name="connsiteY3-562" fmla="*/ 1108814 h 2522790"/>
              <a:gd name="connsiteX4-563" fmla="*/ 2716364 w 2716364"/>
              <a:gd name="connsiteY4-564" fmla="*/ 2370390 h 2522790"/>
              <a:gd name="connsiteX0-565" fmla="*/ 10428 w 2725210"/>
              <a:gd name="connsiteY0-566" fmla="*/ 2520260 h 2520260"/>
              <a:gd name="connsiteX1-567" fmla="*/ 472910 w 2725210"/>
              <a:gd name="connsiteY1-568" fmla="*/ 1108674 h 2520260"/>
              <a:gd name="connsiteX2-569" fmla="*/ 1772459 w 2725210"/>
              <a:gd name="connsiteY2-570" fmla="*/ 1 h 2520260"/>
              <a:gd name="connsiteX3-571" fmla="*/ 2241354 w 2725210"/>
              <a:gd name="connsiteY3-572" fmla="*/ 1106284 h 2520260"/>
              <a:gd name="connsiteX4-573" fmla="*/ 2725210 w 2725210"/>
              <a:gd name="connsiteY4-574" fmla="*/ 2367860 h 2520260"/>
              <a:gd name="connsiteX0-575" fmla="*/ 43997 w 2758779"/>
              <a:gd name="connsiteY0-576" fmla="*/ 2521268 h 2521268"/>
              <a:gd name="connsiteX1-577" fmla="*/ 366779 w 2758779"/>
              <a:gd name="connsiteY1-578" fmla="*/ 1300182 h 2521268"/>
              <a:gd name="connsiteX2-579" fmla="*/ 1806028 w 2758779"/>
              <a:gd name="connsiteY2-580" fmla="*/ 1009 h 2521268"/>
              <a:gd name="connsiteX3-581" fmla="*/ 2274923 w 2758779"/>
              <a:gd name="connsiteY3-582" fmla="*/ 1107292 h 2521268"/>
              <a:gd name="connsiteX4-583" fmla="*/ 2758779 w 2758779"/>
              <a:gd name="connsiteY4-584" fmla="*/ 2368868 h 2521268"/>
              <a:gd name="connsiteX0-585" fmla="*/ 43997 w 2758779"/>
              <a:gd name="connsiteY0-586" fmla="*/ 2527043 h 2527043"/>
              <a:gd name="connsiteX1-587" fmla="*/ 366779 w 2758779"/>
              <a:gd name="connsiteY1-588" fmla="*/ 1305957 h 2527043"/>
              <a:gd name="connsiteX2-589" fmla="*/ 1806028 w 2758779"/>
              <a:gd name="connsiteY2-590" fmla="*/ 6784 h 2527043"/>
              <a:gd name="connsiteX3-591" fmla="*/ 2274923 w 2758779"/>
              <a:gd name="connsiteY3-592" fmla="*/ 1113067 h 2527043"/>
              <a:gd name="connsiteX4-593" fmla="*/ 2758779 w 2758779"/>
              <a:gd name="connsiteY4-594" fmla="*/ 2374643 h 2527043"/>
              <a:gd name="connsiteX0-595" fmla="*/ 43997 w 2758779"/>
              <a:gd name="connsiteY0-596" fmla="*/ 2520499 h 2520499"/>
              <a:gd name="connsiteX1-597" fmla="*/ 366779 w 2758779"/>
              <a:gd name="connsiteY1-598" fmla="*/ 1299413 h 2520499"/>
              <a:gd name="connsiteX2-599" fmla="*/ 1806028 w 2758779"/>
              <a:gd name="connsiteY2-600" fmla="*/ 240 h 2520499"/>
              <a:gd name="connsiteX3-601" fmla="*/ 2363823 w 2758779"/>
              <a:gd name="connsiteY3-602" fmla="*/ 1398623 h 2520499"/>
              <a:gd name="connsiteX4-603" fmla="*/ 2758779 w 2758779"/>
              <a:gd name="connsiteY4-604" fmla="*/ 2368099 h 2520499"/>
              <a:gd name="connsiteX0-605" fmla="*/ 43997 w 2758779"/>
              <a:gd name="connsiteY0-606" fmla="*/ 2520499 h 2520499"/>
              <a:gd name="connsiteX1-607" fmla="*/ 366779 w 2758779"/>
              <a:gd name="connsiteY1-608" fmla="*/ 1299413 h 2520499"/>
              <a:gd name="connsiteX2-609" fmla="*/ 1806028 w 2758779"/>
              <a:gd name="connsiteY2-610" fmla="*/ 240 h 2520499"/>
              <a:gd name="connsiteX3-611" fmla="*/ 2363823 w 2758779"/>
              <a:gd name="connsiteY3-612" fmla="*/ 1398623 h 2520499"/>
              <a:gd name="connsiteX4-613" fmla="*/ 2758779 w 2758779"/>
              <a:gd name="connsiteY4-614" fmla="*/ 2368099 h 2520499"/>
              <a:gd name="connsiteX0-615" fmla="*/ 43997 w 2758779"/>
              <a:gd name="connsiteY0-616" fmla="*/ 2525218 h 2525218"/>
              <a:gd name="connsiteX1-617" fmla="*/ 366779 w 2758779"/>
              <a:gd name="connsiteY1-618" fmla="*/ 1304132 h 2525218"/>
              <a:gd name="connsiteX2-619" fmla="*/ 1806028 w 2758779"/>
              <a:gd name="connsiteY2-620" fmla="*/ 4959 h 2525218"/>
              <a:gd name="connsiteX3-621" fmla="*/ 2363823 w 2758779"/>
              <a:gd name="connsiteY3-622" fmla="*/ 1403342 h 2525218"/>
              <a:gd name="connsiteX4-623" fmla="*/ 2758779 w 2758779"/>
              <a:gd name="connsiteY4-624" fmla="*/ 2372818 h 25252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779" h="2525218">
                <a:moveTo>
                  <a:pt x="43997" y="2525218"/>
                </a:moveTo>
                <a:cubicBezTo>
                  <a:pt x="19100" y="2199293"/>
                  <a:pt x="-142793" y="1774975"/>
                  <a:pt x="366779" y="1304132"/>
                </a:cubicBezTo>
                <a:cubicBezTo>
                  <a:pt x="876351" y="833289"/>
                  <a:pt x="1663687" y="-75076"/>
                  <a:pt x="1806028" y="4959"/>
                </a:cubicBezTo>
                <a:cubicBezTo>
                  <a:pt x="1948369" y="84994"/>
                  <a:pt x="2078031" y="780099"/>
                  <a:pt x="2363823" y="1403342"/>
                </a:cubicBezTo>
                <a:cubicBezTo>
                  <a:pt x="2522615" y="1797985"/>
                  <a:pt x="2525684" y="2078240"/>
                  <a:pt x="2758779" y="2372818"/>
                </a:cubicBezTo>
              </a:path>
            </a:pathLst>
          </a:custGeom>
          <a:ln w="101600">
            <a:solidFill>
              <a:schemeClr val="accent2"/>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164" name="Freeform 163"/>
          <p:cNvSpPr/>
          <p:nvPr/>
        </p:nvSpPr>
        <p:spPr>
          <a:xfrm>
            <a:off x="6956329" y="3886200"/>
            <a:ext cx="1441248" cy="2634683"/>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1" fmla="*/ 13128 w 3362910"/>
              <a:gd name="connsiteY0-2" fmla="*/ 2680626 h 2680626"/>
              <a:gd name="connsiteX1-3" fmla="*/ 40289 w 3362910"/>
              <a:gd name="connsiteY1-4" fmla="*/ 1784333 h 2680626"/>
              <a:gd name="connsiteX2-5" fmla="*/ 257572 w 3362910"/>
              <a:gd name="connsiteY2-6" fmla="*/ 1594210 h 2680626"/>
              <a:gd name="connsiteX3-7" fmla="*/ 1488843 w 3362910"/>
              <a:gd name="connsiteY3-8" fmla="*/ 64174 h 2680626"/>
              <a:gd name="connsiteX4-9" fmla="*/ 1923410 w 3362910"/>
              <a:gd name="connsiteY4-10" fmla="*/ 435366 h 2680626"/>
              <a:gd name="connsiteX5-11" fmla="*/ 2901184 w 3362910"/>
              <a:gd name="connsiteY5-12" fmla="*/ 1784333 h 2680626"/>
              <a:gd name="connsiteX6-13" fmla="*/ 3362910 w 3362910"/>
              <a:gd name="connsiteY6-14" fmla="*/ 2680626 h 2680626"/>
              <a:gd name="connsiteX0-15" fmla="*/ 26315 w 3376097"/>
              <a:gd name="connsiteY0-16" fmla="*/ 2658765 h 2658765"/>
              <a:gd name="connsiteX1-17" fmla="*/ 53476 w 3376097"/>
              <a:gd name="connsiteY1-18" fmla="*/ 1762472 h 2658765"/>
              <a:gd name="connsiteX2-19" fmla="*/ 515203 w 3376097"/>
              <a:gd name="connsiteY2-20" fmla="*/ 1246425 h 2658765"/>
              <a:gd name="connsiteX3-21" fmla="*/ 1502030 w 3376097"/>
              <a:gd name="connsiteY3-22" fmla="*/ 42313 h 2658765"/>
              <a:gd name="connsiteX4-23" fmla="*/ 1936597 w 3376097"/>
              <a:gd name="connsiteY4-24" fmla="*/ 413505 h 2658765"/>
              <a:gd name="connsiteX5-25" fmla="*/ 2914371 w 3376097"/>
              <a:gd name="connsiteY5-26" fmla="*/ 1762472 h 2658765"/>
              <a:gd name="connsiteX6-27" fmla="*/ 3376097 w 3376097"/>
              <a:gd name="connsiteY6-28" fmla="*/ 2658765 h 2658765"/>
              <a:gd name="connsiteX0-29" fmla="*/ 10785 w 3360567"/>
              <a:gd name="connsiteY0-30" fmla="*/ 2658765 h 2658765"/>
              <a:gd name="connsiteX1-31" fmla="*/ 83214 w 3360567"/>
              <a:gd name="connsiteY1-32" fmla="*/ 1798685 h 2658765"/>
              <a:gd name="connsiteX2-33" fmla="*/ 499673 w 3360567"/>
              <a:gd name="connsiteY2-34" fmla="*/ 1246425 h 2658765"/>
              <a:gd name="connsiteX3-35" fmla="*/ 1486500 w 3360567"/>
              <a:gd name="connsiteY3-36" fmla="*/ 42313 h 2658765"/>
              <a:gd name="connsiteX4-37" fmla="*/ 1921067 w 3360567"/>
              <a:gd name="connsiteY4-38" fmla="*/ 413505 h 2658765"/>
              <a:gd name="connsiteX5-39" fmla="*/ 2898841 w 3360567"/>
              <a:gd name="connsiteY5-40" fmla="*/ 1762472 h 2658765"/>
              <a:gd name="connsiteX6-41" fmla="*/ 3360567 w 3360567"/>
              <a:gd name="connsiteY6-42" fmla="*/ 2658765 h 2658765"/>
              <a:gd name="connsiteX0-43" fmla="*/ 22010 w 3371792"/>
              <a:gd name="connsiteY0-44" fmla="*/ 2658765 h 2658765"/>
              <a:gd name="connsiteX1-45" fmla="*/ 58225 w 3371792"/>
              <a:gd name="connsiteY1-46" fmla="*/ 1771525 h 2658765"/>
              <a:gd name="connsiteX2-47" fmla="*/ 510898 w 3371792"/>
              <a:gd name="connsiteY2-48" fmla="*/ 1246425 h 2658765"/>
              <a:gd name="connsiteX3-49" fmla="*/ 1497725 w 3371792"/>
              <a:gd name="connsiteY3-50" fmla="*/ 42313 h 2658765"/>
              <a:gd name="connsiteX4-51" fmla="*/ 1932292 w 3371792"/>
              <a:gd name="connsiteY4-52" fmla="*/ 413505 h 2658765"/>
              <a:gd name="connsiteX5-53" fmla="*/ 2910066 w 3371792"/>
              <a:gd name="connsiteY5-54" fmla="*/ 1762472 h 2658765"/>
              <a:gd name="connsiteX6-55" fmla="*/ 3371792 w 3371792"/>
              <a:gd name="connsiteY6-56" fmla="*/ 2658765 h 2658765"/>
              <a:gd name="connsiteX0-57" fmla="*/ 5964 w 3355746"/>
              <a:gd name="connsiteY0-58" fmla="*/ 2658765 h 2658765"/>
              <a:gd name="connsiteX1-59" fmla="*/ 42179 w 3355746"/>
              <a:gd name="connsiteY1-60" fmla="*/ 1771525 h 2658765"/>
              <a:gd name="connsiteX2-61" fmla="*/ 494852 w 3355746"/>
              <a:gd name="connsiteY2-62" fmla="*/ 1246425 h 2658765"/>
              <a:gd name="connsiteX3-63" fmla="*/ 1481679 w 3355746"/>
              <a:gd name="connsiteY3-64" fmla="*/ 42313 h 2658765"/>
              <a:gd name="connsiteX4-65" fmla="*/ 1916246 w 3355746"/>
              <a:gd name="connsiteY4-66" fmla="*/ 413505 h 2658765"/>
              <a:gd name="connsiteX5-67" fmla="*/ 2894020 w 3355746"/>
              <a:gd name="connsiteY5-68" fmla="*/ 1762472 h 2658765"/>
              <a:gd name="connsiteX6-69" fmla="*/ 3355746 w 3355746"/>
              <a:gd name="connsiteY6-70" fmla="*/ 2658765 h 2658765"/>
              <a:gd name="connsiteX0-71" fmla="*/ 30886 w 3380668"/>
              <a:gd name="connsiteY0-72" fmla="*/ 2645431 h 2645431"/>
              <a:gd name="connsiteX1-73" fmla="*/ 67101 w 3380668"/>
              <a:gd name="connsiteY1-74" fmla="*/ 1758191 h 2645431"/>
              <a:gd name="connsiteX2-75" fmla="*/ 664630 w 3380668"/>
              <a:gd name="connsiteY2-76" fmla="*/ 1024861 h 2645431"/>
              <a:gd name="connsiteX3-77" fmla="*/ 1506601 w 3380668"/>
              <a:gd name="connsiteY3-78" fmla="*/ 28979 h 2645431"/>
              <a:gd name="connsiteX4-79" fmla="*/ 1941168 w 3380668"/>
              <a:gd name="connsiteY4-80" fmla="*/ 400171 h 2645431"/>
              <a:gd name="connsiteX5-81" fmla="*/ 2918942 w 3380668"/>
              <a:gd name="connsiteY5-82" fmla="*/ 1749138 h 2645431"/>
              <a:gd name="connsiteX6-83" fmla="*/ 3380668 w 3380668"/>
              <a:gd name="connsiteY6-84" fmla="*/ 2645431 h 2645431"/>
              <a:gd name="connsiteX0-85" fmla="*/ 13428 w 3363210"/>
              <a:gd name="connsiteY0-86" fmla="*/ 2645431 h 2645431"/>
              <a:gd name="connsiteX1-87" fmla="*/ 94910 w 3363210"/>
              <a:gd name="connsiteY1-88" fmla="*/ 1767245 h 2645431"/>
              <a:gd name="connsiteX2-89" fmla="*/ 647172 w 3363210"/>
              <a:gd name="connsiteY2-90" fmla="*/ 1024861 h 2645431"/>
              <a:gd name="connsiteX3-91" fmla="*/ 1489143 w 3363210"/>
              <a:gd name="connsiteY3-92" fmla="*/ 28979 h 2645431"/>
              <a:gd name="connsiteX4-93" fmla="*/ 1923710 w 3363210"/>
              <a:gd name="connsiteY4-94" fmla="*/ 400171 h 2645431"/>
              <a:gd name="connsiteX5-95" fmla="*/ 2901484 w 3363210"/>
              <a:gd name="connsiteY5-96" fmla="*/ 1749138 h 2645431"/>
              <a:gd name="connsiteX6-97" fmla="*/ 3363210 w 3363210"/>
              <a:gd name="connsiteY6-98" fmla="*/ 2645431 h 2645431"/>
              <a:gd name="connsiteX0-99" fmla="*/ 14768 w 3364550"/>
              <a:gd name="connsiteY0-100" fmla="*/ 2639879 h 2639879"/>
              <a:gd name="connsiteX1-101" fmla="*/ 96250 w 3364550"/>
              <a:gd name="connsiteY1-102" fmla="*/ 1761693 h 2639879"/>
              <a:gd name="connsiteX2-103" fmla="*/ 684726 w 3364550"/>
              <a:gd name="connsiteY2-104" fmla="*/ 928774 h 2639879"/>
              <a:gd name="connsiteX3-105" fmla="*/ 1490483 w 3364550"/>
              <a:gd name="connsiteY3-106" fmla="*/ 23427 h 2639879"/>
              <a:gd name="connsiteX4-107" fmla="*/ 1925050 w 3364550"/>
              <a:gd name="connsiteY4-108" fmla="*/ 394619 h 2639879"/>
              <a:gd name="connsiteX5-109" fmla="*/ 2902824 w 3364550"/>
              <a:gd name="connsiteY5-110" fmla="*/ 1743586 h 2639879"/>
              <a:gd name="connsiteX6-111" fmla="*/ 3364550 w 3364550"/>
              <a:gd name="connsiteY6-112" fmla="*/ 2639879 h 2639879"/>
              <a:gd name="connsiteX0-113" fmla="*/ 16223 w 3366005"/>
              <a:gd name="connsiteY0-114" fmla="*/ 2641524 h 2641524"/>
              <a:gd name="connsiteX1-115" fmla="*/ 97705 w 3366005"/>
              <a:gd name="connsiteY1-116" fmla="*/ 1763338 h 2641524"/>
              <a:gd name="connsiteX2-117" fmla="*/ 722395 w 3366005"/>
              <a:gd name="connsiteY2-118" fmla="*/ 957580 h 2641524"/>
              <a:gd name="connsiteX3-119" fmla="*/ 1491938 w 3366005"/>
              <a:gd name="connsiteY3-120" fmla="*/ 25072 h 2641524"/>
              <a:gd name="connsiteX4-121" fmla="*/ 1926505 w 3366005"/>
              <a:gd name="connsiteY4-122" fmla="*/ 396264 h 2641524"/>
              <a:gd name="connsiteX5-123" fmla="*/ 2904279 w 3366005"/>
              <a:gd name="connsiteY5-124" fmla="*/ 1745231 h 2641524"/>
              <a:gd name="connsiteX6-125" fmla="*/ 3366005 w 3366005"/>
              <a:gd name="connsiteY6-126" fmla="*/ 2641524 h 2641524"/>
              <a:gd name="connsiteX0-127" fmla="*/ 16223 w 3366005"/>
              <a:gd name="connsiteY0-128" fmla="*/ 2633158 h 2633158"/>
              <a:gd name="connsiteX1-129" fmla="*/ 97705 w 3366005"/>
              <a:gd name="connsiteY1-130" fmla="*/ 1754972 h 2633158"/>
              <a:gd name="connsiteX2-131" fmla="*/ 722395 w 3366005"/>
              <a:gd name="connsiteY2-132" fmla="*/ 949214 h 2633158"/>
              <a:gd name="connsiteX3-133" fmla="*/ 1546259 w 3366005"/>
              <a:gd name="connsiteY3-134" fmla="*/ 25759 h 2633158"/>
              <a:gd name="connsiteX4-135" fmla="*/ 1926505 w 3366005"/>
              <a:gd name="connsiteY4-136" fmla="*/ 387898 h 2633158"/>
              <a:gd name="connsiteX5-137" fmla="*/ 2904279 w 3366005"/>
              <a:gd name="connsiteY5-138" fmla="*/ 1736865 h 2633158"/>
              <a:gd name="connsiteX6-139" fmla="*/ 3366005 w 3366005"/>
              <a:gd name="connsiteY6-140" fmla="*/ 2633158 h 2633158"/>
              <a:gd name="connsiteX0-141" fmla="*/ 16223 w 3366005"/>
              <a:gd name="connsiteY0-142" fmla="*/ 2607444 h 2607444"/>
              <a:gd name="connsiteX1-143" fmla="*/ 97705 w 3366005"/>
              <a:gd name="connsiteY1-144" fmla="*/ 1729258 h 2607444"/>
              <a:gd name="connsiteX2-145" fmla="*/ 722395 w 3366005"/>
              <a:gd name="connsiteY2-146" fmla="*/ 923500 h 2607444"/>
              <a:gd name="connsiteX3-147" fmla="*/ 1546259 w 3366005"/>
              <a:gd name="connsiteY3-148" fmla="*/ 45 h 2607444"/>
              <a:gd name="connsiteX4-149" fmla="*/ 2297697 w 3366005"/>
              <a:gd name="connsiteY4-150" fmla="*/ 887285 h 2607444"/>
              <a:gd name="connsiteX5-151" fmla="*/ 2904279 w 3366005"/>
              <a:gd name="connsiteY5-152" fmla="*/ 1711151 h 2607444"/>
              <a:gd name="connsiteX6-153" fmla="*/ 3366005 w 3366005"/>
              <a:gd name="connsiteY6-154" fmla="*/ 2607444 h 2607444"/>
              <a:gd name="connsiteX0-155" fmla="*/ 16223 w 3366005"/>
              <a:gd name="connsiteY0-156" fmla="*/ 2571232 h 2571232"/>
              <a:gd name="connsiteX1-157" fmla="*/ 97705 w 3366005"/>
              <a:gd name="connsiteY1-158" fmla="*/ 1693046 h 2571232"/>
              <a:gd name="connsiteX2-159" fmla="*/ 722395 w 3366005"/>
              <a:gd name="connsiteY2-160" fmla="*/ 887288 h 2571232"/>
              <a:gd name="connsiteX3-161" fmla="*/ 1582473 w 3366005"/>
              <a:gd name="connsiteY3-162" fmla="*/ 47 h 2571232"/>
              <a:gd name="connsiteX4-163" fmla="*/ 2297697 w 3366005"/>
              <a:gd name="connsiteY4-164" fmla="*/ 851073 h 2571232"/>
              <a:gd name="connsiteX5-165" fmla="*/ 2904279 w 3366005"/>
              <a:gd name="connsiteY5-166" fmla="*/ 1674939 h 2571232"/>
              <a:gd name="connsiteX6-167" fmla="*/ 3366005 w 3366005"/>
              <a:gd name="connsiteY6-168" fmla="*/ 2571232 h 2571232"/>
              <a:gd name="connsiteX0-169" fmla="*/ 7464 w 3357246"/>
              <a:gd name="connsiteY0-170" fmla="*/ 2571997 h 2571997"/>
              <a:gd name="connsiteX1-171" fmla="*/ 88946 w 3357246"/>
              <a:gd name="connsiteY1-172" fmla="*/ 1693811 h 2571997"/>
              <a:gd name="connsiteX2-173" fmla="*/ 405818 w 3357246"/>
              <a:gd name="connsiteY2-174" fmla="*/ 716037 h 2571997"/>
              <a:gd name="connsiteX3-175" fmla="*/ 1573714 w 3357246"/>
              <a:gd name="connsiteY3-176" fmla="*/ 812 h 2571997"/>
              <a:gd name="connsiteX4-177" fmla="*/ 2288938 w 3357246"/>
              <a:gd name="connsiteY4-178" fmla="*/ 851838 h 2571997"/>
              <a:gd name="connsiteX5-179" fmla="*/ 2895520 w 3357246"/>
              <a:gd name="connsiteY5-180" fmla="*/ 1675704 h 2571997"/>
              <a:gd name="connsiteX6-181" fmla="*/ 3357246 w 3357246"/>
              <a:gd name="connsiteY6-182" fmla="*/ 2571997 h 2571997"/>
              <a:gd name="connsiteX0-183" fmla="*/ 7464 w 3357246"/>
              <a:gd name="connsiteY0-184" fmla="*/ 2590079 h 2590079"/>
              <a:gd name="connsiteX1-185" fmla="*/ 88946 w 3357246"/>
              <a:gd name="connsiteY1-186" fmla="*/ 1711893 h 2590079"/>
              <a:gd name="connsiteX2-187" fmla="*/ 405818 w 3357246"/>
              <a:gd name="connsiteY2-188" fmla="*/ 734119 h 2590079"/>
              <a:gd name="connsiteX3-189" fmla="*/ 822276 w 3357246"/>
              <a:gd name="connsiteY3-190" fmla="*/ 787 h 2590079"/>
              <a:gd name="connsiteX4-191" fmla="*/ 2288938 w 3357246"/>
              <a:gd name="connsiteY4-192" fmla="*/ 869920 h 2590079"/>
              <a:gd name="connsiteX5-193" fmla="*/ 2895520 w 3357246"/>
              <a:gd name="connsiteY5-194" fmla="*/ 1693786 h 2590079"/>
              <a:gd name="connsiteX6-195" fmla="*/ 3357246 w 3357246"/>
              <a:gd name="connsiteY6-196" fmla="*/ 2590079 h 2590079"/>
              <a:gd name="connsiteX0-197" fmla="*/ 6176 w 3355958"/>
              <a:gd name="connsiteY0-198" fmla="*/ 2589690 h 2589690"/>
              <a:gd name="connsiteX1-199" fmla="*/ 87658 w 3355958"/>
              <a:gd name="connsiteY1-200" fmla="*/ 1711504 h 2589690"/>
              <a:gd name="connsiteX2-201" fmla="*/ 313995 w 3355958"/>
              <a:gd name="connsiteY2-202" fmla="*/ 978174 h 2589690"/>
              <a:gd name="connsiteX3-203" fmla="*/ 820988 w 3355958"/>
              <a:gd name="connsiteY3-204" fmla="*/ 398 h 2589690"/>
              <a:gd name="connsiteX4-205" fmla="*/ 2287650 w 3355958"/>
              <a:gd name="connsiteY4-206" fmla="*/ 869531 h 2589690"/>
              <a:gd name="connsiteX5-207" fmla="*/ 2894232 w 3355958"/>
              <a:gd name="connsiteY5-208" fmla="*/ 1693397 h 2589690"/>
              <a:gd name="connsiteX6-209" fmla="*/ 3355958 w 3355958"/>
              <a:gd name="connsiteY6-210" fmla="*/ 2589690 h 2589690"/>
              <a:gd name="connsiteX0-211" fmla="*/ 21206 w 3370988"/>
              <a:gd name="connsiteY0-212" fmla="*/ 2607081 h 2607081"/>
              <a:gd name="connsiteX1-213" fmla="*/ 102688 w 3370988"/>
              <a:gd name="connsiteY1-214" fmla="*/ 1728895 h 2607081"/>
              <a:gd name="connsiteX2-215" fmla="*/ 836018 w 3370988"/>
              <a:gd name="connsiteY2-216" fmla="*/ 17789 h 2607081"/>
              <a:gd name="connsiteX3-217" fmla="*/ 2302680 w 3370988"/>
              <a:gd name="connsiteY3-218" fmla="*/ 886922 h 2607081"/>
              <a:gd name="connsiteX4-219" fmla="*/ 2909262 w 3370988"/>
              <a:gd name="connsiteY4-220" fmla="*/ 1710788 h 2607081"/>
              <a:gd name="connsiteX5-221" fmla="*/ 3370988 w 3370988"/>
              <a:gd name="connsiteY5-222" fmla="*/ 2607081 h 2607081"/>
              <a:gd name="connsiteX0-223" fmla="*/ 17787 w 3367569"/>
              <a:gd name="connsiteY0-224" fmla="*/ 2624872 h 2624872"/>
              <a:gd name="connsiteX1-225" fmla="*/ 99269 w 3367569"/>
              <a:gd name="connsiteY1-226" fmla="*/ 1746686 h 2624872"/>
              <a:gd name="connsiteX2-227" fmla="*/ 760171 w 3367569"/>
              <a:gd name="connsiteY2-228" fmla="*/ 17473 h 2624872"/>
              <a:gd name="connsiteX3-229" fmla="*/ 2299261 w 3367569"/>
              <a:gd name="connsiteY3-230" fmla="*/ 904713 h 2624872"/>
              <a:gd name="connsiteX4-231" fmla="*/ 2905843 w 3367569"/>
              <a:gd name="connsiteY4-232" fmla="*/ 1728579 h 2624872"/>
              <a:gd name="connsiteX5-233" fmla="*/ 3367569 w 3367569"/>
              <a:gd name="connsiteY5-234" fmla="*/ 2624872 h 2624872"/>
              <a:gd name="connsiteX0-235" fmla="*/ 17787 w 3367569"/>
              <a:gd name="connsiteY0-236" fmla="*/ 2640014 h 2640014"/>
              <a:gd name="connsiteX1-237" fmla="*/ 99269 w 3367569"/>
              <a:gd name="connsiteY1-238" fmla="*/ 1761828 h 2640014"/>
              <a:gd name="connsiteX2-239" fmla="*/ 760171 w 3367569"/>
              <a:gd name="connsiteY2-240" fmla="*/ 32615 h 2640014"/>
              <a:gd name="connsiteX3-241" fmla="*/ 2299261 w 3367569"/>
              <a:gd name="connsiteY3-242" fmla="*/ 919855 h 2640014"/>
              <a:gd name="connsiteX4-243" fmla="*/ 2905843 w 3367569"/>
              <a:gd name="connsiteY4-244" fmla="*/ 1743721 h 2640014"/>
              <a:gd name="connsiteX5-245" fmla="*/ 3367569 w 3367569"/>
              <a:gd name="connsiteY5-246" fmla="*/ 2640014 h 2640014"/>
              <a:gd name="connsiteX0-247" fmla="*/ 17787 w 3367569"/>
              <a:gd name="connsiteY0-248" fmla="*/ 2615542 h 2615542"/>
              <a:gd name="connsiteX1-249" fmla="*/ 99269 w 3367569"/>
              <a:gd name="connsiteY1-250" fmla="*/ 1737356 h 2615542"/>
              <a:gd name="connsiteX2-251" fmla="*/ 760171 w 3367569"/>
              <a:gd name="connsiteY2-252" fmla="*/ 8143 h 2615542"/>
              <a:gd name="connsiteX3-253" fmla="*/ 2172513 w 3367569"/>
              <a:gd name="connsiteY3-254" fmla="*/ 1112666 h 2615542"/>
              <a:gd name="connsiteX4-255" fmla="*/ 2905843 w 3367569"/>
              <a:gd name="connsiteY4-256" fmla="*/ 1719249 h 2615542"/>
              <a:gd name="connsiteX5-257" fmla="*/ 3367569 w 3367569"/>
              <a:gd name="connsiteY5-258" fmla="*/ 2615542 h 2615542"/>
              <a:gd name="connsiteX0-259" fmla="*/ 19025 w 3368807"/>
              <a:gd name="connsiteY0-260" fmla="*/ 2615542 h 2615542"/>
              <a:gd name="connsiteX1-261" fmla="*/ 100507 w 3368807"/>
              <a:gd name="connsiteY1-262" fmla="*/ 1737356 h 2615542"/>
              <a:gd name="connsiteX2-263" fmla="*/ 788569 w 3368807"/>
              <a:gd name="connsiteY2-264" fmla="*/ 8143 h 2615542"/>
              <a:gd name="connsiteX3-265" fmla="*/ 2173751 w 3368807"/>
              <a:gd name="connsiteY3-266" fmla="*/ 1112666 h 2615542"/>
              <a:gd name="connsiteX4-267" fmla="*/ 2907081 w 3368807"/>
              <a:gd name="connsiteY4-268" fmla="*/ 1719249 h 2615542"/>
              <a:gd name="connsiteX5-269" fmla="*/ 3368807 w 3368807"/>
              <a:gd name="connsiteY5-270" fmla="*/ 2615542 h 2615542"/>
              <a:gd name="connsiteX0-271" fmla="*/ 19025 w 3368807"/>
              <a:gd name="connsiteY0-272" fmla="*/ 2608799 h 2608799"/>
              <a:gd name="connsiteX1-273" fmla="*/ 100507 w 3368807"/>
              <a:gd name="connsiteY1-274" fmla="*/ 1730613 h 2608799"/>
              <a:gd name="connsiteX2-275" fmla="*/ 788569 w 3368807"/>
              <a:gd name="connsiteY2-276" fmla="*/ 1400 h 2608799"/>
              <a:gd name="connsiteX3-277" fmla="*/ 2173751 w 3368807"/>
              <a:gd name="connsiteY3-278" fmla="*/ 1105923 h 2608799"/>
              <a:gd name="connsiteX4-279" fmla="*/ 2907081 w 3368807"/>
              <a:gd name="connsiteY4-280" fmla="*/ 1712506 h 2608799"/>
              <a:gd name="connsiteX5-281" fmla="*/ 3368807 w 3368807"/>
              <a:gd name="connsiteY5-282" fmla="*/ 2608799 h 2608799"/>
              <a:gd name="connsiteX0-283" fmla="*/ 17387 w 3367169"/>
              <a:gd name="connsiteY0-284" fmla="*/ 2635923 h 2635923"/>
              <a:gd name="connsiteX1-285" fmla="*/ 98869 w 3367169"/>
              <a:gd name="connsiteY1-286" fmla="*/ 1757737 h 2635923"/>
              <a:gd name="connsiteX2-287" fmla="*/ 750718 w 3367169"/>
              <a:gd name="connsiteY2-288" fmla="*/ 1364 h 2635923"/>
              <a:gd name="connsiteX3-289" fmla="*/ 2172113 w 3367169"/>
              <a:gd name="connsiteY3-290" fmla="*/ 1133047 h 2635923"/>
              <a:gd name="connsiteX4-291" fmla="*/ 2905443 w 3367169"/>
              <a:gd name="connsiteY4-292" fmla="*/ 1739630 h 2635923"/>
              <a:gd name="connsiteX5-293" fmla="*/ 3367169 w 3367169"/>
              <a:gd name="connsiteY5-294" fmla="*/ 2635923 h 2635923"/>
              <a:gd name="connsiteX0-295" fmla="*/ 23530 w 3373312"/>
              <a:gd name="connsiteY0-296" fmla="*/ 2597873 h 2597873"/>
              <a:gd name="connsiteX1-297" fmla="*/ 105012 w 3373312"/>
              <a:gd name="connsiteY1-298" fmla="*/ 1719687 h 2597873"/>
              <a:gd name="connsiteX2-299" fmla="*/ 883861 w 3373312"/>
              <a:gd name="connsiteY2-300" fmla="*/ 1414 h 2597873"/>
              <a:gd name="connsiteX3-301" fmla="*/ 2178256 w 3373312"/>
              <a:gd name="connsiteY3-302" fmla="*/ 1094997 h 2597873"/>
              <a:gd name="connsiteX4-303" fmla="*/ 2911586 w 3373312"/>
              <a:gd name="connsiteY4-304" fmla="*/ 1701580 h 2597873"/>
              <a:gd name="connsiteX5-305" fmla="*/ 3373312 w 3373312"/>
              <a:gd name="connsiteY5-306" fmla="*/ 2597873 h 2597873"/>
              <a:gd name="connsiteX0-307" fmla="*/ 35087 w 3384869"/>
              <a:gd name="connsiteY0-308" fmla="*/ 2604676 h 2604676"/>
              <a:gd name="connsiteX1-309" fmla="*/ 91169 w 3384869"/>
              <a:gd name="connsiteY1-310" fmla="*/ 1726490 h 2604676"/>
              <a:gd name="connsiteX2-311" fmla="*/ 895418 w 3384869"/>
              <a:gd name="connsiteY2-312" fmla="*/ 8217 h 2604676"/>
              <a:gd name="connsiteX3-313" fmla="*/ 2189813 w 3384869"/>
              <a:gd name="connsiteY3-314" fmla="*/ 1101800 h 2604676"/>
              <a:gd name="connsiteX4-315" fmla="*/ 2923143 w 3384869"/>
              <a:gd name="connsiteY4-316" fmla="*/ 1708383 h 2604676"/>
              <a:gd name="connsiteX5-317" fmla="*/ 3384869 w 3384869"/>
              <a:gd name="connsiteY5-318" fmla="*/ 2604676 h 2604676"/>
              <a:gd name="connsiteX0-319" fmla="*/ 38354 w 3388136"/>
              <a:gd name="connsiteY0-320" fmla="*/ 2579457 h 2579457"/>
              <a:gd name="connsiteX1-321" fmla="*/ 94436 w 3388136"/>
              <a:gd name="connsiteY1-322" fmla="*/ 1701271 h 2579457"/>
              <a:gd name="connsiteX2-323" fmla="*/ 949485 w 3388136"/>
              <a:gd name="connsiteY2-324" fmla="*/ 8398 h 2579457"/>
              <a:gd name="connsiteX3-325" fmla="*/ 2193080 w 3388136"/>
              <a:gd name="connsiteY3-326" fmla="*/ 1076581 h 2579457"/>
              <a:gd name="connsiteX4-327" fmla="*/ 2926410 w 3388136"/>
              <a:gd name="connsiteY4-328" fmla="*/ 1683164 h 2579457"/>
              <a:gd name="connsiteX5-329" fmla="*/ 3388136 w 3388136"/>
              <a:gd name="connsiteY5-330" fmla="*/ 2579457 h 2579457"/>
              <a:gd name="connsiteX0-331" fmla="*/ 38354 w 3388136"/>
              <a:gd name="connsiteY0-332" fmla="*/ 2580782 h 2580782"/>
              <a:gd name="connsiteX1-333" fmla="*/ 94436 w 3388136"/>
              <a:gd name="connsiteY1-334" fmla="*/ 1702596 h 2580782"/>
              <a:gd name="connsiteX2-335" fmla="*/ 949485 w 3388136"/>
              <a:gd name="connsiteY2-336" fmla="*/ 9723 h 2580782"/>
              <a:gd name="connsiteX3-337" fmla="*/ 2624880 w 3388136"/>
              <a:gd name="connsiteY3-338" fmla="*/ 1039806 h 2580782"/>
              <a:gd name="connsiteX4-339" fmla="*/ 2926410 w 3388136"/>
              <a:gd name="connsiteY4-340" fmla="*/ 1684489 h 2580782"/>
              <a:gd name="connsiteX5-341" fmla="*/ 3388136 w 3388136"/>
              <a:gd name="connsiteY5-342" fmla="*/ 2580782 h 2580782"/>
              <a:gd name="connsiteX0-343" fmla="*/ 38354 w 3586851"/>
              <a:gd name="connsiteY0-344" fmla="*/ 2580657 h 2580657"/>
              <a:gd name="connsiteX1-345" fmla="*/ 94436 w 3586851"/>
              <a:gd name="connsiteY1-346" fmla="*/ 1702471 h 2580657"/>
              <a:gd name="connsiteX2-347" fmla="*/ 949485 w 3586851"/>
              <a:gd name="connsiteY2-348" fmla="*/ 9598 h 2580657"/>
              <a:gd name="connsiteX3-349" fmla="*/ 2624880 w 3586851"/>
              <a:gd name="connsiteY3-350" fmla="*/ 1039681 h 2580657"/>
              <a:gd name="connsiteX4-351" fmla="*/ 3536010 w 3586851"/>
              <a:gd name="connsiteY4-352" fmla="*/ 1608164 h 2580657"/>
              <a:gd name="connsiteX5-353" fmla="*/ 3388136 w 3586851"/>
              <a:gd name="connsiteY5-354" fmla="*/ 2580657 h 2580657"/>
              <a:gd name="connsiteX0-355" fmla="*/ 38354 w 3586851"/>
              <a:gd name="connsiteY0-356" fmla="*/ 2578174 h 2578174"/>
              <a:gd name="connsiteX1-357" fmla="*/ 94436 w 3586851"/>
              <a:gd name="connsiteY1-358" fmla="*/ 1699988 h 2578174"/>
              <a:gd name="connsiteX2-359" fmla="*/ 949485 w 3586851"/>
              <a:gd name="connsiteY2-360" fmla="*/ 7115 h 2578174"/>
              <a:gd name="connsiteX3-361" fmla="*/ 2713780 w 3586851"/>
              <a:gd name="connsiteY3-362" fmla="*/ 1113398 h 2578174"/>
              <a:gd name="connsiteX4-363" fmla="*/ 3536010 w 3586851"/>
              <a:gd name="connsiteY4-364" fmla="*/ 1605681 h 2578174"/>
              <a:gd name="connsiteX5-365" fmla="*/ 3388136 w 3586851"/>
              <a:gd name="connsiteY5-366" fmla="*/ 2578174 h 2578174"/>
              <a:gd name="connsiteX0-367" fmla="*/ 31109 w 3579606"/>
              <a:gd name="connsiteY0-368" fmla="*/ 2578174 h 2578174"/>
              <a:gd name="connsiteX1-369" fmla="*/ 87191 w 3579606"/>
              <a:gd name="connsiteY1-370" fmla="*/ 1699988 h 2578174"/>
              <a:gd name="connsiteX2-371" fmla="*/ 827940 w 3579606"/>
              <a:gd name="connsiteY2-372" fmla="*/ 7115 h 2578174"/>
              <a:gd name="connsiteX3-373" fmla="*/ 2706535 w 3579606"/>
              <a:gd name="connsiteY3-374" fmla="*/ 1113398 h 2578174"/>
              <a:gd name="connsiteX4-375" fmla="*/ 3528765 w 3579606"/>
              <a:gd name="connsiteY4-376" fmla="*/ 1605681 h 2578174"/>
              <a:gd name="connsiteX5-377" fmla="*/ 3380891 w 3579606"/>
              <a:gd name="connsiteY5-378" fmla="*/ 2578174 h 2578174"/>
              <a:gd name="connsiteX0-379" fmla="*/ 31109 w 3579606"/>
              <a:gd name="connsiteY0-380" fmla="*/ 2601998 h 2601998"/>
              <a:gd name="connsiteX1-381" fmla="*/ 87191 w 3579606"/>
              <a:gd name="connsiteY1-382" fmla="*/ 1723812 h 2601998"/>
              <a:gd name="connsiteX2-383" fmla="*/ 827940 w 3579606"/>
              <a:gd name="connsiteY2-384" fmla="*/ 30939 h 2601998"/>
              <a:gd name="connsiteX3-385" fmla="*/ 2706535 w 3579606"/>
              <a:gd name="connsiteY3-386" fmla="*/ 1137222 h 2601998"/>
              <a:gd name="connsiteX4-387" fmla="*/ 3528765 w 3579606"/>
              <a:gd name="connsiteY4-388" fmla="*/ 1629505 h 2601998"/>
              <a:gd name="connsiteX5-389" fmla="*/ 3380891 w 3579606"/>
              <a:gd name="connsiteY5-390" fmla="*/ 2601998 h 2601998"/>
              <a:gd name="connsiteX0-391" fmla="*/ 31109 w 3579606"/>
              <a:gd name="connsiteY0-392" fmla="*/ 2581884 h 2581884"/>
              <a:gd name="connsiteX1-393" fmla="*/ 87191 w 3579606"/>
              <a:gd name="connsiteY1-394" fmla="*/ 1703698 h 2581884"/>
              <a:gd name="connsiteX2-395" fmla="*/ 827940 w 3579606"/>
              <a:gd name="connsiteY2-396" fmla="*/ 10825 h 2581884"/>
              <a:gd name="connsiteX3-397" fmla="*/ 2706535 w 3579606"/>
              <a:gd name="connsiteY3-398" fmla="*/ 1117108 h 2581884"/>
              <a:gd name="connsiteX4-399" fmla="*/ 3528765 w 3579606"/>
              <a:gd name="connsiteY4-400" fmla="*/ 1609391 h 2581884"/>
              <a:gd name="connsiteX5-401" fmla="*/ 3380891 w 3579606"/>
              <a:gd name="connsiteY5-402" fmla="*/ 2581884 h 2581884"/>
              <a:gd name="connsiteX0-403" fmla="*/ 31109 w 3579606"/>
              <a:gd name="connsiteY0-404" fmla="*/ 2586100 h 2586100"/>
              <a:gd name="connsiteX1-405" fmla="*/ 87191 w 3579606"/>
              <a:gd name="connsiteY1-406" fmla="*/ 1707914 h 2586100"/>
              <a:gd name="connsiteX2-407" fmla="*/ 827940 w 3579606"/>
              <a:gd name="connsiteY2-408" fmla="*/ 15041 h 2586100"/>
              <a:gd name="connsiteX3-409" fmla="*/ 2084235 w 3579606"/>
              <a:gd name="connsiteY3-410" fmla="*/ 918124 h 2586100"/>
              <a:gd name="connsiteX4-411" fmla="*/ 3528765 w 3579606"/>
              <a:gd name="connsiteY4-412" fmla="*/ 1613607 h 2586100"/>
              <a:gd name="connsiteX5-413" fmla="*/ 3380891 w 3579606"/>
              <a:gd name="connsiteY5-414" fmla="*/ 2586100 h 2586100"/>
              <a:gd name="connsiteX0-415" fmla="*/ 94952 w 3643449"/>
              <a:gd name="connsiteY0-416" fmla="*/ 2486127 h 2486127"/>
              <a:gd name="connsiteX1-417" fmla="*/ 151034 w 3643449"/>
              <a:gd name="connsiteY1-418" fmla="*/ 1607941 h 2486127"/>
              <a:gd name="connsiteX2-419" fmla="*/ 1818883 w 3643449"/>
              <a:gd name="connsiteY2-420" fmla="*/ 16668 h 2486127"/>
              <a:gd name="connsiteX3-421" fmla="*/ 2148078 w 3643449"/>
              <a:gd name="connsiteY3-422" fmla="*/ 818151 h 2486127"/>
              <a:gd name="connsiteX4-423" fmla="*/ 3592608 w 3643449"/>
              <a:gd name="connsiteY4-424" fmla="*/ 1513634 h 2486127"/>
              <a:gd name="connsiteX5-425" fmla="*/ 3444734 w 3643449"/>
              <a:gd name="connsiteY5-426" fmla="*/ 2486127 h 2486127"/>
              <a:gd name="connsiteX0-427" fmla="*/ 95866 w 3644363"/>
              <a:gd name="connsiteY0-428" fmla="*/ 2511088 h 2511088"/>
              <a:gd name="connsiteX1-429" fmla="*/ 151948 w 3644363"/>
              <a:gd name="connsiteY1-430" fmla="*/ 1632902 h 2511088"/>
              <a:gd name="connsiteX2-431" fmla="*/ 1832497 w 3644363"/>
              <a:gd name="connsiteY2-432" fmla="*/ 16229 h 2511088"/>
              <a:gd name="connsiteX3-433" fmla="*/ 2148992 w 3644363"/>
              <a:gd name="connsiteY3-434" fmla="*/ 843112 h 2511088"/>
              <a:gd name="connsiteX4-435" fmla="*/ 3593522 w 3644363"/>
              <a:gd name="connsiteY4-436" fmla="*/ 1538595 h 2511088"/>
              <a:gd name="connsiteX5-437" fmla="*/ 3445648 w 3644363"/>
              <a:gd name="connsiteY5-438" fmla="*/ 2511088 h 2511088"/>
              <a:gd name="connsiteX0-439" fmla="*/ 95866 w 3644363"/>
              <a:gd name="connsiteY0-440" fmla="*/ 2500961 h 2500961"/>
              <a:gd name="connsiteX1-441" fmla="*/ 151948 w 3644363"/>
              <a:gd name="connsiteY1-442" fmla="*/ 1622775 h 2500961"/>
              <a:gd name="connsiteX2-443" fmla="*/ 1832497 w 3644363"/>
              <a:gd name="connsiteY2-444" fmla="*/ 6102 h 2500961"/>
              <a:gd name="connsiteX3-445" fmla="*/ 2326792 w 3644363"/>
              <a:gd name="connsiteY3-446" fmla="*/ 1086985 h 2500961"/>
              <a:gd name="connsiteX4-447" fmla="*/ 3593522 w 3644363"/>
              <a:gd name="connsiteY4-448" fmla="*/ 1528468 h 2500961"/>
              <a:gd name="connsiteX5-449" fmla="*/ 3445648 w 3644363"/>
              <a:gd name="connsiteY5-450" fmla="*/ 2500961 h 2500961"/>
              <a:gd name="connsiteX0-451" fmla="*/ 95866 w 3644363"/>
              <a:gd name="connsiteY0-452" fmla="*/ 2532365 h 2532365"/>
              <a:gd name="connsiteX1-453" fmla="*/ 151948 w 3644363"/>
              <a:gd name="connsiteY1-454" fmla="*/ 1654179 h 2532365"/>
              <a:gd name="connsiteX2-455" fmla="*/ 1832497 w 3644363"/>
              <a:gd name="connsiteY2-456" fmla="*/ 37506 h 2532365"/>
              <a:gd name="connsiteX3-457" fmla="*/ 2326792 w 3644363"/>
              <a:gd name="connsiteY3-458" fmla="*/ 1118389 h 2532365"/>
              <a:gd name="connsiteX4-459" fmla="*/ 3593522 w 3644363"/>
              <a:gd name="connsiteY4-460" fmla="*/ 1559872 h 2532365"/>
              <a:gd name="connsiteX5-461" fmla="*/ 3445648 w 3644363"/>
              <a:gd name="connsiteY5-462" fmla="*/ 2532365 h 2532365"/>
              <a:gd name="connsiteX0-463" fmla="*/ 95866 w 3644363"/>
              <a:gd name="connsiteY0-464" fmla="*/ 2497008 h 2497008"/>
              <a:gd name="connsiteX1-465" fmla="*/ 151948 w 3644363"/>
              <a:gd name="connsiteY1-466" fmla="*/ 1618822 h 2497008"/>
              <a:gd name="connsiteX2-467" fmla="*/ 1832497 w 3644363"/>
              <a:gd name="connsiteY2-468" fmla="*/ 2149 h 2497008"/>
              <a:gd name="connsiteX3-469" fmla="*/ 2326792 w 3644363"/>
              <a:gd name="connsiteY3-470" fmla="*/ 1083032 h 2497008"/>
              <a:gd name="connsiteX4-471" fmla="*/ 3593522 w 3644363"/>
              <a:gd name="connsiteY4-472" fmla="*/ 1524515 h 2497008"/>
              <a:gd name="connsiteX5-473" fmla="*/ 3445648 w 3644363"/>
              <a:gd name="connsiteY5-474" fmla="*/ 2497008 h 2497008"/>
              <a:gd name="connsiteX0-475" fmla="*/ 95866 w 3445648"/>
              <a:gd name="connsiteY0-476" fmla="*/ 2497461 h 2497461"/>
              <a:gd name="connsiteX1-477" fmla="*/ 151948 w 3445648"/>
              <a:gd name="connsiteY1-478" fmla="*/ 1619275 h 2497461"/>
              <a:gd name="connsiteX2-479" fmla="*/ 1832497 w 3445648"/>
              <a:gd name="connsiteY2-480" fmla="*/ 2602 h 2497461"/>
              <a:gd name="connsiteX3-481" fmla="*/ 2326792 w 3445648"/>
              <a:gd name="connsiteY3-482" fmla="*/ 1083485 h 2497461"/>
              <a:gd name="connsiteX4-483" fmla="*/ 3445648 w 3445648"/>
              <a:gd name="connsiteY4-484" fmla="*/ 2497461 h 2497461"/>
              <a:gd name="connsiteX0-485" fmla="*/ 95866 w 2810648"/>
              <a:gd name="connsiteY0-486" fmla="*/ 2497520 h 2599120"/>
              <a:gd name="connsiteX1-487" fmla="*/ 151948 w 2810648"/>
              <a:gd name="connsiteY1-488" fmla="*/ 1619334 h 2599120"/>
              <a:gd name="connsiteX2-489" fmla="*/ 1832497 w 2810648"/>
              <a:gd name="connsiteY2-490" fmla="*/ 2661 h 2599120"/>
              <a:gd name="connsiteX3-491" fmla="*/ 2326792 w 2810648"/>
              <a:gd name="connsiteY3-492" fmla="*/ 1083544 h 2599120"/>
              <a:gd name="connsiteX4-493" fmla="*/ 2810648 w 2810648"/>
              <a:gd name="connsiteY4-494" fmla="*/ 2599120 h 2599120"/>
              <a:gd name="connsiteX0-495" fmla="*/ 97695 w 2812477"/>
              <a:gd name="connsiteY0-496" fmla="*/ 2522846 h 2624446"/>
              <a:gd name="connsiteX1-497" fmla="*/ 153777 w 2812477"/>
              <a:gd name="connsiteY1-498" fmla="*/ 1644660 h 2624446"/>
              <a:gd name="connsiteX2-499" fmla="*/ 1859726 w 2812477"/>
              <a:gd name="connsiteY2-500" fmla="*/ 2587 h 2624446"/>
              <a:gd name="connsiteX3-501" fmla="*/ 2328621 w 2812477"/>
              <a:gd name="connsiteY3-502" fmla="*/ 1108870 h 2624446"/>
              <a:gd name="connsiteX4-503" fmla="*/ 2812477 w 2812477"/>
              <a:gd name="connsiteY4-504" fmla="*/ 2624446 h 2624446"/>
              <a:gd name="connsiteX0-505" fmla="*/ 97695 w 2812477"/>
              <a:gd name="connsiteY0-506" fmla="*/ 2531940 h 2633540"/>
              <a:gd name="connsiteX1-507" fmla="*/ 153777 w 2812477"/>
              <a:gd name="connsiteY1-508" fmla="*/ 1653754 h 2633540"/>
              <a:gd name="connsiteX2-509" fmla="*/ 1859726 w 2812477"/>
              <a:gd name="connsiteY2-510" fmla="*/ 11681 h 2633540"/>
              <a:gd name="connsiteX3-511" fmla="*/ 2328621 w 2812477"/>
              <a:gd name="connsiteY3-512" fmla="*/ 1117964 h 2633540"/>
              <a:gd name="connsiteX4-513" fmla="*/ 2812477 w 2812477"/>
              <a:gd name="connsiteY4-514" fmla="*/ 2633540 h 2633540"/>
              <a:gd name="connsiteX0-515" fmla="*/ 97695 w 2812477"/>
              <a:gd name="connsiteY0-516" fmla="*/ 2531940 h 2531940"/>
              <a:gd name="connsiteX1-517" fmla="*/ 153777 w 2812477"/>
              <a:gd name="connsiteY1-518" fmla="*/ 1653754 h 2531940"/>
              <a:gd name="connsiteX2-519" fmla="*/ 1859726 w 2812477"/>
              <a:gd name="connsiteY2-520" fmla="*/ 11681 h 2531940"/>
              <a:gd name="connsiteX3-521" fmla="*/ 2328621 w 2812477"/>
              <a:gd name="connsiteY3-522" fmla="*/ 1117964 h 2531940"/>
              <a:gd name="connsiteX4-523" fmla="*/ 2812477 w 2812477"/>
              <a:gd name="connsiteY4-524" fmla="*/ 2379540 h 2531940"/>
              <a:gd name="connsiteX0-525" fmla="*/ 13415 w 2728197"/>
              <a:gd name="connsiteY0-526" fmla="*/ 2522524 h 2522524"/>
              <a:gd name="connsiteX1-527" fmla="*/ 259997 w 2728197"/>
              <a:gd name="connsiteY1-528" fmla="*/ 1403038 h 2522524"/>
              <a:gd name="connsiteX2-529" fmla="*/ 1775446 w 2728197"/>
              <a:gd name="connsiteY2-530" fmla="*/ 2265 h 2522524"/>
              <a:gd name="connsiteX3-531" fmla="*/ 2244341 w 2728197"/>
              <a:gd name="connsiteY3-532" fmla="*/ 1108548 h 2522524"/>
              <a:gd name="connsiteX4-533" fmla="*/ 2728197 w 2728197"/>
              <a:gd name="connsiteY4-534" fmla="*/ 2370124 h 2522524"/>
              <a:gd name="connsiteX0-535" fmla="*/ 66870 w 2781652"/>
              <a:gd name="connsiteY0-536" fmla="*/ 2524209 h 2524209"/>
              <a:gd name="connsiteX1-537" fmla="*/ 173752 w 2781652"/>
              <a:gd name="connsiteY1-538" fmla="*/ 1506323 h 2524209"/>
              <a:gd name="connsiteX2-539" fmla="*/ 1828901 w 2781652"/>
              <a:gd name="connsiteY2-540" fmla="*/ 3950 h 2524209"/>
              <a:gd name="connsiteX3-541" fmla="*/ 2297796 w 2781652"/>
              <a:gd name="connsiteY3-542" fmla="*/ 1110233 h 2524209"/>
              <a:gd name="connsiteX4-543" fmla="*/ 2781652 w 2781652"/>
              <a:gd name="connsiteY4-544" fmla="*/ 2371809 h 2524209"/>
              <a:gd name="connsiteX0-545" fmla="*/ 158052 w 2872834"/>
              <a:gd name="connsiteY0-546" fmla="*/ 2524209 h 2524209"/>
              <a:gd name="connsiteX1-547" fmla="*/ 264934 w 2872834"/>
              <a:gd name="connsiteY1-548" fmla="*/ 1506323 h 2524209"/>
              <a:gd name="connsiteX2-549" fmla="*/ 1920083 w 2872834"/>
              <a:gd name="connsiteY2-550" fmla="*/ 3950 h 2524209"/>
              <a:gd name="connsiteX3-551" fmla="*/ 2388978 w 2872834"/>
              <a:gd name="connsiteY3-552" fmla="*/ 1110233 h 2524209"/>
              <a:gd name="connsiteX4-553" fmla="*/ 2872834 w 2872834"/>
              <a:gd name="connsiteY4-554" fmla="*/ 2371809 h 2524209"/>
              <a:gd name="connsiteX0-555" fmla="*/ 1582 w 2716364"/>
              <a:gd name="connsiteY0-556" fmla="*/ 2522790 h 2522790"/>
              <a:gd name="connsiteX1-557" fmla="*/ 756164 w 2716364"/>
              <a:gd name="connsiteY1-558" fmla="*/ 869904 h 2522790"/>
              <a:gd name="connsiteX2-559" fmla="*/ 1763613 w 2716364"/>
              <a:gd name="connsiteY2-560" fmla="*/ 2531 h 2522790"/>
              <a:gd name="connsiteX3-561" fmla="*/ 2232508 w 2716364"/>
              <a:gd name="connsiteY3-562" fmla="*/ 1108814 h 2522790"/>
              <a:gd name="connsiteX4-563" fmla="*/ 2716364 w 2716364"/>
              <a:gd name="connsiteY4-564" fmla="*/ 2370390 h 2522790"/>
              <a:gd name="connsiteX0-565" fmla="*/ 10428 w 2725210"/>
              <a:gd name="connsiteY0-566" fmla="*/ 2520260 h 2520260"/>
              <a:gd name="connsiteX1-567" fmla="*/ 472910 w 2725210"/>
              <a:gd name="connsiteY1-568" fmla="*/ 1108674 h 2520260"/>
              <a:gd name="connsiteX2-569" fmla="*/ 1772459 w 2725210"/>
              <a:gd name="connsiteY2-570" fmla="*/ 1 h 2520260"/>
              <a:gd name="connsiteX3-571" fmla="*/ 2241354 w 2725210"/>
              <a:gd name="connsiteY3-572" fmla="*/ 1106284 h 2520260"/>
              <a:gd name="connsiteX4-573" fmla="*/ 2725210 w 2725210"/>
              <a:gd name="connsiteY4-574" fmla="*/ 2367860 h 2520260"/>
              <a:gd name="connsiteX0-575" fmla="*/ 43997 w 2758779"/>
              <a:gd name="connsiteY0-576" fmla="*/ 2521268 h 2521268"/>
              <a:gd name="connsiteX1-577" fmla="*/ 366779 w 2758779"/>
              <a:gd name="connsiteY1-578" fmla="*/ 1300182 h 2521268"/>
              <a:gd name="connsiteX2-579" fmla="*/ 1806028 w 2758779"/>
              <a:gd name="connsiteY2-580" fmla="*/ 1009 h 2521268"/>
              <a:gd name="connsiteX3-581" fmla="*/ 2274923 w 2758779"/>
              <a:gd name="connsiteY3-582" fmla="*/ 1107292 h 2521268"/>
              <a:gd name="connsiteX4-583" fmla="*/ 2758779 w 2758779"/>
              <a:gd name="connsiteY4-584" fmla="*/ 2368868 h 2521268"/>
              <a:gd name="connsiteX0-585" fmla="*/ 43997 w 2758779"/>
              <a:gd name="connsiteY0-586" fmla="*/ 2527043 h 2527043"/>
              <a:gd name="connsiteX1-587" fmla="*/ 366779 w 2758779"/>
              <a:gd name="connsiteY1-588" fmla="*/ 1305957 h 2527043"/>
              <a:gd name="connsiteX2-589" fmla="*/ 1806028 w 2758779"/>
              <a:gd name="connsiteY2-590" fmla="*/ 6784 h 2527043"/>
              <a:gd name="connsiteX3-591" fmla="*/ 2274923 w 2758779"/>
              <a:gd name="connsiteY3-592" fmla="*/ 1113067 h 2527043"/>
              <a:gd name="connsiteX4-593" fmla="*/ 2758779 w 2758779"/>
              <a:gd name="connsiteY4-594" fmla="*/ 2374643 h 2527043"/>
              <a:gd name="connsiteX0-595" fmla="*/ 43997 w 2758779"/>
              <a:gd name="connsiteY0-596" fmla="*/ 2520499 h 2520499"/>
              <a:gd name="connsiteX1-597" fmla="*/ 366779 w 2758779"/>
              <a:gd name="connsiteY1-598" fmla="*/ 1299413 h 2520499"/>
              <a:gd name="connsiteX2-599" fmla="*/ 1806028 w 2758779"/>
              <a:gd name="connsiteY2-600" fmla="*/ 240 h 2520499"/>
              <a:gd name="connsiteX3-601" fmla="*/ 2363823 w 2758779"/>
              <a:gd name="connsiteY3-602" fmla="*/ 1398623 h 2520499"/>
              <a:gd name="connsiteX4-603" fmla="*/ 2758779 w 2758779"/>
              <a:gd name="connsiteY4-604" fmla="*/ 2368099 h 2520499"/>
              <a:gd name="connsiteX0-605" fmla="*/ 43997 w 2758779"/>
              <a:gd name="connsiteY0-606" fmla="*/ 2520499 h 2520499"/>
              <a:gd name="connsiteX1-607" fmla="*/ 366779 w 2758779"/>
              <a:gd name="connsiteY1-608" fmla="*/ 1299413 h 2520499"/>
              <a:gd name="connsiteX2-609" fmla="*/ 1806028 w 2758779"/>
              <a:gd name="connsiteY2-610" fmla="*/ 240 h 2520499"/>
              <a:gd name="connsiteX3-611" fmla="*/ 2363823 w 2758779"/>
              <a:gd name="connsiteY3-612" fmla="*/ 1398623 h 2520499"/>
              <a:gd name="connsiteX4-613" fmla="*/ 2758779 w 2758779"/>
              <a:gd name="connsiteY4-614" fmla="*/ 2368099 h 2520499"/>
              <a:gd name="connsiteX0-615" fmla="*/ 43997 w 2758779"/>
              <a:gd name="connsiteY0-616" fmla="*/ 2525218 h 2525218"/>
              <a:gd name="connsiteX1-617" fmla="*/ 366779 w 2758779"/>
              <a:gd name="connsiteY1-618" fmla="*/ 1304132 h 2525218"/>
              <a:gd name="connsiteX2-619" fmla="*/ 1806028 w 2758779"/>
              <a:gd name="connsiteY2-620" fmla="*/ 4959 h 2525218"/>
              <a:gd name="connsiteX3-621" fmla="*/ 2363823 w 2758779"/>
              <a:gd name="connsiteY3-622" fmla="*/ 1403342 h 2525218"/>
              <a:gd name="connsiteX4-623" fmla="*/ 2758779 w 2758779"/>
              <a:gd name="connsiteY4-624" fmla="*/ 2372818 h 2525218"/>
              <a:gd name="connsiteX0-625" fmla="*/ 1856 w 2716638"/>
              <a:gd name="connsiteY0-626" fmla="*/ 2613557 h 2613557"/>
              <a:gd name="connsiteX1-627" fmla="*/ 324638 w 2716638"/>
              <a:gd name="connsiteY1-628" fmla="*/ 1392471 h 2613557"/>
              <a:gd name="connsiteX2-629" fmla="*/ 697087 w 2716638"/>
              <a:gd name="connsiteY2-630" fmla="*/ 4398 h 2613557"/>
              <a:gd name="connsiteX3-631" fmla="*/ 2321682 w 2716638"/>
              <a:gd name="connsiteY3-632" fmla="*/ 1491681 h 2613557"/>
              <a:gd name="connsiteX4-633" fmla="*/ 2716638 w 2716638"/>
              <a:gd name="connsiteY4-634" fmla="*/ 2461157 h 2613557"/>
              <a:gd name="connsiteX0-635" fmla="*/ 6967 w 2721749"/>
              <a:gd name="connsiteY0-636" fmla="*/ 2609428 h 2609428"/>
              <a:gd name="connsiteX1-637" fmla="*/ 139249 w 2721749"/>
              <a:gd name="connsiteY1-638" fmla="*/ 1375642 h 2609428"/>
              <a:gd name="connsiteX2-639" fmla="*/ 702198 w 2721749"/>
              <a:gd name="connsiteY2-640" fmla="*/ 269 h 2609428"/>
              <a:gd name="connsiteX3-641" fmla="*/ 2326793 w 2721749"/>
              <a:gd name="connsiteY3-642" fmla="*/ 1487552 h 2609428"/>
              <a:gd name="connsiteX4-643" fmla="*/ 2721749 w 2721749"/>
              <a:gd name="connsiteY4-644" fmla="*/ 2457028 h 2609428"/>
              <a:gd name="connsiteX0-645" fmla="*/ 9998 w 2724780"/>
              <a:gd name="connsiteY0-646" fmla="*/ 2571337 h 2571337"/>
              <a:gd name="connsiteX1-647" fmla="*/ 142280 w 2724780"/>
              <a:gd name="connsiteY1-648" fmla="*/ 1337551 h 2571337"/>
              <a:gd name="connsiteX2-649" fmla="*/ 870329 w 2724780"/>
              <a:gd name="connsiteY2-650" fmla="*/ 278 h 2571337"/>
              <a:gd name="connsiteX3-651" fmla="*/ 2329824 w 2724780"/>
              <a:gd name="connsiteY3-652" fmla="*/ 1449461 h 2571337"/>
              <a:gd name="connsiteX4-653" fmla="*/ 2724780 w 2724780"/>
              <a:gd name="connsiteY4-654" fmla="*/ 2418937 h 2571337"/>
              <a:gd name="connsiteX0-655" fmla="*/ 7742 w 2722524"/>
              <a:gd name="connsiteY0-656" fmla="*/ 2672913 h 2672913"/>
              <a:gd name="connsiteX1-657" fmla="*/ 140024 w 2722524"/>
              <a:gd name="connsiteY1-658" fmla="*/ 1439127 h 2672913"/>
              <a:gd name="connsiteX2-659" fmla="*/ 753773 w 2722524"/>
              <a:gd name="connsiteY2-660" fmla="*/ 254 h 2672913"/>
              <a:gd name="connsiteX3-661" fmla="*/ 2327568 w 2722524"/>
              <a:gd name="connsiteY3-662" fmla="*/ 1551037 h 2672913"/>
              <a:gd name="connsiteX4-663" fmla="*/ 2722524 w 2722524"/>
              <a:gd name="connsiteY4-664" fmla="*/ 2520513 h 2672913"/>
              <a:gd name="connsiteX0-665" fmla="*/ 7742 w 2722524"/>
              <a:gd name="connsiteY0-666" fmla="*/ 2718815 h 2718815"/>
              <a:gd name="connsiteX1-667" fmla="*/ 140024 w 2722524"/>
              <a:gd name="connsiteY1-668" fmla="*/ 1485029 h 2718815"/>
              <a:gd name="connsiteX2-669" fmla="*/ 753773 w 2722524"/>
              <a:gd name="connsiteY2-670" fmla="*/ 46156 h 2718815"/>
              <a:gd name="connsiteX3-671" fmla="*/ 2327568 w 2722524"/>
              <a:gd name="connsiteY3-672" fmla="*/ 1596939 h 2718815"/>
              <a:gd name="connsiteX4-673" fmla="*/ 2722524 w 2722524"/>
              <a:gd name="connsiteY4-674" fmla="*/ 2566415 h 2718815"/>
              <a:gd name="connsiteX0-675" fmla="*/ 7742 w 2722524"/>
              <a:gd name="connsiteY0-676" fmla="*/ 2675367 h 2675367"/>
              <a:gd name="connsiteX1-677" fmla="*/ 140024 w 2722524"/>
              <a:gd name="connsiteY1-678" fmla="*/ 1441581 h 2675367"/>
              <a:gd name="connsiteX2-679" fmla="*/ 753773 w 2722524"/>
              <a:gd name="connsiteY2-680" fmla="*/ 2708 h 2675367"/>
              <a:gd name="connsiteX3-681" fmla="*/ 1387768 w 2722524"/>
              <a:gd name="connsiteY3-682" fmla="*/ 1820191 h 2675367"/>
              <a:gd name="connsiteX4-683" fmla="*/ 2722524 w 2722524"/>
              <a:gd name="connsiteY4-684" fmla="*/ 2522967 h 2675367"/>
              <a:gd name="connsiteX0-685" fmla="*/ 7742 w 2722524"/>
              <a:gd name="connsiteY0-686" fmla="*/ 2682890 h 2682890"/>
              <a:gd name="connsiteX1-687" fmla="*/ 140024 w 2722524"/>
              <a:gd name="connsiteY1-688" fmla="*/ 1449104 h 2682890"/>
              <a:gd name="connsiteX2-689" fmla="*/ 753773 w 2722524"/>
              <a:gd name="connsiteY2-690" fmla="*/ 10231 h 2682890"/>
              <a:gd name="connsiteX3-691" fmla="*/ 1387768 w 2722524"/>
              <a:gd name="connsiteY3-692" fmla="*/ 1827714 h 2682890"/>
              <a:gd name="connsiteX4-693" fmla="*/ 2722524 w 2722524"/>
              <a:gd name="connsiteY4-694" fmla="*/ 2530490 h 2682890"/>
              <a:gd name="connsiteX0-695" fmla="*/ 7742 w 2722524"/>
              <a:gd name="connsiteY0-696" fmla="*/ 2679230 h 2679230"/>
              <a:gd name="connsiteX1-697" fmla="*/ 140024 w 2722524"/>
              <a:gd name="connsiteY1-698" fmla="*/ 1445444 h 2679230"/>
              <a:gd name="connsiteX2-699" fmla="*/ 753773 w 2722524"/>
              <a:gd name="connsiteY2-700" fmla="*/ 6571 h 2679230"/>
              <a:gd name="connsiteX3-701" fmla="*/ 1387768 w 2722524"/>
              <a:gd name="connsiteY3-702" fmla="*/ 1824054 h 2679230"/>
              <a:gd name="connsiteX4-703" fmla="*/ 2722524 w 2722524"/>
              <a:gd name="connsiteY4-704" fmla="*/ 2526830 h 2679230"/>
              <a:gd name="connsiteX0-705" fmla="*/ 7742 w 1407205"/>
              <a:gd name="connsiteY0-706" fmla="*/ 2679230 h 2679230"/>
              <a:gd name="connsiteX1-707" fmla="*/ 140024 w 1407205"/>
              <a:gd name="connsiteY1-708" fmla="*/ 1445444 h 2679230"/>
              <a:gd name="connsiteX2-709" fmla="*/ 753773 w 1407205"/>
              <a:gd name="connsiteY2-710" fmla="*/ 6571 h 2679230"/>
              <a:gd name="connsiteX3-711" fmla="*/ 1387768 w 1407205"/>
              <a:gd name="connsiteY3-712" fmla="*/ 1824054 h 2679230"/>
              <a:gd name="connsiteX4-713" fmla="*/ 906424 w 1407205"/>
              <a:gd name="connsiteY4-714" fmla="*/ 2399830 h 2679230"/>
              <a:gd name="connsiteX0-715" fmla="*/ 7742 w 1438847"/>
              <a:gd name="connsiteY0-716" fmla="*/ 2679230 h 2679230"/>
              <a:gd name="connsiteX1-717" fmla="*/ 140024 w 1438847"/>
              <a:gd name="connsiteY1-718" fmla="*/ 1445444 h 2679230"/>
              <a:gd name="connsiteX2-719" fmla="*/ 753773 w 1438847"/>
              <a:gd name="connsiteY2-720" fmla="*/ 6571 h 2679230"/>
              <a:gd name="connsiteX3-721" fmla="*/ 1387768 w 1438847"/>
              <a:gd name="connsiteY3-722" fmla="*/ 1824054 h 2679230"/>
              <a:gd name="connsiteX4-723" fmla="*/ 906424 w 1438847"/>
              <a:gd name="connsiteY4-724" fmla="*/ 2399830 h 2679230"/>
              <a:gd name="connsiteX0-725" fmla="*/ 7742 w 1427607"/>
              <a:gd name="connsiteY0-726" fmla="*/ 2679230 h 2679230"/>
              <a:gd name="connsiteX1-727" fmla="*/ 140024 w 1427607"/>
              <a:gd name="connsiteY1-728" fmla="*/ 1445444 h 2679230"/>
              <a:gd name="connsiteX2-729" fmla="*/ 753773 w 1427607"/>
              <a:gd name="connsiteY2-730" fmla="*/ 6571 h 2679230"/>
              <a:gd name="connsiteX3-731" fmla="*/ 1387768 w 1427607"/>
              <a:gd name="connsiteY3-732" fmla="*/ 1824054 h 2679230"/>
              <a:gd name="connsiteX4-733" fmla="*/ 792124 w 1427607"/>
              <a:gd name="connsiteY4-734" fmla="*/ 2425230 h 2679230"/>
              <a:gd name="connsiteX0-735" fmla="*/ 7742 w 1387768"/>
              <a:gd name="connsiteY0-736" fmla="*/ 2679230 h 2679230"/>
              <a:gd name="connsiteX1-737" fmla="*/ 140024 w 1387768"/>
              <a:gd name="connsiteY1-738" fmla="*/ 1445444 h 2679230"/>
              <a:gd name="connsiteX2-739" fmla="*/ 753773 w 1387768"/>
              <a:gd name="connsiteY2-740" fmla="*/ 6571 h 2679230"/>
              <a:gd name="connsiteX3-741" fmla="*/ 1387768 w 1387768"/>
              <a:gd name="connsiteY3-742" fmla="*/ 1824054 h 2679230"/>
              <a:gd name="connsiteX4-743" fmla="*/ 792124 w 1387768"/>
              <a:gd name="connsiteY4-744" fmla="*/ 2425230 h 2679230"/>
              <a:gd name="connsiteX0-745" fmla="*/ 7742 w 1362368"/>
              <a:gd name="connsiteY0-746" fmla="*/ 2674871 h 2674871"/>
              <a:gd name="connsiteX1-747" fmla="*/ 140024 w 1362368"/>
              <a:gd name="connsiteY1-748" fmla="*/ 1441085 h 2674871"/>
              <a:gd name="connsiteX2-749" fmla="*/ 753773 w 1362368"/>
              <a:gd name="connsiteY2-750" fmla="*/ 2212 h 2674871"/>
              <a:gd name="connsiteX3-751" fmla="*/ 1362368 w 1362368"/>
              <a:gd name="connsiteY3-752" fmla="*/ 1781595 h 2674871"/>
              <a:gd name="connsiteX4-753" fmla="*/ 792124 w 1362368"/>
              <a:gd name="connsiteY4-754" fmla="*/ 2420871 h 2674871"/>
              <a:gd name="connsiteX0-755" fmla="*/ 7742 w 812000"/>
              <a:gd name="connsiteY0-756" fmla="*/ 2688328 h 2688328"/>
              <a:gd name="connsiteX1-757" fmla="*/ 140024 w 812000"/>
              <a:gd name="connsiteY1-758" fmla="*/ 1454542 h 2688328"/>
              <a:gd name="connsiteX2-759" fmla="*/ 753773 w 812000"/>
              <a:gd name="connsiteY2-760" fmla="*/ 15669 h 2688328"/>
              <a:gd name="connsiteX3-761" fmla="*/ 792124 w 812000"/>
              <a:gd name="connsiteY3-762" fmla="*/ 2434328 h 2688328"/>
              <a:gd name="connsiteX0-763" fmla="*/ 7742 w 1427124"/>
              <a:gd name="connsiteY0-764" fmla="*/ 2687260 h 2687260"/>
              <a:gd name="connsiteX1-765" fmla="*/ 140024 w 1427124"/>
              <a:gd name="connsiteY1-766" fmla="*/ 1453474 h 2687260"/>
              <a:gd name="connsiteX2-767" fmla="*/ 753773 w 1427124"/>
              <a:gd name="connsiteY2-768" fmla="*/ 14601 h 2687260"/>
              <a:gd name="connsiteX3-769" fmla="*/ 1427124 w 1427124"/>
              <a:gd name="connsiteY3-770" fmla="*/ 2395160 h 2687260"/>
              <a:gd name="connsiteX0-771" fmla="*/ 7742 w 1427124"/>
              <a:gd name="connsiteY0-772" fmla="*/ 2694502 h 2694502"/>
              <a:gd name="connsiteX1-773" fmla="*/ 140024 w 1427124"/>
              <a:gd name="connsiteY1-774" fmla="*/ 1460716 h 2694502"/>
              <a:gd name="connsiteX2-775" fmla="*/ 753773 w 1427124"/>
              <a:gd name="connsiteY2-776" fmla="*/ 21843 h 2694502"/>
              <a:gd name="connsiteX3-777" fmla="*/ 1427124 w 1427124"/>
              <a:gd name="connsiteY3-778" fmla="*/ 2643702 h 2694502"/>
              <a:gd name="connsiteX0-779" fmla="*/ 8409 w 1427791"/>
              <a:gd name="connsiteY0-780" fmla="*/ 2644415 h 2644415"/>
              <a:gd name="connsiteX1-781" fmla="*/ 140691 w 1427791"/>
              <a:gd name="connsiteY1-782" fmla="*/ 1410629 h 2644415"/>
              <a:gd name="connsiteX2-783" fmla="*/ 792540 w 1427791"/>
              <a:gd name="connsiteY2-784" fmla="*/ 22556 h 2644415"/>
              <a:gd name="connsiteX3-785" fmla="*/ 1427791 w 1427791"/>
              <a:gd name="connsiteY3-786" fmla="*/ 2593615 h 2644415"/>
              <a:gd name="connsiteX0-787" fmla="*/ 7537 w 1426919"/>
              <a:gd name="connsiteY0-788" fmla="*/ 2644415 h 2644415"/>
              <a:gd name="connsiteX1-789" fmla="*/ 139819 w 1426919"/>
              <a:gd name="connsiteY1-790" fmla="*/ 1410629 h 2644415"/>
              <a:gd name="connsiteX2-791" fmla="*/ 740868 w 1426919"/>
              <a:gd name="connsiteY2-792" fmla="*/ 22556 h 2644415"/>
              <a:gd name="connsiteX3-793" fmla="*/ 1426919 w 1426919"/>
              <a:gd name="connsiteY3-794" fmla="*/ 2593615 h 2644415"/>
              <a:gd name="connsiteX0-795" fmla="*/ 21866 w 1441248"/>
              <a:gd name="connsiteY0-796" fmla="*/ 2636242 h 2636242"/>
              <a:gd name="connsiteX1-797" fmla="*/ 90648 w 1441248"/>
              <a:gd name="connsiteY1-798" fmla="*/ 1592956 h 2636242"/>
              <a:gd name="connsiteX2-799" fmla="*/ 755197 w 1441248"/>
              <a:gd name="connsiteY2-800" fmla="*/ 14383 h 2636242"/>
              <a:gd name="connsiteX3-801" fmla="*/ 1441248 w 1441248"/>
              <a:gd name="connsiteY3-802" fmla="*/ 2585442 h 2636242"/>
              <a:gd name="connsiteX0-803" fmla="*/ 21866 w 1441248"/>
              <a:gd name="connsiteY0-804" fmla="*/ 2634683 h 2634683"/>
              <a:gd name="connsiteX1-805" fmla="*/ 90648 w 1441248"/>
              <a:gd name="connsiteY1-806" fmla="*/ 1591397 h 2634683"/>
              <a:gd name="connsiteX2-807" fmla="*/ 755197 w 1441248"/>
              <a:gd name="connsiteY2-808" fmla="*/ 12824 h 2634683"/>
              <a:gd name="connsiteX3-809" fmla="*/ 1441248 w 1441248"/>
              <a:gd name="connsiteY3-810" fmla="*/ 2583883 h 2634683"/>
            </a:gdLst>
            <a:ahLst/>
            <a:cxnLst>
              <a:cxn ang="0">
                <a:pos x="connsiteX0-1" y="connsiteY0-2"/>
              </a:cxn>
              <a:cxn ang="0">
                <a:pos x="connsiteX1-3" y="connsiteY1-4"/>
              </a:cxn>
              <a:cxn ang="0">
                <a:pos x="connsiteX2-5" y="connsiteY2-6"/>
              </a:cxn>
              <a:cxn ang="0">
                <a:pos x="connsiteX3-7" y="connsiteY3-8"/>
              </a:cxn>
            </a:cxnLst>
            <a:rect l="l" t="t" r="r" b="b"/>
            <a:pathLst>
              <a:path w="1441248" h="2634683">
                <a:moveTo>
                  <a:pt x="21866" y="2634683"/>
                </a:moveTo>
                <a:cubicBezTo>
                  <a:pt x="-3031" y="2308758"/>
                  <a:pt x="-31574" y="1850573"/>
                  <a:pt x="90648" y="1591397"/>
                </a:cubicBezTo>
                <a:cubicBezTo>
                  <a:pt x="212870" y="1332221"/>
                  <a:pt x="530097" y="-152590"/>
                  <a:pt x="755197" y="12824"/>
                </a:cubicBezTo>
                <a:cubicBezTo>
                  <a:pt x="980297" y="178238"/>
                  <a:pt x="1433258" y="2079996"/>
                  <a:pt x="1441248" y="2583883"/>
                </a:cubicBezTo>
              </a:path>
            </a:pathLst>
          </a:custGeom>
          <a:ln w="101600">
            <a:solidFill>
              <a:schemeClr val="accent1"/>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7" name="TextBox 6"/>
          <p:cNvSpPr txBox="1"/>
          <p:nvPr/>
        </p:nvSpPr>
        <p:spPr>
          <a:xfrm>
            <a:off x="1219200" y="3352800"/>
            <a:ext cx="184656" cy="369328"/>
          </a:xfrm>
          <a:prstGeom prst="rect">
            <a:avLst/>
          </a:prstGeom>
          <a:noFill/>
        </p:spPr>
        <p:txBody>
          <a:bodyPr wrap="none" lIns="91435" tIns="45718" rIns="91435" bIns="45718" rtlCol="0">
            <a:spAutoFit/>
          </a:bodyPr>
          <a:lstStyle/>
          <a:p>
            <a:endParaRPr lang="en-US" dirty="0"/>
          </a:p>
        </p:txBody>
      </p:sp>
      <p:sp>
        <p:nvSpPr>
          <p:cNvPr id="169" name="Freeform 168"/>
          <p:cNvSpPr/>
          <p:nvPr/>
        </p:nvSpPr>
        <p:spPr>
          <a:xfrm>
            <a:off x="6946900" y="3855136"/>
            <a:ext cx="1441248" cy="2621866"/>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1" fmla="*/ 13128 w 3362910"/>
              <a:gd name="connsiteY0-2" fmla="*/ 2680626 h 2680626"/>
              <a:gd name="connsiteX1-3" fmla="*/ 40289 w 3362910"/>
              <a:gd name="connsiteY1-4" fmla="*/ 1784333 h 2680626"/>
              <a:gd name="connsiteX2-5" fmla="*/ 257572 w 3362910"/>
              <a:gd name="connsiteY2-6" fmla="*/ 1594210 h 2680626"/>
              <a:gd name="connsiteX3-7" fmla="*/ 1488843 w 3362910"/>
              <a:gd name="connsiteY3-8" fmla="*/ 64174 h 2680626"/>
              <a:gd name="connsiteX4-9" fmla="*/ 1923410 w 3362910"/>
              <a:gd name="connsiteY4-10" fmla="*/ 435366 h 2680626"/>
              <a:gd name="connsiteX5-11" fmla="*/ 2901184 w 3362910"/>
              <a:gd name="connsiteY5-12" fmla="*/ 1784333 h 2680626"/>
              <a:gd name="connsiteX6-13" fmla="*/ 3362910 w 3362910"/>
              <a:gd name="connsiteY6-14" fmla="*/ 2680626 h 2680626"/>
              <a:gd name="connsiteX0-15" fmla="*/ 26315 w 3376097"/>
              <a:gd name="connsiteY0-16" fmla="*/ 2658765 h 2658765"/>
              <a:gd name="connsiteX1-17" fmla="*/ 53476 w 3376097"/>
              <a:gd name="connsiteY1-18" fmla="*/ 1762472 h 2658765"/>
              <a:gd name="connsiteX2-19" fmla="*/ 515203 w 3376097"/>
              <a:gd name="connsiteY2-20" fmla="*/ 1246425 h 2658765"/>
              <a:gd name="connsiteX3-21" fmla="*/ 1502030 w 3376097"/>
              <a:gd name="connsiteY3-22" fmla="*/ 42313 h 2658765"/>
              <a:gd name="connsiteX4-23" fmla="*/ 1936597 w 3376097"/>
              <a:gd name="connsiteY4-24" fmla="*/ 413505 h 2658765"/>
              <a:gd name="connsiteX5-25" fmla="*/ 2914371 w 3376097"/>
              <a:gd name="connsiteY5-26" fmla="*/ 1762472 h 2658765"/>
              <a:gd name="connsiteX6-27" fmla="*/ 3376097 w 3376097"/>
              <a:gd name="connsiteY6-28" fmla="*/ 2658765 h 2658765"/>
              <a:gd name="connsiteX0-29" fmla="*/ 10785 w 3360567"/>
              <a:gd name="connsiteY0-30" fmla="*/ 2658765 h 2658765"/>
              <a:gd name="connsiteX1-31" fmla="*/ 83214 w 3360567"/>
              <a:gd name="connsiteY1-32" fmla="*/ 1798685 h 2658765"/>
              <a:gd name="connsiteX2-33" fmla="*/ 499673 w 3360567"/>
              <a:gd name="connsiteY2-34" fmla="*/ 1246425 h 2658765"/>
              <a:gd name="connsiteX3-35" fmla="*/ 1486500 w 3360567"/>
              <a:gd name="connsiteY3-36" fmla="*/ 42313 h 2658765"/>
              <a:gd name="connsiteX4-37" fmla="*/ 1921067 w 3360567"/>
              <a:gd name="connsiteY4-38" fmla="*/ 413505 h 2658765"/>
              <a:gd name="connsiteX5-39" fmla="*/ 2898841 w 3360567"/>
              <a:gd name="connsiteY5-40" fmla="*/ 1762472 h 2658765"/>
              <a:gd name="connsiteX6-41" fmla="*/ 3360567 w 3360567"/>
              <a:gd name="connsiteY6-42" fmla="*/ 2658765 h 2658765"/>
              <a:gd name="connsiteX0-43" fmla="*/ 22010 w 3371792"/>
              <a:gd name="connsiteY0-44" fmla="*/ 2658765 h 2658765"/>
              <a:gd name="connsiteX1-45" fmla="*/ 58225 w 3371792"/>
              <a:gd name="connsiteY1-46" fmla="*/ 1771525 h 2658765"/>
              <a:gd name="connsiteX2-47" fmla="*/ 510898 w 3371792"/>
              <a:gd name="connsiteY2-48" fmla="*/ 1246425 h 2658765"/>
              <a:gd name="connsiteX3-49" fmla="*/ 1497725 w 3371792"/>
              <a:gd name="connsiteY3-50" fmla="*/ 42313 h 2658765"/>
              <a:gd name="connsiteX4-51" fmla="*/ 1932292 w 3371792"/>
              <a:gd name="connsiteY4-52" fmla="*/ 413505 h 2658765"/>
              <a:gd name="connsiteX5-53" fmla="*/ 2910066 w 3371792"/>
              <a:gd name="connsiteY5-54" fmla="*/ 1762472 h 2658765"/>
              <a:gd name="connsiteX6-55" fmla="*/ 3371792 w 3371792"/>
              <a:gd name="connsiteY6-56" fmla="*/ 2658765 h 2658765"/>
              <a:gd name="connsiteX0-57" fmla="*/ 5964 w 3355746"/>
              <a:gd name="connsiteY0-58" fmla="*/ 2658765 h 2658765"/>
              <a:gd name="connsiteX1-59" fmla="*/ 42179 w 3355746"/>
              <a:gd name="connsiteY1-60" fmla="*/ 1771525 h 2658765"/>
              <a:gd name="connsiteX2-61" fmla="*/ 494852 w 3355746"/>
              <a:gd name="connsiteY2-62" fmla="*/ 1246425 h 2658765"/>
              <a:gd name="connsiteX3-63" fmla="*/ 1481679 w 3355746"/>
              <a:gd name="connsiteY3-64" fmla="*/ 42313 h 2658765"/>
              <a:gd name="connsiteX4-65" fmla="*/ 1916246 w 3355746"/>
              <a:gd name="connsiteY4-66" fmla="*/ 413505 h 2658765"/>
              <a:gd name="connsiteX5-67" fmla="*/ 2894020 w 3355746"/>
              <a:gd name="connsiteY5-68" fmla="*/ 1762472 h 2658765"/>
              <a:gd name="connsiteX6-69" fmla="*/ 3355746 w 3355746"/>
              <a:gd name="connsiteY6-70" fmla="*/ 2658765 h 2658765"/>
              <a:gd name="connsiteX0-71" fmla="*/ 30886 w 3380668"/>
              <a:gd name="connsiteY0-72" fmla="*/ 2645431 h 2645431"/>
              <a:gd name="connsiteX1-73" fmla="*/ 67101 w 3380668"/>
              <a:gd name="connsiteY1-74" fmla="*/ 1758191 h 2645431"/>
              <a:gd name="connsiteX2-75" fmla="*/ 664630 w 3380668"/>
              <a:gd name="connsiteY2-76" fmla="*/ 1024861 h 2645431"/>
              <a:gd name="connsiteX3-77" fmla="*/ 1506601 w 3380668"/>
              <a:gd name="connsiteY3-78" fmla="*/ 28979 h 2645431"/>
              <a:gd name="connsiteX4-79" fmla="*/ 1941168 w 3380668"/>
              <a:gd name="connsiteY4-80" fmla="*/ 400171 h 2645431"/>
              <a:gd name="connsiteX5-81" fmla="*/ 2918942 w 3380668"/>
              <a:gd name="connsiteY5-82" fmla="*/ 1749138 h 2645431"/>
              <a:gd name="connsiteX6-83" fmla="*/ 3380668 w 3380668"/>
              <a:gd name="connsiteY6-84" fmla="*/ 2645431 h 2645431"/>
              <a:gd name="connsiteX0-85" fmla="*/ 13428 w 3363210"/>
              <a:gd name="connsiteY0-86" fmla="*/ 2645431 h 2645431"/>
              <a:gd name="connsiteX1-87" fmla="*/ 94910 w 3363210"/>
              <a:gd name="connsiteY1-88" fmla="*/ 1767245 h 2645431"/>
              <a:gd name="connsiteX2-89" fmla="*/ 647172 w 3363210"/>
              <a:gd name="connsiteY2-90" fmla="*/ 1024861 h 2645431"/>
              <a:gd name="connsiteX3-91" fmla="*/ 1489143 w 3363210"/>
              <a:gd name="connsiteY3-92" fmla="*/ 28979 h 2645431"/>
              <a:gd name="connsiteX4-93" fmla="*/ 1923710 w 3363210"/>
              <a:gd name="connsiteY4-94" fmla="*/ 400171 h 2645431"/>
              <a:gd name="connsiteX5-95" fmla="*/ 2901484 w 3363210"/>
              <a:gd name="connsiteY5-96" fmla="*/ 1749138 h 2645431"/>
              <a:gd name="connsiteX6-97" fmla="*/ 3363210 w 3363210"/>
              <a:gd name="connsiteY6-98" fmla="*/ 2645431 h 2645431"/>
              <a:gd name="connsiteX0-99" fmla="*/ 14768 w 3364550"/>
              <a:gd name="connsiteY0-100" fmla="*/ 2639879 h 2639879"/>
              <a:gd name="connsiteX1-101" fmla="*/ 96250 w 3364550"/>
              <a:gd name="connsiteY1-102" fmla="*/ 1761693 h 2639879"/>
              <a:gd name="connsiteX2-103" fmla="*/ 684726 w 3364550"/>
              <a:gd name="connsiteY2-104" fmla="*/ 928774 h 2639879"/>
              <a:gd name="connsiteX3-105" fmla="*/ 1490483 w 3364550"/>
              <a:gd name="connsiteY3-106" fmla="*/ 23427 h 2639879"/>
              <a:gd name="connsiteX4-107" fmla="*/ 1925050 w 3364550"/>
              <a:gd name="connsiteY4-108" fmla="*/ 394619 h 2639879"/>
              <a:gd name="connsiteX5-109" fmla="*/ 2902824 w 3364550"/>
              <a:gd name="connsiteY5-110" fmla="*/ 1743586 h 2639879"/>
              <a:gd name="connsiteX6-111" fmla="*/ 3364550 w 3364550"/>
              <a:gd name="connsiteY6-112" fmla="*/ 2639879 h 2639879"/>
              <a:gd name="connsiteX0-113" fmla="*/ 16223 w 3366005"/>
              <a:gd name="connsiteY0-114" fmla="*/ 2641524 h 2641524"/>
              <a:gd name="connsiteX1-115" fmla="*/ 97705 w 3366005"/>
              <a:gd name="connsiteY1-116" fmla="*/ 1763338 h 2641524"/>
              <a:gd name="connsiteX2-117" fmla="*/ 722395 w 3366005"/>
              <a:gd name="connsiteY2-118" fmla="*/ 957580 h 2641524"/>
              <a:gd name="connsiteX3-119" fmla="*/ 1491938 w 3366005"/>
              <a:gd name="connsiteY3-120" fmla="*/ 25072 h 2641524"/>
              <a:gd name="connsiteX4-121" fmla="*/ 1926505 w 3366005"/>
              <a:gd name="connsiteY4-122" fmla="*/ 396264 h 2641524"/>
              <a:gd name="connsiteX5-123" fmla="*/ 2904279 w 3366005"/>
              <a:gd name="connsiteY5-124" fmla="*/ 1745231 h 2641524"/>
              <a:gd name="connsiteX6-125" fmla="*/ 3366005 w 3366005"/>
              <a:gd name="connsiteY6-126" fmla="*/ 2641524 h 2641524"/>
              <a:gd name="connsiteX0-127" fmla="*/ 16223 w 3366005"/>
              <a:gd name="connsiteY0-128" fmla="*/ 2633158 h 2633158"/>
              <a:gd name="connsiteX1-129" fmla="*/ 97705 w 3366005"/>
              <a:gd name="connsiteY1-130" fmla="*/ 1754972 h 2633158"/>
              <a:gd name="connsiteX2-131" fmla="*/ 722395 w 3366005"/>
              <a:gd name="connsiteY2-132" fmla="*/ 949214 h 2633158"/>
              <a:gd name="connsiteX3-133" fmla="*/ 1546259 w 3366005"/>
              <a:gd name="connsiteY3-134" fmla="*/ 25759 h 2633158"/>
              <a:gd name="connsiteX4-135" fmla="*/ 1926505 w 3366005"/>
              <a:gd name="connsiteY4-136" fmla="*/ 387898 h 2633158"/>
              <a:gd name="connsiteX5-137" fmla="*/ 2904279 w 3366005"/>
              <a:gd name="connsiteY5-138" fmla="*/ 1736865 h 2633158"/>
              <a:gd name="connsiteX6-139" fmla="*/ 3366005 w 3366005"/>
              <a:gd name="connsiteY6-140" fmla="*/ 2633158 h 2633158"/>
              <a:gd name="connsiteX0-141" fmla="*/ 16223 w 3366005"/>
              <a:gd name="connsiteY0-142" fmla="*/ 2607444 h 2607444"/>
              <a:gd name="connsiteX1-143" fmla="*/ 97705 w 3366005"/>
              <a:gd name="connsiteY1-144" fmla="*/ 1729258 h 2607444"/>
              <a:gd name="connsiteX2-145" fmla="*/ 722395 w 3366005"/>
              <a:gd name="connsiteY2-146" fmla="*/ 923500 h 2607444"/>
              <a:gd name="connsiteX3-147" fmla="*/ 1546259 w 3366005"/>
              <a:gd name="connsiteY3-148" fmla="*/ 45 h 2607444"/>
              <a:gd name="connsiteX4-149" fmla="*/ 2297697 w 3366005"/>
              <a:gd name="connsiteY4-150" fmla="*/ 887285 h 2607444"/>
              <a:gd name="connsiteX5-151" fmla="*/ 2904279 w 3366005"/>
              <a:gd name="connsiteY5-152" fmla="*/ 1711151 h 2607444"/>
              <a:gd name="connsiteX6-153" fmla="*/ 3366005 w 3366005"/>
              <a:gd name="connsiteY6-154" fmla="*/ 2607444 h 2607444"/>
              <a:gd name="connsiteX0-155" fmla="*/ 16223 w 3366005"/>
              <a:gd name="connsiteY0-156" fmla="*/ 2571232 h 2571232"/>
              <a:gd name="connsiteX1-157" fmla="*/ 97705 w 3366005"/>
              <a:gd name="connsiteY1-158" fmla="*/ 1693046 h 2571232"/>
              <a:gd name="connsiteX2-159" fmla="*/ 722395 w 3366005"/>
              <a:gd name="connsiteY2-160" fmla="*/ 887288 h 2571232"/>
              <a:gd name="connsiteX3-161" fmla="*/ 1582473 w 3366005"/>
              <a:gd name="connsiteY3-162" fmla="*/ 47 h 2571232"/>
              <a:gd name="connsiteX4-163" fmla="*/ 2297697 w 3366005"/>
              <a:gd name="connsiteY4-164" fmla="*/ 851073 h 2571232"/>
              <a:gd name="connsiteX5-165" fmla="*/ 2904279 w 3366005"/>
              <a:gd name="connsiteY5-166" fmla="*/ 1674939 h 2571232"/>
              <a:gd name="connsiteX6-167" fmla="*/ 3366005 w 3366005"/>
              <a:gd name="connsiteY6-168" fmla="*/ 2571232 h 2571232"/>
              <a:gd name="connsiteX0-169" fmla="*/ 7464 w 3357246"/>
              <a:gd name="connsiteY0-170" fmla="*/ 2571997 h 2571997"/>
              <a:gd name="connsiteX1-171" fmla="*/ 88946 w 3357246"/>
              <a:gd name="connsiteY1-172" fmla="*/ 1693811 h 2571997"/>
              <a:gd name="connsiteX2-173" fmla="*/ 405818 w 3357246"/>
              <a:gd name="connsiteY2-174" fmla="*/ 716037 h 2571997"/>
              <a:gd name="connsiteX3-175" fmla="*/ 1573714 w 3357246"/>
              <a:gd name="connsiteY3-176" fmla="*/ 812 h 2571997"/>
              <a:gd name="connsiteX4-177" fmla="*/ 2288938 w 3357246"/>
              <a:gd name="connsiteY4-178" fmla="*/ 851838 h 2571997"/>
              <a:gd name="connsiteX5-179" fmla="*/ 2895520 w 3357246"/>
              <a:gd name="connsiteY5-180" fmla="*/ 1675704 h 2571997"/>
              <a:gd name="connsiteX6-181" fmla="*/ 3357246 w 3357246"/>
              <a:gd name="connsiteY6-182" fmla="*/ 2571997 h 2571997"/>
              <a:gd name="connsiteX0-183" fmla="*/ 7464 w 3357246"/>
              <a:gd name="connsiteY0-184" fmla="*/ 2590079 h 2590079"/>
              <a:gd name="connsiteX1-185" fmla="*/ 88946 w 3357246"/>
              <a:gd name="connsiteY1-186" fmla="*/ 1711893 h 2590079"/>
              <a:gd name="connsiteX2-187" fmla="*/ 405818 w 3357246"/>
              <a:gd name="connsiteY2-188" fmla="*/ 734119 h 2590079"/>
              <a:gd name="connsiteX3-189" fmla="*/ 822276 w 3357246"/>
              <a:gd name="connsiteY3-190" fmla="*/ 787 h 2590079"/>
              <a:gd name="connsiteX4-191" fmla="*/ 2288938 w 3357246"/>
              <a:gd name="connsiteY4-192" fmla="*/ 869920 h 2590079"/>
              <a:gd name="connsiteX5-193" fmla="*/ 2895520 w 3357246"/>
              <a:gd name="connsiteY5-194" fmla="*/ 1693786 h 2590079"/>
              <a:gd name="connsiteX6-195" fmla="*/ 3357246 w 3357246"/>
              <a:gd name="connsiteY6-196" fmla="*/ 2590079 h 2590079"/>
              <a:gd name="connsiteX0-197" fmla="*/ 6176 w 3355958"/>
              <a:gd name="connsiteY0-198" fmla="*/ 2589690 h 2589690"/>
              <a:gd name="connsiteX1-199" fmla="*/ 87658 w 3355958"/>
              <a:gd name="connsiteY1-200" fmla="*/ 1711504 h 2589690"/>
              <a:gd name="connsiteX2-201" fmla="*/ 313995 w 3355958"/>
              <a:gd name="connsiteY2-202" fmla="*/ 978174 h 2589690"/>
              <a:gd name="connsiteX3-203" fmla="*/ 820988 w 3355958"/>
              <a:gd name="connsiteY3-204" fmla="*/ 398 h 2589690"/>
              <a:gd name="connsiteX4-205" fmla="*/ 2287650 w 3355958"/>
              <a:gd name="connsiteY4-206" fmla="*/ 869531 h 2589690"/>
              <a:gd name="connsiteX5-207" fmla="*/ 2894232 w 3355958"/>
              <a:gd name="connsiteY5-208" fmla="*/ 1693397 h 2589690"/>
              <a:gd name="connsiteX6-209" fmla="*/ 3355958 w 3355958"/>
              <a:gd name="connsiteY6-210" fmla="*/ 2589690 h 2589690"/>
              <a:gd name="connsiteX0-211" fmla="*/ 21206 w 3370988"/>
              <a:gd name="connsiteY0-212" fmla="*/ 2607081 h 2607081"/>
              <a:gd name="connsiteX1-213" fmla="*/ 102688 w 3370988"/>
              <a:gd name="connsiteY1-214" fmla="*/ 1728895 h 2607081"/>
              <a:gd name="connsiteX2-215" fmla="*/ 836018 w 3370988"/>
              <a:gd name="connsiteY2-216" fmla="*/ 17789 h 2607081"/>
              <a:gd name="connsiteX3-217" fmla="*/ 2302680 w 3370988"/>
              <a:gd name="connsiteY3-218" fmla="*/ 886922 h 2607081"/>
              <a:gd name="connsiteX4-219" fmla="*/ 2909262 w 3370988"/>
              <a:gd name="connsiteY4-220" fmla="*/ 1710788 h 2607081"/>
              <a:gd name="connsiteX5-221" fmla="*/ 3370988 w 3370988"/>
              <a:gd name="connsiteY5-222" fmla="*/ 2607081 h 2607081"/>
              <a:gd name="connsiteX0-223" fmla="*/ 17787 w 3367569"/>
              <a:gd name="connsiteY0-224" fmla="*/ 2624872 h 2624872"/>
              <a:gd name="connsiteX1-225" fmla="*/ 99269 w 3367569"/>
              <a:gd name="connsiteY1-226" fmla="*/ 1746686 h 2624872"/>
              <a:gd name="connsiteX2-227" fmla="*/ 760171 w 3367569"/>
              <a:gd name="connsiteY2-228" fmla="*/ 17473 h 2624872"/>
              <a:gd name="connsiteX3-229" fmla="*/ 2299261 w 3367569"/>
              <a:gd name="connsiteY3-230" fmla="*/ 904713 h 2624872"/>
              <a:gd name="connsiteX4-231" fmla="*/ 2905843 w 3367569"/>
              <a:gd name="connsiteY4-232" fmla="*/ 1728579 h 2624872"/>
              <a:gd name="connsiteX5-233" fmla="*/ 3367569 w 3367569"/>
              <a:gd name="connsiteY5-234" fmla="*/ 2624872 h 2624872"/>
              <a:gd name="connsiteX0-235" fmla="*/ 17787 w 3367569"/>
              <a:gd name="connsiteY0-236" fmla="*/ 2640014 h 2640014"/>
              <a:gd name="connsiteX1-237" fmla="*/ 99269 w 3367569"/>
              <a:gd name="connsiteY1-238" fmla="*/ 1761828 h 2640014"/>
              <a:gd name="connsiteX2-239" fmla="*/ 760171 w 3367569"/>
              <a:gd name="connsiteY2-240" fmla="*/ 32615 h 2640014"/>
              <a:gd name="connsiteX3-241" fmla="*/ 2299261 w 3367569"/>
              <a:gd name="connsiteY3-242" fmla="*/ 919855 h 2640014"/>
              <a:gd name="connsiteX4-243" fmla="*/ 2905843 w 3367569"/>
              <a:gd name="connsiteY4-244" fmla="*/ 1743721 h 2640014"/>
              <a:gd name="connsiteX5-245" fmla="*/ 3367569 w 3367569"/>
              <a:gd name="connsiteY5-246" fmla="*/ 2640014 h 2640014"/>
              <a:gd name="connsiteX0-247" fmla="*/ 17787 w 3367569"/>
              <a:gd name="connsiteY0-248" fmla="*/ 2615542 h 2615542"/>
              <a:gd name="connsiteX1-249" fmla="*/ 99269 w 3367569"/>
              <a:gd name="connsiteY1-250" fmla="*/ 1737356 h 2615542"/>
              <a:gd name="connsiteX2-251" fmla="*/ 760171 w 3367569"/>
              <a:gd name="connsiteY2-252" fmla="*/ 8143 h 2615542"/>
              <a:gd name="connsiteX3-253" fmla="*/ 2172513 w 3367569"/>
              <a:gd name="connsiteY3-254" fmla="*/ 1112666 h 2615542"/>
              <a:gd name="connsiteX4-255" fmla="*/ 2905843 w 3367569"/>
              <a:gd name="connsiteY4-256" fmla="*/ 1719249 h 2615542"/>
              <a:gd name="connsiteX5-257" fmla="*/ 3367569 w 3367569"/>
              <a:gd name="connsiteY5-258" fmla="*/ 2615542 h 2615542"/>
              <a:gd name="connsiteX0-259" fmla="*/ 19025 w 3368807"/>
              <a:gd name="connsiteY0-260" fmla="*/ 2615542 h 2615542"/>
              <a:gd name="connsiteX1-261" fmla="*/ 100507 w 3368807"/>
              <a:gd name="connsiteY1-262" fmla="*/ 1737356 h 2615542"/>
              <a:gd name="connsiteX2-263" fmla="*/ 788569 w 3368807"/>
              <a:gd name="connsiteY2-264" fmla="*/ 8143 h 2615542"/>
              <a:gd name="connsiteX3-265" fmla="*/ 2173751 w 3368807"/>
              <a:gd name="connsiteY3-266" fmla="*/ 1112666 h 2615542"/>
              <a:gd name="connsiteX4-267" fmla="*/ 2907081 w 3368807"/>
              <a:gd name="connsiteY4-268" fmla="*/ 1719249 h 2615542"/>
              <a:gd name="connsiteX5-269" fmla="*/ 3368807 w 3368807"/>
              <a:gd name="connsiteY5-270" fmla="*/ 2615542 h 2615542"/>
              <a:gd name="connsiteX0-271" fmla="*/ 19025 w 3368807"/>
              <a:gd name="connsiteY0-272" fmla="*/ 2608799 h 2608799"/>
              <a:gd name="connsiteX1-273" fmla="*/ 100507 w 3368807"/>
              <a:gd name="connsiteY1-274" fmla="*/ 1730613 h 2608799"/>
              <a:gd name="connsiteX2-275" fmla="*/ 788569 w 3368807"/>
              <a:gd name="connsiteY2-276" fmla="*/ 1400 h 2608799"/>
              <a:gd name="connsiteX3-277" fmla="*/ 2173751 w 3368807"/>
              <a:gd name="connsiteY3-278" fmla="*/ 1105923 h 2608799"/>
              <a:gd name="connsiteX4-279" fmla="*/ 2907081 w 3368807"/>
              <a:gd name="connsiteY4-280" fmla="*/ 1712506 h 2608799"/>
              <a:gd name="connsiteX5-281" fmla="*/ 3368807 w 3368807"/>
              <a:gd name="connsiteY5-282" fmla="*/ 2608799 h 2608799"/>
              <a:gd name="connsiteX0-283" fmla="*/ 17387 w 3367169"/>
              <a:gd name="connsiteY0-284" fmla="*/ 2635923 h 2635923"/>
              <a:gd name="connsiteX1-285" fmla="*/ 98869 w 3367169"/>
              <a:gd name="connsiteY1-286" fmla="*/ 1757737 h 2635923"/>
              <a:gd name="connsiteX2-287" fmla="*/ 750718 w 3367169"/>
              <a:gd name="connsiteY2-288" fmla="*/ 1364 h 2635923"/>
              <a:gd name="connsiteX3-289" fmla="*/ 2172113 w 3367169"/>
              <a:gd name="connsiteY3-290" fmla="*/ 1133047 h 2635923"/>
              <a:gd name="connsiteX4-291" fmla="*/ 2905443 w 3367169"/>
              <a:gd name="connsiteY4-292" fmla="*/ 1739630 h 2635923"/>
              <a:gd name="connsiteX5-293" fmla="*/ 3367169 w 3367169"/>
              <a:gd name="connsiteY5-294" fmla="*/ 2635923 h 2635923"/>
              <a:gd name="connsiteX0-295" fmla="*/ 23530 w 3373312"/>
              <a:gd name="connsiteY0-296" fmla="*/ 2597873 h 2597873"/>
              <a:gd name="connsiteX1-297" fmla="*/ 105012 w 3373312"/>
              <a:gd name="connsiteY1-298" fmla="*/ 1719687 h 2597873"/>
              <a:gd name="connsiteX2-299" fmla="*/ 883861 w 3373312"/>
              <a:gd name="connsiteY2-300" fmla="*/ 1414 h 2597873"/>
              <a:gd name="connsiteX3-301" fmla="*/ 2178256 w 3373312"/>
              <a:gd name="connsiteY3-302" fmla="*/ 1094997 h 2597873"/>
              <a:gd name="connsiteX4-303" fmla="*/ 2911586 w 3373312"/>
              <a:gd name="connsiteY4-304" fmla="*/ 1701580 h 2597873"/>
              <a:gd name="connsiteX5-305" fmla="*/ 3373312 w 3373312"/>
              <a:gd name="connsiteY5-306" fmla="*/ 2597873 h 2597873"/>
              <a:gd name="connsiteX0-307" fmla="*/ 35087 w 3384869"/>
              <a:gd name="connsiteY0-308" fmla="*/ 2604676 h 2604676"/>
              <a:gd name="connsiteX1-309" fmla="*/ 91169 w 3384869"/>
              <a:gd name="connsiteY1-310" fmla="*/ 1726490 h 2604676"/>
              <a:gd name="connsiteX2-311" fmla="*/ 895418 w 3384869"/>
              <a:gd name="connsiteY2-312" fmla="*/ 8217 h 2604676"/>
              <a:gd name="connsiteX3-313" fmla="*/ 2189813 w 3384869"/>
              <a:gd name="connsiteY3-314" fmla="*/ 1101800 h 2604676"/>
              <a:gd name="connsiteX4-315" fmla="*/ 2923143 w 3384869"/>
              <a:gd name="connsiteY4-316" fmla="*/ 1708383 h 2604676"/>
              <a:gd name="connsiteX5-317" fmla="*/ 3384869 w 3384869"/>
              <a:gd name="connsiteY5-318" fmla="*/ 2604676 h 2604676"/>
              <a:gd name="connsiteX0-319" fmla="*/ 38354 w 3388136"/>
              <a:gd name="connsiteY0-320" fmla="*/ 2579457 h 2579457"/>
              <a:gd name="connsiteX1-321" fmla="*/ 94436 w 3388136"/>
              <a:gd name="connsiteY1-322" fmla="*/ 1701271 h 2579457"/>
              <a:gd name="connsiteX2-323" fmla="*/ 949485 w 3388136"/>
              <a:gd name="connsiteY2-324" fmla="*/ 8398 h 2579457"/>
              <a:gd name="connsiteX3-325" fmla="*/ 2193080 w 3388136"/>
              <a:gd name="connsiteY3-326" fmla="*/ 1076581 h 2579457"/>
              <a:gd name="connsiteX4-327" fmla="*/ 2926410 w 3388136"/>
              <a:gd name="connsiteY4-328" fmla="*/ 1683164 h 2579457"/>
              <a:gd name="connsiteX5-329" fmla="*/ 3388136 w 3388136"/>
              <a:gd name="connsiteY5-330" fmla="*/ 2579457 h 2579457"/>
              <a:gd name="connsiteX0-331" fmla="*/ 38354 w 3388136"/>
              <a:gd name="connsiteY0-332" fmla="*/ 2580782 h 2580782"/>
              <a:gd name="connsiteX1-333" fmla="*/ 94436 w 3388136"/>
              <a:gd name="connsiteY1-334" fmla="*/ 1702596 h 2580782"/>
              <a:gd name="connsiteX2-335" fmla="*/ 949485 w 3388136"/>
              <a:gd name="connsiteY2-336" fmla="*/ 9723 h 2580782"/>
              <a:gd name="connsiteX3-337" fmla="*/ 2624880 w 3388136"/>
              <a:gd name="connsiteY3-338" fmla="*/ 1039806 h 2580782"/>
              <a:gd name="connsiteX4-339" fmla="*/ 2926410 w 3388136"/>
              <a:gd name="connsiteY4-340" fmla="*/ 1684489 h 2580782"/>
              <a:gd name="connsiteX5-341" fmla="*/ 3388136 w 3388136"/>
              <a:gd name="connsiteY5-342" fmla="*/ 2580782 h 2580782"/>
              <a:gd name="connsiteX0-343" fmla="*/ 38354 w 3586851"/>
              <a:gd name="connsiteY0-344" fmla="*/ 2580657 h 2580657"/>
              <a:gd name="connsiteX1-345" fmla="*/ 94436 w 3586851"/>
              <a:gd name="connsiteY1-346" fmla="*/ 1702471 h 2580657"/>
              <a:gd name="connsiteX2-347" fmla="*/ 949485 w 3586851"/>
              <a:gd name="connsiteY2-348" fmla="*/ 9598 h 2580657"/>
              <a:gd name="connsiteX3-349" fmla="*/ 2624880 w 3586851"/>
              <a:gd name="connsiteY3-350" fmla="*/ 1039681 h 2580657"/>
              <a:gd name="connsiteX4-351" fmla="*/ 3536010 w 3586851"/>
              <a:gd name="connsiteY4-352" fmla="*/ 1608164 h 2580657"/>
              <a:gd name="connsiteX5-353" fmla="*/ 3388136 w 3586851"/>
              <a:gd name="connsiteY5-354" fmla="*/ 2580657 h 2580657"/>
              <a:gd name="connsiteX0-355" fmla="*/ 38354 w 3586851"/>
              <a:gd name="connsiteY0-356" fmla="*/ 2578174 h 2578174"/>
              <a:gd name="connsiteX1-357" fmla="*/ 94436 w 3586851"/>
              <a:gd name="connsiteY1-358" fmla="*/ 1699988 h 2578174"/>
              <a:gd name="connsiteX2-359" fmla="*/ 949485 w 3586851"/>
              <a:gd name="connsiteY2-360" fmla="*/ 7115 h 2578174"/>
              <a:gd name="connsiteX3-361" fmla="*/ 2713780 w 3586851"/>
              <a:gd name="connsiteY3-362" fmla="*/ 1113398 h 2578174"/>
              <a:gd name="connsiteX4-363" fmla="*/ 3536010 w 3586851"/>
              <a:gd name="connsiteY4-364" fmla="*/ 1605681 h 2578174"/>
              <a:gd name="connsiteX5-365" fmla="*/ 3388136 w 3586851"/>
              <a:gd name="connsiteY5-366" fmla="*/ 2578174 h 2578174"/>
              <a:gd name="connsiteX0-367" fmla="*/ 31109 w 3579606"/>
              <a:gd name="connsiteY0-368" fmla="*/ 2578174 h 2578174"/>
              <a:gd name="connsiteX1-369" fmla="*/ 87191 w 3579606"/>
              <a:gd name="connsiteY1-370" fmla="*/ 1699988 h 2578174"/>
              <a:gd name="connsiteX2-371" fmla="*/ 827940 w 3579606"/>
              <a:gd name="connsiteY2-372" fmla="*/ 7115 h 2578174"/>
              <a:gd name="connsiteX3-373" fmla="*/ 2706535 w 3579606"/>
              <a:gd name="connsiteY3-374" fmla="*/ 1113398 h 2578174"/>
              <a:gd name="connsiteX4-375" fmla="*/ 3528765 w 3579606"/>
              <a:gd name="connsiteY4-376" fmla="*/ 1605681 h 2578174"/>
              <a:gd name="connsiteX5-377" fmla="*/ 3380891 w 3579606"/>
              <a:gd name="connsiteY5-378" fmla="*/ 2578174 h 2578174"/>
              <a:gd name="connsiteX0-379" fmla="*/ 31109 w 3579606"/>
              <a:gd name="connsiteY0-380" fmla="*/ 2601998 h 2601998"/>
              <a:gd name="connsiteX1-381" fmla="*/ 87191 w 3579606"/>
              <a:gd name="connsiteY1-382" fmla="*/ 1723812 h 2601998"/>
              <a:gd name="connsiteX2-383" fmla="*/ 827940 w 3579606"/>
              <a:gd name="connsiteY2-384" fmla="*/ 30939 h 2601998"/>
              <a:gd name="connsiteX3-385" fmla="*/ 2706535 w 3579606"/>
              <a:gd name="connsiteY3-386" fmla="*/ 1137222 h 2601998"/>
              <a:gd name="connsiteX4-387" fmla="*/ 3528765 w 3579606"/>
              <a:gd name="connsiteY4-388" fmla="*/ 1629505 h 2601998"/>
              <a:gd name="connsiteX5-389" fmla="*/ 3380891 w 3579606"/>
              <a:gd name="connsiteY5-390" fmla="*/ 2601998 h 2601998"/>
              <a:gd name="connsiteX0-391" fmla="*/ 31109 w 3579606"/>
              <a:gd name="connsiteY0-392" fmla="*/ 2581884 h 2581884"/>
              <a:gd name="connsiteX1-393" fmla="*/ 87191 w 3579606"/>
              <a:gd name="connsiteY1-394" fmla="*/ 1703698 h 2581884"/>
              <a:gd name="connsiteX2-395" fmla="*/ 827940 w 3579606"/>
              <a:gd name="connsiteY2-396" fmla="*/ 10825 h 2581884"/>
              <a:gd name="connsiteX3-397" fmla="*/ 2706535 w 3579606"/>
              <a:gd name="connsiteY3-398" fmla="*/ 1117108 h 2581884"/>
              <a:gd name="connsiteX4-399" fmla="*/ 3528765 w 3579606"/>
              <a:gd name="connsiteY4-400" fmla="*/ 1609391 h 2581884"/>
              <a:gd name="connsiteX5-401" fmla="*/ 3380891 w 3579606"/>
              <a:gd name="connsiteY5-402" fmla="*/ 2581884 h 2581884"/>
              <a:gd name="connsiteX0-403" fmla="*/ 31109 w 3579606"/>
              <a:gd name="connsiteY0-404" fmla="*/ 2586100 h 2586100"/>
              <a:gd name="connsiteX1-405" fmla="*/ 87191 w 3579606"/>
              <a:gd name="connsiteY1-406" fmla="*/ 1707914 h 2586100"/>
              <a:gd name="connsiteX2-407" fmla="*/ 827940 w 3579606"/>
              <a:gd name="connsiteY2-408" fmla="*/ 15041 h 2586100"/>
              <a:gd name="connsiteX3-409" fmla="*/ 2084235 w 3579606"/>
              <a:gd name="connsiteY3-410" fmla="*/ 918124 h 2586100"/>
              <a:gd name="connsiteX4-411" fmla="*/ 3528765 w 3579606"/>
              <a:gd name="connsiteY4-412" fmla="*/ 1613607 h 2586100"/>
              <a:gd name="connsiteX5-413" fmla="*/ 3380891 w 3579606"/>
              <a:gd name="connsiteY5-414" fmla="*/ 2586100 h 2586100"/>
              <a:gd name="connsiteX0-415" fmla="*/ 94952 w 3643449"/>
              <a:gd name="connsiteY0-416" fmla="*/ 2486127 h 2486127"/>
              <a:gd name="connsiteX1-417" fmla="*/ 151034 w 3643449"/>
              <a:gd name="connsiteY1-418" fmla="*/ 1607941 h 2486127"/>
              <a:gd name="connsiteX2-419" fmla="*/ 1818883 w 3643449"/>
              <a:gd name="connsiteY2-420" fmla="*/ 16668 h 2486127"/>
              <a:gd name="connsiteX3-421" fmla="*/ 2148078 w 3643449"/>
              <a:gd name="connsiteY3-422" fmla="*/ 818151 h 2486127"/>
              <a:gd name="connsiteX4-423" fmla="*/ 3592608 w 3643449"/>
              <a:gd name="connsiteY4-424" fmla="*/ 1513634 h 2486127"/>
              <a:gd name="connsiteX5-425" fmla="*/ 3444734 w 3643449"/>
              <a:gd name="connsiteY5-426" fmla="*/ 2486127 h 2486127"/>
              <a:gd name="connsiteX0-427" fmla="*/ 95866 w 3644363"/>
              <a:gd name="connsiteY0-428" fmla="*/ 2511088 h 2511088"/>
              <a:gd name="connsiteX1-429" fmla="*/ 151948 w 3644363"/>
              <a:gd name="connsiteY1-430" fmla="*/ 1632902 h 2511088"/>
              <a:gd name="connsiteX2-431" fmla="*/ 1832497 w 3644363"/>
              <a:gd name="connsiteY2-432" fmla="*/ 16229 h 2511088"/>
              <a:gd name="connsiteX3-433" fmla="*/ 2148992 w 3644363"/>
              <a:gd name="connsiteY3-434" fmla="*/ 843112 h 2511088"/>
              <a:gd name="connsiteX4-435" fmla="*/ 3593522 w 3644363"/>
              <a:gd name="connsiteY4-436" fmla="*/ 1538595 h 2511088"/>
              <a:gd name="connsiteX5-437" fmla="*/ 3445648 w 3644363"/>
              <a:gd name="connsiteY5-438" fmla="*/ 2511088 h 2511088"/>
              <a:gd name="connsiteX0-439" fmla="*/ 95866 w 3644363"/>
              <a:gd name="connsiteY0-440" fmla="*/ 2500961 h 2500961"/>
              <a:gd name="connsiteX1-441" fmla="*/ 151948 w 3644363"/>
              <a:gd name="connsiteY1-442" fmla="*/ 1622775 h 2500961"/>
              <a:gd name="connsiteX2-443" fmla="*/ 1832497 w 3644363"/>
              <a:gd name="connsiteY2-444" fmla="*/ 6102 h 2500961"/>
              <a:gd name="connsiteX3-445" fmla="*/ 2326792 w 3644363"/>
              <a:gd name="connsiteY3-446" fmla="*/ 1086985 h 2500961"/>
              <a:gd name="connsiteX4-447" fmla="*/ 3593522 w 3644363"/>
              <a:gd name="connsiteY4-448" fmla="*/ 1528468 h 2500961"/>
              <a:gd name="connsiteX5-449" fmla="*/ 3445648 w 3644363"/>
              <a:gd name="connsiteY5-450" fmla="*/ 2500961 h 2500961"/>
              <a:gd name="connsiteX0-451" fmla="*/ 95866 w 3644363"/>
              <a:gd name="connsiteY0-452" fmla="*/ 2532365 h 2532365"/>
              <a:gd name="connsiteX1-453" fmla="*/ 151948 w 3644363"/>
              <a:gd name="connsiteY1-454" fmla="*/ 1654179 h 2532365"/>
              <a:gd name="connsiteX2-455" fmla="*/ 1832497 w 3644363"/>
              <a:gd name="connsiteY2-456" fmla="*/ 37506 h 2532365"/>
              <a:gd name="connsiteX3-457" fmla="*/ 2326792 w 3644363"/>
              <a:gd name="connsiteY3-458" fmla="*/ 1118389 h 2532365"/>
              <a:gd name="connsiteX4-459" fmla="*/ 3593522 w 3644363"/>
              <a:gd name="connsiteY4-460" fmla="*/ 1559872 h 2532365"/>
              <a:gd name="connsiteX5-461" fmla="*/ 3445648 w 3644363"/>
              <a:gd name="connsiteY5-462" fmla="*/ 2532365 h 2532365"/>
              <a:gd name="connsiteX0-463" fmla="*/ 95866 w 3644363"/>
              <a:gd name="connsiteY0-464" fmla="*/ 2497008 h 2497008"/>
              <a:gd name="connsiteX1-465" fmla="*/ 151948 w 3644363"/>
              <a:gd name="connsiteY1-466" fmla="*/ 1618822 h 2497008"/>
              <a:gd name="connsiteX2-467" fmla="*/ 1832497 w 3644363"/>
              <a:gd name="connsiteY2-468" fmla="*/ 2149 h 2497008"/>
              <a:gd name="connsiteX3-469" fmla="*/ 2326792 w 3644363"/>
              <a:gd name="connsiteY3-470" fmla="*/ 1083032 h 2497008"/>
              <a:gd name="connsiteX4-471" fmla="*/ 3593522 w 3644363"/>
              <a:gd name="connsiteY4-472" fmla="*/ 1524515 h 2497008"/>
              <a:gd name="connsiteX5-473" fmla="*/ 3445648 w 3644363"/>
              <a:gd name="connsiteY5-474" fmla="*/ 2497008 h 2497008"/>
              <a:gd name="connsiteX0-475" fmla="*/ 95866 w 3445648"/>
              <a:gd name="connsiteY0-476" fmla="*/ 2497461 h 2497461"/>
              <a:gd name="connsiteX1-477" fmla="*/ 151948 w 3445648"/>
              <a:gd name="connsiteY1-478" fmla="*/ 1619275 h 2497461"/>
              <a:gd name="connsiteX2-479" fmla="*/ 1832497 w 3445648"/>
              <a:gd name="connsiteY2-480" fmla="*/ 2602 h 2497461"/>
              <a:gd name="connsiteX3-481" fmla="*/ 2326792 w 3445648"/>
              <a:gd name="connsiteY3-482" fmla="*/ 1083485 h 2497461"/>
              <a:gd name="connsiteX4-483" fmla="*/ 3445648 w 3445648"/>
              <a:gd name="connsiteY4-484" fmla="*/ 2497461 h 2497461"/>
              <a:gd name="connsiteX0-485" fmla="*/ 95866 w 2810648"/>
              <a:gd name="connsiteY0-486" fmla="*/ 2497520 h 2599120"/>
              <a:gd name="connsiteX1-487" fmla="*/ 151948 w 2810648"/>
              <a:gd name="connsiteY1-488" fmla="*/ 1619334 h 2599120"/>
              <a:gd name="connsiteX2-489" fmla="*/ 1832497 w 2810648"/>
              <a:gd name="connsiteY2-490" fmla="*/ 2661 h 2599120"/>
              <a:gd name="connsiteX3-491" fmla="*/ 2326792 w 2810648"/>
              <a:gd name="connsiteY3-492" fmla="*/ 1083544 h 2599120"/>
              <a:gd name="connsiteX4-493" fmla="*/ 2810648 w 2810648"/>
              <a:gd name="connsiteY4-494" fmla="*/ 2599120 h 2599120"/>
              <a:gd name="connsiteX0-495" fmla="*/ 97695 w 2812477"/>
              <a:gd name="connsiteY0-496" fmla="*/ 2522846 h 2624446"/>
              <a:gd name="connsiteX1-497" fmla="*/ 153777 w 2812477"/>
              <a:gd name="connsiteY1-498" fmla="*/ 1644660 h 2624446"/>
              <a:gd name="connsiteX2-499" fmla="*/ 1859726 w 2812477"/>
              <a:gd name="connsiteY2-500" fmla="*/ 2587 h 2624446"/>
              <a:gd name="connsiteX3-501" fmla="*/ 2328621 w 2812477"/>
              <a:gd name="connsiteY3-502" fmla="*/ 1108870 h 2624446"/>
              <a:gd name="connsiteX4-503" fmla="*/ 2812477 w 2812477"/>
              <a:gd name="connsiteY4-504" fmla="*/ 2624446 h 2624446"/>
              <a:gd name="connsiteX0-505" fmla="*/ 97695 w 2812477"/>
              <a:gd name="connsiteY0-506" fmla="*/ 2531940 h 2633540"/>
              <a:gd name="connsiteX1-507" fmla="*/ 153777 w 2812477"/>
              <a:gd name="connsiteY1-508" fmla="*/ 1653754 h 2633540"/>
              <a:gd name="connsiteX2-509" fmla="*/ 1859726 w 2812477"/>
              <a:gd name="connsiteY2-510" fmla="*/ 11681 h 2633540"/>
              <a:gd name="connsiteX3-511" fmla="*/ 2328621 w 2812477"/>
              <a:gd name="connsiteY3-512" fmla="*/ 1117964 h 2633540"/>
              <a:gd name="connsiteX4-513" fmla="*/ 2812477 w 2812477"/>
              <a:gd name="connsiteY4-514" fmla="*/ 2633540 h 2633540"/>
              <a:gd name="connsiteX0-515" fmla="*/ 97695 w 2812477"/>
              <a:gd name="connsiteY0-516" fmla="*/ 2531940 h 2531940"/>
              <a:gd name="connsiteX1-517" fmla="*/ 153777 w 2812477"/>
              <a:gd name="connsiteY1-518" fmla="*/ 1653754 h 2531940"/>
              <a:gd name="connsiteX2-519" fmla="*/ 1859726 w 2812477"/>
              <a:gd name="connsiteY2-520" fmla="*/ 11681 h 2531940"/>
              <a:gd name="connsiteX3-521" fmla="*/ 2328621 w 2812477"/>
              <a:gd name="connsiteY3-522" fmla="*/ 1117964 h 2531940"/>
              <a:gd name="connsiteX4-523" fmla="*/ 2812477 w 2812477"/>
              <a:gd name="connsiteY4-524" fmla="*/ 2379540 h 2531940"/>
              <a:gd name="connsiteX0-525" fmla="*/ 13415 w 2728197"/>
              <a:gd name="connsiteY0-526" fmla="*/ 2522524 h 2522524"/>
              <a:gd name="connsiteX1-527" fmla="*/ 259997 w 2728197"/>
              <a:gd name="connsiteY1-528" fmla="*/ 1403038 h 2522524"/>
              <a:gd name="connsiteX2-529" fmla="*/ 1775446 w 2728197"/>
              <a:gd name="connsiteY2-530" fmla="*/ 2265 h 2522524"/>
              <a:gd name="connsiteX3-531" fmla="*/ 2244341 w 2728197"/>
              <a:gd name="connsiteY3-532" fmla="*/ 1108548 h 2522524"/>
              <a:gd name="connsiteX4-533" fmla="*/ 2728197 w 2728197"/>
              <a:gd name="connsiteY4-534" fmla="*/ 2370124 h 2522524"/>
              <a:gd name="connsiteX0-535" fmla="*/ 66870 w 2781652"/>
              <a:gd name="connsiteY0-536" fmla="*/ 2524209 h 2524209"/>
              <a:gd name="connsiteX1-537" fmla="*/ 173752 w 2781652"/>
              <a:gd name="connsiteY1-538" fmla="*/ 1506323 h 2524209"/>
              <a:gd name="connsiteX2-539" fmla="*/ 1828901 w 2781652"/>
              <a:gd name="connsiteY2-540" fmla="*/ 3950 h 2524209"/>
              <a:gd name="connsiteX3-541" fmla="*/ 2297796 w 2781652"/>
              <a:gd name="connsiteY3-542" fmla="*/ 1110233 h 2524209"/>
              <a:gd name="connsiteX4-543" fmla="*/ 2781652 w 2781652"/>
              <a:gd name="connsiteY4-544" fmla="*/ 2371809 h 2524209"/>
              <a:gd name="connsiteX0-545" fmla="*/ 158052 w 2872834"/>
              <a:gd name="connsiteY0-546" fmla="*/ 2524209 h 2524209"/>
              <a:gd name="connsiteX1-547" fmla="*/ 264934 w 2872834"/>
              <a:gd name="connsiteY1-548" fmla="*/ 1506323 h 2524209"/>
              <a:gd name="connsiteX2-549" fmla="*/ 1920083 w 2872834"/>
              <a:gd name="connsiteY2-550" fmla="*/ 3950 h 2524209"/>
              <a:gd name="connsiteX3-551" fmla="*/ 2388978 w 2872834"/>
              <a:gd name="connsiteY3-552" fmla="*/ 1110233 h 2524209"/>
              <a:gd name="connsiteX4-553" fmla="*/ 2872834 w 2872834"/>
              <a:gd name="connsiteY4-554" fmla="*/ 2371809 h 2524209"/>
              <a:gd name="connsiteX0-555" fmla="*/ 1582 w 2716364"/>
              <a:gd name="connsiteY0-556" fmla="*/ 2522790 h 2522790"/>
              <a:gd name="connsiteX1-557" fmla="*/ 756164 w 2716364"/>
              <a:gd name="connsiteY1-558" fmla="*/ 869904 h 2522790"/>
              <a:gd name="connsiteX2-559" fmla="*/ 1763613 w 2716364"/>
              <a:gd name="connsiteY2-560" fmla="*/ 2531 h 2522790"/>
              <a:gd name="connsiteX3-561" fmla="*/ 2232508 w 2716364"/>
              <a:gd name="connsiteY3-562" fmla="*/ 1108814 h 2522790"/>
              <a:gd name="connsiteX4-563" fmla="*/ 2716364 w 2716364"/>
              <a:gd name="connsiteY4-564" fmla="*/ 2370390 h 2522790"/>
              <a:gd name="connsiteX0-565" fmla="*/ 10428 w 2725210"/>
              <a:gd name="connsiteY0-566" fmla="*/ 2520260 h 2520260"/>
              <a:gd name="connsiteX1-567" fmla="*/ 472910 w 2725210"/>
              <a:gd name="connsiteY1-568" fmla="*/ 1108674 h 2520260"/>
              <a:gd name="connsiteX2-569" fmla="*/ 1772459 w 2725210"/>
              <a:gd name="connsiteY2-570" fmla="*/ 1 h 2520260"/>
              <a:gd name="connsiteX3-571" fmla="*/ 2241354 w 2725210"/>
              <a:gd name="connsiteY3-572" fmla="*/ 1106284 h 2520260"/>
              <a:gd name="connsiteX4-573" fmla="*/ 2725210 w 2725210"/>
              <a:gd name="connsiteY4-574" fmla="*/ 2367860 h 2520260"/>
              <a:gd name="connsiteX0-575" fmla="*/ 43997 w 2758779"/>
              <a:gd name="connsiteY0-576" fmla="*/ 2521268 h 2521268"/>
              <a:gd name="connsiteX1-577" fmla="*/ 366779 w 2758779"/>
              <a:gd name="connsiteY1-578" fmla="*/ 1300182 h 2521268"/>
              <a:gd name="connsiteX2-579" fmla="*/ 1806028 w 2758779"/>
              <a:gd name="connsiteY2-580" fmla="*/ 1009 h 2521268"/>
              <a:gd name="connsiteX3-581" fmla="*/ 2274923 w 2758779"/>
              <a:gd name="connsiteY3-582" fmla="*/ 1107292 h 2521268"/>
              <a:gd name="connsiteX4-583" fmla="*/ 2758779 w 2758779"/>
              <a:gd name="connsiteY4-584" fmla="*/ 2368868 h 2521268"/>
              <a:gd name="connsiteX0-585" fmla="*/ 43997 w 2758779"/>
              <a:gd name="connsiteY0-586" fmla="*/ 2527043 h 2527043"/>
              <a:gd name="connsiteX1-587" fmla="*/ 366779 w 2758779"/>
              <a:gd name="connsiteY1-588" fmla="*/ 1305957 h 2527043"/>
              <a:gd name="connsiteX2-589" fmla="*/ 1806028 w 2758779"/>
              <a:gd name="connsiteY2-590" fmla="*/ 6784 h 2527043"/>
              <a:gd name="connsiteX3-591" fmla="*/ 2274923 w 2758779"/>
              <a:gd name="connsiteY3-592" fmla="*/ 1113067 h 2527043"/>
              <a:gd name="connsiteX4-593" fmla="*/ 2758779 w 2758779"/>
              <a:gd name="connsiteY4-594" fmla="*/ 2374643 h 2527043"/>
              <a:gd name="connsiteX0-595" fmla="*/ 43997 w 2758779"/>
              <a:gd name="connsiteY0-596" fmla="*/ 2520499 h 2520499"/>
              <a:gd name="connsiteX1-597" fmla="*/ 366779 w 2758779"/>
              <a:gd name="connsiteY1-598" fmla="*/ 1299413 h 2520499"/>
              <a:gd name="connsiteX2-599" fmla="*/ 1806028 w 2758779"/>
              <a:gd name="connsiteY2-600" fmla="*/ 240 h 2520499"/>
              <a:gd name="connsiteX3-601" fmla="*/ 2363823 w 2758779"/>
              <a:gd name="connsiteY3-602" fmla="*/ 1398623 h 2520499"/>
              <a:gd name="connsiteX4-603" fmla="*/ 2758779 w 2758779"/>
              <a:gd name="connsiteY4-604" fmla="*/ 2368099 h 2520499"/>
              <a:gd name="connsiteX0-605" fmla="*/ 43997 w 2758779"/>
              <a:gd name="connsiteY0-606" fmla="*/ 2520499 h 2520499"/>
              <a:gd name="connsiteX1-607" fmla="*/ 366779 w 2758779"/>
              <a:gd name="connsiteY1-608" fmla="*/ 1299413 h 2520499"/>
              <a:gd name="connsiteX2-609" fmla="*/ 1806028 w 2758779"/>
              <a:gd name="connsiteY2-610" fmla="*/ 240 h 2520499"/>
              <a:gd name="connsiteX3-611" fmla="*/ 2363823 w 2758779"/>
              <a:gd name="connsiteY3-612" fmla="*/ 1398623 h 2520499"/>
              <a:gd name="connsiteX4-613" fmla="*/ 2758779 w 2758779"/>
              <a:gd name="connsiteY4-614" fmla="*/ 2368099 h 2520499"/>
              <a:gd name="connsiteX0-615" fmla="*/ 43997 w 2758779"/>
              <a:gd name="connsiteY0-616" fmla="*/ 2525218 h 2525218"/>
              <a:gd name="connsiteX1-617" fmla="*/ 366779 w 2758779"/>
              <a:gd name="connsiteY1-618" fmla="*/ 1304132 h 2525218"/>
              <a:gd name="connsiteX2-619" fmla="*/ 1806028 w 2758779"/>
              <a:gd name="connsiteY2-620" fmla="*/ 4959 h 2525218"/>
              <a:gd name="connsiteX3-621" fmla="*/ 2363823 w 2758779"/>
              <a:gd name="connsiteY3-622" fmla="*/ 1403342 h 2525218"/>
              <a:gd name="connsiteX4-623" fmla="*/ 2758779 w 2758779"/>
              <a:gd name="connsiteY4-624" fmla="*/ 2372818 h 2525218"/>
              <a:gd name="connsiteX0-625" fmla="*/ 1856 w 2716638"/>
              <a:gd name="connsiteY0-626" fmla="*/ 2613557 h 2613557"/>
              <a:gd name="connsiteX1-627" fmla="*/ 324638 w 2716638"/>
              <a:gd name="connsiteY1-628" fmla="*/ 1392471 h 2613557"/>
              <a:gd name="connsiteX2-629" fmla="*/ 697087 w 2716638"/>
              <a:gd name="connsiteY2-630" fmla="*/ 4398 h 2613557"/>
              <a:gd name="connsiteX3-631" fmla="*/ 2321682 w 2716638"/>
              <a:gd name="connsiteY3-632" fmla="*/ 1491681 h 2613557"/>
              <a:gd name="connsiteX4-633" fmla="*/ 2716638 w 2716638"/>
              <a:gd name="connsiteY4-634" fmla="*/ 2461157 h 2613557"/>
              <a:gd name="connsiteX0-635" fmla="*/ 6967 w 2721749"/>
              <a:gd name="connsiteY0-636" fmla="*/ 2609428 h 2609428"/>
              <a:gd name="connsiteX1-637" fmla="*/ 139249 w 2721749"/>
              <a:gd name="connsiteY1-638" fmla="*/ 1375642 h 2609428"/>
              <a:gd name="connsiteX2-639" fmla="*/ 702198 w 2721749"/>
              <a:gd name="connsiteY2-640" fmla="*/ 269 h 2609428"/>
              <a:gd name="connsiteX3-641" fmla="*/ 2326793 w 2721749"/>
              <a:gd name="connsiteY3-642" fmla="*/ 1487552 h 2609428"/>
              <a:gd name="connsiteX4-643" fmla="*/ 2721749 w 2721749"/>
              <a:gd name="connsiteY4-644" fmla="*/ 2457028 h 2609428"/>
              <a:gd name="connsiteX0-645" fmla="*/ 9998 w 2724780"/>
              <a:gd name="connsiteY0-646" fmla="*/ 2571337 h 2571337"/>
              <a:gd name="connsiteX1-647" fmla="*/ 142280 w 2724780"/>
              <a:gd name="connsiteY1-648" fmla="*/ 1337551 h 2571337"/>
              <a:gd name="connsiteX2-649" fmla="*/ 870329 w 2724780"/>
              <a:gd name="connsiteY2-650" fmla="*/ 278 h 2571337"/>
              <a:gd name="connsiteX3-651" fmla="*/ 2329824 w 2724780"/>
              <a:gd name="connsiteY3-652" fmla="*/ 1449461 h 2571337"/>
              <a:gd name="connsiteX4-653" fmla="*/ 2724780 w 2724780"/>
              <a:gd name="connsiteY4-654" fmla="*/ 2418937 h 2571337"/>
              <a:gd name="connsiteX0-655" fmla="*/ 7742 w 2722524"/>
              <a:gd name="connsiteY0-656" fmla="*/ 2672913 h 2672913"/>
              <a:gd name="connsiteX1-657" fmla="*/ 140024 w 2722524"/>
              <a:gd name="connsiteY1-658" fmla="*/ 1439127 h 2672913"/>
              <a:gd name="connsiteX2-659" fmla="*/ 753773 w 2722524"/>
              <a:gd name="connsiteY2-660" fmla="*/ 254 h 2672913"/>
              <a:gd name="connsiteX3-661" fmla="*/ 2327568 w 2722524"/>
              <a:gd name="connsiteY3-662" fmla="*/ 1551037 h 2672913"/>
              <a:gd name="connsiteX4-663" fmla="*/ 2722524 w 2722524"/>
              <a:gd name="connsiteY4-664" fmla="*/ 2520513 h 2672913"/>
              <a:gd name="connsiteX0-665" fmla="*/ 7742 w 2722524"/>
              <a:gd name="connsiteY0-666" fmla="*/ 2718815 h 2718815"/>
              <a:gd name="connsiteX1-667" fmla="*/ 140024 w 2722524"/>
              <a:gd name="connsiteY1-668" fmla="*/ 1485029 h 2718815"/>
              <a:gd name="connsiteX2-669" fmla="*/ 753773 w 2722524"/>
              <a:gd name="connsiteY2-670" fmla="*/ 46156 h 2718815"/>
              <a:gd name="connsiteX3-671" fmla="*/ 2327568 w 2722524"/>
              <a:gd name="connsiteY3-672" fmla="*/ 1596939 h 2718815"/>
              <a:gd name="connsiteX4-673" fmla="*/ 2722524 w 2722524"/>
              <a:gd name="connsiteY4-674" fmla="*/ 2566415 h 2718815"/>
              <a:gd name="connsiteX0-675" fmla="*/ 7742 w 2722524"/>
              <a:gd name="connsiteY0-676" fmla="*/ 2675367 h 2675367"/>
              <a:gd name="connsiteX1-677" fmla="*/ 140024 w 2722524"/>
              <a:gd name="connsiteY1-678" fmla="*/ 1441581 h 2675367"/>
              <a:gd name="connsiteX2-679" fmla="*/ 753773 w 2722524"/>
              <a:gd name="connsiteY2-680" fmla="*/ 2708 h 2675367"/>
              <a:gd name="connsiteX3-681" fmla="*/ 1387768 w 2722524"/>
              <a:gd name="connsiteY3-682" fmla="*/ 1820191 h 2675367"/>
              <a:gd name="connsiteX4-683" fmla="*/ 2722524 w 2722524"/>
              <a:gd name="connsiteY4-684" fmla="*/ 2522967 h 2675367"/>
              <a:gd name="connsiteX0-685" fmla="*/ 7742 w 2722524"/>
              <a:gd name="connsiteY0-686" fmla="*/ 2682890 h 2682890"/>
              <a:gd name="connsiteX1-687" fmla="*/ 140024 w 2722524"/>
              <a:gd name="connsiteY1-688" fmla="*/ 1449104 h 2682890"/>
              <a:gd name="connsiteX2-689" fmla="*/ 753773 w 2722524"/>
              <a:gd name="connsiteY2-690" fmla="*/ 10231 h 2682890"/>
              <a:gd name="connsiteX3-691" fmla="*/ 1387768 w 2722524"/>
              <a:gd name="connsiteY3-692" fmla="*/ 1827714 h 2682890"/>
              <a:gd name="connsiteX4-693" fmla="*/ 2722524 w 2722524"/>
              <a:gd name="connsiteY4-694" fmla="*/ 2530490 h 2682890"/>
              <a:gd name="connsiteX0-695" fmla="*/ 7742 w 2722524"/>
              <a:gd name="connsiteY0-696" fmla="*/ 2679230 h 2679230"/>
              <a:gd name="connsiteX1-697" fmla="*/ 140024 w 2722524"/>
              <a:gd name="connsiteY1-698" fmla="*/ 1445444 h 2679230"/>
              <a:gd name="connsiteX2-699" fmla="*/ 753773 w 2722524"/>
              <a:gd name="connsiteY2-700" fmla="*/ 6571 h 2679230"/>
              <a:gd name="connsiteX3-701" fmla="*/ 1387768 w 2722524"/>
              <a:gd name="connsiteY3-702" fmla="*/ 1824054 h 2679230"/>
              <a:gd name="connsiteX4-703" fmla="*/ 2722524 w 2722524"/>
              <a:gd name="connsiteY4-704" fmla="*/ 2526830 h 2679230"/>
              <a:gd name="connsiteX0-705" fmla="*/ 7742 w 1407205"/>
              <a:gd name="connsiteY0-706" fmla="*/ 2679230 h 2679230"/>
              <a:gd name="connsiteX1-707" fmla="*/ 140024 w 1407205"/>
              <a:gd name="connsiteY1-708" fmla="*/ 1445444 h 2679230"/>
              <a:gd name="connsiteX2-709" fmla="*/ 753773 w 1407205"/>
              <a:gd name="connsiteY2-710" fmla="*/ 6571 h 2679230"/>
              <a:gd name="connsiteX3-711" fmla="*/ 1387768 w 1407205"/>
              <a:gd name="connsiteY3-712" fmla="*/ 1824054 h 2679230"/>
              <a:gd name="connsiteX4-713" fmla="*/ 906424 w 1407205"/>
              <a:gd name="connsiteY4-714" fmla="*/ 2399830 h 2679230"/>
              <a:gd name="connsiteX0-715" fmla="*/ 7742 w 1438847"/>
              <a:gd name="connsiteY0-716" fmla="*/ 2679230 h 2679230"/>
              <a:gd name="connsiteX1-717" fmla="*/ 140024 w 1438847"/>
              <a:gd name="connsiteY1-718" fmla="*/ 1445444 h 2679230"/>
              <a:gd name="connsiteX2-719" fmla="*/ 753773 w 1438847"/>
              <a:gd name="connsiteY2-720" fmla="*/ 6571 h 2679230"/>
              <a:gd name="connsiteX3-721" fmla="*/ 1387768 w 1438847"/>
              <a:gd name="connsiteY3-722" fmla="*/ 1824054 h 2679230"/>
              <a:gd name="connsiteX4-723" fmla="*/ 906424 w 1438847"/>
              <a:gd name="connsiteY4-724" fmla="*/ 2399830 h 2679230"/>
              <a:gd name="connsiteX0-725" fmla="*/ 7742 w 1427607"/>
              <a:gd name="connsiteY0-726" fmla="*/ 2679230 h 2679230"/>
              <a:gd name="connsiteX1-727" fmla="*/ 140024 w 1427607"/>
              <a:gd name="connsiteY1-728" fmla="*/ 1445444 h 2679230"/>
              <a:gd name="connsiteX2-729" fmla="*/ 753773 w 1427607"/>
              <a:gd name="connsiteY2-730" fmla="*/ 6571 h 2679230"/>
              <a:gd name="connsiteX3-731" fmla="*/ 1387768 w 1427607"/>
              <a:gd name="connsiteY3-732" fmla="*/ 1824054 h 2679230"/>
              <a:gd name="connsiteX4-733" fmla="*/ 792124 w 1427607"/>
              <a:gd name="connsiteY4-734" fmla="*/ 2425230 h 2679230"/>
              <a:gd name="connsiteX0-735" fmla="*/ 7742 w 1387768"/>
              <a:gd name="connsiteY0-736" fmla="*/ 2679230 h 2679230"/>
              <a:gd name="connsiteX1-737" fmla="*/ 140024 w 1387768"/>
              <a:gd name="connsiteY1-738" fmla="*/ 1445444 h 2679230"/>
              <a:gd name="connsiteX2-739" fmla="*/ 753773 w 1387768"/>
              <a:gd name="connsiteY2-740" fmla="*/ 6571 h 2679230"/>
              <a:gd name="connsiteX3-741" fmla="*/ 1387768 w 1387768"/>
              <a:gd name="connsiteY3-742" fmla="*/ 1824054 h 2679230"/>
              <a:gd name="connsiteX4-743" fmla="*/ 792124 w 1387768"/>
              <a:gd name="connsiteY4-744" fmla="*/ 2425230 h 2679230"/>
              <a:gd name="connsiteX0-745" fmla="*/ 7742 w 1362368"/>
              <a:gd name="connsiteY0-746" fmla="*/ 2674871 h 2674871"/>
              <a:gd name="connsiteX1-747" fmla="*/ 140024 w 1362368"/>
              <a:gd name="connsiteY1-748" fmla="*/ 1441085 h 2674871"/>
              <a:gd name="connsiteX2-749" fmla="*/ 753773 w 1362368"/>
              <a:gd name="connsiteY2-750" fmla="*/ 2212 h 2674871"/>
              <a:gd name="connsiteX3-751" fmla="*/ 1362368 w 1362368"/>
              <a:gd name="connsiteY3-752" fmla="*/ 1781595 h 2674871"/>
              <a:gd name="connsiteX4-753" fmla="*/ 792124 w 1362368"/>
              <a:gd name="connsiteY4-754" fmla="*/ 2420871 h 2674871"/>
              <a:gd name="connsiteX0-755" fmla="*/ 7742 w 812000"/>
              <a:gd name="connsiteY0-756" fmla="*/ 2688328 h 2688328"/>
              <a:gd name="connsiteX1-757" fmla="*/ 140024 w 812000"/>
              <a:gd name="connsiteY1-758" fmla="*/ 1454542 h 2688328"/>
              <a:gd name="connsiteX2-759" fmla="*/ 753773 w 812000"/>
              <a:gd name="connsiteY2-760" fmla="*/ 15669 h 2688328"/>
              <a:gd name="connsiteX3-761" fmla="*/ 792124 w 812000"/>
              <a:gd name="connsiteY3-762" fmla="*/ 2434328 h 2688328"/>
              <a:gd name="connsiteX0-763" fmla="*/ 7742 w 1427124"/>
              <a:gd name="connsiteY0-764" fmla="*/ 2687260 h 2687260"/>
              <a:gd name="connsiteX1-765" fmla="*/ 140024 w 1427124"/>
              <a:gd name="connsiteY1-766" fmla="*/ 1453474 h 2687260"/>
              <a:gd name="connsiteX2-767" fmla="*/ 753773 w 1427124"/>
              <a:gd name="connsiteY2-768" fmla="*/ 14601 h 2687260"/>
              <a:gd name="connsiteX3-769" fmla="*/ 1427124 w 1427124"/>
              <a:gd name="connsiteY3-770" fmla="*/ 2395160 h 2687260"/>
              <a:gd name="connsiteX0-771" fmla="*/ 7742 w 1427124"/>
              <a:gd name="connsiteY0-772" fmla="*/ 2694502 h 2694502"/>
              <a:gd name="connsiteX1-773" fmla="*/ 140024 w 1427124"/>
              <a:gd name="connsiteY1-774" fmla="*/ 1460716 h 2694502"/>
              <a:gd name="connsiteX2-775" fmla="*/ 753773 w 1427124"/>
              <a:gd name="connsiteY2-776" fmla="*/ 21843 h 2694502"/>
              <a:gd name="connsiteX3-777" fmla="*/ 1427124 w 1427124"/>
              <a:gd name="connsiteY3-778" fmla="*/ 2643702 h 2694502"/>
              <a:gd name="connsiteX0-779" fmla="*/ 8409 w 1427791"/>
              <a:gd name="connsiteY0-780" fmla="*/ 2644415 h 2644415"/>
              <a:gd name="connsiteX1-781" fmla="*/ 140691 w 1427791"/>
              <a:gd name="connsiteY1-782" fmla="*/ 1410629 h 2644415"/>
              <a:gd name="connsiteX2-783" fmla="*/ 792540 w 1427791"/>
              <a:gd name="connsiteY2-784" fmla="*/ 22556 h 2644415"/>
              <a:gd name="connsiteX3-785" fmla="*/ 1427791 w 1427791"/>
              <a:gd name="connsiteY3-786" fmla="*/ 2593615 h 2644415"/>
              <a:gd name="connsiteX0-787" fmla="*/ 7537 w 1426919"/>
              <a:gd name="connsiteY0-788" fmla="*/ 2644415 h 2644415"/>
              <a:gd name="connsiteX1-789" fmla="*/ 139819 w 1426919"/>
              <a:gd name="connsiteY1-790" fmla="*/ 1410629 h 2644415"/>
              <a:gd name="connsiteX2-791" fmla="*/ 740868 w 1426919"/>
              <a:gd name="connsiteY2-792" fmla="*/ 22556 h 2644415"/>
              <a:gd name="connsiteX3-793" fmla="*/ 1426919 w 1426919"/>
              <a:gd name="connsiteY3-794" fmla="*/ 2593615 h 2644415"/>
              <a:gd name="connsiteX0-795" fmla="*/ 21866 w 1441248"/>
              <a:gd name="connsiteY0-796" fmla="*/ 2636242 h 2636242"/>
              <a:gd name="connsiteX1-797" fmla="*/ 90648 w 1441248"/>
              <a:gd name="connsiteY1-798" fmla="*/ 1592956 h 2636242"/>
              <a:gd name="connsiteX2-799" fmla="*/ 755197 w 1441248"/>
              <a:gd name="connsiteY2-800" fmla="*/ 14383 h 2636242"/>
              <a:gd name="connsiteX3-801" fmla="*/ 1441248 w 1441248"/>
              <a:gd name="connsiteY3-802" fmla="*/ 2585442 h 2636242"/>
              <a:gd name="connsiteX0-803" fmla="*/ 21866 w 1441248"/>
              <a:gd name="connsiteY0-804" fmla="*/ 2634683 h 2634683"/>
              <a:gd name="connsiteX1-805" fmla="*/ 90648 w 1441248"/>
              <a:gd name="connsiteY1-806" fmla="*/ 1591397 h 2634683"/>
              <a:gd name="connsiteX2-807" fmla="*/ 755197 w 1441248"/>
              <a:gd name="connsiteY2-808" fmla="*/ 12824 h 2634683"/>
              <a:gd name="connsiteX3-809" fmla="*/ 1441248 w 1441248"/>
              <a:gd name="connsiteY3-810" fmla="*/ 2583883 h 2634683"/>
              <a:gd name="connsiteX0-811" fmla="*/ 21866 w 1441248"/>
              <a:gd name="connsiteY0-812" fmla="*/ 2627386 h 2627386"/>
              <a:gd name="connsiteX1-813" fmla="*/ 90648 w 1441248"/>
              <a:gd name="connsiteY1-814" fmla="*/ 1584100 h 2627386"/>
              <a:gd name="connsiteX2-815" fmla="*/ 755197 w 1441248"/>
              <a:gd name="connsiteY2-816" fmla="*/ 5527 h 2627386"/>
              <a:gd name="connsiteX3-817" fmla="*/ 1441248 w 1441248"/>
              <a:gd name="connsiteY3-818" fmla="*/ 2576586 h 2627386"/>
              <a:gd name="connsiteX0-819" fmla="*/ 21866 w 1441248"/>
              <a:gd name="connsiteY0-820" fmla="*/ 2624332 h 2624332"/>
              <a:gd name="connsiteX1-821" fmla="*/ 90648 w 1441248"/>
              <a:gd name="connsiteY1-822" fmla="*/ 1581046 h 2624332"/>
              <a:gd name="connsiteX2-823" fmla="*/ 755197 w 1441248"/>
              <a:gd name="connsiteY2-824" fmla="*/ 2473 h 2624332"/>
              <a:gd name="connsiteX3-825" fmla="*/ 1441248 w 1441248"/>
              <a:gd name="connsiteY3-826" fmla="*/ 2573532 h 2624332"/>
              <a:gd name="connsiteX0-827" fmla="*/ 21866 w 1441248"/>
              <a:gd name="connsiteY0-828" fmla="*/ 2622143 h 2622143"/>
              <a:gd name="connsiteX1-829" fmla="*/ 90648 w 1441248"/>
              <a:gd name="connsiteY1-830" fmla="*/ 1578857 h 2622143"/>
              <a:gd name="connsiteX2-831" fmla="*/ 755197 w 1441248"/>
              <a:gd name="connsiteY2-832" fmla="*/ 284 h 2622143"/>
              <a:gd name="connsiteX3-833" fmla="*/ 1441248 w 1441248"/>
              <a:gd name="connsiteY3-834" fmla="*/ 2571343 h 2622143"/>
              <a:gd name="connsiteX0-835" fmla="*/ 21866 w 1441248"/>
              <a:gd name="connsiteY0-836" fmla="*/ 2623987 h 2623987"/>
              <a:gd name="connsiteX1-837" fmla="*/ 90648 w 1441248"/>
              <a:gd name="connsiteY1-838" fmla="*/ 1580701 h 2623987"/>
              <a:gd name="connsiteX2-839" fmla="*/ 755197 w 1441248"/>
              <a:gd name="connsiteY2-840" fmla="*/ 2128 h 2623987"/>
              <a:gd name="connsiteX3-841" fmla="*/ 1441248 w 1441248"/>
              <a:gd name="connsiteY3-842" fmla="*/ 2573187 h 2623987"/>
              <a:gd name="connsiteX0-843" fmla="*/ 21866 w 1441248"/>
              <a:gd name="connsiteY0-844" fmla="*/ 2626195 h 2626195"/>
              <a:gd name="connsiteX1-845" fmla="*/ 90648 w 1441248"/>
              <a:gd name="connsiteY1-846" fmla="*/ 1582909 h 2626195"/>
              <a:gd name="connsiteX2-847" fmla="*/ 755197 w 1441248"/>
              <a:gd name="connsiteY2-848" fmla="*/ 4336 h 2626195"/>
              <a:gd name="connsiteX3-849" fmla="*/ 1441248 w 1441248"/>
              <a:gd name="connsiteY3-850" fmla="*/ 2575395 h 2626195"/>
              <a:gd name="connsiteX0-851" fmla="*/ 21866 w 1441248"/>
              <a:gd name="connsiteY0-852" fmla="*/ 2621866 h 2621866"/>
              <a:gd name="connsiteX1-853" fmla="*/ 90648 w 1441248"/>
              <a:gd name="connsiteY1-854" fmla="*/ 1578580 h 2621866"/>
              <a:gd name="connsiteX2-855" fmla="*/ 755197 w 1441248"/>
              <a:gd name="connsiteY2-856" fmla="*/ 7 h 2621866"/>
              <a:gd name="connsiteX3-857" fmla="*/ 1441248 w 1441248"/>
              <a:gd name="connsiteY3-858" fmla="*/ 2571066 h 2621866"/>
            </a:gdLst>
            <a:ahLst/>
            <a:cxnLst>
              <a:cxn ang="0">
                <a:pos x="connsiteX0-1" y="connsiteY0-2"/>
              </a:cxn>
              <a:cxn ang="0">
                <a:pos x="connsiteX1-3" y="connsiteY1-4"/>
              </a:cxn>
              <a:cxn ang="0">
                <a:pos x="connsiteX2-5" y="connsiteY2-6"/>
              </a:cxn>
              <a:cxn ang="0">
                <a:pos x="connsiteX3-7" y="connsiteY3-8"/>
              </a:cxn>
            </a:cxnLst>
            <a:rect l="l" t="t" r="r" b="b"/>
            <a:pathLst>
              <a:path w="1441248" h="2621866">
                <a:moveTo>
                  <a:pt x="21866" y="2621866"/>
                </a:moveTo>
                <a:cubicBezTo>
                  <a:pt x="-3031" y="2295941"/>
                  <a:pt x="-31574" y="1837756"/>
                  <a:pt x="90648" y="1578580"/>
                </a:cubicBezTo>
                <a:cubicBezTo>
                  <a:pt x="212870" y="1319404"/>
                  <a:pt x="631697" y="-3482"/>
                  <a:pt x="755197" y="7"/>
                </a:cubicBezTo>
                <a:cubicBezTo>
                  <a:pt x="878697" y="3496"/>
                  <a:pt x="1433258" y="2067179"/>
                  <a:pt x="1441248" y="2571066"/>
                </a:cubicBezTo>
              </a:path>
            </a:pathLst>
          </a:custGeom>
          <a:ln w="50800">
            <a:solidFill>
              <a:schemeClr val="accent1"/>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sp>
        <p:nvSpPr>
          <p:cNvPr id="170" name="Freeform 169"/>
          <p:cNvSpPr/>
          <p:nvPr/>
        </p:nvSpPr>
        <p:spPr>
          <a:xfrm>
            <a:off x="5851822" y="3886200"/>
            <a:ext cx="2758779" cy="2525218"/>
          </a:xfrm>
          <a:custGeom>
            <a:avLst/>
            <a:gdLst>
              <a:gd name="connsiteX0" fmla="*/ 30667 w 3380449"/>
              <a:gd name="connsiteY0" fmla="*/ 2680626 h 2680626"/>
              <a:gd name="connsiteX1" fmla="*/ 21614 w 3380449"/>
              <a:gd name="connsiteY1" fmla="*/ 1847707 h 2680626"/>
              <a:gd name="connsiteX2" fmla="*/ 275111 w 3380449"/>
              <a:gd name="connsiteY2" fmla="*/ 1594210 h 2680626"/>
              <a:gd name="connsiteX3" fmla="*/ 1506382 w 3380449"/>
              <a:gd name="connsiteY3" fmla="*/ 64174 h 2680626"/>
              <a:gd name="connsiteX4" fmla="*/ 1940949 w 3380449"/>
              <a:gd name="connsiteY4" fmla="*/ 435366 h 2680626"/>
              <a:gd name="connsiteX5" fmla="*/ 2918723 w 3380449"/>
              <a:gd name="connsiteY5" fmla="*/ 1784333 h 2680626"/>
              <a:gd name="connsiteX6" fmla="*/ 3380449 w 3380449"/>
              <a:gd name="connsiteY6" fmla="*/ 2680626 h 2680626"/>
              <a:gd name="connsiteX0-1" fmla="*/ 13128 w 3362910"/>
              <a:gd name="connsiteY0-2" fmla="*/ 2680626 h 2680626"/>
              <a:gd name="connsiteX1-3" fmla="*/ 40289 w 3362910"/>
              <a:gd name="connsiteY1-4" fmla="*/ 1784333 h 2680626"/>
              <a:gd name="connsiteX2-5" fmla="*/ 257572 w 3362910"/>
              <a:gd name="connsiteY2-6" fmla="*/ 1594210 h 2680626"/>
              <a:gd name="connsiteX3-7" fmla="*/ 1488843 w 3362910"/>
              <a:gd name="connsiteY3-8" fmla="*/ 64174 h 2680626"/>
              <a:gd name="connsiteX4-9" fmla="*/ 1923410 w 3362910"/>
              <a:gd name="connsiteY4-10" fmla="*/ 435366 h 2680626"/>
              <a:gd name="connsiteX5-11" fmla="*/ 2901184 w 3362910"/>
              <a:gd name="connsiteY5-12" fmla="*/ 1784333 h 2680626"/>
              <a:gd name="connsiteX6-13" fmla="*/ 3362910 w 3362910"/>
              <a:gd name="connsiteY6-14" fmla="*/ 2680626 h 2680626"/>
              <a:gd name="connsiteX0-15" fmla="*/ 26315 w 3376097"/>
              <a:gd name="connsiteY0-16" fmla="*/ 2658765 h 2658765"/>
              <a:gd name="connsiteX1-17" fmla="*/ 53476 w 3376097"/>
              <a:gd name="connsiteY1-18" fmla="*/ 1762472 h 2658765"/>
              <a:gd name="connsiteX2-19" fmla="*/ 515203 w 3376097"/>
              <a:gd name="connsiteY2-20" fmla="*/ 1246425 h 2658765"/>
              <a:gd name="connsiteX3-21" fmla="*/ 1502030 w 3376097"/>
              <a:gd name="connsiteY3-22" fmla="*/ 42313 h 2658765"/>
              <a:gd name="connsiteX4-23" fmla="*/ 1936597 w 3376097"/>
              <a:gd name="connsiteY4-24" fmla="*/ 413505 h 2658765"/>
              <a:gd name="connsiteX5-25" fmla="*/ 2914371 w 3376097"/>
              <a:gd name="connsiteY5-26" fmla="*/ 1762472 h 2658765"/>
              <a:gd name="connsiteX6-27" fmla="*/ 3376097 w 3376097"/>
              <a:gd name="connsiteY6-28" fmla="*/ 2658765 h 2658765"/>
              <a:gd name="connsiteX0-29" fmla="*/ 10785 w 3360567"/>
              <a:gd name="connsiteY0-30" fmla="*/ 2658765 h 2658765"/>
              <a:gd name="connsiteX1-31" fmla="*/ 83214 w 3360567"/>
              <a:gd name="connsiteY1-32" fmla="*/ 1798685 h 2658765"/>
              <a:gd name="connsiteX2-33" fmla="*/ 499673 w 3360567"/>
              <a:gd name="connsiteY2-34" fmla="*/ 1246425 h 2658765"/>
              <a:gd name="connsiteX3-35" fmla="*/ 1486500 w 3360567"/>
              <a:gd name="connsiteY3-36" fmla="*/ 42313 h 2658765"/>
              <a:gd name="connsiteX4-37" fmla="*/ 1921067 w 3360567"/>
              <a:gd name="connsiteY4-38" fmla="*/ 413505 h 2658765"/>
              <a:gd name="connsiteX5-39" fmla="*/ 2898841 w 3360567"/>
              <a:gd name="connsiteY5-40" fmla="*/ 1762472 h 2658765"/>
              <a:gd name="connsiteX6-41" fmla="*/ 3360567 w 3360567"/>
              <a:gd name="connsiteY6-42" fmla="*/ 2658765 h 2658765"/>
              <a:gd name="connsiteX0-43" fmla="*/ 22010 w 3371792"/>
              <a:gd name="connsiteY0-44" fmla="*/ 2658765 h 2658765"/>
              <a:gd name="connsiteX1-45" fmla="*/ 58225 w 3371792"/>
              <a:gd name="connsiteY1-46" fmla="*/ 1771525 h 2658765"/>
              <a:gd name="connsiteX2-47" fmla="*/ 510898 w 3371792"/>
              <a:gd name="connsiteY2-48" fmla="*/ 1246425 h 2658765"/>
              <a:gd name="connsiteX3-49" fmla="*/ 1497725 w 3371792"/>
              <a:gd name="connsiteY3-50" fmla="*/ 42313 h 2658765"/>
              <a:gd name="connsiteX4-51" fmla="*/ 1932292 w 3371792"/>
              <a:gd name="connsiteY4-52" fmla="*/ 413505 h 2658765"/>
              <a:gd name="connsiteX5-53" fmla="*/ 2910066 w 3371792"/>
              <a:gd name="connsiteY5-54" fmla="*/ 1762472 h 2658765"/>
              <a:gd name="connsiteX6-55" fmla="*/ 3371792 w 3371792"/>
              <a:gd name="connsiteY6-56" fmla="*/ 2658765 h 2658765"/>
              <a:gd name="connsiteX0-57" fmla="*/ 5964 w 3355746"/>
              <a:gd name="connsiteY0-58" fmla="*/ 2658765 h 2658765"/>
              <a:gd name="connsiteX1-59" fmla="*/ 42179 w 3355746"/>
              <a:gd name="connsiteY1-60" fmla="*/ 1771525 h 2658765"/>
              <a:gd name="connsiteX2-61" fmla="*/ 494852 w 3355746"/>
              <a:gd name="connsiteY2-62" fmla="*/ 1246425 h 2658765"/>
              <a:gd name="connsiteX3-63" fmla="*/ 1481679 w 3355746"/>
              <a:gd name="connsiteY3-64" fmla="*/ 42313 h 2658765"/>
              <a:gd name="connsiteX4-65" fmla="*/ 1916246 w 3355746"/>
              <a:gd name="connsiteY4-66" fmla="*/ 413505 h 2658765"/>
              <a:gd name="connsiteX5-67" fmla="*/ 2894020 w 3355746"/>
              <a:gd name="connsiteY5-68" fmla="*/ 1762472 h 2658765"/>
              <a:gd name="connsiteX6-69" fmla="*/ 3355746 w 3355746"/>
              <a:gd name="connsiteY6-70" fmla="*/ 2658765 h 2658765"/>
              <a:gd name="connsiteX0-71" fmla="*/ 30886 w 3380668"/>
              <a:gd name="connsiteY0-72" fmla="*/ 2645431 h 2645431"/>
              <a:gd name="connsiteX1-73" fmla="*/ 67101 w 3380668"/>
              <a:gd name="connsiteY1-74" fmla="*/ 1758191 h 2645431"/>
              <a:gd name="connsiteX2-75" fmla="*/ 664630 w 3380668"/>
              <a:gd name="connsiteY2-76" fmla="*/ 1024861 h 2645431"/>
              <a:gd name="connsiteX3-77" fmla="*/ 1506601 w 3380668"/>
              <a:gd name="connsiteY3-78" fmla="*/ 28979 h 2645431"/>
              <a:gd name="connsiteX4-79" fmla="*/ 1941168 w 3380668"/>
              <a:gd name="connsiteY4-80" fmla="*/ 400171 h 2645431"/>
              <a:gd name="connsiteX5-81" fmla="*/ 2918942 w 3380668"/>
              <a:gd name="connsiteY5-82" fmla="*/ 1749138 h 2645431"/>
              <a:gd name="connsiteX6-83" fmla="*/ 3380668 w 3380668"/>
              <a:gd name="connsiteY6-84" fmla="*/ 2645431 h 2645431"/>
              <a:gd name="connsiteX0-85" fmla="*/ 13428 w 3363210"/>
              <a:gd name="connsiteY0-86" fmla="*/ 2645431 h 2645431"/>
              <a:gd name="connsiteX1-87" fmla="*/ 94910 w 3363210"/>
              <a:gd name="connsiteY1-88" fmla="*/ 1767245 h 2645431"/>
              <a:gd name="connsiteX2-89" fmla="*/ 647172 w 3363210"/>
              <a:gd name="connsiteY2-90" fmla="*/ 1024861 h 2645431"/>
              <a:gd name="connsiteX3-91" fmla="*/ 1489143 w 3363210"/>
              <a:gd name="connsiteY3-92" fmla="*/ 28979 h 2645431"/>
              <a:gd name="connsiteX4-93" fmla="*/ 1923710 w 3363210"/>
              <a:gd name="connsiteY4-94" fmla="*/ 400171 h 2645431"/>
              <a:gd name="connsiteX5-95" fmla="*/ 2901484 w 3363210"/>
              <a:gd name="connsiteY5-96" fmla="*/ 1749138 h 2645431"/>
              <a:gd name="connsiteX6-97" fmla="*/ 3363210 w 3363210"/>
              <a:gd name="connsiteY6-98" fmla="*/ 2645431 h 2645431"/>
              <a:gd name="connsiteX0-99" fmla="*/ 14768 w 3364550"/>
              <a:gd name="connsiteY0-100" fmla="*/ 2639879 h 2639879"/>
              <a:gd name="connsiteX1-101" fmla="*/ 96250 w 3364550"/>
              <a:gd name="connsiteY1-102" fmla="*/ 1761693 h 2639879"/>
              <a:gd name="connsiteX2-103" fmla="*/ 684726 w 3364550"/>
              <a:gd name="connsiteY2-104" fmla="*/ 928774 h 2639879"/>
              <a:gd name="connsiteX3-105" fmla="*/ 1490483 w 3364550"/>
              <a:gd name="connsiteY3-106" fmla="*/ 23427 h 2639879"/>
              <a:gd name="connsiteX4-107" fmla="*/ 1925050 w 3364550"/>
              <a:gd name="connsiteY4-108" fmla="*/ 394619 h 2639879"/>
              <a:gd name="connsiteX5-109" fmla="*/ 2902824 w 3364550"/>
              <a:gd name="connsiteY5-110" fmla="*/ 1743586 h 2639879"/>
              <a:gd name="connsiteX6-111" fmla="*/ 3364550 w 3364550"/>
              <a:gd name="connsiteY6-112" fmla="*/ 2639879 h 2639879"/>
              <a:gd name="connsiteX0-113" fmla="*/ 16223 w 3366005"/>
              <a:gd name="connsiteY0-114" fmla="*/ 2641524 h 2641524"/>
              <a:gd name="connsiteX1-115" fmla="*/ 97705 w 3366005"/>
              <a:gd name="connsiteY1-116" fmla="*/ 1763338 h 2641524"/>
              <a:gd name="connsiteX2-117" fmla="*/ 722395 w 3366005"/>
              <a:gd name="connsiteY2-118" fmla="*/ 957580 h 2641524"/>
              <a:gd name="connsiteX3-119" fmla="*/ 1491938 w 3366005"/>
              <a:gd name="connsiteY3-120" fmla="*/ 25072 h 2641524"/>
              <a:gd name="connsiteX4-121" fmla="*/ 1926505 w 3366005"/>
              <a:gd name="connsiteY4-122" fmla="*/ 396264 h 2641524"/>
              <a:gd name="connsiteX5-123" fmla="*/ 2904279 w 3366005"/>
              <a:gd name="connsiteY5-124" fmla="*/ 1745231 h 2641524"/>
              <a:gd name="connsiteX6-125" fmla="*/ 3366005 w 3366005"/>
              <a:gd name="connsiteY6-126" fmla="*/ 2641524 h 2641524"/>
              <a:gd name="connsiteX0-127" fmla="*/ 16223 w 3366005"/>
              <a:gd name="connsiteY0-128" fmla="*/ 2633158 h 2633158"/>
              <a:gd name="connsiteX1-129" fmla="*/ 97705 w 3366005"/>
              <a:gd name="connsiteY1-130" fmla="*/ 1754972 h 2633158"/>
              <a:gd name="connsiteX2-131" fmla="*/ 722395 w 3366005"/>
              <a:gd name="connsiteY2-132" fmla="*/ 949214 h 2633158"/>
              <a:gd name="connsiteX3-133" fmla="*/ 1546259 w 3366005"/>
              <a:gd name="connsiteY3-134" fmla="*/ 25759 h 2633158"/>
              <a:gd name="connsiteX4-135" fmla="*/ 1926505 w 3366005"/>
              <a:gd name="connsiteY4-136" fmla="*/ 387898 h 2633158"/>
              <a:gd name="connsiteX5-137" fmla="*/ 2904279 w 3366005"/>
              <a:gd name="connsiteY5-138" fmla="*/ 1736865 h 2633158"/>
              <a:gd name="connsiteX6-139" fmla="*/ 3366005 w 3366005"/>
              <a:gd name="connsiteY6-140" fmla="*/ 2633158 h 2633158"/>
              <a:gd name="connsiteX0-141" fmla="*/ 16223 w 3366005"/>
              <a:gd name="connsiteY0-142" fmla="*/ 2607444 h 2607444"/>
              <a:gd name="connsiteX1-143" fmla="*/ 97705 w 3366005"/>
              <a:gd name="connsiteY1-144" fmla="*/ 1729258 h 2607444"/>
              <a:gd name="connsiteX2-145" fmla="*/ 722395 w 3366005"/>
              <a:gd name="connsiteY2-146" fmla="*/ 923500 h 2607444"/>
              <a:gd name="connsiteX3-147" fmla="*/ 1546259 w 3366005"/>
              <a:gd name="connsiteY3-148" fmla="*/ 45 h 2607444"/>
              <a:gd name="connsiteX4-149" fmla="*/ 2297697 w 3366005"/>
              <a:gd name="connsiteY4-150" fmla="*/ 887285 h 2607444"/>
              <a:gd name="connsiteX5-151" fmla="*/ 2904279 w 3366005"/>
              <a:gd name="connsiteY5-152" fmla="*/ 1711151 h 2607444"/>
              <a:gd name="connsiteX6-153" fmla="*/ 3366005 w 3366005"/>
              <a:gd name="connsiteY6-154" fmla="*/ 2607444 h 2607444"/>
              <a:gd name="connsiteX0-155" fmla="*/ 16223 w 3366005"/>
              <a:gd name="connsiteY0-156" fmla="*/ 2571232 h 2571232"/>
              <a:gd name="connsiteX1-157" fmla="*/ 97705 w 3366005"/>
              <a:gd name="connsiteY1-158" fmla="*/ 1693046 h 2571232"/>
              <a:gd name="connsiteX2-159" fmla="*/ 722395 w 3366005"/>
              <a:gd name="connsiteY2-160" fmla="*/ 887288 h 2571232"/>
              <a:gd name="connsiteX3-161" fmla="*/ 1582473 w 3366005"/>
              <a:gd name="connsiteY3-162" fmla="*/ 47 h 2571232"/>
              <a:gd name="connsiteX4-163" fmla="*/ 2297697 w 3366005"/>
              <a:gd name="connsiteY4-164" fmla="*/ 851073 h 2571232"/>
              <a:gd name="connsiteX5-165" fmla="*/ 2904279 w 3366005"/>
              <a:gd name="connsiteY5-166" fmla="*/ 1674939 h 2571232"/>
              <a:gd name="connsiteX6-167" fmla="*/ 3366005 w 3366005"/>
              <a:gd name="connsiteY6-168" fmla="*/ 2571232 h 2571232"/>
              <a:gd name="connsiteX0-169" fmla="*/ 7464 w 3357246"/>
              <a:gd name="connsiteY0-170" fmla="*/ 2571997 h 2571997"/>
              <a:gd name="connsiteX1-171" fmla="*/ 88946 w 3357246"/>
              <a:gd name="connsiteY1-172" fmla="*/ 1693811 h 2571997"/>
              <a:gd name="connsiteX2-173" fmla="*/ 405818 w 3357246"/>
              <a:gd name="connsiteY2-174" fmla="*/ 716037 h 2571997"/>
              <a:gd name="connsiteX3-175" fmla="*/ 1573714 w 3357246"/>
              <a:gd name="connsiteY3-176" fmla="*/ 812 h 2571997"/>
              <a:gd name="connsiteX4-177" fmla="*/ 2288938 w 3357246"/>
              <a:gd name="connsiteY4-178" fmla="*/ 851838 h 2571997"/>
              <a:gd name="connsiteX5-179" fmla="*/ 2895520 w 3357246"/>
              <a:gd name="connsiteY5-180" fmla="*/ 1675704 h 2571997"/>
              <a:gd name="connsiteX6-181" fmla="*/ 3357246 w 3357246"/>
              <a:gd name="connsiteY6-182" fmla="*/ 2571997 h 2571997"/>
              <a:gd name="connsiteX0-183" fmla="*/ 7464 w 3357246"/>
              <a:gd name="connsiteY0-184" fmla="*/ 2590079 h 2590079"/>
              <a:gd name="connsiteX1-185" fmla="*/ 88946 w 3357246"/>
              <a:gd name="connsiteY1-186" fmla="*/ 1711893 h 2590079"/>
              <a:gd name="connsiteX2-187" fmla="*/ 405818 w 3357246"/>
              <a:gd name="connsiteY2-188" fmla="*/ 734119 h 2590079"/>
              <a:gd name="connsiteX3-189" fmla="*/ 822276 w 3357246"/>
              <a:gd name="connsiteY3-190" fmla="*/ 787 h 2590079"/>
              <a:gd name="connsiteX4-191" fmla="*/ 2288938 w 3357246"/>
              <a:gd name="connsiteY4-192" fmla="*/ 869920 h 2590079"/>
              <a:gd name="connsiteX5-193" fmla="*/ 2895520 w 3357246"/>
              <a:gd name="connsiteY5-194" fmla="*/ 1693786 h 2590079"/>
              <a:gd name="connsiteX6-195" fmla="*/ 3357246 w 3357246"/>
              <a:gd name="connsiteY6-196" fmla="*/ 2590079 h 2590079"/>
              <a:gd name="connsiteX0-197" fmla="*/ 6176 w 3355958"/>
              <a:gd name="connsiteY0-198" fmla="*/ 2589690 h 2589690"/>
              <a:gd name="connsiteX1-199" fmla="*/ 87658 w 3355958"/>
              <a:gd name="connsiteY1-200" fmla="*/ 1711504 h 2589690"/>
              <a:gd name="connsiteX2-201" fmla="*/ 313995 w 3355958"/>
              <a:gd name="connsiteY2-202" fmla="*/ 978174 h 2589690"/>
              <a:gd name="connsiteX3-203" fmla="*/ 820988 w 3355958"/>
              <a:gd name="connsiteY3-204" fmla="*/ 398 h 2589690"/>
              <a:gd name="connsiteX4-205" fmla="*/ 2287650 w 3355958"/>
              <a:gd name="connsiteY4-206" fmla="*/ 869531 h 2589690"/>
              <a:gd name="connsiteX5-207" fmla="*/ 2894232 w 3355958"/>
              <a:gd name="connsiteY5-208" fmla="*/ 1693397 h 2589690"/>
              <a:gd name="connsiteX6-209" fmla="*/ 3355958 w 3355958"/>
              <a:gd name="connsiteY6-210" fmla="*/ 2589690 h 2589690"/>
              <a:gd name="connsiteX0-211" fmla="*/ 21206 w 3370988"/>
              <a:gd name="connsiteY0-212" fmla="*/ 2607081 h 2607081"/>
              <a:gd name="connsiteX1-213" fmla="*/ 102688 w 3370988"/>
              <a:gd name="connsiteY1-214" fmla="*/ 1728895 h 2607081"/>
              <a:gd name="connsiteX2-215" fmla="*/ 836018 w 3370988"/>
              <a:gd name="connsiteY2-216" fmla="*/ 17789 h 2607081"/>
              <a:gd name="connsiteX3-217" fmla="*/ 2302680 w 3370988"/>
              <a:gd name="connsiteY3-218" fmla="*/ 886922 h 2607081"/>
              <a:gd name="connsiteX4-219" fmla="*/ 2909262 w 3370988"/>
              <a:gd name="connsiteY4-220" fmla="*/ 1710788 h 2607081"/>
              <a:gd name="connsiteX5-221" fmla="*/ 3370988 w 3370988"/>
              <a:gd name="connsiteY5-222" fmla="*/ 2607081 h 2607081"/>
              <a:gd name="connsiteX0-223" fmla="*/ 17787 w 3367569"/>
              <a:gd name="connsiteY0-224" fmla="*/ 2624872 h 2624872"/>
              <a:gd name="connsiteX1-225" fmla="*/ 99269 w 3367569"/>
              <a:gd name="connsiteY1-226" fmla="*/ 1746686 h 2624872"/>
              <a:gd name="connsiteX2-227" fmla="*/ 760171 w 3367569"/>
              <a:gd name="connsiteY2-228" fmla="*/ 17473 h 2624872"/>
              <a:gd name="connsiteX3-229" fmla="*/ 2299261 w 3367569"/>
              <a:gd name="connsiteY3-230" fmla="*/ 904713 h 2624872"/>
              <a:gd name="connsiteX4-231" fmla="*/ 2905843 w 3367569"/>
              <a:gd name="connsiteY4-232" fmla="*/ 1728579 h 2624872"/>
              <a:gd name="connsiteX5-233" fmla="*/ 3367569 w 3367569"/>
              <a:gd name="connsiteY5-234" fmla="*/ 2624872 h 2624872"/>
              <a:gd name="connsiteX0-235" fmla="*/ 17787 w 3367569"/>
              <a:gd name="connsiteY0-236" fmla="*/ 2640014 h 2640014"/>
              <a:gd name="connsiteX1-237" fmla="*/ 99269 w 3367569"/>
              <a:gd name="connsiteY1-238" fmla="*/ 1761828 h 2640014"/>
              <a:gd name="connsiteX2-239" fmla="*/ 760171 w 3367569"/>
              <a:gd name="connsiteY2-240" fmla="*/ 32615 h 2640014"/>
              <a:gd name="connsiteX3-241" fmla="*/ 2299261 w 3367569"/>
              <a:gd name="connsiteY3-242" fmla="*/ 919855 h 2640014"/>
              <a:gd name="connsiteX4-243" fmla="*/ 2905843 w 3367569"/>
              <a:gd name="connsiteY4-244" fmla="*/ 1743721 h 2640014"/>
              <a:gd name="connsiteX5-245" fmla="*/ 3367569 w 3367569"/>
              <a:gd name="connsiteY5-246" fmla="*/ 2640014 h 2640014"/>
              <a:gd name="connsiteX0-247" fmla="*/ 17787 w 3367569"/>
              <a:gd name="connsiteY0-248" fmla="*/ 2615542 h 2615542"/>
              <a:gd name="connsiteX1-249" fmla="*/ 99269 w 3367569"/>
              <a:gd name="connsiteY1-250" fmla="*/ 1737356 h 2615542"/>
              <a:gd name="connsiteX2-251" fmla="*/ 760171 w 3367569"/>
              <a:gd name="connsiteY2-252" fmla="*/ 8143 h 2615542"/>
              <a:gd name="connsiteX3-253" fmla="*/ 2172513 w 3367569"/>
              <a:gd name="connsiteY3-254" fmla="*/ 1112666 h 2615542"/>
              <a:gd name="connsiteX4-255" fmla="*/ 2905843 w 3367569"/>
              <a:gd name="connsiteY4-256" fmla="*/ 1719249 h 2615542"/>
              <a:gd name="connsiteX5-257" fmla="*/ 3367569 w 3367569"/>
              <a:gd name="connsiteY5-258" fmla="*/ 2615542 h 2615542"/>
              <a:gd name="connsiteX0-259" fmla="*/ 19025 w 3368807"/>
              <a:gd name="connsiteY0-260" fmla="*/ 2615542 h 2615542"/>
              <a:gd name="connsiteX1-261" fmla="*/ 100507 w 3368807"/>
              <a:gd name="connsiteY1-262" fmla="*/ 1737356 h 2615542"/>
              <a:gd name="connsiteX2-263" fmla="*/ 788569 w 3368807"/>
              <a:gd name="connsiteY2-264" fmla="*/ 8143 h 2615542"/>
              <a:gd name="connsiteX3-265" fmla="*/ 2173751 w 3368807"/>
              <a:gd name="connsiteY3-266" fmla="*/ 1112666 h 2615542"/>
              <a:gd name="connsiteX4-267" fmla="*/ 2907081 w 3368807"/>
              <a:gd name="connsiteY4-268" fmla="*/ 1719249 h 2615542"/>
              <a:gd name="connsiteX5-269" fmla="*/ 3368807 w 3368807"/>
              <a:gd name="connsiteY5-270" fmla="*/ 2615542 h 2615542"/>
              <a:gd name="connsiteX0-271" fmla="*/ 19025 w 3368807"/>
              <a:gd name="connsiteY0-272" fmla="*/ 2608799 h 2608799"/>
              <a:gd name="connsiteX1-273" fmla="*/ 100507 w 3368807"/>
              <a:gd name="connsiteY1-274" fmla="*/ 1730613 h 2608799"/>
              <a:gd name="connsiteX2-275" fmla="*/ 788569 w 3368807"/>
              <a:gd name="connsiteY2-276" fmla="*/ 1400 h 2608799"/>
              <a:gd name="connsiteX3-277" fmla="*/ 2173751 w 3368807"/>
              <a:gd name="connsiteY3-278" fmla="*/ 1105923 h 2608799"/>
              <a:gd name="connsiteX4-279" fmla="*/ 2907081 w 3368807"/>
              <a:gd name="connsiteY4-280" fmla="*/ 1712506 h 2608799"/>
              <a:gd name="connsiteX5-281" fmla="*/ 3368807 w 3368807"/>
              <a:gd name="connsiteY5-282" fmla="*/ 2608799 h 2608799"/>
              <a:gd name="connsiteX0-283" fmla="*/ 17387 w 3367169"/>
              <a:gd name="connsiteY0-284" fmla="*/ 2635923 h 2635923"/>
              <a:gd name="connsiteX1-285" fmla="*/ 98869 w 3367169"/>
              <a:gd name="connsiteY1-286" fmla="*/ 1757737 h 2635923"/>
              <a:gd name="connsiteX2-287" fmla="*/ 750718 w 3367169"/>
              <a:gd name="connsiteY2-288" fmla="*/ 1364 h 2635923"/>
              <a:gd name="connsiteX3-289" fmla="*/ 2172113 w 3367169"/>
              <a:gd name="connsiteY3-290" fmla="*/ 1133047 h 2635923"/>
              <a:gd name="connsiteX4-291" fmla="*/ 2905443 w 3367169"/>
              <a:gd name="connsiteY4-292" fmla="*/ 1739630 h 2635923"/>
              <a:gd name="connsiteX5-293" fmla="*/ 3367169 w 3367169"/>
              <a:gd name="connsiteY5-294" fmla="*/ 2635923 h 2635923"/>
              <a:gd name="connsiteX0-295" fmla="*/ 23530 w 3373312"/>
              <a:gd name="connsiteY0-296" fmla="*/ 2597873 h 2597873"/>
              <a:gd name="connsiteX1-297" fmla="*/ 105012 w 3373312"/>
              <a:gd name="connsiteY1-298" fmla="*/ 1719687 h 2597873"/>
              <a:gd name="connsiteX2-299" fmla="*/ 883861 w 3373312"/>
              <a:gd name="connsiteY2-300" fmla="*/ 1414 h 2597873"/>
              <a:gd name="connsiteX3-301" fmla="*/ 2178256 w 3373312"/>
              <a:gd name="connsiteY3-302" fmla="*/ 1094997 h 2597873"/>
              <a:gd name="connsiteX4-303" fmla="*/ 2911586 w 3373312"/>
              <a:gd name="connsiteY4-304" fmla="*/ 1701580 h 2597873"/>
              <a:gd name="connsiteX5-305" fmla="*/ 3373312 w 3373312"/>
              <a:gd name="connsiteY5-306" fmla="*/ 2597873 h 2597873"/>
              <a:gd name="connsiteX0-307" fmla="*/ 35087 w 3384869"/>
              <a:gd name="connsiteY0-308" fmla="*/ 2604676 h 2604676"/>
              <a:gd name="connsiteX1-309" fmla="*/ 91169 w 3384869"/>
              <a:gd name="connsiteY1-310" fmla="*/ 1726490 h 2604676"/>
              <a:gd name="connsiteX2-311" fmla="*/ 895418 w 3384869"/>
              <a:gd name="connsiteY2-312" fmla="*/ 8217 h 2604676"/>
              <a:gd name="connsiteX3-313" fmla="*/ 2189813 w 3384869"/>
              <a:gd name="connsiteY3-314" fmla="*/ 1101800 h 2604676"/>
              <a:gd name="connsiteX4-315" fmla="*/ 2923143 w 3384869"/>
              <a:gd name="connsiteY4-316" fmla="*/ 1708383 h 2604676"/>
              <a:gd name="connsiteX5-317" fmla="*/ 3384869 w 3384869"/>
              <a:gd name="connsiteY5-318" fmla="*/ 2604676 h 2604676"/>
              <a:gd name="connsiteX0-319" fmla="*/ 38354 w 3388136"/>
              <a:gd name="connsiteY0-320" fmla="*/ 2579457 h 2579457"/>
              <a:gd name="connsiteX1-321" fmla="*/ 94436 w 3388136"/>
              <a:gd name="connsiteY1-322" fmla="*/ 1701271 h 2579457"/>
              <a:gd name="connsiteX2-323" fmla="*/ 949485 w 3388136"/>
              <a:gd name="connsiteY2-324" fmla="*/ 8398 h 2579457"/>
              <a:gd name="connsiteX3-325" fmla="*/ 2193080 w 3388136"/>
              <a:gd name="connsiteY3-326" fmla="*/ 1076581 h 2579457"/>
              <a:gd name="connsiteX4-327" fmla="*/ 2926410 w 3388136"/>
              <a:gd name="connsiteY4-328" fmla="*/ 1683164 h 2579457"/>
              <a:gd name="connsiteX5-329" fmla="*/ 3388136 w 3388136"/>
              <a:gd name="connsiteY5-330" fmla="*/ 2579457 h 2579457"/>
              <a:gd name="connsiteX0-331" fmla="*/ 38354 w 3388136"/>
              <a:gd name="connsiteY0-332" fmla="*/ 2580782 h 2580782"/>
              <a:gd name="connsiteX1-333" fmla="*/ 94436 w 3388136"/>
              <a:gd name="connsiteY1-334" fmla="*/ 1702596 h 2580782"/>
              <a:gd name="connsiteX2-335" fmla="*/ 949485 w 3388136"/>
              <a:gd name="connsiteY2-336" fmla="*/ 9723 h 2580782"/>
              <a:gd name="connsiteX3-337" fmla="*/ 2624880 w 3388136"/>
              <a:gd name="connsiteY3-338" fmla="*/ 1039806 h 2580782"/>
              <a:gd name="connsiteX4-339" fmla="*/ 2926410 w 3388136"/>
              <a:gd name="connsiteY4-340" fmla="*/ 1684489 h 2580782"/>
              <a:gd name="connsiteX5-341" fmla="*/ 3388136 w 3388136"/>
              <a:gd name="connsiteY5-342" fmla="*/ 2580782 h 2580782"/>
              <a:gd name="connsiteX0-343" fmla="*/ 38354 w 3586851"/>
              <a:gd name="connsiteY0-344" fmla="*/ 2580657 h 2580657"/>
              <a:gd name="connsiteX1-345" fmla="*/ 94436 w 3586851"/>
              <a:gd name="connsiteY1-346" fmla="*/ 1702471 h 2580657"/>
              <a:gd name="connsiteX2-347" fmla="*/ 949485 w 3586851"/>
              <a:gd name="connsiteY2-348" fmla="*/ 9598 h 2580657"/>
              <a:gd name="connsiteX3-349" fmla="*/ 2624880 w 3586851"/>
              <a:gd name="connsiteY3-350" fmla="*/ 1039681 h 2580657"/>
              <a:gd name="connsiteX4-351" fmla="*/ 3536010 w 3586851"/>
              <a:gd name="connsiteY4-352" fmla="*/ 1608164 h 2580657"/>
              <a:gd name="connsiteX5-353" fmla="*/ 3388136 w 3586851"/>
              <a:gd name="connsiteY5-354" fmla="*/ 2580657 h 2580657"/>
              <a:gd name="connsiteX0-355" fmla="*/ 38354 w 3586851"/>
              <a:gd name="connsiteY0-356" fmla="*/ 2578174 h 2578174"/>
              <a:gd name="connsiteX1-357" fmla="*/ 94436 w 3586851"/>
              <a:gd name="connsiteY1-358" fmla="*/ 1699988 h 2578174"/>
              <a:gd name="connsiteX2-359" fmla="*/ 949485 w 3586851"/>
              <a:gd name="connsiteY2-360" fmla="*/ 7115 h 2578174"/>
              <a:gd name="connsiteX3-361" fmla="*/ 2713780 w 3586851"/>
              <a:gd name="connsiteY3-362" fmla="*/ 1113398 h 2578174"/>
              <a:gd name="connsiteX4-363" fmla="*/ 3536010 w 3586851"/>
              <a:gd name="connsiteY4-364" fmla="*/ 1605681 h 2578174"/>
              <a:gd name="connsiteX5-365" fmla="*/ 3388136 w 3586851"/>
              <a:gd name="connsiteY5-366" fmla="*/ 2578174 h 2578174"/>
              <a:gd name="connsiteX0-367" fmla="*/ 31109 w 3579606"/>
              <a:gd name="connsiteY0-368" fmla="*/ 2578174 h 2578174"/>
              <a:gd name="connsiteX1-369" fmla="*/ 87191 w 3579606"/>
              <a:gd name="connsiteY1-370" fmla="*/ 1699988 h 2578174"/>
              <a:gd name="connsiteX2-371" fmla="*/ 827940 w 3579606"/>
              <a:gd name="connsiteY2-372" fmla="*/ 7115 h 2578174"/>
              <a:gd name="connsiteX3-373" fmla="*/ 2706535 w 3579606"/>
              <a:gd name="connsiteY3-374" fmla="*/ 1113398 h 2578174"/>
              <a:gd name="connsiteX4-375" fmla="*/ 3528765 w 3579606"/>
              <a:gd name="connsiteY4-376" fmla="*/ 1605681 h 2578174"/>
              <a:gd name="connsiteX5-377" fmla="*/ 3380891 w 3579606"/>
              <a:gd name="connsiteY5-378" fmla="*/ 2578174 h 2578174"/>
              <a:gd name="connsiteX0-379" fmla="*/ 31109 w 3579606"/>
              <a:gd name="connsiteY0-380" fmla="*/ 2601998 h 2601998"/>
              <a:gd name="connsiteX1-381" fmla="*/ 87191 w 3579606"/>
              <a:gd name="connsiteY1-382" fmla="*/ 1723812 h 2601998"/>
              <a:gd name="connsiteX2-383" fmla="*/ 827940 w 3579606"/>
              <a:gd name="connsiteY2-384" fmla="*/ 30939 h 2601998"/>
              <a:gd name="connsiteX3-385" fmla="*/ 2706535 w 3579606"/>
              <a:gd name="connsiteY3-386" fmla="*/ 1137222 h 2601998"/>
              <a:gd name="connsiteX4-387" fmla="*/ 3528765 w 3579606"/>
              <a:gd name="connsiteY4-388" fmla="*/ 1629505 h 2601998"/>
              <a:gd name="connsiteX5-389" fmla="*/ 3380891 w 3579606"/>
              <a:gd name="connsiteY5-390" fmla="*/ 2601998 h 2601998"/>
              <a:gd name="connsiteX0-391" fmla="*/ 31109 w 3579606"/>
              <a:gd name="connsiteY0-392" fmla="*/ 2581884 h 2581884"/>
              <a:gd name="connsiteX1-393" fmla="*/ 87191 w 3579606"/>
              <a:gd name="connsiteY1-394" fmla="*/ 1703698 h 2581884"/>
              <a:gd name="connsiteX2-395" fmla="*/ 827940 w 3579606"/>
              <a:gd name="connsiteY2-396" fmla="*/ 10825 h 2581884"/>
              <a:gd name="connsiteX3-397" fmla="*/ 2706535 w 3579606"/>
              <a:gd name="connsiteY3-398" fmla="*/ 1117108 h 2581884"/>
              <a:gd name="connsiteX4-399" fmla="*/ 3528765 w 3579606"/>
              <a:gd name="connsiteY4-400" fmla="*/ 1609391 h 2581884"/>
              <a:gd name="connsiteX5-401" fmla="*/ 3380891 w 3579606"/>
              <a:gd name="connsiteY5-402" fmla="*/ 2581884 h 2581884"/>
              <a:gd name="connsiteX0-403" fmla="*/ 31109 w 3579606"/>
              <a:gd name="connsiteY0-404" fmla="*/ 2586100 h 2586100"/>
              <a:gd name="connsiteX1-405" fmla="*/ 87191 w 3579606"/>
              <a:gd name="connsiteY1-406" fmla="*/ 1707914 h 2586100"/>
              <a:gd name="connsiteX2-407" fmla="*/ 827940 w 3579606"/>
              <a:gd name="connsiteY2-408" fmla="*/ 15041 h 2586100"/>
              <a:gd name="connsiteX3-409" fmla="*/ 2084235 w 3579606"/>
              <a:gd name="connsiteY3-410" fmla="*/ 918124 h 2586100"/>
              <a:gd name="connsiteX4-411" fmla="*/ 3528765 w 3579606"/>
              <a:gd name="connsiteY4-412" fmla="*/ 1613607 h 2586100"/>
              <a:gd name="connsiteX5-413" fmla="*/ 3380891 w 3579606"/>
              <a:gd name="connsiteY5-414" fmla="*/ 2586100 h 2586100"/>
              <a:gd name="connsiteX0-415" fmla="*/ 94952 w 3643449"/>
              <a:gd name="connsiteY0-416" fmla="*/ 2486127 h 2486127"/>
              <a:gd name="connsiteX1-417" fmla="*/ 151034 w 3643449"/>
              <a:gd name="connsiteY1-418" fmla="*/ 1607941 h 2486127"/>
              <a:gd name="connsiteX2-419" fmla="*/ 1818883 w 3643449"/>
              <a:gd name="connsiteY2-420" fmla="*/ 16668 h 2486127"/>
              <a:gd name="connsiteX3-421" fmla="*/ 2148078 w 3643449"/>
              <a:gd name="connsiteY3-422" fmla="*/ 818151 h 2486127"/>
              <a:gd name="connsiteX4-423" fmla="*/ 3592608 w 3643449"/>
              <a:gd name="connsiteY4-424" fmla="*/ 1513634 h 2486127"/>
              <a:gd name="connsiteX5-425" fmla="*/ 3444734 w 3643449"/>
              <a:gd name="connsiteY5-426" fmla="*/ 2486127 h 2486127"/>
              <a:gd name="connsiteX0-427" fmla="*/ 95866 w 3644363"/>
              <a:gd name="connsiteY0-428" fmla="*/ 2511088 h 2511088"/>
              <a:gd name="connsiteX1-429" fmla="*/ 151948 w 3644363"/>
              <a:gd name="connsiteY1-430" fmla="*/ 1632902 h 2511088"/>
              <a:gd name="connsiteX2-431" fmla="*/ 1832497 w 3644363"/>
              <a:gd name="connsiteY2-432" fmla="*/ 16229 h 2511088"/>
              <a:gd name="connsiteX3-433" fmla="*/ 2148992 w 3644363"/>
              <a:gd name="connsiteY3-434" fmla="*/ 843112 h 2511088"/>
              <a:gd name="connsiteX4-435" fmla="*/ 3593522 w 3644363"/>
              <a:gd name="connsiteY4-436" fmla="*/ 1538595 h 2511088"/>
              <a:gd name="connsiteX5-437" fmla="*/ 3445648 w 3644363"/>
              <a:gd name="connsiteY5-438" fmla="*/ 2511088 h 2511088"/>
              <a:gd name="connsiteX0-439" fmla="*/ 95866 w 3644363"/>
              <a:gd name="connsiteY0-440" fmla="*/ 2500961 h 2500961"/>
              <a:gd name="connsiteX1-441" fmla="*/ 151948 w 3644363"/>
              <a:gd name="connsiteY1-442" fmla="*/ 1622775 h 2500961"/>
              <a:gd name="connsiteX2-443" fmla="*/ 1832497 w 3644363"/>
              <a:gd name="connsiteY2-444" fmla="*/ 6102 h 2500961"/>
              <a:gd name="connsiteX3-445" fmla="*/ 2326792 w 3644363"/>
              <a:gd name="connsiteY3-446" fmla="*/ 1086985 h 2500961"/>
              <a:gd name="connsiteX4-447" fmla="*/ 3593522 w 3644363"/>
              <a:gd name="connsiteY4-448" fmla="*/ 1528468 h 2500961"/>
              <a:gd name="connsiteX5-449" fmla="*/ 3445648 w 3644363"/>
              <a:gd name="connsiteY5-450" fmla="*/ 2500961 h 2500961"/>
              <a:gd name="connsiteX0-451" fmla="*/ 95866 w 3644363"/>
              <a:gd name="connsiteY0-452" fmla="*/ 2532365 h 2532365"/>
              <a:gd name="connsiteX1-453" fmla="*/ 151948 w 3644363"/>
              <a:gd name="connsiteY1-454" fmla="*/ 1654179 h 2532365"/>
              <a:gd name="connsiteX2-455" fmla="*/ 1832497 w 3644363"/>
              <a:gd name="connsiteY2-456" fmla="*/ 37506 h 2532365"/>
              <a:gd name="connsiteX3-457" fmla="*/ 2326792 w 3644363"/>
              <a:gd name="connsiteY3-458" fmla="*/ 1118389 h 2532365"/>
              <a:gd name="connsiteX4-459" fmla="*/ 3593522 w 3644363"/>
              <a:gd name="connsiteY4-460" fmla="*/ 1559872 h 2532365"/>
              <a:gd name="connsiteX5-461" fmla="*/ 3445648 w 3644363"/>
              <a:gd name="connsiteY5-462" fmla="*/ 2532365 h 2532365"/>
              <a:gd name="connsiteX0-463" fmla="*/ 95866 w 3644363"/>
              <a:gd name="connsiteY0-464" fmla="*/ 2497008 h 2497008"/>
              <a:gd name="connsiteX1-465" fmla="*/ 151948 w 3644363"/>
              <a:gd name="connsiteY1-466" fmla="*/ 1618822 h 2497008"/>
              <a:gd name="connsiteX2-467" fmla="*/ 1832497 w 3644363"/>
              <a:gd name="connsiteY2-468" fmla="*/ 2149 h 2497008"/>
              <a:gd name="connsiteX3-469" fmla="*/ 2326792 w 3644363"/>
              <a:gd name="connsiteY3-470" fmla="*/ 1083032 h 2497008"/>
              <a:gd name="connsiteX4-471" fmla="*/ 3593522 w 3644363"/>
              <a:gd name="connsiteY4-472" fmla="*/ 1524515 h 2497008"/>
              <a:gd name="connsiteX5-473" fmla="*/ 3445648 w 3644363"/>
              <a:gd name="connsiteY5-474" fmla="*/ 2497008 h 2497008"/>
              <a:gd name="connsiteX0-475" fmla="*/ 95866 w 3445648"/>
              <a:gd name="connsiteY0-476" fmla="*/ 2497461 h 2497461"/>
              <a:gd name="connsiteX1-477" fmla="*/ 151948 w 3445648"/>
              <a:gd name="connsiteY1-478" fmla="*/ 1619275 h 2497461"/>
              <a:gd name="connsiteX2-479" fmla="*/ 1832497 w 3445648"/>
              <a:gd name="connsiteY2-480" fmla="*/ 2602 h 2497461"/>
              <a:gd name="connsiteX3-481" fmla="*/ 2326792 w 3445648"/>
              <a:gd name="connsiteY3-482" fmla="*/ 1083485 h 2497461"/>
              <a:gd name="connsiteX4-483" fmla="*/ 3445648 w 3445648"/>
              <a:gd name="connsiteY4-484" fmla="*/ 2497461 h 2497461"/>
              <a:gd name="connsiteX0-485" fmla="*/ 95866 w 2810648"/>
              <a:gd name="connsiteY0-486" fmla="*/ 2497520 h 2599120"/>
              <a:gd name="connsiteX1-487" fmla="*/ 151948 w 2810648"/>
              <a:gd name="connsiteY1-488" fmla="*/ 1619334 h 2599120"/>
              <a:gd name="connsiteX2-489" fmla="*/ 1832497 w 2810648"/>
              <a:gd name="connsiteY2-490" fmla="*/ 2661 h 2599120"/>
              <a:gd name="connsiteX3-491" fmla="*/ 2326792 w 2810648"/>
              <a:gd name="connsiteY3-492" fmla="*/ 1083544 h 2599120"/>
              <a:gd name="connsiteX4-493" fmla="*/ 2810648 w 2810648"/>
              <a:gd name="connsiteY4-494" fmla="*/ 2599120 h 2599120"/>
              <a:gd name="connsiteX0-495" fmla="*/ 97695 w 2812477"/>
              <a:gd name="connsiteY0-496" fmla="*/ 2522846 h 2624446"/>
              <a:gd name="connsiteX1-497" fmla="*/ 153777 w 2812477"/>
              <a:gd name="connsiteY1-498" fmla="*/ 1644660 h 2624446"/>
              <a:gd name="connsiteX2-499" fmla="*/ 1859726 w 2812477"/>
              <a:gd name="connsiteY2-500" fmla="*/ 2587 h 2624446"/>
              <a:gd name="connsiteX3-501" fmla="*/ 2328621 w 2812477"/>
              <a:gd name="connsiteY3-502" fmla="*/ 1108870 h 2624446"/>
              <a:gd name="connsiteX4-503" fmla="*/ 2812477 w 2812477"/>
              <a:gd name="connsiteY4-504" fmla="*/ 2624446 h 2624446"/>
              <a:gd name="connsiteX0-505" fmla="*/ 97695 w 2812477"/>
              <a:gd name="connsiteY0-506" fmla="*/ 2531940 h 2633540"/>
              <a:gd name="connsiteX1-507" fmla="*/ 153777 w 2812477"/>
              <a:gd name="connsiteY1-508" fmla="*/ 1653754 h 2633540"/>
              <a:gd name="connsiteX2-509" fmla="*/ 1859726 w 2812477"/>
              <a:gd name="connsiteY2-510" fmla="*/ 11681 h 2633540"/>
              <a:gd name="connsiteX3-511" fmla="*/ 2328621 w 2812477"/>
              <a:gd name="connsiteY3-512" fmla="*/ 1117964 h 2633540"/>
              <a:gd name="connsiteX4-513" fmla="*/ 2812477 w 2812477"/>
              <a:gd name="connsiteY4-514" fmla="*/ 2633540 h 2633540"/>
              <a:gd name="connsiteX0-515" fmla="*/ 97695 w 2812477"/>
              <a:gd name="connsiteY0-516" fmla="*/ 2531940 h 2531940"/>
              <a:gd name="connsiteX1-517" fmla="*/ 153777 w 2812477"/>
              <a:gd name="connsiteY1-518" fmla="*/ 1653754 h 2531940"/>
              <a:gd name="connsiteX2-519" fmla="*/ 1859726 w 2812477"/>
              <a:gd name="connsiteY2-520" fmla="*/ 11681 h 2531940"/>
              <a:gd name="connsiteX3-521" fmla="*/ 2328621 w 2812477"/>
              <a:gd name="connsiteY3-522" fmla="*/ 1117964 h 2531940"/>
              <a:gd name="connsiteX4-523" fmla="*/ 2812477 w 2812477"/>
              <a:gd name="connsiteY4-524" fmla="*/ 2379540 h 2531940"/>
              <a:gd name="connsiteX0-525" fmla="*/ 13415 w 2728197"/>
              <a:gd name="connsiteY0-526" fmla="*/ 2522524 h 2522524"/>
              <a:gd name="connsiteX1-527" fmla="*/ 259997 w 2728197"/>
              <a:gd name="connsiteY1-528" fmla="*/ 1403038 h 2522524"/>
              <a:gd name="connsiteX2-529" fmla="*/ 1775446 w 2728197"/>
              <a:gd name="connsiteY2-530" fmla="*/ 2265 h 2522524"/>
              <a:gd name="connsiteX3-531" fmla="*/ 2244341 w 2728197"/>
              <a:gd name="connsiteY3-532" fmla="*/ 1108548 h 2522524"/>
              <a:gd name="connsiteX4-533" fmla="*/ 2728197 w 2728197"/>
              <a:gd name="connsiteY4-534" fmla="*/ 2370124 h 2522524"/>
              <a:gd name="connsiteX0-535" fmla="*/ 66870 w 2781652"/>
              <a:gd name="connsiteY0-536" fmla="*/ 2524209 h 2524209"/>
              <a:gd name="connsiteX1-537" fmla="*/ 173752 w 2781652"/>
              <a:gd name="connsiteY1-538" fmla="*/ 1506323 h 2524209"/>
              <a:gd name="connsiteX2-539" fmla="*/ 1828901 w 2781652"/>
              <a:gd name="connsiteY2-540" fmla="*/ 3950 h 2524209"/>
              <a:gd name="connsiteX3-541" fmla="*/ 2297796 w 2781652"/>
              <a:gd name="connsiteY3-542" fmla="*/ 1110233 h 2524209"/>
              <a:gd name="connsiteX4-543" fmla="*/ 2781652 w 2781652"/>
              <a:gd name="connsiteY4-544" fmla="*/ 2371809 h 2524209"/>
              <a:gd name="connsiteX0-545" fmla="*/ 158052 w 2872834"/>
              <a:gd name="connsiteY0-546" fmla="*/ 2524209 h 2524209"/>
              <a:gd name="connsiteX1-547" fmla="*/ 264934 w 2872834"/>
              <a:gd name="connsiteY1-548" fmla="*/ 1506323 h 2524209"/>
              <a:gd name="connsiteX2-549" fmla="*/ 1920083 w 2872834"/>
              <a:gd name="connsiteY2-550" fmla="*/ 3950 h 2524209"/>
              <a:gd name="connsiteX3-551" fmla="*/ 2388978 w 2872834"/>
              <a:gd name="connsiteY3-552" fmla="*/ 1110233 h 2524209"/>
              <a:gd name="connsiteX4-553" fmla="*/ 2872834 w 2872834"/>
              <a:gd name="connsiteY4-554" fmla="*/ 2371809 h 2524209"/>
              <a:gd name="connsiteX0-555" fmla="*/ 1582 w 2716364"/>
              <a:gd name="connsiteY0-556" fmla="*/ 2522790 h 2522790"/>
              <a:gd name="connsiteX1-557" fmla="*/ 756164 w 2716364"/>
              <a:gd name="connsiteY1-558" fmla="*/ 869904 h 2522790"/>
              <a:gd name="connsiteX2-559" fmla="*/ 1763613 w 2716364"/>
              <a:gd name="connsiteY2-560" fmla="*/ 2531 h 2522790"/>
              <a:gd name="connsiteX3-561" fmla="*/ 2232508 w 2716364"/>
              <a:gd name="connsiteY3-562" fmla="*/ 1108814 h 2522790"/>
              <a:gd name="connsiteX4-563" fmla="*/ 2716364 w 2716364"/>
              <a:gd name="connsiteY4-564" fmla="*/ 2370390 h 2522790"/>
              <a:gd name="connsiteX0-565" fmla="*/ 10428 w 2725210"/>
              <a:gd name="connsiteY0-566" fmla="*/ 2520260 h 2520260"/>
              <a:gd name="connsiteX1-567" fmla="*/ 472910 w 2725210"/>
              <a:gd name="connsiteY1-568" fmla="*/ 1108674 h 2520260"/>
              <a:gd name="connsiteX2-569" fmla="*/ 1772459 w 2725210"/>
              <a:gd name="connsiteY2-570" fmla="*/ 1 h 2520260"/>
              <a:gd name="connsiteX3-571" fmla="*/ 2241354 w 2725210"/>
              <a:gd name="connsiteY3-572" fmla="*/ 1106284 h 2520260"/>
              <a:gd name="connsiteX4-573" fmla="*/ 2725210 w 2725210"/>
              <a:gd name="connsiteY4-574" fmla="*/ 2367860 h 2520260"/>
              <a:gd name="connsiteX0-575" fmla="*/ 43997 w 2758779"/>
              <a:gd name="connsiteY0-576" fmla="*/ 2521268 h 2521268"/>
              <a:gd name="connsiteX1-577" fmla="*/ 366779 w 2758779"/>
              <a:gd name="connsiteY1-578" fmla="*/ 1300182 h 2521268"/>
              <a:gd name="connsiteX2-579" fmla="*/ 1806028 w 2758779"/>
              <a:gd name="connsiteY2-580" fmla="*/ 1009 h 2521268"/>
              <a:gd name="connsiteX3-581" fmla="*/ 2274923 w 2758779"/>
              <a:gd name="connsiteY3-582" fmla="*/ 1107292 h 2521268"/>
              <a:gd name="connsiteX4-583" fmla="*/ 2758779 w 2758779"/>
              <a:gd name="connsiteY4-584" fmla="*/ 2368868 h 2521268"/>
              <a:gd name="connsiteX0-585" fmla="*/ 43997 w 2758779"/>
              <a:gd name="connsiteY0-586" fmla="*/ 2527043 h 2527043"/>
              <a:gd name="connsiteX1-587" fmla="*/ 366779 w 2758779"/>
              <a:gd name="connsiteY1-588" fmla="*/ 1305957 h 2527043"/>
              <a:gd name="connsiteX2-589" fmla="*/ 1806028 w 2758779"/>
              <a:gd name="connsiteY2-590" fmla="*/ 6784 h 2527043"/>
              <a:gd name="connsiteX3-591" fmla="*/ 2274923 w 2758779"/>
              <a:gd name="connsiteY3-592" fmla="*/ 1113067 h 2527043"/>
              <a:gd name="connsiteX4-593" fmla="*/ 2758779 w 2758779"/>
              <a:gd name="connsiteY4-594" fmla="*/ 2374643 h 2527043"/>
              <a:gd name="connsiteX0-595" fmla="*/ 43997 w 2758779"/>
              <a:gd name="connsiteY0-596" fmla="*/ 2520499 h 2520499"/>
              <a:gd name="connsiteX1-597" fmla="*/ 366779 w 2758779"/>
              <a:gd name="connsiteY1-598" fmla="*/ 1299413 h 2520499"/>
              <a:gd name="connsiteX2-599" fmla="*/ 1806028 w 2758779"/>
              <a:gd name="connsiteY2-600" fmla="*/ 240 h 2520499"/>
              <a:gd name="connsiteX3-601" fmla="*/ 2363823 w 2758779"/>
              <a:gd name="connsiteY3-602" fmla="*/ 1398623 h 2520499"/>
              <a:gd name="connsiteX4-603" fmla="*/ 2758779 w 2758779"/>
              <a:gd name="connsiteY4-604" fmla="*/ 2368099 h 2520499"/>
              <a:gd name="connsiteX0-605" fmla="*/ 43997 w 2758779"/>
              <a:gd name="connsiteY0-606" fmla="*/ 2520499 h 2520499"/>
              <a:gd name="connsiteX1-607" fmla="*/ 366779 w 2758779"/>
              <a:gd name="connsiteY1-608" fmla="*/ 1299413 h 2520499"/>
              <a:gd name="connsiteX2-609" fmla="*/ 1806028 w 2758779"/>
              <a:gd name="connsiteY2-610" fmla="*/ 240 h 2520499"/>
              <a:gd name="connsiteX3-611" fmla="*/ 2363823 w 2758779"/>
              <a:gd name="connsiteY3-612" fmla="*/ 1398623 h 2520499"/>
              <a:gd name="connsiteX4-613" fmla="*/ 2758779 w 2758779"/>
              <a:gd name="connsiteY4-614" fmla="*/ 2368099 h 2520499"/>
              <a:gd name="connsiteX0-615" fmla="*/ 43997 w 2758779"/>
              <a:gd name="connsiteY0-616" fmla="*/ 2525218 h 2525218"/>
              <a:gd name="connsiteX1-617" fmla="*/ 366779 w 2758779"/>
              <a:gd name="connsiteY1-618" fmla="*/ 1304132 h 2525218"/>
              <a:gd name="connsiteX2-619" fmla="*/ 1806028 w 2758779"/>
              <a:gd name="connsiteY2-620" fmla="*/ 4959 h 2525218"/>
              <a:gd name="connsiteX3-621" fmla="*/ 2363823 w 2758779"/>
              <a:gd name="connsiteY3-622" fmla="*/ 1403342 h 2525218"/>
              <a:gd name="connsiteX4-623" fmla="*/ 2758779 w 2758779"/>
              <a:gd name="connsiteY4-624" fmla="*/ 2372818 h 25252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8779" h="2525218">
                <a:moveTo>
                  <a:pt x="43997" y="2525218"/>
                </a:moveTo>
                <a:cubicBezTo>
                  <a:pt x="19100" y="2199293"/>
                  <a:pt x="-142793" y="1774975"/>
                  <a:pt x="366779" y="1304132"/>
                </a:cubicBezTo>
                <a:cubicBezTo>
                  <a:pt x="876351" y="833289"/>
                  <a:pt x="1663687" y="-75076"/>
                  <a:pt x="1806028" y="4959"/>
                </a:cubicBezTo>
                <a:cubicBezTo>
                  <a:pt x="1948369" y="84994"/>
                  <a:pt x="2078031" y="780099"/>
                  <a:pt x="2363823" y="1403342"/>
                </a:cubicBezTo>
                <a:cubicBezTo>
                  <a:pt x="2522615" y="1797985"/>
                  <a:pt x="2525684" y="2078240"/>
                  <a:pt x="2758779" y="2372818"/>
                </a:cubicBezTo>
              </a:path>
            </a:pathLst>
          </a:custGeom>
          <a:ln w="50800">
            <a:solidFill>
              <a:schemeClr val="accent2"/>
            </a:solidFill>
            <a:tailEnd type="triangle" w="med" len="med"/>
          </a:ln>
          <a:scene3d>
            <a:camera prst="orthographicFront"/>
            <a:lightRig rig="threePt" dir="t"/>
          </a:scene3d>
          <a:sp3d>
            <a:bevelT/>
          </a:sp3d>
        </p:spPr>
        <p:style>
          <a:lnRef idx="3">
            <a:schemeClr val="dk1"/>
          </a:lnRef>
          <a:fillRef idx="0">
            <a:schemeClr val="dk1"/>
          </a:fillRef>
          <a:effectRef idx="2">
            <a:schemeClr val="dk1"/>
          </a:effectRef>
          <a:fontRef idx="minor">
            <a:schemeClr val="tx1"/>
          </a:fontRef>
        </p:style>
        <p:txBody>
          <a:bodyPr lIns="91435" tIns="45718" rIns="91435" bIns="45718" rtlCol="0" anchor="ctr"/>
          <a:lstStyle/>
          <a:p>
            <a:pPr algn="ctr"/>
            <a:endParaRPr lang="en-US"/>
          </a:p>
        </p:txBody>
      </p:sp>
      <p:pic>
        <p:nvPicPr>
          <p:cNvPr id="168" name="Picture 167" descr="bang.gif"/>
          <p:cNvPicPr>
            <a:picLocks noChangeAspect="1"/>
          </p:cNvPicPr>
          <p:nvPr/>
        </p:nvPicPr>
        <p:blipFill>
          <a:blip r:embed="rId3" cstate="print"/>
          <a:stretch>
            <a:fillRect/>
          </a:stretch>
        </p:blipFill>
        <p:spPr>
          <a:xfrm>
            <a:off x="7543800" y="4114800"/>
            <a:ext cx="844412" cy="844412"/>
          </a:xfrm>
          <a:prstGeom prst="rect">
            <a:avLst/>
          </a:prstGeom>
        </p:spPr>
      </p:pic>
      <p:sp>
        <p:nvSpPr>
          <p:cNvPr id="171" name="Content Placeholder 2"/>
          <p:cNvSpPr txBox="1"/>
          <p:nvPr/>
        </p:nvSpPr>
        <p:spPr>
          <a:xfrm>
            <a:off x="457200" y="3505200"/>
            <a:ext cx="4267200" cy="2743200"/>
          </a:xfrm>
          <a:prstGeom prst="rect">
            <a:avLst/>
          </a:prstGeom>
        </p:spPr>
        <p:txBody>
          <a:bodyPr vert="horz" lIns="91435" tIns="45718" rIns="91435" bIns="45718"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dirty="0"/>
              <a:t>Problems:</a:t>
            </a:r>
            <a:endParaRPr lang="en-US" sz="2600" dirty="0"/>
          </a:p>
          <a:p>
            <a:pPr>
              <a:buFont typeface="Lucida Grande"/>
              <a:buChar char="-"/>
            </a:pPr>
            <a:r>
              <a:rPr lang="en-US" sz="2400" dirty="0"/>
              <a:t>Hash collisions</a:t>
            </a:r>
            <a:endParaRPr lang="en-US" sz="2400" dirty="0"/>
          </a:p>
          <a:p>
            <a:pPr marL="0" indent="0">
              <a:buNone/>
            </a:pPr>
            <a:r>
              <a:rPr lang="en-US" sz="2000" dirty="0">
                <a:solidFill>
                  <a:srgbClr val="0033CC"/>
                </a:solidFill>
              </a:rPr>
              <a:t>   (coarse granularity)</a:t>
            </a:r>
            <a:endParaRPr lang="en-US" sz="2000" dirty="0">
              <a:solidFill>
                <a:srgbClr val="0033CC"/>
              </a:solidFill>
            </a:endParaRPr>
          </a:p>
          <a:p>
            <a:pPr>
              <a:buFont typeface="Lucida Grande"/>
              <a:buChar char="-"/>
            </a:pPr>
            <a:r>
              <a:rPr lang="en-US" sz="2400" dirty="0">
                <a:solidFill>
                  <a:srgbClr val="000000"/>
                </a:solidFill>
              </a:rPr>
              <a:t>Local &amp; stateless</a:t>
            </a:r>
            <a:endParaRPr lang="en-US" sz="2400" dirty="0">
              <a:solidFill>
                <a:srgbClr val="000000"/>
              </a:solidFill>
            </a:endParaRPr>
          </a:p>
          <a:p>
            <a:pPr marL="0" indent="0">
              <a:buNone/>
            </a:pPr>
            <a:r>
              <a:rPr lang="en-US" sz="2000" dirty="0">
                <a:solidFill>
                  <a:srgbClr val="0033CC"/>
                </a:solidFill>
              </a:rPr>
              <a:t>   </a:t>
            </a:r>
            <a:r>
              <a:rPr lang="en-US" sz="2000" dirty="0" smtClean="0">
                <a:solidFill>
                  <a:srgbClr val="0033CC"/>
                </a:solidFill>
              </a:rPr>
              <a:t>(bad </a:t>
            </a:r>
            <a:r>
              <a:rPr lang="en-US" sz="2000" dirty="0">
                <a:solidFill>
                  <a:srgbClr val="0033CC"/>
                </a:solidFill>
              </a:rPr>
              <a:t>with </a:t>
            </a:r>
            <a:r>
              <a:rPr lang="en-US" sz="2000" dirty="0" smtClean="0">
                <a:solidFill>
                  <a:srgbClr val="0033CC"/>
                </a:solidFill>
              </a:rPr>
              <a:t>asymmetry;</a:t>
            </a:r>
            <a:endParaRPr lang="en-US" sz="2000" dirty="0">
              <a:solidFill>
                <a:srgbClr val="0033CC"/>
              </a:solidFill>
            </a:endParaRPr>
          </a:p>
          <a:p>
            <a:pPr marL="0" indent="0">
              <a:buNone/>
            </a:pPr>
            <a:r>
              <a:rPr lang="en-US" sz="2000" dirty="0">
                <a:solidFill>
                  <a:srgbClr val="0033CC"/>
                </a:solidFill>
              </a:rPr>
              <a:t>    </a:t>
            </a:r>
            <a:r>
              <a:rPr lang="en-US" sz="2000" dirty="0" smtClean="0">
                <a:solidFill>
                  <a:srgbClr val="0033CC"/>
                </a:solidFill>
              </a:rPr>
              <a:t>e.g., due </a:t>
            </a:r>
            <a:r>
              <a:rPr lang="en-US" sz="2000" dirty="0">
                <a:solidFill>
                  <a:srgbClr val="0033CC"/>
                </a:solidFill>
              </a:rPr>
              <a:t>to link failures)</a:t>
            </a:r>
            <a:endParaRPr lang="en-US" sz="2000" dirty="0">
              <a:solidFill>
                <a:srgbClr val="0033CC"/>
              </a:solidFill>
            </a:endParaRPr>
          </a:p>
        </p:txBody>
      </p:sp>
      <p:sp>
        <p:nvSpPr>
          <p:cNvPr id="508" name="TextBox 507"/>
          <p:cNvSpPr txBox="1"/>
          <p:nvPr/>
        </p:nvSpPr>
        <p:spPr>
          <a:xfrm>
            <a:off x="3124200" y="4979314"/>
            <a:ext cx="1600200" cy="430883"/>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wrap="square" lIns="91435" tIns="45718" rIns="91435" bIns="45718" rtlCol="0">
            <a:spAutoFit/>
          </a:bodyPr>
          <a:lstStyle/>
          <a:p>
            <a:pPr algn="ctr"/>
            <a:r>
              <a:rPr lang="en-US" sz="2200" dirty="0"/>
              <a:t>H(</a:t>
            </a:r>
            <a:r>
              <a:rPr lang="en-US" sz="2000" dirty="0">
                <a:solidFill>
                  <a:schemeClr val="tx1"/>
                </a:solidFill>
              </a:rPr>
              <a:t>f</a:t>
            </a:r>
            <a:r>
              <a:rPr lang="en-US" sz="2200" dirty="0"/>
              <a:t>) % 3 = 0</a:t>
            </a:r>
            <a:endParaRPr lang="en-US" sz="2200" dirty="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170573"/>
    </mc:Choice>
    <mc:Fallback>
      <p:transition spd="slow" advTm="1705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wipe(left)">
                                      <p:cBhvr>
                                        <p:cTn id="7" dur="500"/>
                                        <p:tgtEl>
                                          <p:spTgt spid="50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0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07"/>
                                        </p:tgtEl>
                                        <p:attrNameLst>
                                          <p:attrName>style.visibility</p:attrName>
                                        </p:attrNameLst>
                                      </p:cBhvr>
                                      <p:to>
                                        <p:strVal val="visible"/>
                                      </p:to>
                                    </p:set>
                                    <p:animEffect transition="in" filter="wipe(left)">
                                      <p:cBhvr>
                                        <p:cTn id="14" dur="500"/>
                                        <p:tgtEl>
                                          <p:spTgt spid="50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wipe(left)">
                                      <p:cBhvr>
                                        <p:cTn id="27" dur="500"/>
                                        <p:tgtEl>
                                          <p:spTgt spid="164"/>
                                        </p:tgtEl>
                                      </p:cBhvr>
                                    </p:animEffect>
                                  </p:childTnLst>
                                </p:cTn>
                              </p:par>
                              <p:par>
                                <p:cTn id="28" presetID="1" presetClass="entr" presetSubtype="0" fill="hold" nodeType="withEffect">
                                  <p:stCondLst>
                                    <p:cond delay="250"/>
                                  </p:stCondLst>
                                  <p:childTnLst>
                                    <p:set>
                                      <p:cBhvr>
                                        <p:cTn id="29" dur="1" fill="hold">
                                          <p:stCondLst>
                                            <p:cond delay="0"/>
                                          </p:stCondLst>
                                        </p:cTn>
                                        <p:tgtEl>
                                          <p:spTgt spid="168"/>
                                        </p:tgtEl>
                                        <p:attrNameLst>
                                          <p:attrName>style.visibility</p:attrName>
                                        </p:attrNameLst>
                                      </p:cBhvr>
                                      <p:to>
                                        <p:strVal val="visible"/>
                                      </p:to>
                                    </p:set>
                                  </p:childTnLst>
                                </p:cTn>
                              </p:par>
                            </p:childTnLst>
                          </p:cTn>
                        </p:par>
                        <p:par>
                          <p:cTn id="30" fill="hold">
                            <p:stCondLst>
                              <p:cond delay="500"/>
                            </p:stCondLst>
                            <p:childTnLst>
                              <p:par>
                                <p:cTn id="31" presetID="22" presetClass="exit" presetSubtype="8" fill="hold" grpId="1" nodeType="afterEffect">
                                  <p:stCondLst>
                                    <p:cond delay="0"/>
                                  </p:stCondLst>
                                  <p:childTnLst>
                                    <p:animEffect transition="out" filter="wipe(left)">
                                      <p:cBhvr>
                                        <p:cTn id="32" dur="500"/>
                                        <p:tgtEl>
                                          <p:spTgt spid="164"/>
                                        </p:tgtEl>
                                      </p:cBhvr>
                                    </p:animEffect>
                                    <p:set>
                                      <p:cBhvr>
                                        <p:cTn id="33" dur="1" fill="hold">
                                          <p:stCondLst>
                                            <p:cond delay="499"/>
                                          </p:stCondLst>
                                        </p:cTn>
                                        <p:tgtEl>
                                          <p:spTgt spid="164"/>
                                        </p:tgtEl>
                                        <p:attrNameLst>
                                          <p:attrName>style.visibility</p:attrName>
                                        </p:attrNameLst>
                                      </p:cBhvr>
                                      <p:to>
                                        <p:strVal val="hidden"/>
                                      </p:to>
                                    </p:set>
                                  </p:childTnLst>
                                </p:cTn>
                              </p:par>
                              <p:par>
                                <p:cTn id="34" presetID="22" presetClass="exit" presetSubtype="8" fill="hold" grpId="1" nodeType="withEffect">
                                  <p:stCondLst>
                                    <p:cond delay="0"/>
                                  </p:stCondLst>
                                  <p:childTnLst>
                                    <p:animEffect transition="out" filter="wipe(left)">
                                      <p:cBhvr>
                                        <p:cTn id="35" dur="500"/>
                                        <p:tgtEl>
                                          <p:spTgt spid="507"/>
                                        </p:tgtEl>
                                      </p:cBhvr>
                                    </p:animEffect>
                                    <p:set>
                                      <p:cBhvr>
                                        <p:cTn id="36" dur="1" fill="hold">
                                          <p:stCondLst>
                                            <p:cond delay="499"/>
                                          </p:stCondLst>
                                        </p:cTn>
                                        <p:tgtEl>
                                          <p:spTgt spid="507"/>
                                        </p:tgtEl>
                                        <p:attrNameLst>
                                          <p:attrName>style.visibility</p:attrName>
                                        </p:attrNameLst>
                                      </p:cBhvr>
                                      <p:to>
                                        <p:strVal val="hidden"/>
                                      </p:to>
                                    </p:set>
                                  </p:childTnLst>
                                </p:cTn>
                              </p:par>
                              <p:par>
                                <p:cTn id="37" presetID="22" presetClass="entr" presetSubtype="8" fill="hold" grpId="0" nodeType="withEffect">
                                  <p:stCondLst>
                                    <p:cond delay="0"/>
                                  </p:stCondLst>
                                  <p:childTnLst>
                                    <p:set>
                                      <p:cBhvr>
                                        <p:cTn id="38" dur="1" fill="hold">
                                          <p:stCondLst>
                                            <p:cond delay="0"/>
                                          </p:stCondLst>
                                        </p:cTn>
                                        <p:tgtEl>
                                          <p:spTgt spid="169"/>
                                        </p:tgtEl>
                                        <p:attrNameLst>
                                          <p:attrName>style.visibility</p:attrName>
                                        </p:attrNameLst>
                                      </p:cBhvr>
                                      <p:to>
                                        <p:strVal val="visible"/>
                                      </p:to>
                                    </p:set>
                                    <p:animEffect transition="in" filter="wipe(left)">
                                      <p:cBhvr>
                                        <p:cTn id="39" dur="500"/>
                                        <p:tgtEl>
                                          <p:spTgt spid="16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0"/>
                                        </p:tgtEl>
                                        <p:attrNameLst>
                                          <p:attrName>style.visibility</p:attrName>
                                        </p:attrNameLst>
                                      </p:cBhvr>
                                      <p:to>
                                        <p:strVal val="visible"/>
                                      </p:to>
                                    </p:set>
                                    <p:animEffect transition="in" filter="wipe(left)">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1">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1">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1">
                                            <p:txEl>
                                              <p:pRg st="5" end="5"/>
                                            </p:txEl>
                                          </p:spTgt>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0" animBg="1"/>
      <p:bldP spid="507" grpId="0" animBg="1"/>
      <p:bldP spid="507" grpId="1" animBg="1"/>
      <p:bldP spid="164" grpId="0" animBg="1"/>
      <p:bldP spid="164" grpId="1" animBg="1"/>
      <p:bldP spid="169" grpId="0" animBg="1"/>
      <p:bldP spid="170" grpId="0" animBg="1"/>
      <p:bldP spid="508" grpId="0" animBg="1"/>
      <p:bldP spid="508"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Presto LB Granularity</a:t>
            </a:r>
            <a:endParaRPr lang="en-US" sz="4000"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t>Presto: load-balance on </a:t>
            </a:r>
            <a:r>
              <a:rPr lang="en-US" sz="2800" i="1" dirty="0" err="1" smtClean="0"/>
              <a:t>flowcells</a:t>
            </a:r>
            <a:endParaRPr lang="en-US" sz="2800" i="1" dirty="0" smtClean="0"/>
          </a:p>
          <a:p>
            <a:r>
              <a:rPr lang="en-US" sz="2800" dirty="0" smtClean="0"/>
              <a:t>What is </a:t>
            </a:r>
            <a:r>
              <a:rPr lang="en-US" sz="2800" dirty="0" err="1" smtClean="0"/>
              <a:t>flowcell</a:t>
            </a:r>
            <a:r>
              <a:rPr lang="en-US" sz="2800" dirty="0" smtClean="0"/>
              <a:t>?</a:t>
            </a:r>
            <a:endParaRPr lang="en-US" sz="2800" dirty="0" smtClean="0"/>
          </a:p>
          <a:p>
            <a:pPr lvl="1"/>
            <a:r>
              <a:rPr lang="en-US" sz="2400" i="1" dirty="0" smtClean="0">
                <a:solidFill>
                  <a:srgbClr val="3366FF"/>
                </a:solidFill>
              </a:rPr>
              <a:t>A set of TCP segments with bounded byte count</a:t>
            </a:r>
            <a:endParaRPr lang="en-US" sz="2400" i="1" dirty="0" smtClean="0">
              <a:solidFill>
                <a:srgbClr val="3366FF"/>
              </a:solidFill>
            </a:endParaRPr>
          </a:p>
          <a:p>
            <a:pPr lvl="1"/>
            <a:r>
              <a:rPr lang="en-US" sz="2400" dirty="0" smtClean="0"/>
              <a:t>Bound is maximal TCP Segmentation Offload (TSO) size</a:t>
            </a:r>
            <a:endParaRPr lang="en-US" sz="2000" dirty="0" smtClean="0"/>
          </a:p>
          <a:p>
            <a:pPr lvl="2"/>
            <a:r>
              <a:rPr lang="en-US" sz="2000" dirty="0" smtClean="0"/>
              <a:t>Maximize the benefit of TSO for high speed</a:t>
            </a:r>
            <a:endParaRPr lang="en-US" sz="2000" dirty="0" smtClean="0"/>
          </a:p>
          <a:p>
            <a:pPr lvl="2"/>
            <a:r>
              <a:rPr lang="en-US" sz="2000" i="1" dirty="0" smtClean="0">
                <a:solidFill>
                  <a:srgbClr val="3366FF"/>
                </a:solidFill>
              </a:rPr>
              <a:t>64KB</a:t>
            </a:r>
            <a:r>
              <a:rPr lang="en-US" sz="2000" dirty="0" smtClean="0"/>
              <a:t> in implementation</a:t>
            </a:r>
            <a:endParaRPr lang="en-US" sz="2000" dirty="0" smtClean="0"/>
          </a:p>
          <a:p>
            <a:pPr lvl="0"/>
            <a:r>
              <a:rPr lang="en-US" sz="2800" dirty="0" smtClean="0"/>
              <a:t>Examples</a:t>
            </a:r>
            <a:endParaRPr lang="en-US" sz="2800" dirty="0"/>
          </a:p>
          <a:p>
            <a:pPr lvl="1"/>
            <a:endParaRPr lang="en-US" dirty="0" smtClean="0"/>
          </a:p>
          <a:p>
            <a:pPr lvl="1"/>
            <a:endParaRPr lang="en-US" dirty="0" smtClean="0"/>
          </a:p>
          <a:p>
            <a:pPr lvl="1"/>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4D3BA737-27AB-A44D-A61A-F5896FDDB172}" type="slidenum">
              <a:rPr lang="en-US" smtClean="0"/>
            </a:fld>
            <a:endParaRPr lang="en-US" dirty="0"/>
          </a:p>
        </p:txBody>
      </p:sp>
      <p:sp>
        <p:nvSpPr>
          <p:cNvPr id="5" name="Rectangle 4"/>
          <p:cNvSpPr/>
          <p:nvPr/>
        </p:nvSpPr>
        <p:spPr>
          <a:xfrm>
            <a:off x="777495" y="5476151"/>
            <a:ext cx="1516171" cy="50536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25KB</a:t>
            </a:r>
            <a:endParaRPr lang="en-US" dirty="0"/>
          </a:p>
        </p:txBody>
      </p:sp>
      <p:sp>
        <p:nvSpPr>
          <p:cNvPr id="6" name="Rectangle 5"/>
          <p:cNvSpPr/>
          <p:nvPr/>
        </p:nvSpPr>
        <p:spPr>
          <a:xfrm>
            <a:off x="2744117" y="5476151"/>
            <a:ext cx="2037624" cy="50536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30KB</a:t>
            </a:r>
            <a:endParaRPr lang="en-US" dirty="0"/>
          </a:p>
        </p:txBody>
      </p:sp>
      <p:sp>
        <p:nvSpPr>
          <p:cNvPr id="7" name="Rectangle 6"/>
          <p:cNvSpPr/>
          <p:nvPr/>
        </p:nvSpPr>
        <p:spPr>
          <a:xfrm>
            <a:off x="5327358" y="5476151"/>
            <a:ext cx="2037624" cy="50536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30KB</a:t>
            </a:r>
            <a:endParaRPr lang="en-US" dirty="0"/>
          </a:p>
        </p:txBody>
      </p:sp>
      <p:cxnSp>
        <p:nvCxnSpPr>
          <p:cNvPr id="9" name="Straight Connector 8"/>
          <p:cNvCxnSpPr/>
          <p:nvPr/>
        </p:nvCxnSpPr>
        <p:spPr>
          <a:xfrm>
            <a:off x="466501" y="5137530"/>
            <a:ext cx="25918" cy="1516081"/>
          </a:xfrm>
          <a:prstGeom prst="line">
            <a:avLst/>
          </a:prstGeom>
          <a:ln w="76200">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099589" y="5093592"/>
            <a:ext cx="25918" cy="1516081"/>
          </a:xfrm>
          <a:prstGeom prst="line">
            <a:avLst/>
          </a:prstGeom>
          <a:ln w="76200">
            <a:prstDash val="sysDash"/>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899002" y="6083516"/>
            <a:ext cx="2108119" cy="461665"/>
          </a:xfrm>
          <a:prstGeom prst="rect">
            <a:avLst/>
          </a:prstGeom>
          <a:noFill/>
        </p:spPr>
        <p:txBody>
          <a:bodyPr wrap="none" rtlCol="0">
            <a:spAutoFit/>
          </a:bodyPr>
          <a:lstStyle/>
          <a:p>
            <a:r>
              <a:rPr lang="en-US" sz="2400" b="1" dirty="0" err="1" smtClean="0"/>
              <a:t>Flowcell</a:t>
            </a:r>
            <a:r>
              <a:rPr lang="en-US" sz="2400" b="1" dirty="0" smtClean="0"/>
              <a:t>: 55KB</a:t>
            </a:r>
            <a:endParaRPr lang="en-US" sz="2400" b="1" dirty="0"/>
          </a:p>
        </p:txBody>
      </p:sp>
      <p:sp>
        <p:nvSpPr>
          <p:cNvPr id="25" name="Oval 24"/>
          <p:cNvSpPr/>
          <p:nvPr/>
        </p:nvSpPr>
        <p:spPr>
          <a:xfrm>
            <a:off x="7576792" y="5579814"/>
            <a:ext cx="274320" cy="27432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055302" y="5579814"/>
            <a:ext cx="274320" cy="27432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578104" y="5579814"/>
            <a:ext cx="274320" cy="274320"/>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107702" y="4948769"/>
            <a:ext cx="1493580" cy="369332"/>
          </a:xfrm>
          <a:prstGeom prst="rect">
            <a:avLst/>
          </a:prstGeom>
          <a:noFill/>
        </p:spPr>
        <p:txBody>
          <a:bodyPr wrap="none" rtlCol="0">
            <a:spAutoFit/>
          </a:bodyPr>
          <a:lstStyle/>
          <a:p>
            <a:r>
              <a:rPr lang="en-US" dirty="0" smtClean="0"/>
              <a:t>TCP segments</a:t>
            </a:r>
            <a:endParaRPr lang="en-US" dirty="0"/>
          </a:p>
        </p:txBody>
      </p:sp>
      <p:sp>
        <p:nvSpPr>
          <p:cNvPr id="22" name="TextBox 21"/>
          <p:cNvSpPr txBox="1"/>
          <p:nvPr/>
        </p:nvSpPr>
        <p:spPr>
          <a:xfrm>
            <a:off x="174213" y="6456321"/>
            <a:ext cx="636412" cy="369332"/>
          </a:xfrm>
          <a:prstGeom prst="rect">
            <a:avLst/>
          </a:prstGeom>
          <a:noFill/>
        </p:spPr>
        <p:txBody>
          <a:bodyPr wrap="none" rtlCol="0">
            <a:spAutoFit/>
          </a:bodyPr>
          <a:lstStyle/>
          <a:p>
            <a:r>
              <a:rPr lang="en-US" dirty="0" smtClean="0"/>
              <a:t>Start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solidFill>
                <a:srgbClr val="0000FF"/>
              </a:solidFill>
            </a:endParaRPr>
          </a:p>
        </p:txBody>
      </p:sp>
      <p:sp>
        <p:nvSpPr>
          <p:cNvPr id="3" name="Content Placeholder 2"/>
          <p:cNvSpPr>
            <a:spLocks noGrp="1"/>
          </p:cNvSpPr>
          <p:nvPr>
            <p:ph idx="1"/>
          </p:nvPr>
        </p:nvSpPr>
        <p:spPr/>
        <p:txBody>
          <a:bodyPr>
            <a:normAutofit/>
          </a:bodyPr>
          <a:lstStyle/>
          <a:p>
            <a:pPr lvl="0"/>
            <a:r>
              <a:rPr lang="en-US" dirty="0" smtClean="0"/>
              <a:t>Generic Receive Offload (GRO)</a:t>
            </a:r>
            <a:endParaRPr lang="en-US" dirty="0" smtClean="0"/>
          </a:p>
          <a:p>
            <a:pPr lvl="1"/>
            <a:r>
              <a:rPr lang="en-US" dirty="0" smtClean="0"/>
              <a:t>The reverse process of TSO</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4D3BA737-27AB-A44D-A61A-F5896FDDB172}" type="slidenum">
              <a:rPr lang="en-US" smtClean="0"/>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5" name="Right Brace 4"/>
          <p:cNvSpPr/>
          <p:nvPr/>
        </p:nvSpPr>
        <p:spPr>
          <a:xfrm>
            <a:off x="7338131" y="1761558"/>
            <a:ext cx="299876" cy="168031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ight Brace 21"/>
          <p:cNvSpPr/>
          <p:nvPr/>
        </p:nvSpPr>
        <p:spPr>
          <a:xfrm>
            <a:off x="7364589" y="3686641"/>
            <a:ext cx="273418" cy="9000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7725870" y="2377889"/>
            <a:ext cx="608072" cy="461665"/>
          </a:xfrm>
          <a:prstGeom prst="rect">
            <a:avLst/>
          </a:prstGeom>
          <a:noFill/>
        </p:spPr>
        <p:txBody>
          <a:bodyPr wrap="none" rtlCol="0">
            <a:spAutoFit/>
          </a:bodyPr>
          <a:lstStyle/>
          <a:p>
            <a:r>
              <a:rPr lang="en-US" sz="2400" b="1" i="1" dirty="0" smtClean="0"/>
              <a:t>OS</a:t>
            </a:r>
            <a:endParaRPr lang="en-US" sz="2400" b="1" i="1" dirty="0"/>
          </a:p>
        </p:txBody>
      </p:sp>
      <p:sp>
        <p:nvSpPr>
          <p:cNvPr id="23" name="TextBox 22"/>
          <p:cNvSpPr txBox="1"/>
          <p:nvPr/>
        </p:nvSpPr>
        <p:spPr>
          <a:xfrm>
            <a:off x="7649987" y="3824445"/>
            <a:ext cx="1553777" cy="461665"/>
          </a:xfrm>
          <a:prstGeom prst="rect">
            <a:avLst/>
          </a:prstGeom>
          <a:noFill/>
        </p:spPr>
        <p:txBody>
          <a:bodyPr wrap="square" rtlCol="0">
            <a:spAutoFit/>
          </a:bodyPr>
          <a:lstStyle/>
          <a:p>
            <a:r>
              <a:rPr lang="en-US" sz="2400" b="1" i="1" dirty="0" smtClean="0"/>
              <a:t>Hardware</a:t>
            </a:r>
            <a:endParaRPr lang="en-US" sz="2400" b="1"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endParaRPr lang="en-US" sz="2000" dirty="0" smtClean="0"/>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17" name="Rectangle 16"/>
          <p:cNvSpPr/>
          <p:nvPr/>
        </p:nvSpPr>
        <p:spPr>
          <a:xfrm>
            <a:off x="312111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18" name="Rectangle 17"/>
          <p:cNvSpPr/>
          <p:nvPr/>
        </p:nvSpPr>
        <p:spPr>
          <a:xfrm>
            <a:off x="382215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19" name="Rectangle 18"/>
          <p:cNvSpPr/>
          <p:nvPr/>
        </p:nvSpPr>
        <p:spPr>
          <a:xfrm>
            <a:off x="453226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434112"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4" name="TextBox 3"/>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endParaRPr lang="en-US" sz="2000" dirty="0" smtClean="0"/>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17" name="Rectangle 16"/>
          <p:cNvSpPr/>
          <p:nvPr/>
        </p:nvSpPr>
        <p:spPr>
          <a:xfrm>
            <a:off x="312111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18" name="Rectangle 17"/>
          <p:cNvSpPr/>
          <p:nvPr/>
        </p:nvSpPr>
        <p:spPr>
          <a:xfrm>
            <a:off x="382215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19" name="Rectangle 18"/>
          <p:cNvSpPr/>
          <p:nvPr/>
        </p:nvSpPr>
        <p:spPr>
          <a:xfrm>
            <a:off x="453226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434112"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Merge</a:t>
            </a:r>
            <a:endParaRPr lang="en-US" sz="2400" dirty="0">
              <a:solidFill>
                <a:srgbClr val="3366FF"/>
              </a:solidFill>
            </a:endParaRPr>
          </a:p>
        </p:txBody>
      </p:sp>
      <p:sp>
        <p:nvSpPr>
          <p:cNvPr id="16" name="TextBox 15"/>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endParaRPr lang="en-US" sz="2000" dirty="0" smtClean="0"/>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17" name="Rectangle 16"/>
          <p:cNvSpPr/>
          <p:nvPr/>
        </p:nvSpPr>
        <p:spPr>
          <a:xfrm>
            <a:off x="312111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18" name="Rectangle 17"/>
          <p:cNvSpPr/>
          <p:nvPr/>
        </p:nvSpPr>
        <p:spPr>
          <a:xfrm>
            <a:off x="382215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19" name="Rectangle 18"/>
          <p:cNvSpPr/>
          <p:nvPr/>
        </p:nvSpPr>
        <p:spPr>
          <a:xfrm>
            <a:off x="453226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846797" y="271209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Merge</a:t>
            </a:r>
            <a:endParaRPr lang="en-US" sz="2400" dirty="0">
              <a:solidFill>
                <a:srgbClr val="3366FF"/>
              </a:solidFill>
            </a:endParaRPr>
          </a:p>
        </p:txBody>
      </p:sp>
      <p:sp>
        <p:nvSpPr>
          <p:cNvPr id="16" name="TextBox 15"/>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endParaRPr lang="en-US" sz="2000" dirty="0" smtClean="0"/>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18" name="Rectangle 17"/>
          <p:cNvSpPr/>
          <p:nvPr/>
        </p:nvSpPr>
        <p:spPr>
          <a:xfrm>
            <a:off x="382215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19" name="Rectangle 18"/>
          <p:cNvSpPr/>
          <p:nvPr/>
        </p:nvSpPr>
        <p:spPr>
          <a:xfrm>
            <a:off x="453226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846797" y="2712094"/>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P2</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Merge</a:t>
            </a:r>
            <a:endParaRPr lang="en-US" sz="2400" dirty="0">
              <a:solidFill>
                <a:srgbClr val="3366FF"/>
              </a:solidFill>
            </a:endParaRPr>
          </a:p>
        </p:txBody>
      </p:sp>
      <p:sp>
        <p:nvSpPr>
          <p:cNvPr id="15" name="TextBox 14"/>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endParaRPr lang="en-US" sz="2000" dirty="0" smtClean="0"/>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19" name="Rectangle 18"/>
          <p:cNvSpPr/>
          <p:nvPr/>
        </p:nvSpPr>
        <p:spPr>
          <a:xfrm>
            <a:off x="453226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846797" y="2712094"/>
            <a:ext cx="16459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Merge</a:t>
            </a:r>
            <a:endParaRPr lang="en-US" sz="2400" dirty="0">
              <a:solidFill>
                <a:srgbClr val="3366FF"/>
              </a:solidFill>
            </a:endParaRPr>
          </a:p>
        </p:txBody>
      </p:sp>
      <p:sp>
        <p:nvSpPr>
          <p:cNvPr id="14" name="TextBox 13"/>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endParaRPr lang="en-US" sz="2000" dirty="0" smtClean="0"/>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20" name="Rectangle 19"/>
          <p:cNvSpPr/>
          <p:nvPr/>
        </p:nvSpPr>
        <p:spPr>
          <a:xfrm>
            <a:off x="5233307" y="3689860"/>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21" name="Rectangle 20"/>
          <p:cNvSpPr/>
          <p:nvPr/>
        </p:nvSpPr>
        <p:spPr>
          <a:xfrm>
            <a:off x="2846797" y="2712094"/>
            <a:ext cx="219456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P4</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Merge</a:t>
            </a:r>
            <a:endParaRPr lang="en-US" sz="2400" dirty="0">
              <a:solidFill>
                <a:srgbClr val="3366FF"/>
              </a:solidFill>
            </a:endParaRPr>
          </a:p>
        </p:txBody>
      </p:sp>
      <p:sp>
        <p:nvSpPr>
          <p:cNvPr id="13" name="TextBox 12"/>
          <p:cNvSpPr txBox="1"/>
          <p:nvPr/>
        </p:nvSpPr>
        <p:spPr>
          <a:xfrm>
            <a:off x="1704147" y="4374072"/>
            <a:ext cx="1459930" cy="400110"/>
          </a:xfrm>
          <a:prstGeom prst="rect">
            <a:avLst/>
          </a:prstGeom>
          <a:noFill/>
        </p:spPr>
        <p:txBody>
          <a:bodyPr wrap="none" rtlCol="0">
            <a:spAutoFit/>
          </a:bodyPr>
          <a:lstStyle/>
          <a:p>
            <a:r>
              <a:rPr lang="en-US" sz="2000" dirty="0" smtClean="0"/>
              <a:t>Queue head</a:t>
            </a:r>
            <a:endParaRPr lang="en-US"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endParaRPr lang="en-US" sz="2000" dirty="0" smtClean="0"/>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21" name="Rectangle 20"/>
          <p:cNvSpPr/>
          <p:nvPr/>
        </p:nvSpPr>
        <p:spPr>
          <a:xfrm>
            <a:off x="2846797" y="2712094"/>
            <a:ext cx="274320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P5</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Push-up</a:t>
            </a:r>
            <a:endParaRPr lang="en-US" sz="2400" dirty="0">
              <a:solidFill>
                <a:srgbClr val="3366FF"/>
              </a:solidFill>
            </a:endParaRPr>
          </a:p>
        </p:txBody>
      </p:sp>
      <p:sp>
        <p:nvSpPr>
          <p:cNvPr id="5" name="Striped Right Arrow 4"/>
          <p:cNvSpPr/>
          <p:nvPr/>
        </p:nvSpPr>
        <p:spPr>
          <a:xfrm rot="16200000">
            <a:off x="3725979" y="1985047"/>
            <a:ext cx="978408"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02188" y="4949153"/>
            <a:ext cx="8904953" cy="112413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i="1" dirty="0" smtClean="0">
                <a:solidFill>
                  <a:srgbClr val="3366FF"/>
                </a:solidFill>
              </a:rPr>
              <a:t>Large TCP segments are pushed-up at the end of a batched IO event</a:t>
            </a:r>
            <a:endParaRPr lang="en-US" sz="2400" i="1" dirty="0" smtClean="0">
              <a:solidFill>
                <a:srgbClr val="3366FF"/>
              </a:solidFill>
            </a:endParaRPr>
          </a:p>
          <a:p>
            <a:pPr lvl="0" algn="ctr"/>
            <a:r>
              <a:rPr lang="en-US" sz="2400" i="1" dirty="0" smtClean="0">
                <a:solidFill>
                  <a:srgbClr val="3366FF"/>
                </a:solidFill>
              </a:rPr>
              <a:t>(i.e., a polling event)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Landscape</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fld>
            <a:endParaRPr lang="en-US"/>
          </a:p>
        </p:txBody>
      </p:sp>
      <p:grpSp>
        <p:nvGrpSpPr>
          <p:cNvPr id="9" name="Group 8"/>
          <p:cNvGrpSpPr/>
          <p:nvPr/>
        </p:nvGrpSpPr>
        <p:grpSpPr>
          <a:xfrm>
            <a:off x="-60636" y="3835502"/>
            <a:ext cx="4734382" cy="1679794"/>
            <a:chOff x="1199426" y="4820973"/>
            <a:chExt cx="4734382" cy="1771612"/>
          </a:xfrm>
        </p:grpSpPr>
        <p:sp>
          <p:nvSpPr>
            <p:cNvPr id="25" name="TextBox 24"/>
            <p:cNvSpPr txBox="1"/>
            <p:nvPr/>
          </p:nvSpPr>
          <p:spPr>
            <a:xfrm>
              <a:off x="1199426" y="5608926"/>
              <a:ext cx="1999541" cy="389520"/>
            </a:xfrm>
            <a:prstGeom prst="rect">
              <a:avLst/>
            </a:prstGeom>
            <a:noFill/>
          </p:spPr>
          <p:txBody>
            <a:bodyPr wrap="none" rtlCol="0">
              <a:spAutoFit/>
            </a:bodyPr>
            <a:lstStyle/>
            <a:p>
              <a:pPr algn="ctr"/>
              <a:r>
                <a:rPr lang="en-US" dirty="0" smtClean="0">
                  <a:solidFill>
                    <a:schemeClr val="bg2">
                      <a:lumMod val="10000"/>
                    </a:schemeClr>
                  </a:solidFill>
                  <a:latin typeface="Verdana" panose="020B0604030504040204"/>
                  <a:cs typeface="Verdana" panose="020B0604030504040204"/>
                </a:rPr>
                <a:t>Cong. Oblivious</a:t>
              </a:r>
              <a:endParaRPr lang="en-US" dirty="0" smtClean="0">
                <a:solidFill>
                  <a:schemeClr val="bg2">
                    <a:lumMod val="10000"/>
                  </a:schemeClr>
                </a:solidFill>
                <a:latin typeface="Verdana" panose="020B0604030504040204"/>
                <a:cs typeface="Verdana" panose="020B0604030504040204"/>
              </a:endParaRPr>
            </a:p>
          </p:txBody>
        </p:sp>
        <p:sp>
          <p:nvSpPr>
            <p:cNvPr id="26" name="TextBox 25"/>
            <p:cNvSpPr txBox="1"/>
            <p:nvPr/>
          </p:nvSpPr>
          <p:spPr>
            <a:xfrm>
              <a:off x="1319387" y="5975845"/>
              <a:ext cx="1904889" cy="616740"/>
            </a:xfrm>
            <a:prstGeom prst="rect">
              <a:avLst/>
            </a:prstGeom>
            <a:noFill/>
          </p:spPr>
          <p:txBody>
            <a:bodyPr wrap="none" rtlCol="0">
              <a:spAutoFit/>
            </a:bodyPr>
            <a:lstStyle/>
            <a:p>
              <a:r>
                <a:rPr lang="en-US" sz="1600" dirty="0">
                  <a:solidFill>
                    <a:srgbClr val="0033CC"/>
                  </a:solidFill>
                  <a:latin typeface="Verdana" panose="020B0604030504040204"/>
                  <a:cs typeface="Verdana" panose="020B0604030504040204"/>
                </a:rPr>
                <a:t>[</a:t>
              </a:r>
              <a:r>
                <a:rPr lang="en-US" sz="1600" dirty="0" smtClean="0">
                  <a:solidFill>
                    <a:srgbClr val="0033CC"/>
                  </a:solidFill>
                  <a:latin typeface="Verdana" panose="020B0604030504040204"/>
                  <a:cs typeface="Verdana" panose="020B0604030504040204"/>
                </a:rPr>
                <a:t>ECMP, </a:t>
              </a:r>
              <a:r>
                <a:rPr lang="en-US" sz="1600" dirty="0" smtClean="0">
                  <a:solidFill>
                    <a:srgbClr val="0033CC"/>
                  </a:solidFill>
                  <a:latin typeface="Verdana" panose="020B0604030504040204"/>
                  <a:cs typeface="Verdana" panose="020B0604030504040204"/>
                </a:rPr>
                <a:t>WCMP, </a:t>
              </a:r>
              <a:endParaRPr lang="en-US" sz="1600" dirty="0" smtClean="0">
                <a:solidFill>
                  <a:srgbClr val="0033CC"/>
                </a:solidFill>
                <a:latin typeface="Verdana" panose="020B0604030504040204"/>
                <a:cs typeface="Verdana" panose="020B0604030504040204"/>
              </a:endParaRPr>
            </a:p>
            <a:p>
              <a:r>
                <a:rPr lang="en-US" sz="1600" dirty="0" smtClean="0">
                  <a:solidFill>
                    <a:srgbClr val="0033CC"/>
                  </a:solidFill>
                  <a:latin typeface="Verdana" panose="020B0604030504040204"/>
                  <a:cs typeface="Verdana" panose="020B0604030504040204"/>
                </a:rPr>
                <a:t>packet</a:t>
              </a:r>
              <a:r>
                <a:rPr lang="en-US" sz="1600" dirty="0" smtClean="0">
                  <a:solidFill>
                    <a:srgbClr val="0033CC"/>
                  </a:solidFill>
                  <a:latin typeface="Verdana" panose="020B0604030504040204"/>
                  <a:cs typeface="Verdana" panose="020B0604030504040204"/>
                </a:rPr>
                <a:t>-</a:t>
              </a:r>
              <a:r>
                <a:rPr lang="en-US" sz="1600" dirty="0" smtClean="0">
                  <a:solidFill>
                    <a:srgbClr val="0033CC"/>
                  </a:solidFill>
                  <a:latin typeface="Verdana" panose="020B0604030504040204"/>
                  <a:cs typeface="Verdana" panose="020B0604030504040204"/>
                </a:rPr>
                <a:t>spray, …]</a:t>
              </a:r>
              <a:endParaRPr lang="en-US" sz="1600" dirty="0" smtClean="0">
                <a:solidFill>
                  <a:srgbClr val="0033CC"/>
                </a:solidFill>
                <a:latin typeface="Verdana" panose="020B0604030504040204"/>
                <a:cs typeface="Verdana" panose="020B0604030504040204"/>
              </a:endParaRPr>
            </a:p>
          </p:txBody>
        </p:sp>
        <p:cxnSp>
          <p:nvCxnSpPr>
            <p:cNvPr id="28" name="Straight Connector 27"/>
            <p:cNvCxnSpPr/>
            <p:nvPr/>
          </p:nvCxnSpPr>
          <p:spPr>
            <a:xfrm>
              <a:off x="3215479" y="482097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89498" y="5198446"/>
              <a:ext cx="2086632"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18478" y="5620572"/>
              <a:ext cx="1656673" cy="389520"/>
            </a:xfrm>
            <a:prstGeom prst="rect">
              <a:avLst/>
            </a:prstGeom>
            <a:noFill/>
          </p:spPr>
          <p:txBody>
            <a:bodyPr wrap="none" rtlCol="0">
              <a:spAutoFit/>
            </a:bodyPr>
            <a:lstStyle/>
            <a:p>
              <a:pPr algn="ctr"/>
              <a:r>
                <a:rPr lang="en-US" dirty="0" smtClean="0">
                  <a:solidFill>
                    <a:schemeClr val="bg2">
                      <a:lumMod val="10000"/>
                    </a:schemeClr>
                  </a:solidFill>
                  <a:latin typeface="Verdana" panose="020B0604030504040204"/>
                  <a:cs typeface="Verdana" panose="020B0604030504040204"/>
                </a:rPr>
                <a:t>Cong. Aware</a:t>
              </a:r>
              <a:endParaRPr lang="en-US" dirty="0" smtClean="0">
                <a:solidFill>
                  <a:schemeClr val="bg2">
                    <a:lumMod val="10000"/>
                  </a:schemeClr>
                </a:solidFill>
                <a:latin typeface="Verdana" panose="020B0604030504040204"/>
                <a:cs typeface="Verdana" panose="020B0604030504040204"/>
              </a:endParaRPr>
            </a:p>
          </p:txBody>
        </p:sp>
        <p:sp>
          <p:nvSpPr>
            <p:cNvPr id="31" name="TextBox 30"/>
            <p:cNvSpPr txBox="1"/>
            <p:nvPr/>
          </p:nvSpPr>
          <p:spPr>
            <a:xfrm>
              <a:off x="3275508" y="5975845"/>
              <a:ext cx="2658300" cy="616740"/>
            </a:xfrm>
            <a:prstGeom prst="rect">
              <a:avLst/>
            </a:prstGeom>
            <a:noFill/>
          </p:spPr>
          <p:txBody>
            <a:bodyPr wrap="none" rtlCol="0">
              <a:spAutoFit/>
            </a:bodyPr>
            <a:lstStyle/>
            <a:p>
              <a:r>
                <a:rPr lang="en-US" sz="1600" dirty="0" smtClean="0">
                  <a:solidFill>
                    <a:srgbClr val="0033CC"/>
                  </a:solidFill>
                  <a:latin typeface="Verdana" panose="020B0604030504040204"/>
                  <a:cs typeface="Verdana" panose="020B0604030504040204"/>
                </a:rPr>
                <a:t>  [</a:t>
              </a:r>
              <a:r>
                <a:rPr lang="en-US" sz="1600" dirty="0" smtClean="0">
                  <a:solidFill>
                    <a:srgbClr val="0033CC"/>
                  </a:solidFill>
                  <a:latin typeface="Verdana" panose="020B0604030504040204"/>
                  <a:cs typeface="Verdana" panose="020B0604030504040204"/>
                </a:rPr>
                <a:t>Flare</a:t>
              </a:r>
              <a:r>
                <a:rPr lang="en-US" sz="1600" dirty="0" smtClean="0">
                  <a:solidFill>
                    <a:srgbClr val="0033CC"/>
                  </a:solidFill>
                  <a:latin typeface="Verdana" panose="020B0604030504040204"/>
                  <a:cs typeface="Verdana" panose="020B0604030504040204"/>
                </a:rPr>
                <a:t>, </a:t>
              </a:r>
              <a:r>
                <a:rPr lang="en-US" sz="1600" dirty="0" err="1" smtClean="0">
                  <a:solidFill>
                    <a:srgbClr val="0033CC"/>
                  </a:solidFill>
                  <a:latin typeface="Verdana" panose="020B0604030504040204"/>
                  <a:cs typeface="Verdana" panose="020B0604030504040204"/>
                </a:rPr>
                <a:t>TeXCP</a:t>
              </a:r>
              <a:r>
                <a:rPr lang="en-US" sz="1600" dirty="0" smtClean="0">
                  <a:solidFill>
                    <a:srgbClr val="0033CC"/>
                  </a:solidFill>
                  <a:latin typeface="Verdana" panose="020B0604030504040204"/>
                  <a:cs typeface="Verdana" panose="020B0604030504040204"/>
                </a:rPr>
                <a:t>,</a:t>
              </a:r>
              <a:r>
                <a:rPr lang="en-US" sz="1600" dirty="0" smtClean="0">
                  <a:solidFill>
                    <a:srgbClr val="0033CC"/>
                  </a:solidFill>
                  <a:latin typeface="Verdana" panose="020B0604030504040204"/>
                  <a:cs typeface="Verdana" panose="020B0604030504040204"/>
                </a:rPr>
                <a:t> </a:t>
              </a:r>
              <a:r>
                <a:rPr lang="en-US" sz="1600" dirty="0" smtClean="0">
                  <a:solidFill>
                    <a:srgbClr val="0033CC"/>
                  </a:solidFill>
                  <a:latin typeface="Verdana" panose="020B0604030504040204"/>
                  <a:cs typeface="Verdana" panose="020B0604030504040204"/>
                </a:rPr>
                <a:t>CONGA, </a:t>
              </a:r>
              <a:endParaRPr lang="en-US" sz="1600" dirty="0" smtClean="0">
                <a:solidFill>
                  <a:srgbClr val="0033CC"/>
                </a:solidFill>
                <a:latin typeface="Verdana" panose="020B0604030504040204"/>
                <a:cs typeface="Verdana" panose="020B0604030504040204"/>
              </a:endParaRPr>
            </a:p>
            <a:p>
              <a:r>
                <a:rPr lang="en-US" sz="1600" dirty="0">
                  <a:solidFill>
                    <a:srgbClr val="0033CC"/>
                  </a:solidFill>
                  <a:latin typeface="Verdana" panose="020B0604030504040204"/>
                  <a:cs typeface="Verdana" panose="020B0604030504040204"/>
                </a:rPr>
                <a:t> </a:t>
              </a:r>
              <a:r>
                <a:rPr lang="en-US" sz="1600" dirty="0" smtClean="0">
                  <a:solidFill>
                    <a:srgbClr val="0033CC"/>
                  </a:solidFill>
                  <a:latin typeface="Verdana" panose="020B0604030504040204"/>
                  <a:cs typeface="Verdana" panose="020B0604030504040204"/>
                </a:rPr>
                <a:t>     </a:t>
              </a:r>
              <a:r>
                <a:rPr lang="en-US" sz="1600" dirty="0" err="1" smtClean="0">
                  <a:solidFill>
                    <a:srgbClr val="0033CC"/>
                  </a:solidFill>
                  <a:latin typeface="Verdana" panose="020B0604030504040204"/>
                  <a:cs typeface="Verdana" panose="020B0604030504040204"/>
                </a:rPr>
                <a:t>DeTail</a:t>
              </a:r>
              <a:r>
                <a:rPr lang="en-US" sz="1600" dirty="0" smtClean="0">
                  <a:solidFill>
                    <a:srgbClr val="0033CC"/>
                  </a:solidFill>
                  <a:latin typeface="Verdana" panose="020B0604030504040204"/>
                  <a:cs typeface="Verdana" panose="020B0604030504040204"/>
                </a:rPr>
                <a:t>, HULA, …]</a:t>
              </a:r>
              <a:endParaRPr lang="en-US" sz="1600" dirty="0" smtClean="0">
                <a:solidFill>
                  <a:srgbClr val="0033CC"/>
                </a:solidFill>
                <a:latin typeface="Verdana" panose="020B0604030504040204"/>
                <a:cs typeface="Verdana" panose="020B0604030504040204"/>
              </a:endParaRPr>
            </a:p>
          </p:txBody>
        </p:sp>
        <p:cxnSp>
          <p:nvCxnSpPr>
            <p:cNvPr id="33" name="Straight Connector 32"/>
            <p:cNvCxnSpPr/>
            <p:nvPr/>
          </p:nvCxnSpPr>
          <p:spPr>
            <a:xfrm flipH="1">
              <a:off x="4295789" y="5202813"/>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98571" y="5190625"/>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81240" y="1721638"/>
            <a:ext cx="7330393" cy="2102821"/>
            <a:chOff x="630666" y="2328446"/>
            <a:chExt cx="7330393" cy="2316188"/>
          </a:xfrm>
        </p:grpSpPr>
        <p:cxnSp>
          <p:nvCxnSpPr>
            <p:cNvPr id="11" name="Straight Connector 10"/>
            <p:cNvCxnSpPr/>
            <p:nvPr/>
          </p:nvCxnSpPr>
          <p:spPr>
            <a:xfrm>
              <a:off x="1895867" y="2570029"/>
              <a:ext cx="3878928"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95867" y="254563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78862" y="2945221"/>
              <a:ext cx="1481408" cy="406807"/>
            </a:xfrm>
            <a:prstGeom prst="rect">
              <a:avLst/>
            </a:prstGeom>
            <a:noFill/>
          </p:spPr>
          <p:txBody>
            <a:bodyPr wrap="none" rtlCol="0">
              <a:spAutoFit/>
            </a:bodyPr>
            <a:lstStyle/>
            <a:p>
              <a:r>
                <a:rPr lang="en-US" dirty="0" smtClean="0">
                  <a:solidFill>
                    <a:schemeClr val="bg2">
                      <a:lumMod val="10000"/>
                    </a:schemeClr>
                  </a:solidFill>
                  <a:latin typeface="Verdana" panose="020B0604030504040204"/>
                  <a:cs typeface="Verdana" panose="020B0604030504040204"/>
                </a:rPr>
                <a:t>Centralized</a:t>
              </a:r>
              <a:endParaRPr lang="en-US" dirty="0">
                <a:solidFill>
                  <a:schemeClr val="bg2">
                    <a:lumMod val="10000"/>
                  </a:schemeClr>
                </a:solidFill>
                <a:latin typeface="Verdana" panose="020B0604030504040204"/>
                <a:cs typeface="Verdana" panose="020B0604030504040204"/>
              </a:endParaRPr>
            </a:p>
          </p:txBody>
        </p:sp>
        <p:cxnSp>
          <p:nvCxnSpPr>
            <p:cNvPr id="14" name="Straight Connector 13"/>
            <p:cNvCxnSpPr/>
            <p:nvPr/>
          </p:nvCxnSpPr>
          <p:spPr>
            <a:xfrm>
              <a:off x="5774796" y="2557314"/>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93848" y="3006580"/>
              <a:ext cx="1461120" cy="406807"/>
            </a:xfrm>
            <a:prstGeom prst="rect">
              <a:avLst/>
            </a:prstGeom>
            <a:noFill/>
          </p:spPr>
          <p:txBody>
            <a:bodyPr wrap="none" rtlCol="0">
              <a:spAutoFit/>
            </a:bodyPr>
            <a:lstStyle/>
            <a:p>
              <a:r>
                <a:rPr lang="en-US" dirty="0" smtClean="0">
                  <a:solidFill>
                    <a:schemeClr val="bg2">
                      <a:lumMod val="10000"/>
                    </a:schemeClr>
                  </a:solidFill>
                  <a:latin typeface="Verdana" panose="020B0604030504040204"/>
                  <a:cs typeface="Verdana" panose="020B0604030504040204"/>
                </a:rPr>
                <a:t>Distributed</a:t>
              </a:r>
              <a:endParaRPr lang="en-US" dirty="0">
                <a:solidFill>
                  <a:schemeClr val="bg2">
                    <a:lumMod val="10000"/>
                  </a:schemeClr>
                </a:solidFill>
                <a:latin typeface="Verdana" panose="020B0604030504040204"/>
                <a:cs typeface="Verdana" panose="020B0604030504040204"/>
              </a:endParaRPr>
            </a:p>
          </p:txBody>
        </p:sp>
        <p:sp>
          <p:nvSpPr>
            <p:cNvPr id="16" name="TextBox 15"/>
            <p:cNvSpPr txBox="1"/>
            <p:nvPr/>
          </p:nvSpPr>
          <p:spPr>
            <a:xfrm>
              <a:off x="630666" y="3298449"/>
              <a:ext cx="3258123" cy="372906"/>
            </a:xfrm>
            <a:prstGeom prst="rect">
              <a:avLst/>
            </a:prstGeom>
            <a:noFill/>
          </p:spPr>
          <p:txBody>
            <a:bodyPr wrap="none" rtlCol="0">
              <a:spAutoFit/>
            </a:bodyPr>
            <a:lstStyle/>
            <a:p>
              <a:r>
                <a:rPr lang="en-US" sz="1600" dirty="0">
                  <a:solidFill>
                    <a:srgbClr val="0033CC"/>
                  </a:solidFill>
                  <a:latin typeface="Verdana" panose="020B0604030504040204"/>
                  <a:cs typeface="Verdana" panose="020B0604030504040204"/>
                </a:rPr>
                <a:t>[</a:t>
              </a:r>
              <a:r>
                <a:rPr lang="en-US" sz="1600" dirty="0" err="1" smtClean="0">
                  <a:solidFill>
                    <a:srgbClr val="0033CC"/>
                  </a:solidFill>
                  <a:latin typeface="Verdana" panose="020B0604030504040204"/>
                  <a:cs typeface="Verdana" panose="020B0604030504040204"/>
                </a:rPr>
                <a:t>Hedera</a:t>
              </a:r>
              <a:r>
                <a:rPr lang="en-US" sz="1600" dirty="0" smtClean="0">
                  <a:solidFill>
                    <a:srgbClr val="0033CC"/>
                  </a:solidFill>
                  <a:latin typeface="Verdana" panose="020B0604030504040204"/>
                  <a:cs typeface="Verdana" panose="020B0604030504040204"/>
                </a:rPr>
                <a:t>, </a:t>
              </a:r>
              <a:r>
                <a:rPr lang="en-US" sz="1600" dirty="0" smtClean="0">
                  <a:solidFill>
                    <a:srgbClr val="0033CC"/>
                  </a:solidFill>
                  <a:latin typeface="Verdana" panose="020B0604030504040204"/>
                  <a:cs typeface="Verdana" panose="020B0604030504040204"/>
                </a:rPr>
                <a:t>Planck, </a:t>
              </a:r>
              <a:r>
                <a:rPr lang="en-US" sz="1600" dirty="0" err="1" smtClean="0">
                  <a:solidFill>
                    <a:srgbClr val="0033CC"/>
                  </a:solidFill>
                  <a:latin typeface="Verdana" panose="020B0604030504040204"/>
                  <a:cs typeface="Verdana" panose="020B0604030504040204"/>
                </a:rPr>
                <a:t>Fastpass</a:t>
              </a:r>
              <a:r>
                <a:rPr lang="en-US" sz="1600" dirty="0" smtClean="0">
                  <a:solidFill>
                    <a:srgbClr val="0033CC"/>
                  </a:solidFill>
                  <a:latin typeface="Verdana" panose="020B0604030504040204"/>
                  <a:cs typeface="Verdana" panose="020B0604030504040204"/>
                </a:rPr>
                <a:t>, </a:t>
              </a:r>
              <a:r>
                <a:rPr lang="en-US" sz="1600" dirty="0" smtClean="0">
                  <a:solidFill>
                    <a:srgbClr val="0033CC"/>
                  </a:solidFill>
                  <a:latin typeface="Verdana" panose="020B0604030504040204"/>
                  <a:cs typeface="Verdana" panose="020B0604030504040204"/>
                </a:rPr>
                <a:t>…]</a:t>
              </a:r>
              <a:endParaRPr lang="en-US" sz="1600" dirty="0">
                <a:solidFill>
                  <a:srgbClr val="0033CC"/>
                </a:solidFill>
                <a:latin typeface="Verdana" panose="020B0604030504040204"/>
                <a:cs typeface="Verdana" panose="020B0604030504040204"/>
              </a:endParaRPr>
            </a:p>
          </p:txBody>
        </p:sp>
        <p:cxnSp>
          <p:nvCxnSpPr>
            <p:cNvPr id="17" name="Straight Connector 16"/>
            <p:cNvCxnSpPr/>
            <p:nvPr/>
          </p:nvCxnSpPr>
          <p:spPr>
            <a:xfrm>
              <a:off x="5774799" y="3472787"/>
              <a:ext cx="0" cy="32895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42217" y="3822542"/>
              <a:ext cx="4828491"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82669" y="4237827"/>
              <a:ext cx="1660280" cy="406807"/>
            </a:xfrm>
            <a:prstGeom prst="rect">
              <a:avLst/>
            </a:prstGeom>
            <a:noFill/>
          </p:spPr>
          <p:txBody>
            <a:bodyPr wrap="none" rtlCol="0">
              <a:spAutoFit/>
            </a:bodyPr>
            <a:lstStyle/>
            <a:p>
              <a:r>
                <a:rPr lang="en-US" dirty="0">
                  <a:solidFill>
                    <a:schemeClr val="bg2">
                      <a:lumMod val="10000"/>
                    </a:schemeClr>
                  </a:solidFill>
                  <a:latin typeface="Verdana" panose="020B0604030504040204"/>
                  <a:cs typeface="Verdana" panose="020B0604030504040204"/>
                </a:rPr>
                <a:t> </a:t>
              </a:r>
              <a:r>
                <a:rPr lang="en-US" dirty="0" smtClean="0">
                  <a:solidFill>
                    <a:schemeClr val="bg2">
                      <a:lumMod val="10000"/>
                    </a:schemeClr>
                  </a:solidFill>
                  <a:latin typeface="Verdana" panose="020B0604030504040204"/>
                  <a:cs typeface="Verdana" panose="020B0604030504040204"/>
                </a:rPr>
                <a:t> In-Network</a:t>
              </a:r>
              <a:endParaRPr lang="en-US" dirty="0">
                <a:solidFill>
                  <a:schemeClr val="bg2">
                    <a:lumMod val="10000"/>
                  </a:schemeClr>
                </a:solidFill>
                <a:latin typeface="Verdana" panose="020B0604030504040204"/>
                <a:cs typeface="Verdana" panose="020B0604030504040204"/>
              </a:endParaRPr>
            </a:p>
          </p:txBody>
        </p:sp>
        <p:sp>
          <p:nvSpPr>
            <p:cNvPr id="20" name="TextBox 19"/>
            <p:cNvSpPr txBox="1"/>
            <p:nvPr/>
          </p:nvSpPr>
          <p:spPr>
            <a:xfrm>
              <a:off x="6290522" y="4185631"/>
              <a:ext cx="1670537" cy="406807"/>
            </a:xfrm>
            <a:prstGeom prst="rect">
              <a:avLst/>
            </a:prstGeom>
            <a:noFill/>
          </p:spPr>
          <p:txBody>
            <a:bodyPr wrap="none" rtlCol="0">
              <a:spAutoFit/>
            </a:bodyPr>
            <a:lstStyle/>
            <a:p>
              <a:r>
                <a:rPr lang="en-US" dirty="0">
                  <a:solidFill>
                    <a:schemeClr val="bg2">
                      <a:lumMod val="10000"/>
                    </a:schemeClr>
                  </a:solidFill>
                  <a:latin typeface="Verdana" panose="020B0604030504040204"/>
                  <a:cs typeface="Verdana" panose="020B0604030504040204"/>
                </a:rPr>
                <a:t> </a:t>
              </a:r>
              <a:r>
                <a:rPr lang="en-US" dirty="0" smtClean="0">
                  <a:solidFill>
                    <a:schemeClr val="bg2">
                      <a:lumMod val="10000"/>
                    </a:schemeClr>
                  </a:solidFill>
                  <a:latin typeface="Verdana" panose="020B0604030504040204"/>
                  <a:cs typeface="Verdana" panose="020B0604030504040204"/>
                </a:rPr>
                <a:t> Host-</a:t>
              </a:r>
              <a:r>
                <a:rPr lang="en-US" dirty="0" smtClean="0">
                  <a:solidFill>
                    <a:schemeClr val="bg2">
                      <a:lumMod val="10000"/>
                    </a:schemeClr>
                  </a:solidFill>
                  <a:latin typeface="Verdana" panose="020B0604030504040204"/>
                  <a:cs typeface="Verdana" panose="020B0604030504040204"/>
                </a:rPr>
                <a:t>Based</a:t>
              </a:r>
              <a:endParaRPr lang="en-US" dirty="0">
                <a:solidFill>
                  <a:schemeClr val="bg2">
                    <a:lumMod val="10000"/>
                  </a:schemeClr>
                </a:solidFill>
                <a:latin typeface="Verdana" panose="020B0604030504040204"/>
                <a:cs typeface="Verdana" panose="020B0604030504040204"/>
              </a:endParaRPr>
            </a:p>
          </p:txBody>
        </p:sp>
        <p:cxnSp>
          <p:nvCxnSpPr>
            <p:cNvPr id="21" name="Straight Connector 20"/>
            <p:cNvCxnSpPr/>
            <p:nvPr/>
          </p:nvCxnSpPr>
          <p:spPr>
            <a:xfrm>
              <a:off x="2212809" y="3801745"/>
              <a:ext cx="0" cy="34759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67116" y="2328446"/>
              <a:ext cx="0" cy="22886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96527" y="3801745"/>
              <a:ext cx="0" cy="34759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818386" y="3777072"/>
            <a:ext cx="4365655" cy="1433572"/>
            <a:chOff x="1199426" y="4820973"/>
            <a:chExt cx="4365655" cy="1511931"/>
          </a:xfrm>
        </p:grpSpPr>
        <p:sp>
          <p:nvSpPr>
            <p:cNvPr id="50" name="TextBox 49"/>
            <p:cNvSpPr txBox="1"/>
            <p:nvPr/>
          </p:nvSpPr>
          <p:spPr>
            <a:xfrm>
              <a:off x="1199426" y="5608926"/>
              <a:ext cx="1999541" cy="389520"/>
            </a:xfrm>
            <a:prstGeom prst="rect">
              <a:avLst/>
            </a:prstGeom>
            <a:noFill/>
          </p:spPr>
          <p:txBody>
            <a:bodyPr wrap="none" rtlCol="0">
              <a:spAutoFit/>
            </a:bodyPr>
            <a:lstStyle/>
            <a:p>
              <a:pPr algn="ctr"/>
              <a:r>
                <a:rPr lang="en-US" dirty="0" smtClean="0">
                  <a:solidFill>
                    <a:schemeClr val="bg2">
                      <a:lumMod val="10000"/>
                    </a:schemeClr>
                  </a:solidFill>
                  <a:latin typeface="Verdana" panose="020B0604030504040204"/>
                  <a:cs typeface="Verdana" panose="020B0604030504040204"/>
                </a:rPr>
                <a:t>Cong. Oblivious</a:t>
              </a:r>
              <a:endParaRPr lang="en-US" dirty="0" smtClean="0">
                <a:solidFill>
                  <a:schemeClr val="bg2">
                    <a:lumMod val="10000"/>
                  </a:schemeClr>
                </a:solidFill>
                <a:latin typeface="Verdana" panose="020B0604030504040204"/>
                <a:cs typeface="Verdana" panose="020B0604030504040204"/>
              </a:endParaRPr>
            </a:p>
          </p:txBody>
        </p:sp>
        <p:sp>
          <p:nvSpPr>
            <p:cNvPr id="51" name="TextBox 50"/>
            <p:cNvSpPr txBox="1"/>
            <p:nvPr/>
          </p:nvSpPr>
          <p:spPr>
            <a:xfrm>
              <a:off x="1683806" y="5975845"/>
              <a:ext cx="1016825" cy="357059"/>
            </a:xfrm>
            <a:prstGeom prst="rect">
              <a:avLst/>
            </a:prstGeom>
            <a:noFill/>
          </p:spPr>
          <p:txBody>
            <a:bodyPr wrap="none" rtlCol="0">
              <a:spAutoFit/>
            </a:bodyPr>
            <a:lstStyle/>
            <a:p>
              <a:r>
                <a:rPr lang="en-US" sz="1600" dirty="0" smtClean="0">
                  <a:solidFill>
                    <a:srgbClr val="0033CC"/>
                  </a:solidFill>
                  <a:latin typeface="Verdana" panose="020B0604030504040204"/>
                  <a:cs typeface="Verdana" panose="020B0604030504040204"/>
                </a:rPr>
                <a:t>[</a:t>
              </a:r>
              <a:r>
                <a:rPr lang="en-US" sz="1600" dirty="0" smtClean="0">
                  <a:solidFill>
                    <a:srgbClr val="0033CC"/>
                  </a:solidFill>
                  <a:latin typeface="Verdana" panose="020B0604030504040204"/>
                  <a:cs typeface="Verdana" panose="020B0604030504040204"/>
                </a:rPr>
                <a:t>Presto</a:t>
              </a:r>
              <a:r>
                <a:rPr lang="en-US" sz="1600" dirty="0" smtClean="0">
                  <a:solidFill>
                    <a:srgbClr val="0033CC"/>
                  </a:solidFill>
                  <a:latin typeface="Verdana" panose="020B0604030504040204"/>
                  <a:cs typeface="Verdana" panose="020B0604030504040204"/>
                </a:rPr>
                <a:t>]</a:t>
              </a:r>
              <a:endParaRPr lang="en-US" sz="1600" dirty="0" smtClean="0">
                <a:solidFill>
                  <a:srgbClr val="0033CC"/>
                </a:solidFill>
                <a:latin typeface="Verdana" panose="020B0604030504040204"/>
                <a:cs typeface="Verdana" panose="020B0604030504040204"/>
              </a:endParaRPr>
            </a:p>
          </p:txBody>
        </p:sp>
        <p:cxnSp>
          <p:nvCxnSpPr>
            <p:cNvPr id="52" name="Straight Connector 51"/>
            <p:cNvCxnSpPr/>
            <p:nvPr/>
          </p:nvCxnSpPr>
          <p:spPr>
            <a:xfrm>
              <a:off x="3215479" y="4820973"/>
              <a:ext cx="0" cy="381447"/>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189498" y="5198446"/>
              <a:ext cx="2086632"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518478" y="5620572"/>
              <a:ext cx="1656673" cy="389520"/>
            </a:xfrm>
            <a:prstGeom prst="rect">
              <a:avLst/>
            </a:prstGeom>
            <a:noFill/>
          </p:spPr>
          <p:txBody>
            <a:bodyPr wrap="none" rtlCol="0">
              <a:spAutoFit/>
            </a:bodyPr>
            <a:lstStyle/>
            <a:p>
              <a:pPr algn="ctr"/>
              <a:r>
                <a:rPr lang="en-US" dirty="0" smtClean="0">
                  <a:solidFill>
                    <a:schemeClr val="bg2">
                      <a:lumMod val="10000"/>
                    </a:schemeClr>
                  </a:solidFill>
                  <a:latin typeface="Verdana" panose="020B0604030504040204"/>
                  <a:cs typeface="Verdana" panose="020B0604030504040204"/>
                </a:rPr>
                <a:t>Cong. Aware</a:t>
              </a:r>
              <a:endParaRPr lang="en-US" dirty="0" smtClean="0">
                <a:solidFill>
                  <a:schemeClr val="bg2">
                    <a:lumMod val="10000"/>
                  </a:schemeClr>
                </a:solidFill>
                <a:latin typeface="Verdana" panose="020B0604030504040204"/>
                <a:cs typeface="Verdana" panose="020B0604030504040204"/>
              </a:endParaRPr>
            </a:p>
          </p:txBody>
        </p:sp>
        <p:sp>
          <p:nvSpPr>
            <p:cNvPr id="55" name="TextBox 54"/>
            <p:cNvSpPr txBox="1"/>
            <p:nvPr/>
          </p:nvSpPr>
          <p:spPr>
            <a:xfrm>
              <a:off x="2911089" y="5975845"/>
              <a:ext cx="2653992" cy="357059"/>
            </a:xfrm>
            <a:prstGeom prst="rect">
              <a:avLst/>
            </a:prstGeom>
            <a:noFill/>
          </p:spPr>
          <p:txBody>
            <a:bodyPr wrap="none" rtlCol="0">
              <a:spAutoFit/>
            </a:bodyPr>
            <a:lstStyle/>
            <a:p>
              <a:r>
                <a:rPr lang="en-US" sz="1600" dirty="0" smtClean="0">
                  <a:solidFill>
                    <a:srgbClr val="0033CC"/>
                  </a:solidFill>
                  <a:latin typeface="Verdana" panose="020B0604030504040204"/>
                  <a:cs typeface="Verdana" panose="020B0604030504040204"/>
                </a:rPr>
                <a:t>  [MPTCP, </a:t>
              </a:r>
              <a:r>
                <a:rPr lang="en-US" sz="1600" dirty="0" err="1" smtClean="0">
                  <a:solidFill>
                    <a:srgbClr val="0033CC"/>
                  </a:solidFill>
                  <a:latin typeface="Verdana" panose="020B0604030504040204"/>
                  <a:cs typeface="Verdana" panose="020B0604030504040204"/>
                </a:rPr>
                <a:t>FlowBender</a:t>
              </a:r>
              <a:r>
                <a:rPr lang="en-US" sz="1600" dirty="0" smtClean="0">
                  <a:solidFill>
                    <a:srgbClr val="0033CC"/>
                  </a:solidFill>
                  <a:latin typeface="Verdana" panose="020B0604030504040204"/>
                  <a:cs typeface="Verdana" panose="020B0604030504040204"/>
                </a:rPr>
                <a:t>…]</a:t>
              </a:r>
              <a:endParaRPr lang="en-US" sz="1600" dirty="0" smtClean="0">
                <a:solidFill>
                  <a:srgbClr val="0033CC"/>
                </a:solidFill>
                <a:latin typeface="Verdana" panose="020B0604030504040204"/>
                <a:cs typeface="Verdana" panose="020B0604030504040204"/>
              </a:endParaRPr>
            </a:p>
          </p:txBody>
        </p:sp>
        <p:cxnSp>
          <p:nvCxnSpPr>
            <p:cNvPr id="56" name="Straight Connector 55"/>
            <p:cNvCxnSpPr/>
            <p:nvPr/>
          </p:nvCxnSpPr>
          <p:spPr>
            <a:xfrm flipH="1">
              <a:off x="4273703" y="5202813"/>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198571" y="5190625"/>
              <a:ext cx="1" cy="40029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Intro to GRO</a:t>
            </a:r>
            <a:endParaRPr lang="en-US" sz="4000" dirty="0"/>
          </a:p>
        </p:txBody>
      </p:sp>
      <p:cxnSp>
        <p:nvCxnSpPr>
          <p:cNvPr id="7" name="Straight Connector 6"/>
          <p:cNvCxnSpPr/>
          <p:nvPr/>
        </p:nvCxnSpPr>
        <p:spPr>
          <a:xfrm>
            <a:off x="2019984" y="2353261"/>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19984" y="3441874"/>
            <a:ext cx="4967973"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71562" y="1642587"/>
            <a:ext cx="1289335" cy="584776"/>
          </a:xfrm>
          <a:prstGeom prst="rect">
            <a:avLst/>
          </a:prstGeom>
          <a:noFill/>
        </p:spPr>
        <p:txBody>
          <a:bodyPr wrap="none" rtlCol="0">
            <a:spAutoFit/>
          </a:bodyPr>
          <a:lstStyle/>
          <a:p>
            <a:r>
              <a:rPr lang="en-US" sz="3200" dirty="0" smtClean="0"/>
              <a:t>TCP/IP</a:t>
            </a:r>
            <a:endParaRPr lang="en-US" sz="3200" dirty="0"/>
          </a:p>
        </p:txBody>
      </p:sp>
      <p:sp>
        <p:nvSpPr>
          <p:cNvPr id="11" name="TextBox 10"/>
          <p:cNvSpPr txBox="1"/>
          <p:nvPr/>
        </p:nvSpPr>
        <p:spPr>
          <a:xfrm>
            <a:off x="6068149" y="2675958"/>
            <a:ext cx="938077" cy="584776"/>
          </a:xfrm>
          <a:prstGeom prst="rect">
            <a:avLst/>
          </a:prstGeom>
          <a:noFill/>
        </p:spPr>
        <p:txBody>
          <a:bodyPr wrap="none" rtlCol="0">
            <a:spAutoFit/>
          </a:bodyPr>
          <a:lstStyle/>
          <a:p>
            <a:r>
              <a:rPr lang="en-US" sz="3200" dirty="0" smtClean="0"/>
              <a:t>GRO</a:t>
            </a:r>
            <a:endParaRPr lang="en-US" sz="3200" dirty="0"/>
          </a:p>
        </p:txBody>
      </p:sp>
      <p:sp>
        <p:nvSpPr>
          <p:cNvPr id="27" name="TextBox 26"/>
          <p:cNvSpPr txBox="1"/>
          <p:nvPr/>
        </p:nvSpPr>
        <p:spPr>
          <a:xfrm>
            <a:off x="6166478" y="3686641"/>
            <a:ext cx="771766" cy="584776"/>
          </a:xfrm>
          <a:prstGeom prst="rect">
            <a:avLst/>
          </a:prstGeom>
          <a:noFill/>
        </p:spPr>
        <p:txBody>
          <a:bodyPr wrap="none" rtlCol="0">
            <a:spAutoFit/>
          </a:bodyPr>
          <a:lstStyle/>
          <a:p>
            <a:r>
              <a:rPr lang="en-US" sz="3200" dirty="0" smtClean="0"/>
              <a:t>NIC</a:t>
            </a:r>
            <a:endParaRPr lang="en-US" sz="3200" dirty="0"/>
          </a:p>
        </p:txBody>
      </p:sp>
      <p:sp>
        <p:nvSpPr>
          <p:cNvPr id="34" name="TextBox 33"/>
          <p:cNvSpPr txBox="1"/>
          <p:nvPr/>
        </p:nvSpPr>
        <p:spPr>
          <a:xfrm>
            <a:off x="352981" y="3637325"/>
            <a:ext cx="1294871" cy="707886"/>
          </a:xfrm>
          <a:prstGeom prst="rect">
            <a:avLst/>
          </a:prstGeom>
          <a:noFill/>
        </p:spPr>
        <p:txBody>
          <a:bodyPr wrap="none" rtlCol="0">
            <a:spAutoFit/>
          </a:bodyPr>
          <a:lstStyle/>
          <a:p>
            <a:r>
              <a:rPr lang="en-US" sz="2000" dirty="0" smtClean="0"/>
              <a:t>MTU-sized </a:t>
            </a:r>
            <a:endParaRPr lang="en-US" sz="2000" dirty="0" smtClean="0"/>
          </a:p>
          <a:p>
            <a:r>
              <a:rPr lang="en-US" sz="2000" dirty="0"/>
              <a:t>P</a:t>
            </a:r>
            <a:r>
              <a:rPr lang="en-US" sz="2000" dirty="0" smtClean="0"/>
              <a:t>ackets</a:t>
            </a:r>
            <a:endParaRPr lang="en-US" sz="2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21" name="Rectangle 20"/>
          <p:cNvSpPr/>
          <p:nvPr/>
        </p:nvSpPr>
        <p:spPr>
          <a:xfrm>
            <a:off x="2846797" y="2712094"/>
            <a:ext cx="274320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P5</a:t>
            </a:r>
            <a:endParaRPr lang="en-US" dirty="0"/>
          </a:p>
        </p:txBody>
      </p:sp>
      <p:sp>
        <p:nvSpPr>
          <p:cNvPr id="22" name="TextBox 21"/>
          <p:cNvSpPr txBox="1"/>
          <p:nvPr/>
        </p:nvSpPr>
        <p:spPr>
          <a:xfrm>
            <a:off x="7126344" y="2635895"/>
            <a:ext cx="1736014" cy="461665"/>
          </a:xfrm>
          <a:prstGeom prst="rect">
            <a:avLst/>
          </a:prstGeom>
          <a:noFill/>
        </p:spPr>
        <p:txBody>
          <a:bodyPr wrap="square" rtlCol="0">
            <a:spAutoFit/>
          </a:bodyPr>
          <a:lstStyle/>
          <a:p>
            <a:r>
              <a:rPr lang="en-US" sz="2400" dirty="0" smtClean="0">
                <a:solidFill>
                  <a:srgbClr val="3366FF"/>
                </a:solidFill>
              </a:rPr>
              <a:t>Push-up</a:t>
            </a:r>
            <a:endParaRPr lang="en-US" sz="2400" dirty="0">
              <a:solidFill>
                <a:srgbClr val="3366FF"/>
              </a:solidFill>
            </a:endParaRPr>
          </a:p>
        </p:txBody>
      </p:sp>
      <p:sp>
        <p:nvSpPr>
          <p:cNvPr id="5" name="Striped Right Arrow 4"/>
          <p:cNvSpPr/>
          <p:nvPr/>
        </p:nvSpPr>
        <p:spPr>
          <a:xfrm rot="16200000">
            <a:off x="3725979" y="1985047"/>
            <a:ext cx="978408"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57200" y="4708564"/>
            <a:ext cx="8215376" cy="146545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i="1" dirty="0">
                <a:solidFill>
                  <a:srgbClr val="3366FF"/>
                </a:solidFill>
              </a:rPr>
              <a:t>Merging </a:t>
            </a:r>
            <a:r>
              <a:rPr lang="en-US" sz="2400" i="1" dirty="0" err="1">
                <a:solidFill>
                  <a:srgbClr val="3366FF"/>
                </a:solidFill>
              </a:rPr>
              <a:t>pkts</a:t>
            </a:r>
            <a:r>
              <a:rPr lang="en-US" sz="2400" i="1" dirty="0">
                <a:solidFill>
                  <a:srgbClr val="3366FF"/>
                </a:solidFill>
              </a:rPr>
              <a:t> in GRO creates less segments &amp; avoids using substantially more cycles at TCP/IP and above [</a:t>
            </a:r>
            <a:r>
              <a:rPr lang="en-US" sz="2400" i="1" dirty="0" err="1">
                <a:solidFill>
                  <a:srgbClr val="3366FF"/>
                </a:solidFill>
              </a:rPr>
              <a:t>Menon</a:t>
            </a:r>
            <a:r>
              <a:rPr lang="en-US" sz="2400" i="1" dirty="0">
                <a:solidFill>
                  <a:srgbClr val="3366FF"/>
                </a:solidFill>
              </a:rPr>
              <a:t>, ATC’08]</a:t>
            </a:r>
            <a:endParaRPr lang="en-US" sz="2400" i="1" dirty="0">
              <a:solidFill>
                <a:srgbClr val="3366FF"/>
              </a:solidFill>
            </a:endParaRPr>
          </a:p>
          <a:p>
            <a:pPr lvl="0"/>
            <a:r>
              <a:rPr lang="en-US" sz="2400" dirty="0">
                <a:solidFill>
                  <a:prstClr val="black"/>
                </a:solidFill>
              </a:rPr>
              <a:t>If GRO is disabled, ~6Gbps with 100% CPU usage of one core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12742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38" name="Rectangle 37"/>
          <p:cNvSpPr/>
          <p:nvPr/>
        </p:nvSpPr>
        <p:spPr>
          <a:xfrm>
            <a:off x="16919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40" name="Rectangle 39"/>
          <p:cNvSpPr/>
          <p:nvPr/>
        </p:nvSpPr>
        <p:spPr>
          <a:xfrm>
            <a:off x="224055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45" name="Rectangle 44"/>
          <p:cNvSpPr/>
          <p:nvPr/>
        </p:nvSpPr>
        <p:spPr>
          <a:xfrm>
            <a:off x="28050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
        <p:nvSpPr>
          <p:cNvPr id="4" name="TextBox 3"/>
          <p:cNvSpPr txBox="1"/>
          <p:nvPr/>
        </p:nvSpPr>
        <p:spPr>
          <a:xfrm>
            <a:off x="1861631" y="4949645"/>
            <a:ext cx="2765751" cy="461665"/>
          </a:xfrm>
          <a:prstGeom prst="rect">
            <a:avLst/>
          </a:prstGeom>
          <a:noFill/>
        </p:spPr>
        <p:txBody>
          <a:bodyPr wrap="none" rtlCol="0">
            <a:spAutoFit/>
          </a:bodyPr>
          <a:lstStyle/>
          <a:p>
            <a:r>
              <a:rPr lang="en-US" sz="2400" dirty="0" smtClean="0"/>
              <a:t>Out of order packets</a:t>
            </a: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966231" y="295788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a:t>
            </a:r>
            <a:endParaRPr lang="en-US" dirty="0"/>
          </a:p>
        </p:txBody>
      </p:sp>
      <p:sp>
        <p:nvSpPr>
          <p:cNvPr id="38" name="Rectangle 37"/>
          <p:cNvSpPr/>
          <p:nvPr/>
        </p:nvSpPr>
        <p:spPr>
          <a:xfrm>
            <a:off x="16919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P2</a:t>
            </a:r>
            <a:endParaRPr lang="en-US" dirty="0"/>
          </a:p>
        </p:txBody>
      </p:sp>
      <p:sp>
        <p:nvSpPr>
          <p:cNvPr id="40" name="Rectangle 39"/>
          <p:cNvSpPr/>
          <p:nvPr/>
        </p:nvSpPr>
        <p:spPr>
          <a:xfrm>
            <a:off x="224055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45" name="Rectangle 44"/>
          <p:cNvSpPr/>
          <p:nvPr/>
        </p:nvSpPr>
        <p:spPr>
          <a:xfrm>
            <a:off x="28050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966231" y="2957884"/>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P2</a:t>
            </a:r>
            <a:endParaRPr lang="en-US" dirty="0"/>
          </a:p>
        </p:txBody>
      </p:sp>
      <p:sp>
        <p:nvSpPr>
          <p:cNvPr id="40" name="Rectangle 39"/>
          <p:cNvSpPr/>
          <p:nvPr/>
        </p:nvSpPr>
        <p:spPr>
          <a:xfrm>
            <a:off x="224055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P3</a:t>
            </a:r>
            <a:endParaRPr lang="en-US" dirty="0"/>
          </a:p>
        </p:txBody>
      </p:sp>
      <p:sp>
        <p:nvSpPr>
          <p:cNvPr id="45" name="Rectangle 44"/>
          <p:cNvSpPr/>
          <p:nvPr/>
        </p:nvSpPr>
        <p:spPr>
          <a:xfrm>
            <a:off x="28050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966231" y="2957884"/>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8050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966231" y="2957884"/>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3146429" y="295788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
        <p:nvSpPr>
          <p:cNvPr id="4" name="Rounded Rectangle 3"/>
          <p:cNvSpPr/>
          <p:nvPr/>
        </p:nvSpPr>
        <p:spPr>
          <a:xfrm>
            <a:off x="707131" y="5295920"/>
            <a:ext cx="7648562" cy="106043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GRO is designed to be fast and simple; it pushes-up the existing segment immediately when 1) there is a gap in sequence number, 2) MSS reached or 3) timeout fired</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3146429" y="295788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35368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2984021" y="295788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91817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093264"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643851" y="2998849"/>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46681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093264"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739439"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288079" y="2962713"/>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3130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MPTCP</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fld>
            <a:endParaRPr lang="en-US"/>
          </a:p>
        </p:txBody>
      </p:sp>
      <p:sp>
        <p:nvSpPr>
          <p:cNvPr id="9" name="TextBox 8"/>
          <p:cNvSpPr txBox="1"/>
          <p:nvPr/>
        </p:nvSpPr>
        <p:spPr>
          <a:xfrm>
            <a:off x="552172" y="5755645"/>
            <a:ext cx="8454888" cy="461665"/>
          </a:xfrm>
          <a:prstGeom prst="rect">
            <a:avLst/>
          </a:prstGeom>
          <a:noFill/>
        </p:spPr>
        <p:txBody>
          <a:bodyPr wrap="square" rtlCol="0">
            <a:spAutoFit/>
          </a:bodyPr>
          <a:lstStyle/>
          <a:p>
            <a:pPr marL="285750" indent="-285750">
              <a:buFont typeface="Wingdings" panose="05000000000000000000" pitchFamily="2" charset="2"/>
              <a:buChar char="²"/>
            </a:pPr>
            <a:r>
              <a:rPr lang="en-US" sz="2400" dirty="0" smtClean="0">
                <a:solidFill>
                  <a:schemeClr val="tx1">
                    <a:lumMod val="50000"/>
                    <a:lumOff val="50000"/>
                  </a:schemeClr>
                </a:solidFill>
              </a:rPr>
              <a:t>Slides by Damon </a:t>
            </a:r>
            <a:r>
              <a:rPr lang="en-US" sz="2400" dirty="0" err="1" smtClean="0">
                <a:solidFill>
                  <a:schemeClr val="tx1">
                    <a:lumMod val="50000"/>
                    <a:lumOff val="50000"/>
                  </a:schemeClr>
                </a:solidFill>
              </a:rPr>
              <a:t>Wischik</a:t>
            </a:r>
            <a:r>
              <a:rPr lang="en-US" sz="2400" dirty="0" smtClean="0">
                <a:solidFill>
                  <a:schemeClr val="tx1">
                    <a:lumMod val="50000"/>
                    <a:lumOff val="50000"/>
                  </a:schemeClr>
                </a:solidFill>
              </a:rPr>
              <a:t> (with minor modifications)</a:t>
            </a:r>
            <a:endParaRPr lang="en-US" sz="2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093264"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739439"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387073" y="1910535"/>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4935713" y="2949058"/>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a:t>
            </a:r>
            <a:endParaRPr lang="en-US" dirty="0"/>
          </a:p>
        </p:txBody>
      </p:sp>
      <p:sp>
        <p:nvSpPr>
          <p:cNvPr id="52" name="Rectangle 51"/>
          <p:cNvSpPr/>
          <p:nvPr/>
        </p:nvSpPr>
        <p:spPr>
          <a:xfrm>
            <a:off x="5579941" y="4283852"/>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093264"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739439"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387073" y="1910535"/>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4935713" y="29490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 – 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34" name="Rectangle 33"/>
          <p:cNvSpPr/>
          <p:nvPr/>
        </p:nvSpPr>
        <p:spPr>
          <a:xfrm>
            <a:off x="1242516" y="1910858"/>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P1 – P3</a:t>
            </a:r>
            <a:endParaRPr lang="en-US" dirty="0"/>
          </a:p>
        </p:txBody>
      </p:sp>
      <p:sp>
        <p:nvSpPr>
          <p:cNvPr id="45" name="Rectangle 44"/>
          <p:cNvSpPr/>
          <p:nvPr/>
        </p:nvSpPr>
        <p:spPr>
          <a:xfrm>
            <a:off x="2435381"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P6</a:t>
            </a:r>
            <a:endParaRPr lang="en-US" dirty="0"/>
          </a:p>
        </p:txBody>
      </p:sp>
      <p:sp>
        <p:nvSpPr>
          <p:cNvPr id="48" name="Rectangle 47"/>
          <p:cNvSpPr/>
          <p:nvPr/>
        </p:nvSpPr>
        <p:spPr>
          <a:xfrm>
            <a:off x="3093264"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P4</a:t>
            </a:r>
            <a:endParaRPr lang="en-US" dirty="0"/>
          </a:p>
        </p:txBody>
      </p:sp>
      <p:sp>
        <p:nvSpPr>
          <p:cNvPr id="49" name="Rectangle 48"/>
          <p:cNvSpPr/>
          <p:nvPr/>
        </p:nvSpPr>
        <p:spPr>
          <a:xfrm>
            <a:off x="3739439" y="1910534"/>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P7</a:t>
            </a:r>
            <a:endParaRPr lang="en-US" dirty="0"/>
          </a:p>
        </p:txBody>
      </p:sp>
      <p:sp>
        <p:nvSpPr>
          <p:cNvPr id="50" name="Rectangle 49"/>
          <p:cNvSpPr/>
          <p:nvPr/>
        </p:nvSpPr>
        <p:spPr>
          <a:xfrm>
            <a:off x="4387073" y="1910535"/>
            <a:ext cx="54864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P5</a:t>
            </a:r>
            <a:endParaRPr lang="en-US" dirty="0"/>
          </a:p>
        </p:txBody>
      </p:sp>
      <p:sp>
        <p:nvSpPr>
          <p:cNvPr id="51" name="Rectangle 50"/>
          <p:cNvSpPr/>
          <p:nvPr/>
        </p:nvSpPr>
        <p:spPr>
          <a:xfrm>
            <a:off x="5006417" y="1924513"/>
            <a:ext cx="109728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P8 – P9</a:t>
            </a:r>
            <a:endParaRPr lang="en-US" dirty="0"/>
          </a:p>
        </p:txBody>
      </p:sp>
      <p:cxnSp>
        <p:nvCxnSpPr>
          <p:cNvPr id="53" name="Straight Connector 52"/>
          <p:cNvCxnSpPr/>
          <p:nvPr/>
        </p:nvCxnSpPr>
        <p:spPr>
          <a:xfrm>
            <a:off x="1188014" y="2640016"/>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1188014" y="3728629"/>
            <a:ext cx="6827702" cy="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076387" y="1929342"/>
            <a:ext cx="1289335" cy="584776"/>
          </a:xfrm>
          <a:prstGeom prst="rect">
            <a:avLst/>
          </a:prstGeom>
          <a:noFill/>
        </p:spPr>
        <p:txBody>
          <a:bodyPr wrap="none" rtlCol="0">
            <a:spAutoFit/>
          </a:bodyPr>
          <a:lstStyle/>
          <a:p>
            <a:r>
              <a:rPr lang="en-US" sz="3200" dirty="0" smtClean="0"/>
              <a:t>TCP/IP</a:t>
            </a:r>
            <a:endParaRPr lang="en-US" sz="3200" dirty="0"/>
          </a:p>
        </p:txBody>
      </p:sp>
      <p:sp>
        <p:nvSpPr>
          <p:cNvPr id="56" name="TextBox 55"/>
          <p:cNvSpPr txBox="1"/>
          <p:nvPr/>
        </p:nvSpPr>
        <p:spPr>
          <a:xfrm>
            <a:off x="6272974" y="2962713"/>
            <a:ext cx="938077" cy="584776"/>
          </a:xfrm>
          <a:prstGeom prst="rect">
            <a:avLst/>
          </a:prstGeom>
          <a:noFill/>
        </p:spPr>
        <p:txBody>
          <a:bodyPr wrap="none" rtlCol="0">
            <a:spAutoFit/>
          </a:bodyPr>
          <a:lstStyle/>
          <a:p>
            <a:r>
              <a:rPr lang="en-US" sz="3200" dirty="0" smtClean="0"/>
              <a:t>GRO</a:t>
            </a:r>
            <a:endParaRPr lang="en-US" sz="3200" dirty="0"/>
          </a:p>
        </p:txBody>
      </p:sp>
      <p:sp>
        <p:nvSpPr>
          <p:cNvPr id="57" name="TextBox 56"/>
          <p:cNvSpPr txBox="1"/>
          <p:nvPr/>
        </p:nvSpPr>
        <p:spPr>
          <a:xfrm>
            <a:off x="6371303" y="3973396"/>
            <a:ext cx="771766" cy="584776"/>
          </a:xfrm>
          <a:prstGeom prst="rect">
            <a:avLst/>
          </a:prstGeom>
          <a:noFill/>
        </p:spPr>
        <p:txBody>
          <a:bodyPr wrap="none" rtlCol="0">
            <a:spAutoFit/>
          </a:bodyPr>
          <a:lstStyle/>
          <a:p>
            <a:r>
              <a:rPr lang="en-US" sz="3200" dirty="0" smtClean="0"/>
              <a:t>NIC</a:t>
            </a:r>
            <a:endParaRPr lang="en-US" sz="32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FF"/>
                </a:solidFill>
              </a:rPr>
              <a:t>Reordering Challenges</a:t>
            </a:r>
            <a:endParaRPr lang="en-US" sz="4000" dirty="0"/>
          </a:p>
        </p:txBody>
      </p:sp>
      <p:sp>
        <p:nvSpPr>
          <p:cNvPr id="48" name="TextBox 47"/>
          <p:cNvSpPr txBox="1"/>
          <p:nvPr/>
        </p:nvSpPr>
        <p:spPr>
          <a:xfrm>
            <a:off x="960217" y="1724235"/>
            <a:ext cx="7437954" cy="954107"/>
          </a:xfrm>
          <a:prstGeom prst="rect">
            <a:avLst/>
          </a:prstGeom>
          <a:noFill/>
        </p:spPr>
        <p:txBody>
          <a:bodyPr wrap="none" rtlCol="0">
            <a:spAutoFit/>
          </a:bodyPr>
          <a:lstStyle/>
          <a:p>
            <a:r>
              <a:rPr lang="en-US" sz="2800" b="1" i="1" dirty="0" smtClean="0"/>
              <a:t>	GRO is effectively disabled</a:t>
            </a:r>
            <a:endParaRPr lang="en-US" sz="2800" b="1" i="1" dirty="0" smtClean="0"/>
          </a:p>
          <a:p>
            <a:r>
              <a:rPr lang="en-US" sz="2800" b="1" i="1" dirty="0" smtClean="0"/>
              <a:t>	Lots of small packets are pushed up to TCP/IP</a:t>
            </a:r>
            <a:endParaRPr lang="en-US" dirty="0"/>
          </a:p>
        </p:txBody>
      </p:sp>
      <p:sp>
        <p:nvSpPr>
          <p:cNvPr id="3" name="Slide Number Placeholder 2"/>
          <p:cNvSpPr>
            <a:spLocks noGrp="1"/>
          </p:cNvSpPr>
          <p:nvPr>
            <p:ph type="sldNum" sz="quarter" idx="12"/>
          </p:nvPr>
        </p:nvSpPr>
        <p:spPr/>
        <p:txBody>
          <a:bodyPr/>
          <a:lstStyle/>
          <a:p>
            <a:fld id="{4D3BA737-27AB-A44D-A61A-F5896FDDB172}" type="slidenum">
              <a:rPr lang="en-US" smtClean="0"/>
            </a:fld>
            <a:endParaRPr lang="en-US"/>
          </a:p>
        </p:txBody>
      </p:sp>
      <p:sp>
        <p:nvSpPr>
          <p:cNvPr id="4" name="Rounded Rectangle 3"/>
          <p:cNvSpPr/>
          <p:nvPr/>
        </p:nvSpPr>
        <p:spPr>
          <a:xfrm>
            <a:off x="1357177" y="3302487"/>
            <a:ext cx="6644033" cy="801507"/>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rPr>
              <a:t>Huge CPU processing overhead</a:t>
            </a:r>
            <a:endParaRPr lang="en-US" sz="2400" dirty="0" smtClean="0">
              <a:solidFill>
                <a:srgbClr val="FF0000"/>
              </a:solidFill>
            </a:endParaRPr>
          </a:p>
        </p:txBody>
      </p:sp>
      <p:sp>
        <p:nvSpPr>
          <p:cNvPr id="34" name="Rounded Rectangle 33"/>
          <p:cNvSpPr/>
          <p:nvPr/>
        </p:nvSpPr>
        <p:spPr>
          <a:xfrm>
            <a:off x="1357177" y="4557180"/>
            <a:ext cx="6644033" cy="801507"/>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0000"/>
                </a:solidFill>
              </a:rPr>
              <a:t>Poor TCP performance due to massive reordering </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2" name="Group 621"/>
          <p:cNvGrpSpPr/>
          <p:nvPr/>
        </p:nvGrpSpPr>
        <p:grpSpPr>
          <a:xfrm>
            <a:off x="4363526" y="3684397"/>
            <a:ext cx="2570675" cy="1693032"/>
            <a:chOff x="4744526" y="3500765"/>
            <a:chExt cx="2570675" cy="1693032"/>
          </a:xfrm>
        </p:grpSpPr>
        <p:cxnSp>
          <p:nvCxnSpPr>
            <p:cNvPr id="577" name="Straight Arrow Connector 576"/>
            <p:cNvCxnSpPr>
              <a:stCxn id="592" idx="0"/>
            </p:cNvCxnSpPr>
            <p:nvPr/>
          </p:nvCxnSpPr>
          <p:spPr>
            <a:xfrm rot="16200000" flipH="1" flipV="1">
              <a:off x="5235430" y="3876080"/>
              <a:ext cx="844654" cy="179078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578" name="Group 577"/>
            <p:cNvGrpSpPr/>
            <p:nvPr/>
          </p:nvGrpSpPr>
          <p:grpSpPr>
            <a:xfrm rot="16200000" flipH="1">
              <a:off x="6467372" y="3972296"/>
              <a:ext cx="933603" cy="762054"/>
              <a:chOff x="4148916" y="5105346"/>
              <a:chExt cx="933603" cy="762054"/>
            </a:xfrm>
          </p:grpSpPr>
          <p:grpSp>
            <p:nvGrpSpPr>
              <p:cNvPr id="590" name="Group 589"/>
              <p:cNvGrpSpPr/>
              <p:nvPr/>
            </p:nvGrpSpPr>
            <p:grpSpPr>
              <a:xfrm>
                <a:off x="4148916" y="5341482"/>
                <a:ext cx="933603" cy="525918"/>
                <a:chOff x="457200" y="4457617"/>
                <a:chExt cx="1085821" cy="427364"/>
              </a:xfrm>
            </p:grpSpPr>
            <p:cxnSp>
              <p:nvCxnSpPr>
                <p:cNvPr id="613" name="Straight Connector 612"/>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14" name="Straight Connector 61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15" name="Straight Connector 614"/>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16" name="Straight Connector 615"/>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17" name="Group 616"/>
                <p:cNvGrpSpPr/>
                <p:nvPr/>
              </p:nvGrpSpPr>
              <p:grpSpPr>
                <a:xfrm flipH="1">
                  <a:off x="1012996" y="4465798"/>
                  <a:ext cx="530025" cy="419183"/>
                  <a:chOff x="609600" y="4610017"/>
                  <a:chExt cx="530025" cy="419183"/>
                </a:xfrm>
              </p:grpSpPr>
              <p:cxnSp>
                <p:nvCxnSpPr>
                  <p:cNvPr id="618" name="Straight Connector 617"/>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19" name="Straight Connector 61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20" name="Straight Connector 619"/>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91" name="Group 590"/>
              <p:cNvGrpSpPr/>
              <p:nvPr/>
            </p:nvGrpSpPr>
            <p:grpSpPr>
              <a:xfrm>
                <a:off x="4191000" y="5105346"/>
                <a:ext cx="841076" cy="254393"/>
                <a:chOff x="5220661" y="3675707"/>
                <a:chExt cx="978209" cy="243008"/>
              </a:xfrm>
            </p:grpSpPr>
            <p:sp>
              <p:nvSpPr>
                <p:cNvPr id="592" name="Rectangle 59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9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59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59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59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59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59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59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60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60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60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60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60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60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60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60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60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60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61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61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61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cxnSp>
          <p:nvCxnSpPr>
            <p:cNvPr id="581" name="Straight Arrow Connector 580"/>
            <p:cNvCxnSpPr>
              <a:stCxn id="592" idx="0"/>
            </p:cNvCxnSpPr>
            <p:nvPr/>
          </p:nvCxnSpPr>
          <p:spPr>
            <a:xfrm flipH="1" flipV="1">
              <a:off x="4744526" y="3500765"/>
              <a:ext cx="1808620" cy="84837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7200" y="274638"/>
            <a:ext cx="8153400" cy="1143000"/>
          </a:xfrm>
        </p:spPr>
        <p:txBody>
          <a:bodyPr>
            <a:noAutofit/>
          </a:bodyPr>
          <a:lstStyle/>
          <a:p>
            <a:r>
              <a:rPr lang="en-US" dirty="0" smtClean="0"/>
              <a:t>Handling Asymmetry</a:t>
            </a:r>
            <a:endParaRPr lang="en-US" dirty="0"/>
          </a:p>
        </p:txBody>
      </p:sp>
      <p:sp>
        <p:nvSpPr>
          <p:cNvPr id="4" name="Slide Number Placeholder 3"/>
          <p:cNvSpPr>
            <a:spLocks noGrp="1"/>
          </p:cNvSpPr>
          <p:nvPr>
            <p:ph type="sldNum" sz="quarter" idx="12"/>
          </p:nvPr>
        </p:nvSpPr>
        <p:spPr/>
        <p:txBody>
          <a:bodyPr/>
          <a:lstStyle/>
          <a:p>
            <a:fld id="{3AC99A5B-5B03-425B-9284-2F10A88898BE}" type="slidenum">
              <a:rPr lang="en-US" smtClean="0"/>
            </a:fld>
            <a:endParaRPr lang="en-US"/>
          </a:p>
        </p:txBody>
      </p:sp>
      <p:grpSp>
        <p:nvGrpSpPr>
          <p:cNvPr id="12" name="Group 11"/>
          <p:cNvGrpSpPr/>
          <p:nvPr/>
        </p:nvGrpSpPr>
        <p:grpSpPr>
          <a:xfrm>
            <a:off x="609600" y="2835392"/>
            <a:ext cx="4259580" cy="3276600"/>
            <a:chOff x="2057400" y="2743200"/>
            <a:chExt cx="4259580" cy="3276600"/>
          </a:xfrm>
        </p:grpSpPr>
        <p:cxnSp>
          <p:nvCxnSpPr>
            <p:cNvPr id="20" name="Straight Arrow Connector 19"/>
            <p:cNvCxnSpPr>
              <a:stCxn id="114" idx="0"/>
              <a:endCxn id="171" idx="3"/>
            </p:cNvCxnSpPr>
            <p:nvPr/>
          </p:nvCxnSpPr>
          <p:spPr>
            <a:xfrm flipV="1">
              <a:off x="2529475" y="3453156"/>
              <a:ext cx="840173" cy="179570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14" idx="0"/>
              <a:endCxn id="175" idx="3"/>
            </p:cNvCxnSpPr>
            <p:nvPr/>
          </p:nvCxnSpPr>
          <p:spPr>
            <a:xfrm flipV="1">
              <a:off x="2529476" y="3470996"/>
              <a:ext cx="2533203" cy="177786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2" idx="0"/>
              <a:endCxn id="171" idx="3"/>
            </p:cNvCxnSpPr>
            <p:nvPr/>
          </p:nvCxnSpPr>
          <p:spPr>
            <a:xfrm flipH="1" flipV="1">
              <a:off x="3369648" y="3453156"/>
              <a:ext cx="852106" cy="180459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2" idx="0"/>
              <a:endCxn id="176" idx="2"/>
            </p:cNvCxnSpPr>
            <p:nvPr/>
          </p:nvCxnSpPr>
          <p:spPr>
            <a:xfrm flipV="1">
              <a:off x="4221753" y="3466966"/>
              <a:ext cx="844654" cy="179078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51" idx="0"/>
              <a:endCxn id="176" idx="2"/>
            </p:cNvCxnSpPr>
            <p:nvPr/>
          </p:nvCxnSpPr>
          <p:spPr>
            <a:xfrm flipH="1" flipV="1">
              <a:off x="5066407" y="3466966"/>
              <a:ext cx="790650" cy="1794197"/>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51" idx="0"/>
              <a:endCxn id="171" idx="3"/>
            </p:cNvCxnSpPr>
            <p:nvPr/>
          </p:nvCxnSpPr>
          <p:spPr>
            <a:xfrm flipH="1" flipV="1">
              <a:off x="3369648" y="3453156"/>
              <a:ext cx="2487408" cy="1808007"/>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4724400" y="2761040"/>
              <a:ext cx="541247" cy="709956"/>
              <a:chOff x="1027560" y="1988818"/>
              <a:chExt cx="545969" cy="678181"/>
            </a:xfrm>
          </p:grpSpPr>
          <p:sp>
            <p:nvSpPr>
              <p:cNvPr id="175" name="Cube 174"/>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77"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8"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2" name="Group 41"/>
            <p:cNvGrpSpPr/>
            <p:nvPr/>
          </p:nvGrpSpPr>
          <p:grpSpPr>
            <a:xfrm>
              <a:off x="3031368" y="2743200"/>
              <a:ext cx="541247" cy="709956"/>
              <a:chOff x="1027560" y="1988818"/>
              <a:chExt cx="545969" cy="678181"/>
            </a:xfrm>
          </p:grpSpPr>
          <p:sp>
            <p:nvSpPr>
              <p:cNvPr id="171" name="Cube 17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17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 name="Group 5"/>
            <p:cNvGrpSpPr/>
            <p:nvPr/>
          </p:nvGrpSpPr>
          <p:grpSpPr>
            <a:xfrm>
              <a:off x="2057400" y="5248857"/>
              <a:ext cx="933603" cy="770243"/>
              <a:chOff x="2286000" y="5096457"/>
              <a:chExt cx="933603" cy="770243"/>
            </a:xfrm>
          </p:grpSpPr>
          <p:grpSp>
            <p:nvGrpSpPr>
              <p:cNvPr id="43" name="Group 42"/>
              <p:cNvGrpSpPr/>
              <p:nvPr/>
            </p:nvGrpSpPr>
            <p:grpSpPr>
              <a:xfrm>
                <a:off x="2286000" y="5340782"/>
                <a:ext cx="933603" cy="525918"/>
                <a:chOff x="457200" y="4457617"/>
                <a:chExt cx="1085821" cy="427364"/>
              </a:xfrm>
            </p:grpSpPr>
            <p:cxnSp>
              <p:nvCxnSpPr>
                <p:cNvPr id="162" name="Straight Connector 161"/>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66" name="Group 165"/>
                <p:cNvGrpSpPr/>
                <p:nvPr/>
              </p:nvGrpSpPr>
              <p:grpSpPr>
                <a:xfrm flipH="1">
                  <a:off x="1012996" y="4465798"/>
                  <a:ext cx="530025" cy="419183"/>
                  <a:chOff x="609600" y="4610017"/>
                  <a:chExt cx="530025" cy="419183"/>
                </a:xfrm>
              </p:grpSpPr>
              <p:cxnSp>
                <p:nvCxnSpPr>
                  <p:cNvPr id="167" name="Straight Connector 166"/>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47" name="Group 46"/>
              <p:cNvGrpSpPr/>
              <p:nvPr/>
            </p:nvGrpSpPr>
            <p:grpSpPr>
              <a:xfrm>
                <a:off x="2337538" y="5096457"/>
                <a:ext cx="841076" cy="254393"/>
                <a:chOff x="5220661" y="3675707"/>
                <a:chExt cx="978209" cy="243008"/>
              </a:xfrm>
            </p:grpSpPr>
            <p:sp>
              <p:nvSpPr>
                <p:cNvPr id="114" name="Rectangle 113"/>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1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11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11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11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11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12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12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12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12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12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12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12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12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12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12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13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13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13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13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13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grpSp>
          <p:nvGrpSpPr>
            <p:cNvPr id="8" name="Group 7"/>
            <p:cNvGrpSpPr/>
            <p:nvPr/>
          </p:nvGrpSpPr>
          <p:grpSpPr>
            <a:xfrm>
              <a:off x="3759131" y="5257746"/>
              <a:ext cx="933603" cy="762054"/>
              <a:chOff x="4148916" y="5105346"/>
              <a:chExt cx="933603" cy="762054"/>
            </a:xfrm>
          </p:grpSpPr>
          <p:grpSp>
            <p:nvGrpSpPr>
              <p:cNvPr id="45" name="Group 44"/>
              <p:cNvGrpSpPr/>
              <p:nvPr/>
            </p:nvGrpSpPr>
            <p:grpSpPr>
              <a:xfrm>
                <a:off x="4148916" y="5341482"/>
                <a:ext cx="933603" cy="525918"/>
                <a:chOff x="457200" y="4457617"/>
                <a:chExt cx="1085821" cy="427364"/>
              </a:xfrm>
            </p:grpSpPr>
            <p:cxnSp>
              <p:nvCxnSpPr>
                <p:cNvPr id="144" name="Straight Connector 14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48" name="Group 147"/>
                <p:cNvGrpSpPr/>
                <p:nvPr/>
              </p:nvGrpSpPr>
              <p:grpSpPr>
                <a:xfrm flipH="1">
                  <a:off x="1012996" y="4465798"/>
                  <a:ext cx="530025" cy="419183"/>
                  <a:chOff x="609600" y="4610017"/>
                  <a:chExt cx="530025" cy="419183"/>
                </a:xfrm>
              </p:grpSpPr>
              <p:cxnSp>
                <p:nvCxnSpPr>
                  <p:cNvPr id="149" name="Straight Connector 14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49" name="Group 48"/>
              <p:cNvGrpSpPr/>
              <p:nvPr/>
            </p:nvGrpSpPr>
            <p:grpSpPr>
              <a:xfrm>
                <a:off x="4191000" y="5105346"/>
                <a:ext cx="841076" cy="254393"/>
                <a:chOff x="5220661" y="3675707"/>
                <a:chExt cx="978209" cy="243008"/>
              </a:xfrm>
            </p:grpSpPr>
            <p:sp>
              <p:nvSpPr>
                <p:cNvPr id="72" name="Rectangle 7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7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7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7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7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7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7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8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8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8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8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8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8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8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8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8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8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9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9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9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grpSp>
          <p:nvGrpSpPr>
            <p:cNvPr id="9" name="Group 8"/>
            <p:cNvGrpSpPr/>
            <p:nvPr/>
          </p:nvGrpSpPr>
          <p:grpSpPr>
            <a:xfrm>
              <a:off x="5383377" y="5261163"/>
              <a:ext cx="933603" cy="758637"/>
              <a:chOff x="6018906" y="5096457"/>
              <a:chExt cx="933603" cy="758637"/>
            </a:xfrm>
          </p:grpSpPr>
          <p:grpSp>
            <p:nvGrpSpPr>
              <p:cNvPr id="46" name="Group 45"/>
              <p:cNvGrpSpPr/>
              <p:nvPr/>
            </p:nvGrpSpPr>
            <p:grpSpPr>
              <a:xfrm>
                <a:off x="6018906" y="5329176"/>
                <a:ext cx="933603" cy="525918"/>
                <a:chOff x="457200" y="4457617"/>
                <a:chExt cx="1085821" cy="427364"/>
              </a:xfrm>
            </p:grpSpPr>
            <p:cxnSp>
              <p:nvCxnSpPr>
                <p:cNvPr id="135" name="Straight Connector 134"/>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39" name="Group 138"/>
                <p:cNvGrpSpPr/>
                <p:nvPr/>
              </p:nvGrpSpPr>
              <p:grpSpPr>
                <a:xfrm flipH="1">
                  <a:off x="1012996" y="4465798"/>
                  <a:ext cx="530025" cy="419183"/>
                  <a:chOff x="609600" y="4610017"/>
                  <a:chExt cx="530025" cy="419183"/>
                </a:xfrm>
              </p:grpSpPr>
              <p:cxnSp>
                <p:nvCxnSpPr>
                  <p:cNvPr id="140" name="Straight Connector 139"/>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0" name="Group 49"/>
              <p:cNvGrpSpPr/>
              <p:nvPr/>
            </p:nvGrpSpPr>
            <p:grpSpPr>
              <a:xfrm>
                <a:off x="6072048" y="5096457"/>
                <a:ext cx="841076" cy="254393"/>
                <a:chOff x="5220661" y="3675707"/>
                <a:chExt cx="978209" cy="243008"/>
              </a:xfrm>
            </p:grpSpPr>
            <p:sp>
              <p:nvSpPr>
                <p:cNvPr id="51" name="Rectangle 5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5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5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5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5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5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5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5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6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6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6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6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6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6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6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6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6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6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7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7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grpSp>
      <p:cxnSp>
        <p:nvCxnSpPr>
          <p:cNvPr id="301" name="Straight Arrow Connector 300"/>
          <p:cNvCxnSpPr>
            <a:stCxn id="377" idx="0"/>
            <a:endCxn id="411" idx="3"/>
          </p:cNvCxnSpPr>
          <p:nvPr/>
        </p:nvCxnSpPr>
        <p:spPr>
          <a:xfrm>
            <a:off x="1903265" y="2841898"/>
            <a:ext cx="1777861" cy="2533203"/>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638" name="Group 637"/>
          <p:cNvGrpSpPr/>
          <p:nvPr/>
        </p:nvGrpSpPr>
        <p:grpSpPr>
          <a:xfrm>
            <a:off x="1132321" y="2369820"/>
            <a:ext cx="2566645" cy="4259580"/>
            <a:chOff x="1894320" y="2369820"/>
            <a:chExt cx="2566645" cy="4259580"/>
          </a:xfrm>
        </p:grpSpPr>
        <p:cxnSp>
          <p:nvCxnSpPr>
            <p:cNvPr id="305" name="Straight Arrow Connector 304"/>
            <p:cNvCxnSpPr>
              <a:stCxn id="313" idx="0"/>
              <a:endCxn id="407" idx="3"/>
            </p:cNvCxnSpPr>
            <p:nvPr/>
          </p:nvCxnSpPr>
          <p:spPr>
            <a:xfrm flipV="1">
              <a:off x="2652958" y="3682067"/>
              <a:ext cx="1808007" cy="248741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00" name="Straight Arrow Connector 299"/>
            <p:cNvCxnSpPr>
              <a:stCxn id="377" idx="0"/>
              <a:endCxn id="407" idx="3"/>
            </p:cNvCxnSpPr>
            <p:nvPr/>
          </p:nvCxnSpPr>
          <p:spPr>
            <a:xfrm>
              <a:off x="2665264" y="2841897"/>
              <a:ext cx="1795701" cy="84017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304" name="Straight Arrow Connector 303"/>
            <p:cNvCxnSpPr>
              <a:stCxn id="313" idx="0"/>
              <a:endCxn id="412" idx="2"/>
            </p:cNvCxnSpPr>
            <p:nvPr/>
          </p:nvCxnSpPr>
          <p:spPr>
            <a:xfrm flipV="1">
              <a:off x="2652958" y="5378828"/>
              <a:ext cx="1794197" cy="79065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308" name="Group 307"/>
            <p:cNvGrpSpPr/>
            <p:nvPr/>
          </p:nvGrpSpPr>
          <p:grpSpPr>
            <a:xfrm rot="5400000">
              <a:off x="1813340" y="2451500"/>
              <a:ext cx="933603" cy="770243"/>
              <a:chOff x="2286000" y="5096457"/>
              <a:chExt cx="933603" cy="770243"/>
            </a:xfrm>
          </p:grpSpPr>
          <p:grpSp>
            <p:nvGrpSpPr>
              <p:cNvPr id="375" name="Group 374"/>
              <p:cNvGrpSpPr/>
              <p:nvPr/>
            </p:nvGrpSpPr>
            <p:grpSpPr>
              <a:xfrm>
                <a:off x="2286000" y="5340782"/>
                <a:ext cx="933603" cy="525918"/>
                <a:chOff x="457200" y="4457617"/>
                <a:chExt cx="1085821" cy="427364"/>
              </a:xfrm>
            </p:grpSpPr>
            <p:cxnSp>
              <p:nvCxnSpPr>
                <p:cNvPr id="398" name="Straight Connector 39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02" name="Group 401"/>
                <p:cNvGrpSpPr/>
                <p:nvPr/>
              </p:nvGrpSpPr>
              <p:grpSpPr>
                <a:xfrm flipH="1">
                  <a:off x="1012996" y="4465798"/>
                  <a:ext cx="530025" cy="419183"/>
                  <a:chOff x="609600" y="4610017"/>
                  <a:chExt cx="530025" cy="419183"/>
                </a:xfrm>
              </p:grpSpPr>
              <p:cxnSp>
                <p:nvCxnSpPr>
                  <p:cNvPr id="403" name="Straight Connector 40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76" name="Group 375"/>
              <p:cNvGrpSpPr/>
              <p:nvPr/>
            </p:nvGrpSpPr>
            <p:grpSpPr>
              <a:xfrm>
                <a:off x="2337538" y="5096457"/>
                <a:ext cx="841076" cy="254393"/>
                <a:chOff x="5220661" y="3675707"/>
                <a:chExt cx="978209" cy="243008"/>
              </a:xfrm>
            </p:grpSpPr>
            <p:sp>
              <p:nvSpPr>
                <p:cNvPr id="377" name="Rectangle 376"/>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7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37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38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38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38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38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38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38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38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38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38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38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39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39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39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39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39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39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39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39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grpSp>
          <p:nvGrpSpPr>
            <p:cNvPr id="310" name="Group 309"/>
            <p:cNvGrpSpPr/>
            <p:nvPr/>
          </p:nvGrpSpPr>
          <p:grpSpPr>
            <a:xfrm rot="5400000">
              <a:off x="1806837" y="5783280"/>
              <a:ext cx="933603" cy="758637"/>
              <a:chOff x="6018906" y="5096457"/>
              <a:chExt cx="933603" cy="758637"/>
            </a:xfrm>
          </p:grpSpPr>
          <p:grpSp>
            <p:nvGrpSpPr>
              <p:cNvPr id="311" name="Group 310"/>
              <p:cNvGrpSpPr/>
              <p:nvPr/>
            </p:nvGrpSpPr>
            <p:grpSpPr>
              <a:xfrm>
                <a:off x="6018906" y="5329176"/>
                <a:ext cx="933603" cy="525918"/>
                <a:chOff x="457200" y="4457617"/>
                <a:chExt cx="1085821" cy="427364"/>
              </a:xfrm>
            </p:grpSpPr>
            <p:cxnSp>
              <p:nvCxnSpPr>
                <p:cNvPr id="334" name="Straight Connector 333"/>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38" name="Group 337"/>
                <p:cNvGrpSpPr/>
                <p:nvPr/>
              </p:nvGrpSpPr>
              <p:grpSpPr>
                <a:xfrm flipH="1">
                  <a:off x="1012996" y="4465798"/>
                  <a:ext cx="530025" cy="419183"/>
                  <a:chOff x="609600" y="4610017"/>
                  <a:chExt cx="530025" cy="419183"/>
                </a:xfrm>
              </p:grpSpPr>
              <p:cxnSp>
                <p:nvCxnSpPr>
                  <p:cNvPr id="339" name="Straight Connector 338"/>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12" name="Group 311"/>
              <p:cNvGrpSpPr/>
              <p:nvPr/>
            </p:nvGrpSpPr>
            <p:grpSpPr>
              <a:xfrm>
                <a:off x="6072048" y="5096457"/>
                <a:ext cx="841076" cy="254393"/>
                <a:chOff x="5220661" y="3675707"/>
                <a:chExt cx="978209" cy="243008"/>
              </a:xfrm>
            </p:grpSpPr>
            <p:sp>
              <p:nvSpPr>
                <p:cNvPr id="313" name="Rectangle 31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1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31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31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31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31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31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32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32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32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32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32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32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32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32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32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32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33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33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33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33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grpSp>
      <p:grpSp>
        <p:nvGrpSpPr>
          <p:cNvPr id="343" name="Group 342"/>
          <p:cNvGrpSpPr/>
          <p:nvPr/>
        </p:nvGrpSpPr>
        <p:grpSpPr>
          <a:xfrm rot="5400000">
            <a:off x="928479" y="4275394"/>
            <a:ext cx="933603" cy="525918"/>
            <a:chOff x="457200" y="4457617"/>
            <a:chExt cx="1085821" cy="427364"/>
          </a:xfrm>
        </p:grpSpPr>
        <p:cxnSp>
          <p:nvCxnSpPr>
            <p:cNvPr id="366" name="Straight Connector 365"/>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70" name="Group 369"/>
            <p:cNvGrpSpPr/>
            <p:nvPr/>
          </p:nvGrpSpPr>
          <p:grpSpPr>
            <a:xfrm flipH="1">
              <a:off x="1012996" y="4465798"/>
              <a:ext cx="530025" cy="419183"/>
              <a:chOff x="609600" y="4610017"/>
              <a:chExt cx="530025" cy="419183"/>
            </a:xfrm>
          </p:grpSpPr>
          <p:cxnSp>
            <p:nvCxnSpPr>
              <p:cNvPr id="371" name="Straight Connector 370"/>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44" name="Group 343"/>
          <p:cNvGrpSpPr/>
          <p:nvPr/>
        </p:nvGrpSpPr>
        <p:grpSpPr>
          <a:xfrm rot="5400000">
            <a:off x="1346640" y="4406978"/>
            <a:ext cx="841076" cy="254393"/>
            <a:chOff x="5220661" y="3675707"/>
            <a:chExt cx="978209" cy="243008"/>
          </a:xfrm>
        </p:grpSpPr>
        <p:sp>
          <p:nvSpPr>
            <p:cNvPr id="345" name="Rectangle 344"/>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4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34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34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34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35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35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35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35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35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35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35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35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35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35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36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36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36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36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36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36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nvGrpSpPr>
          <p:cNvPr id="306" name="Group 305"/>
          <p:cNvGrpSpPr/>
          <p:nvPr/>
        </p:nvGrpSpPr>
        <p:grpSpPr>
          <a:xfrm rot="5400000">
            <a:off x="3765480" y="4952466"/>
            <a:ext cx="541247" cy="709956"/>
            <a:chOff x="1027560" y="1988818"/>
            <a:chExt cx="545969" cy="678181"/>
          </a:xfrm>
        </p:grpSpPr>
        <p:sp>
          <p:nvSpPr>
            <p:cNvPr id="411" name="Cube 41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41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07" name="Group 306"/>
          <p:cNvGrpSpPr/>
          <p:nvPr/>
        </p:nvGrpSpPr>
        <p:grpSpPr>
          <a:xfrm rot="5400000">
            <a:off x="3783320" y="3259433"/>
            <a:ext cx="541247" cy="709956"/>
            <a:chOff x="1027560" y="1988818"/>
            <a:chExt cx="545969" cy="678181"/>
          </a:xfrm>
        </p:grpSpPr>
        <p:sp>
          <p:nvSpPr>
            <p:cNvPr id="407" name="Cube 406"/>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409"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0"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24" name="Group 623"/>
          <p:cNvGrpSpPr/>
          <p:nvPr/>
        </p:nvGrpSpPr>
        <p:grpSpPr>
          <a:xfrm>
            <a:off x="1818175" y="3685795"/>
            <a:ext cx="1808620" cy="1693033"/>
            <a:chOff x="2122975" y="3502163"/>
            <a:chExt cx="1808620" cy="1693033"/>
          </a:xfrm>
        </p:grpSpPr>
        <p:cxnSp>
          <p:nvCxnSpPr>
            <p:cNvPr id="303" name="Straight Arrow Connector 302"/>
            <p:cNvCxnSpPr>
              <a:stCxn id="345" idx="0"/>
              <a:endCxn id="412" idx="2"/>
            </p:cNvCxnSpPr>
            <p:nvPr/>
          </p:nvCxnSpPr>
          <p:spPr>
            <a:xfrm>
              <a:off x="2122975" y="4350542"/>
              <a:ext cx="1790780" cy="844654"/>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72" name="Straight Arrow Connector 571"/>
            <p:cNvCxnSpPr>
              <a:stCxn id="345" idx="0"/>
              <a:endCxn id="408" idx="2"/>
            </p:cNvCxnSpPr>
            <p:nvPr/>
          </p:nvCxnSpPr>
          <p:spPr>
            <a:xfrm flipV="1">
              <a:off x="2122975" y="3502163"/>
              <a:ext cx="1808620" cy="84837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627" name="TextBox 626"/>
          <p:cNvSpPr txBox="1"/>
          <p:nvPr/>
        </p:nvSpPr>
        <p:spPr>
          <a:xfrm>
            <a:off x="2320559" y="3460233"/>
            <a:ext cx="990600" cy="430883"/>
          </a:xfrm>
          <a:prstGeom prst="rect">
            <a:avLst/>
          </a:prstGeom>
          <a:noFill/>
        </p:spPr>
        <p:txBody>
          <a:bodyPr wrap="square" lIns="91435" tIns="45718" rIns="91435" bIns="45718"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grpSp>
        <p:nvGrpSpPr>
          <p:cNvPr id="639" name="Group 638"/>
          <p:cNvGrpSpPr/>
          <p:nvPr/>
        </p:nvGrpSpPr>
        <p:grpSpPr>
          <a:xfrm>
            <a:off x="2286000" y="2769968"/>
            <a:ext cx="3505200" cy="3407151"/>
            <a:chOff x="3048000" y="2769967"/>
            <a:chExt cx="3505200" cy="3407152"/>
          </a:xfrm>
        </p:grpSpPr>
        <p:sp>
          <p:nvSpPr>
            <p:cNvPr id="625" name="TextBox 624"/>
            <p:cNvSpPr txBox="1"/>
            <p:nvPr/>
          </p:nvSpPr>
          <p:spPr>
            <a:xfrm>
              <a:off x="3048000" y="2769967"/>
              <a:ext cx="990600" cy="430887"/>
            </a:xfrm>
            <a:prstGeom prst="rect">
              <a:avLst/>
            </a:prstGeom>
            <a:noFill/>
          </p:spPr>
          <p:txBody>
            <a:bodyPr wrap="square"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sp>
          <p:nvSpPr>
            <p:cNvPr id="628" name="TextBox 627"/>
            <p:cNvSpPr txBox="1"/>
            <p:nvPr/>
          </p:nvSpPr>
          <p:spPr>
            <a:xfrm>
              <a:off x="3124200" y="4983480"/>
              <a:ext cx="990600" cy="430887"/>
            </a:xfrm>
            <a:prstGeom prst="rect">
              <a:avLst/>
            </a:prstGeom>
            <a:noFill/>
          </p:spPr>
          <p:txBody>
            <a:bodyPr wrap="square"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sp>
          <p:nvSpPr>
            <p:cNvPr id="629" name="TextBox 628"/>
            <p:cNvSpPr txBox="1"/>
            <p:nvPr/>
          </p:nvSpPr>
          <p:spPr>
            <a:xfrm>
              <a:off x="3124200" y="5746232"/>
              <a:ext cx="990600" cy="430887"/>
            </a:xfrm>
            <a:prstGeom prst="rect">
              <a:avLst/>
            </a:prstGeom>
            <a:noFill/>
          </p:spPr>
          <p:txBody>
            <a:bodyPr wrap="square"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sp>
          <p:nvSpPr>
            <p:cNvPr id="630" name="TextBox 629"/>
            <p:cNvSpPr txBox="1"/>
            <p:nvPr/>
          </p:nvSpPr>
          <p:spPr>
            <a:xfrm>
              <a:off x="5562600" y="3581400"/>
              <a:ext cx="990600" cy="430887"/>
            </a:xfrm>
            <a:prstGeom prst="rect">
              <a:avLst/>
            </a:prstGeom>
            <a:noFill/>
          </p:spPr>
          <p:txBody>
            <a:bodyPr wrap="square"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sp>
          <p:nvSpPr>
            <p:cNvPr id="631" name="TextBox 630"/>
            <p:cNvSpPr txBox="1"/>
            <p:nvPr/>
          </p:nvSpPr>
          <p:spPr>
            <a:xfrm>
              <a:off x="5562600" y="5055513"/>
              <a:ext cx="990600" cy="430887"/>
            </a:xfrm>
            <a:prstGeom prst="rect">
              <a:avLst/>
            </a:prstGeom>
            <a:noFill/>
          </p:spPr>
          <p:txBody>
            <a:bodyPr wrap="square"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grpSp>
      <p:sp>
        <p:nvSpPr>
          <p:cNvPr id="633" name="Content Placeholder 2"/>
          <p:cNvSpPr>
            <a:spLocks noGrp="1"/>
          </p:cNvSpPr>
          <p:nvPr>
            <p:ph idx="1"/>
          </p:nvPr>
        </p:nvSpPr>
        <p:spPr>
          <a:xfrm>
            <a:off x="304800" y="1646238"/>
            <a:ext cx="8534400" cy="639763"/>
          </a:xfrm>
        </p:spPr>
        <p:txBody>
          <a:bodyPr>
            <a:noAutofit/>
          </a:bodyPr>
          <a:lstStyle/>
          <a:p>
            <a:pPr marL="0" indent="0">
              <a:buNone/>
            </a:pPr>
            <a:r>
              <a:rPr lang="en-US" sz="2400" dirty="0"/>
              <a:t>Handling asymmetry </a:t>
            </a:r>
            <a:r>
              <a:rPr lang="en-US" sz="2400" dirty="0" smtClean="0"/>
              <a:t>optimally needs traffic awareness</a:t>
            </a:r>
            <a:endParaRPr lang="en-US" sz="2400" dirty="0"/>
          </a:p>
        </p:txBody>
      </p:sp>
      <p:pic>
        <p:nvPicPr>
          <p:cNvPr id="642" name="Picture 641"/>
          <p:cNvPicPr>
            <a:picLocks noChangeAspect="1"/>
          </p:cNvPicPr>
          <p:nvPr/>
        </p:nvPicPr>
        <p:blipFill>
          <a:blip r:embed="rId3"/>
          <a:stretch>
            <a:fillRect/>
          </a:stretch>
        </p:blipFill>
        <p:spPr>
          <a:xfrm rot="1433178" flipH="1">
            <a:off x="2395496" y="3871530"/>
            <a:ext cx="521227" cy="1027433"/>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33280"/>
    </mc:Choice>
    <mc:Fallback>
      <p:transition spd="slow" advTm="33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12"/>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30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4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3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1"/>
                                        </p:tgtEl>
                                        <p:attrNameLst>
                                          <p:attrName>style.visibility</p:attrName>
                                        </p:attrNameLst>
                                      </p:cBhvr>
                                      <p:to>
                                        <p:strVal val="visible"/>
                                      </p:to>
                                    </p:set>
                                  </p:childTnLst>
                                </p:cTn>
                              </p:par>
                            </p:childTnLst>
                          </p:cTn>
                        </p:par>
                        <p:par>
                          <p:cTn id="24" fill="hold">
                            <p:stCondLst>
                              <p:cond delay="1000"/>
                            </p:stCondLst>
                            <p:childTnLst>
                              <p:par>
                                <p:cTn id="25" presetID="0" presetClass="path" presetSubtype="0" accel="50000" decel="50000" fill="hold" nodeType="afterEffect">
                                  <p:stCondLst>
                                    <p:cond delay="0"/>
                                  </p:stCondLst>
                                  <p:childTnLst>
                                    <p:animMotion origin="layout" path="M 2.5E-6 -3.7037E-6 L 0.58073 -3.7037E-6 " pathEditMode="relative" rAng="0" ptsTypes="AA">
                                      <p:cBhvr>
                                        <p:cTn id="26" dur="500" fill="hold"/>
                                        <p:tgtEl>
                                          <p:spTgt spid="343"/>
                                        </p:tgtEl>
                                        <p:attrNameLst>
                                          <p:attrName>ppt_x</p:attrName>
                                          <p:attrName>ppt_y</p:attrName>
                                        </p:attrNameLst>
                                      </p:cBhvr>
                                      <p:rCtr x="29028" y="0"/>
                                    </p:animMotion>
                                  </p:childTnLst>
                                </p:cTn>
                              </p:par>
                              <p:par>
                                <p:cTn id="27" presetID="0" presetClass="path" presetSubtype="0" accel="50000" decel="50000" fill="hold" nodeType="withEffect">
                                  <p:stCondLst>
                                    <p:cond delay="0"/>
                                  </p:stCondLst>
                                  <p:childTnLst>
                                    <p:animMotion origin="layout" path="M -2.5E-6 7.40741E-7 L 0.49636 0.00093 " pathEditMode="relative" rAng="0" ptsTypes="AA">
                                      <p:cBhvr>
                                        <p:cTn id="28" dur="500" fill="hold"/>
                                        <p:tgtEl>
                                          <p:spTgt spid="344"/>
                                        </p:tgtEl>
                                        <p:attrNameLst>
                                          <p:attrName>ppt_x</p:attrName>
                                          <p:attrName>ppt_y</p:attrName>
                                        </p:attrNameLst>
                                      </p:cBhvr>
                                      <p:rCtr x="24809" y="46"/>
                                    </p:animMotion>
                                  </p:childTnLst>
                                </p:cTn>
                              </p:par>
                              <p:par>
                                <p:cTn id="29" presetID="0" presetClass="path" presetSubtype="0" accel="50000" decel="50000" fill="hold" nodeType="withEffect">
                                  <p:stCondLst>
                                    <p:cond delay="0"/>
                                  </p:stCondLst>
                                  <p:childTnLst>
                                    <p:animMotion origin="layout" path="M 2.77778E-7 2.22222E-6 L 0.25226 2.22222E-6 " pathEditMode="relative" rAng="0" ptsTypes="AA">
                                      <p:cBhvr>
                                        <p:cTn id="30" dur="500" fill="hold"/>
                                        <p:tgtEl>
                                          <p:spTgt spid="624"/>
                                        </p:tgtEl>
                                        <p:attrNameLst>
                                          <p:attrName>ppt_x</p:attrName>
                                          <p:attrName>ppt_y</p:attrName>
                                        </p:attrNameLst>
                                      </p:cBhvr>
                                      <p:rCtr x="12604" y="0"/>
                                    </p:animMotion>
                                  </p:childTnLst>
                                </p:cTn>
                              </p:par>
                              <p:par>
                                <p:cTn id="31" presetID="10" presetClass="exit" presetSubtype="0" fill="hold" nodeType="withEffect">
                                  <p:stCondLst>
                                    <p:cond delay="0"/>
                                  </p:stCondLst>
                                  <p:childTnLst>
                                    <p:animEffect transition="out" filter="fade">
                                      <p:cBhvr>
                                        <p:cTn id="32" dur="300"/>
                                        <p:tgtEl>
                                          <p:spTgt spid="343"/>
                                        </p:tgtEl>
                                      </p:cBhvr>
                                    </p:animEffect>
                                    <p:set>
                                      <p:cBhvr>
                                        <p:cTn id="33" dur="1" fill="hold">
                                          <p:stCondLst>
                                            <p:cond delay="299"/>
                                          </p:stCondLst>
                                        </p:cTn>
                                        <p:tgtEl>
                                          <p:spTgt spid="34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300"/>
                                        <p:tgtEl>
                                          <p:spTgt spid="344"/>
                                        </p:tgtEl>
                                      </p:cBhvr>
                                    </p:animEffect>
                                    <p:set>
                                      <p:cBhvr>
                                        <p:cTn id="36" dur="1" fill="hold">
                                          <p:stCondLst>
                                            <p:cond delay="299"/>
                                          </p:stCondLst>
                                        </p:cTn>
                                        <p:tgtEl>
                                          <p:spTgt spid="34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300"/>
                                        <p:tgtEl>
                                          <p:spTgt spid="624"/>
                                        </p:tgtEl>
                                      </p:cBhvr>
                                    </p:animEffect>
                                    <p:set>
                                      <p:cBhvr>
                                        <p:cTn id="39" dur="1" fill="hold">
                                          <p:stCondLst>
                                            <p:cond delay="299"/>
                                          </p:stCondLst>
                                        </p:cTn>
                                        <p:tgtEl>
                                          <p:spTgt spid="624"/>
                                        </p:tgtEl>
                                        <p:attrNameLst>
                                          <p:attrName>style.visibility</p:attrName>
                                        </p:attrNameLst>
                                      </p:cBhvr>
                                      <p:to>
                                        <p:strVal val="hidden"/>
                                      </p:to>
                                    </p:set>
                                  </p:childTnLst>
                                </p:cTn>
                              </p:par>
                              <p:par>
                                <p:cTn id="40" presetID="10" presetClass="entr" presetSubtype="0" fill="hold" nodeType="withEffect">
                                  <p:stCondLst>
                                    <p:cond delay="300"/>
                                  </p:stCondLst>
                                  <p:childTnLst>
                                    <p:set>
                                      <p:cBhvr>
                                        <p:cTn id="41" dur="1" fill="hold">
                                          <p:stCondLst>
                                            <p:cond delay="0"/>
                                          </p:stCondLst>
                                        </p:cTn>
                                        <p:tgtEl>
                                          <p:spTgt spid="622"/>
                                        </p:tgtEl>
                                        <p:attrNameLst>
                                          <p:attrName>style.visibility</p:attrName>
                                        </p:attrNameLst>
                                      </p:cBhvr>
                                      <p:to>
                                        <p:strVal val="visible"/>
                                      </p:to>
                                    </p:set>
                                    <p:animEffect transition="in" filter="fade">
                                      <p:cBhvr>
                                        <p:cTn id="42" dur="200"/>
                                        <p:tgtEl>
                                          <p:spTgt spid="622"/>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627"/>
                                        </p:tgtEl>
                                        <p:attrNameLst>
                                          <p:attrName>style.visibility</p:attrName>
                                        </p:attrNameLst>
                                      </p:cBhvr>
                                      <p:to>
                                        <p:strVal val="visible"/>
                                      </p:to>
                                    </p:set>
                                    <p:animEffect transition="in" filter="fade">
                                      <p:cBhvr>
                                        <p:cTn id="46" dur="500"/>
                                        <p:tgtEl>
                                          <p:spTgt spid="627"/>
                                        </p:tgtEl>
                                      </p:cBhvr>
                                    </p:animEffect>
                                  </p:childTnLst>
                                </p:cTn>
                              </p:par>
                              <p:par>
                                <p:cTn id="47" presetID="10" presetClass="entr" presetSubtype="0" fill="hold" nodeType="withEffect">
                                  <p:stCondLst>
                                    <p:cond delay="0"/>
                                  </p:stCondLst>
                                  <p:childTnLst>
                                    <p:set>
                                      <p:cBhvr>
                                        <p:cTn id="48" dur="1" fill="hold">
                                          <p:stCondLst>
                                            <p:cond delay="0"/>
                                          </p:stCondLst>
                                        </p:cTn>
                                        <p:tgtEl>
                                          <p:spTgt spid="639"/>
                                        </p:tgtEl>
                                        <p:attrNameLst>
                                          <p:attrName>style.visibility</p:attrName>
                                        </p:attrNameLst>
                                      </p:cBhvr>
                                      <p:to>
                                        <p:strVal val="visible"/>
                                      </p:to>
                                    </p:set>
                                    <p:animEffect transition="in" filter="fade">
                                      <p:cBhvr>
                                        <p:cTn id="49" dur="500"/>
                                        <p:tgtEl>
                                          <p:spTgt spid="63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642"/>
                                        </p:tgtEl>
                                        <p:attrNameLst>
                                          <p:attrName>style.visibility</p:attrName>
                                        </p:attrNameLst>
                                      </p:cBhvr>
                                      <p:to>
                                        <p:strVal val="visible"/>
                                      </p:to>
                                    </p:set>
                                    <p:anim calcmode="lin" valueType="num">
                                      <p:cBhvr additive="base">
                                        <p:cTn id="54" dur="300" fill="hold"/>
                                        <p:tgtEl>
                                          <p:spTgt spid="642"/>
                                        </p:tgtEl>
                                        <p:attrNameLst>
                                          <p:attrName>ppt_x</p:attrName>
                                        </p:attrNameLst>
                                      </p:cBhvr>
                                      <p:tavLst>
                                        <p:tav tm="0">
                                          <p:val>
                                            <p:strVal val="0-#ppt_w/2"/>
                                          </p:val>
                                        </p:tav>
                                        <p:tav tm="100000">
                                          <p:val>
                                            <p:strVal val="#ppt_x"/>
                                          </p:val>
                                        </p:tav>
                                      </p:tavLst>
                                    </p:anim>
                                    <p:anim calcmode="lin" valueType="num">
                                      <p:cBhvr additive="base">
                                        <p:cTn id="55" dur="300" fill="hold"/>
                                        <p:tgtEl>
                                          <p:spTgt spid="642"/>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9" presetClass="exit" presetSubtype="0" fill="hold" nodeType="afterEffect">
                                  <p:stCondLst>
                                    <p:cond delay="500"/>
                                  </p:stCondLst>
                                  <p:childTnLst>
                                    <p:animEffect transition="out" filter="dissolve">
                                      <p:cBhvr>
                                        <p:cTn id="58" dur="500"/>
                                        <p:tgtEl>
                                          <p:spTgt spid="301"/>
                                        </p:tgtEl>
                                      </p:cBhvr>
                                    </p:animEffect>
                                    <p:set>
                                      <p:cBhvr>
                                        <p:cTn id="59" dur="1" fill="hold">
                                          <p:stCondLst>
                                            <p:cond delay="499"/>
                                          </p:stCondLst>
                                        </p:cTn>
                                        <p:tgtEl>
                                          <p:spTgt spid="301"/>
                                        </p:tgtEl>
                                        <p:attrNameLst>
                                          <p:attrName>style.visibility</p:attrName>
                                        </p:attrNameLst>
                                      </p:cBhvr>
                                      <p:to>
                                        <p:strVal val="hidden"/>
                                      </p:to>
                                    </p:set>
                                  </p:childTnLst>
                                </p:cTn>
                              </p:par>
                              <p:par>
                                <p:cTn id="60" presetID="9" presetClass="exit" presetSubtype="0" fill="hold" grpId="1" nodeType="withEffect">
                                  <p:stCondLst>
                                    <p:cond delay="500"/>
                                  </p:stCondLst>
                                  <p:childTnLst>
                                    <p:animEffect transition="out" filter="dissolve">
                                      <p:cBhvr>
                                        <p:cTn id="61" dur="500"/>
                                        <p:tgtEl>
                                          <p:spTgt spid="627"/>
                                        </p:tgtEl>
                                      </p:cBhvr>
                                    </p:animEffect>
                                    <p:set>
                                      <p:cBhvr>
                                        <p:cTn id="62" dur="1" fill="hold">
                                          <p:stCondLst>
                                            <p:cond delay="499"/>
                                          </p:stCondLst>
                                        </p:cTn>
                                        <p:tgtEl>
                                          <p:spTgt spid="627"/>
                                        </p:tgtEl>
                                        <p:attrNameLst>
                                          <p:attrName>style.visibility</p:attrName>
                                        </p:attrNameLst>
                                      </p:cBhvr>
                                      <p:to>
                                        <p:strVal val="hidden"/>
                                      </p:to>
                                    </p:set>
                                  </p:childTnLst>
                                </p:cTn>
                              </p:par>
                              <p:par>
                                <p:cTn id="63" presetID="9" presetClass="exit" presetSubtype="0" fill="hold" nodeType="withEffect">
                                  <p:stCondLst>
                                    <p:cond delay="500"/>
                                  </p:stCondLst>
                                  <p:childTnLst>
                                    <p:animEffect transition="out" filter="dissolve">
                                      <p:cBhvr>
                                        <p:cTn id="64" dur="500"/>
                                        <p:tgtEl>
                                          <p:spTgt spid="642"/>
                                        </p:tgtEl>
                                      </p:cBhvr>
                                    </p:animEffect>
                                    <p:set>
                                      <p:cBhvr>
                                        <p:cTn id="65" dur="1" fill="hold">
                                          <p:stCondLst>
                                            <p:cond delay="499"/>
                                          </p:stCondLst>
                                        </p:cTn>
                                        <p:tgtEl>
                                          <p:spTgt spid="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0"/>
      <p:bldP spid="627"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5" name="Group 514"/>
          <p:cNvGrpSpPr/>
          <p:nvPr/>
        </p:nvGrpSpPr>
        <p:grpSpPr>
          <a:xfrm>
            <a:off x="1132320" y="2369820"/>
            <a:ext cx="5801880" cy="4259580"/>
            <a:chOff x="1132320" y="2369820"/>
            <a:chExt cx="5801880" cy="4259580"/>
          </a:xfrm>
        </p:grpSpPr>
        <p:grpSp>
          <p:nvGrpSpPr>
            <p:cNvPr id="516" name="Group 515"/>
            <p:cNvGrpSpPr/>
            <p:nvPr/>
          </p:nvGrpSpPr>
          <p:grpSpPr>
            <a:xfrm>
              <a:off x="4363525" y="3684397"/>
              <a:ext cx="2570675" cy="1693032"/>
              <a:chOff x="4744526" y="3500765"/>
              <a:chExt cx="2570675" cy="1693032"/>
            </a:xfrm>
          </p:grpSpPr>
          <p:cxnSp>
            <p:nvCxnSpPr>
              <p:cNvPr id="647" name="Straight Arrow Connector 646"/>
              <p:cNvCxnSpPr>
                <a:stCxn id="652" idx="0"/>
              </p:cNvCxnSpPr>
              <p:nvPr/>
            </p:nvCxnSpPr>
            <p:spPr>
              <a:xfrm rot="16200000" flipH="1" flipV="1">
                <a:off x="5235430" y="3876080"/>
                <a:ext cx="844654" cy="179078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648" name="Group 647"/>
              <p:cNvGrpSpPr/>
              <p:nvPr/>
            </p:nvGrpSpPr>
            <p:grpSpPr>
              <a:xfrm rot="16200000" flipH="1">
                <a:off x="6467372" y="3972296"/>
                <a:ext cx="933603" cy="762054"/>
                <a:chOff x="4148916" y="5105346"/>
                <a:chExt cx="933603" cy="762054"/>
              </a:xfrm>
            </p:grpSpPr>
            <p:grpSp>
              <p:nvGrpSpPr>
                <p:cNvPr id="650" name="Group 649"/>
                <p:cNvGrpSpPr/>
                <p:nvPr/>
              </p:nvGrpSpPr>
              <p:grpSpPr>
                <a:xfrm>
                  <a:off x="4148916" y="5341482"/>
                  <a:ext cx="933603" cy="525918"/>
                  <a:chOff x="457200" y="4457617"/>
                  <a:chExt cx="1085821" cy="427364"/>
                </a:xfrm>
              </p:grpSpPr>
              <p:cxnSp>
                <p:nvCxnSpPr>
                  <p:cNvPr id="673" name="Straight Connector 672"/>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74" name="Straight Connector 673"/>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75" name="Straight Connector 674"/>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76" name="Straight Connector 675"/>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77" name="Group 676"/>
                  <p:cNvGrpSpPr/>
                  <p:nvPr/>
                </p:nvGrpSpPr>
                <p:grpSpPr>
                  <a:xfrm flipH="1">
                    <a:off x="1012996" y="4465798"/>
                    <a:ext cx="530025" cy="419183"/>
                    <a:chOff x="609600" y="4610017"/>
                    <a:chExt cx="530025" cy="419183"/>
                  </a:xfrm>
                </p:grpSpPr>
                <p:cxnSp>
                  <p:nvCxnSpPr>
                    <p:cNvPr id="678" name="Straight Connector 677"/>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79" name="Straight Connector 678"/>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80" name="Straight Connector 679"/>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81" name="Straight Connector 680"/>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651" name="Group 650"/>
                <p:cNvGrpSpPr/>
                <p:nvPr/>
              </p:nvGrpSpPr>
              <p:grpSpPr>
                <a:xfrm>
                  <a:off x="4191000" y="5105346"/>
                  <a:ext cx="841076" cy="254393"/>
                  <a:chOff x="5220661" y="3675707"/>
                  <a:chExt cx="978209" cy="243008"/>
                </a:xfrm>
              </p:grpSpPr>
              <p:sp>
                <p:nvSpPr>
                  <p:cNvPr id="652" name="Rectangle 651"/>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5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65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65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65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65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65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65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66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66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66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66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66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66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66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66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66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66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67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67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67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cxnSp>
            <p:nvCxnSpPr>
              <p:cNvPr id="649" name="Straight Arrow Connector 648"/>
              <p:cNvCxnSpPr>
                <a:stCxn id="652" idx="0"/>
              </p:cNvCxnSpPr>
              <p:nvPr/>
            </p:nvCxnSpPr>
            <p:spPr>
              <a:xfrm flipH="1" flipV="1">
                <a:off x="4744526" y="3500765"/>
                <a:ext cx="1808620" cy="84837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grpSp>
          <p:nvGrpSpPr>
            <p:cNvPr id="517" name="Group 516"/>
            <p:cNvGrpSpPr/>
            <p:nvPr/>
          </p:nvGrpSpPr>
          <p:grpSpPr>
            <a:xfrm>
              <a:off x="1132320" y="2369820"/>
              <a:ext cx="2566645" cy="4259580"/>
              <a:chOff x="1894320" y="2369820"/>
              <a:chExt cx="2566645" cy="4259580"/>
            </a:xfrm>
          </p:grpSpPr>
          <p:cxnSp>
            <p:nvCxnSpPr>
              <p:cNvPr id="534" name="Straight Arrow Connector 533"/>
              <p:cNvCxnSpPr>
                <a:stCxn id="541" idx="0"/>
                <a:endCxn id="526" idx="3"/>
              </p:cNvCxnSpPr>
              <p:nvPr/>
            </p:nvCxnSpPr>
            <p:spPr>
              <a:xfrm flipV="1">
                <a:off x="2652958" y="3682067"/>
                <a:ext cx="1808007" cy="2487411"/>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5" name="Straight Arrow Connector 534"/>
              <p:cNvCxnSpPr>
                <a:stCxn id="573" idx="0"/>
                <a:endCxn id="526" idx="3"/>
              </p:cNvCxnSpPr>
              <p:nvPr/>
            </p:nvCxnSpPr>
            <p:spPr>
              <a:xfrm>
                <a:off x="2665264" y="2841897"/>
                <a:ext cx="1795701" cy="84017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536" name="Straight Arrow Connector 535"/>
              <p:cNvCxnSpPr>
                <a:stCxn id="541" idx="0"/>
                <a:endCxn id="531" idx="2"/>
              </p:cNvCxnSpPr>
              <p:nvPr/>
            </p:nvCxnSpPr>
            <p:spPr>
              <a:xfrm flipV="1">
                <a:off x="2652958" y="5378828"/>
                <a:ext cx="1794197" cy="790650"/>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537" name="Group 536"/>
              <p:cNvGrpSpPr/>
              <p:nvPr/>
            </p:nvGrpSpPr>
            <p:grpSpPr>
              <a:xfrm rot="5400000">
                <a:off x="1813340" y="2451500"/>
                <a:ext cx="933603" cy="770243"/>
                <a:chOff x="2286000" y="5096457"/>
                <a:chExt cx="933603" cy="770243"/>
              </a:xfrm>
            </p:grpSpPr>
            <p:grpSp>
              <p:nvGrpSpPr>
                <p:cNvPr id="571" name="Group 570"/>
                <p:cNvGrpSpPr/>
                <p:nvPr/>
              </p:nvGrpSpPr>
              <p:grpSpPr>
                <a:xfrm>
                  <a:off x="2286000" y="5340782"/>
                  <a:ext cx="933603" cy="525918"/>
                  <a:chOff x="457200" y="4457617"/>
                  <a:chExt cx="1085821" cy="427364"/>
                </a:xfrm>
              </p:grpSpPr>
              <p:cxnSp>
                <p:nvCxnSpPr>
                  <p:cNvPr id="638" name="Straight Connector 637"/>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39" name="Straight Connector 638"/>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0" name="Straight Connector 639"/>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1" name="Straight Connector 640"/>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642" name="Group 641"/>
                  <p:cNvGrpSpPr/>
                  <p:nvPr/>
                </p:nvGrpSpPr>
                <p:grpSpPr>
                  <a:xfrm flipH="1">
                    <a:off x="1012996" y="4465798"/>
                    <a:ext cx="530025" cy="419183"/>
                    <a:chOff x="609600" y="4610017"/>
                    <a:chExt cx="530025" cy="419183"/>
                  </a:xfrm>
                </p:grpSpPr>
                <p:cxnSp>
                  <p:nvCxnSpPr>
                    <p:cNvPr id="643" name="Straight Connector 642"/>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4" name="Straight Connector 643"/>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5" name="Straight Connector 644"/>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646" name="Straight Connector 645"/>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72" name="Group 571"/>
                <p:cNvGrpSpPr/>
                <p:nvPr/>
              </p:nvGrpSpPr>
              <p:grpSpPr>
                <a:xfrm>
                  <a:off x="2337538" y="5096457"/>
                  <a:ext cx="841076" cy="254393"/>
                  <a:chOff x="5220661" y="3675707"/>
                  <a:chExt cx="978209" cy="243008"/>
                </a:xfrm>
              </p:grpSpPr>
              <p:sp>
                <p:nvSpPr>
                  <p:cNvPr id="573" name="Rectangle 57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7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57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57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57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58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58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58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58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58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58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58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58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58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62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62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62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63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63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63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63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grpSp>
            <p:nvGrpSpPr>
              <p:cNvPr id="538" name="Group 537"/>
              <p:cNvGrpSpPr/>
              <p:nvPr/>
            </p:nvGrpSpPr>
            <p:grpSpPr>
              <a:xfrm rot="5400000">
                <a:off x="1806837" y="5783280"/>
                <a:ext cx="933603" cy="758637"/>
                <a:chOff x="6018906" y="5096457"/>
                <a:chExt cx="933603" cy="758637"/>
              </a:xfrm>
            </p:grpSpPr>
            <p:grpSp>
              <p:nvGrpSpPr>
                <p:cNvPr id="539" name="Group 538"/>
                <p:cNvGrpSpPr/>
                <p:nvPr/>
              </p:nvGrpSpPr>
              <p:grpSpPr>
                <a:xfrm>
                  <a:off x="6018906" y="5329176"/>
                  <a:ext cx="933603" cy="525918"/>
                  <a:chOff x="457200" y="4457617"/>
                  <a:chExt cx="1085821" cy="427364"/>
                </a:xfrm>
              </p:grpSpPr>
              <p:cxnSp>
                <p:nvCxnSpPr>
                  <p:cNvPr id="562" name="Straight Connector 561"/>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63" name="Straight Connector 562"/>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64" name="Straight Connector 563"/>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566" name="Group 565"/>
                  <p:cNvGrpSpPr/>
                  <p:nvPr/>
                </p:nvGrpSpPr>
                <p:grpSpPr>
                  <a:xfrm flipH="1">
                    <a:off x="1012996" y="4465798"/>
                    <a:ext cx="530025" cy="419183"/>
                    <a:chOff x="609600" y="4610017"/>
                    <a:chExt cx="530025" cy="419183"/>
                  </a:xfrm>
                </p:grpSpPr>
                <p:cxnSp>
                  <p:nvCxnSpPr>
                    <p:cNvPr id="567" name="Straight Connector 566"/>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68" name="Straight Connector 567"/>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40" name="Group 539"/>
                <p:cNvGrpSpPr/>
                <p:nvPr/>
              </p:nvGrpSpPr>
              <p:grpSpPr>
                <a:xfrm>
                  <a:off x="6072048" y="5096457"/>
                  <a:ext cx="841076" cy="254393"/>
                  <a:chOff x="5220661" y="3675707"/>
                  <a:chExt cx="978209" cy="243008"/>
                </a:xfrm>
              </p:grpSpPr>
              <p:sp>
                <p:nvSpPr>
                  <p:cNvPr id="541" name="Rectangle 54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4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716981"/>
                    <a:ext cx="92211" cy="72579"/>
                  </a:xfrm>
                  <a:prstGeom prst="rect">
                    <a:avLst/>
                  </a:prstGeom>
                  <a:noFill/>
                </p:spPr>
              </p:pic>
              <p:pic>
                <p:nvPicPr>
                  <p:cNvPr id="54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247331" y="3805705"/>
                    <a:ext cx="92211" cy="72579"/>
                  </a:xfrm>
                  <a:prstGeom prst="rect">
                    <a:avLst/>
                  </a:prstGeom>
                  <a:noFill/>
                </p:spPr>
              </p:pic>
              <p:pic>
                <p:nvPicPr>
                  <p:cNvPr id="54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716981"/>
                    <a:ext cx="92211" cy="72579"/>
                  </a:xfrm>
                  <a:prstGeom prst="rect">
                    <a:avLst/>
                  </a:prstGeom>
                  <a:noFill/>
                </p:spPr>
              </p:pic>
              <p:pic>
                <p:nvPicPr>
                  <p:cNvPr id="54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339542" y="3805704"/>
                    <a:ext cx="92211" cy="72579"/>
                  </a:xfrm>
                  <a:prstGeom prst="rect">
                    <a:avLst/>
                  </a:prstGeom>
                  <a:noFill/>
                </p:spPr>
              </p:pic>
              <p:pic>
                <p:nvPicPr>
                  <p:cNvPr id="54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716980"/>
                    <a:ext cx="92211" cy="72579"/>
                  </a:xfrm>
                  <a:prstGeom prst="rect">
                    <a:avLst/>
                  </a:prstGeom>
                  <a:noFill/>
                </p:spPr>
              </p:pic>
              <p:pic>
                <p:nvPicPr>
                  <p:cNvPr id="54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431754" y="3805704"/>
                    <a:ext cx="92211" cy="72579"/>
                  </a:xfrm>
                  <a:prstGeom prst="rect">
                    <a:avLst/>
                  </a:prstGeom>
                  <a:noFill/>
                </p:spPr>
              </p:pic>
              <p:pic>
                <p:nvPicPr>
                  <p:cNvPr id="54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716980"/>
                    <a:ext cx="92211" cy="72579"/>
                  </a:xfrm>
                  <a:prstGeom prst="rect">
                    <a:avLst/>
                  </a:prstGeom>
                  <a:noFill/>
                </p:spPr>
              </p:pic>
              <p:pic>
                <p:nvPicPr>
                  <p:cNvPr id="54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523965" y="3805703"/>
                    <a:ext cx="92211" cy="72579"/>
                  </a:xfrm>
                  <a:prstGeom prst="rect">
                    <a:avLst/>
                  </a:prstGeom>
                  <a:noFill/>
                </p:spPr>
              </p:pic>
              <p:pic>
                <p:nvPicPr>
                  <p:cNvPr id="55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716981"/>
                    <a:ext cx="92211" cy="72579"/>
                  </a:xfrm>
                  <a:prstGeom prst="rect">
                    <a:avLst/>
                  </a:prstGeom>
                  <a:noFill/>
                </p:spPr>
              </p:pic>
              <p:pic>
                <p:nvPicPr>
                  <p:cNvPr id="55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616121" y="3805705"/>
                    <a:ext cx="92211" cy="72579"/>
                  </a:xfrm>
                  <a:prstGeom prst="rect">
                    <a:avLst/>
                  </a:prstGeom>
                  <a:noFill/>
                </p:spPr>
              </p:pic>
              <p:pic>
                <p:nvPicPr>
                  <p:cNvPr id="552"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716981"/>
                    <a:ext cx="92211" cy="72579"/>
                  </a:xfrm>
                  <a:prstGeom prst="rect">
                    <a:avLst/>
                  </a:prstGeom>
                  <a:noFill/>
                </p:spPr>
              </p:pic>
              <p:pic>
                <p:nvPicPr>
                  <p:cNvPr id="553"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708333" y="3805704"/>
                    <a:ext cx="92211" cy="72579"/>
                  </a:xfrm>
                  <a:prstGeom prst="rect">
                    <a:avLst/>
                  </a:prstGeom>
                  <a:noFill/>
                </p:spPr>
              </p:pic>
              <p:pic>
                <p:nvPicPr>
                  <p:cNvPr id="554"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716980"/>
                    <a:ext cx="92211" cy="72579"/>
                  </a:xfrm>
                  <a:prstGeom prst="rect">
                    <a:avLst/>
                  </a:prstGeom>
                  <a:noFill/>
                </p:spPr>
              </p:pic>
              <p:pic>
                <p:nvPicPr>
                  <p:cNvPr id="555"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00544" y="3805704"/>
                    <a:ext cx="92211" cy="72579"/>
                  </a:xfrm>
                  <a:prstGeom prst="rect">
                    <a:avLst/>
                  </a:prstGeom>
                  <a:noFill/>
                </p:spPr>
              </p:pic>
              <p:pic>
                <p:nvPicPr>
                  <p:cNvPr id="556"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716980"/>
                    <a:ext cx="92211" cy="72579"/>
                  </a:xfrm>
                  <a:prstGeom prst="rect">
                    <a:avLst/>
                  </a:prstGeom>
                  <a:noFill/>
                </p:spPr>
              </p:pic>
              <p:pic>
                <p:nvPicPr>
                  <p:cNvPr id="557"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892756" y="3805703"/>
                    <a:ext cx="92211" cy="72579"/>
                  </a:xfrm>
                  <a:prstGeom prst="rect">
                    <a:avLst/>
                  </a:prstGeom>
                  <a:noFill/>
                </p:spPr>
              </p:pic>
              <p:pic>
                <p:nvPicPr>
                  <p:cNvPr id="558"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716979"/>
                    <a:ext cx="92211" cy="72579"/>
                  </a:xfrm>
                  <a:prstGeom prst="rect">
                    <a:avLst/>
                  </a:prstGeom>
                  <a:noFill/>
                </p:spPr>
              </p:pic>
              <p:pic>
                <p:nvPicPr>
                  <p:cNvPr id="559"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5986833" y="3805703"/>
                    <a:ext cx="92211" cy="72579"/>
                  </a:xfrm>
                  <a:prstGeom prst="rect">
                    <a:avLst/>
                  </a:prstGeom>
                  <a:noFill/>
                </p:spPr>
              </p:pic>
              <p:pic>
                <p:nvPicPr>
                  <p:cNvPr id="560"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716979"/>
                    <a:ext cx="92211" cy="72579"/>
                  </a:xfrm>
                  <a:prstGeom prst="rect">
                    <a:avLst/>
                  </a:prstGeom>
                  <a:noFill/>
                </p:spPr>
              </p:pic>
              <p:pic>
                <p:nvPicPr>
                  <p:cNvPr id="561" name="Picture 8" descr="Ethernet Network Connector Rj-45 Lan Female Clip Ar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50000" r="19589"/>
                  <a:stretch>
                    <a:fillRect/>
                  </a:stretch>
                </p:blipFill>
                <p:spPr bwMode="auto">
                  <a:xfrm>
                    <a:off x="6079045" y="3805702"/>
                    <a:ext cx="92211" cy="72579"/>
                  </a:xfrm>
                  <a:prstGeom prst="rect">
                    <a:avLst/>
                  </a:prstGeom>
                  <a:noFill/>
                </p:spPr>
              </p:pic>
            </p:grpSp>
          </p:grpSp>
        </p:grpSp>
        <p:grpSp>
          <p:nvGrpSpPr>
            <p:cNvPr id="518" name="Group 517"/>
            <p:cNvGrpSpPr/>
            <p:nvPr/>
          </p:nvGrpSpPr>
          <p:grpSpPr>
            <a:xfrm rot="5400000">
              <a:off x="3765479" y="4952466"/>
              <a:ext cx="541247" cy="709956"/>
              <a:chOff x="1027560" y="1988818"/>
              <a:chExt cx="545969" cy="678181"/>
            </a:xfrm>
          </p:grpSpPr>
          <p:sp>
            <p:nvSpPr>
              <p:cNvPr id="530" name="Cube 529"/>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532"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3"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19" name="Group 518"/>
            <p:cNvGrpSpPr/>
            <p:nvPr/>
          </p:nvGrpSpPr>
          <p:grpSpPr>
            <a:xfrm rot="5400000">
              <a:off x="3783319" y="3259433"/>
              <a:ext cx="541247" cy="709956"/>
              <a:chOff x="1027560" y="1988818"/>
              <a:chExt cx="545969" cy="678181"/>
            </a:xfrm>
          </p:grpSpPr>
          <p:sp>
            <p:nvSpPr>
              <p:cNvPr id="526" name="Cube 525"/>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p:spPr>
          </p:pic>
          <p:sp>
            <p:nvSpPr>
              <p:cNvPr id="528"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9"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1" fmla="*/ 123825 w 230723"/>
                  <a:gd name="connsiteY0-2" fmla="*/ 0 h 645795"/>
                  <a:gd name="connsiteX1-3" fmla="*/ 230723 w 230723"/>
                  <a:gd name="connsiteY1-4" fmla="*/ 36195 h 645795"/>
                  <a:gd name="connsiteX2-5" fmla="*/ 230723 w 230723"/>
                  <a:gd name="connsiteY2-6" fmla="*/ 645795 h 645795"/>
                  <a:gd name="connsiteX3-7" fmla="*/ 0 w 230723"/>
                  <a:gd name="connsiteY3-8" fmla="*/ 645795 h 645795"/>
                  <a:gd name="connsiteX4-9" fmla="*/ 123825 w 230723"/>
                  <a:gd name="connsiteY4-10" fmla="*/ 0 h 645795"/>
                  <a:gd name="connsiteX0-11" fmla="*/ 123825 w 234533"/>
                  <a:gd name="connsiteY0-12" fmla="*/ 0 h 645795"/>
                  <a:gd name="connsiteX1-13" fmla="*/ 234533 w 234533"/>
                  <a:gd name="connsiteY1-14" fmla="*/ 116205 h 645795"/>
                  <a:gd name="connsiteX2-15" fmla="*/ 230723 w 234533"/>
                  <a:gd name="connsiteY2-16" fmla="*/ 645795 h 645795"/>
                  <a:gd name="connsiteX3-17" fmla="*/ 0 w 234533"/>
                  <a:gd name="connsiteY3-18" fmla="*/ 645795 h 645795"/>
                  <a:gd name="connsiteX4-19" fmla="*/ 123825 w 234533"/>
                  <a:gd name="connsiteY4-20" fmla="*/ 0 h 645795"/>
                  <a:gd name="connsiteX0-21" fmla="*/ 13335 w 124043"/>
                  <a:gd name="connsiteY0-22" fmla="*/ 0 h 645795"/>
                  <a:gd name="connsiteX1-23" fmla="*/ 124043 w 124043"/>
                  <a:gd name="connsiteY1-24" fmla="*/ 116205 h 645795"/>
                  <a:gd name="connsiteX2-25" fmla="*/ 120233 w 124043"/>
                  <a:gd name="connsiteY2-26" fmla="*/ 645795 h 645795"/>
                  <a:gd name="connsiteX3-27" fmla="*/ 0 w 124043"/>
                  <a:gd name="connsiteY3-28" fmla="*/ 502920 h 645795"/>
                  <a:gd name="connsiteX4-29" fmla="*/ 13335 w 124043"/>
                  <a:gd name="connsiteY4-30" fmla="*/ 0 h 645795"/>
                  <a:gd name="connsiteX0-31" fmla="*/ 13335 w 125948"/>
                  <a:gd name="connsiteY0-32" fmla="*/ 0 h 628650"/>
                  <a:gd name="connsiteX1-33" fmla="*/ 124043 w 125948"/>
                  <a:gd name="connsiteY1-34" fmla="*/ 116205 h 628650"/>
                  <a:gd name="connsiteX2-35" fmla="*/ 125948 w 125948"/>
                  <a:gd name="connsiteY2-36" fmla="*/ 628650 h 628650"/>
                  <a:gd name="connsiteX3-37" fmla="*/ 0 w 125948"/>
                  <a:gd name="connsiteY3-38" fmla="*/ 502920 h 628650"/>
                  <a:gd name="connsiteX4-39" fmla="*/ 13335 w 125948"/>
                  <a:gd name="connsiteY4-40" fmla="*/ 0 h 628650"/>
                  <a:gd name="connsiteX0-41" fmla="*/ 3810 w 116423"/>
                  <a:gd name="connsiteY0-42" fmla="*/ 0 h 628650"/>
                  <a:gd name="connsiteX1-43" fmla="*/ 114518 w 116423"/>
                  <a:gd name="connsiteY1-44" fmla="*/ 116205 h 628650"/>
                  <a:gd name="connsiteX2-45" fmla="*/ 116423 w 116423"/>
                  <a:gd name="connsiteY2-46" fmla="*/ 628650 h 628650"/>
                  <a:gd name="connsiteX3-47" fmla="*/ 0 w 116423"/>
                  <a:gd name="connsiteY3-48" fmla="*/ 514350 h 628650"/>
                  <a:gd name="connsiteX4-49" fmla="*/ 3810 w 116423"/>
                  <a:gd name="connsiteY4-50" fmla="*/ 0 h 628650"/>
                  <a:gd name="connsiteX0-51" fmla="*/ 0 w 120233"/>
                  <a:gd name="connsiteY0-52" fmla="*/ 0 h 632460"/>
                  <a:gd name="connsiteX1-53" fmla="*/ 118328 w 120233"/>
                  <a:gd name="connsiteY1-54" fmla="*/ 120015 h 632460"/>
                  <a:gd name="connsiteX2-55" fmla="*/ 120233 w 120233"/>
                  <a:gd name="connsiteY2-56" fmla="*/ 632460 h 632460"/>
                  <a:gd name="connsiteX3-57" fmla="*/ 3810 w 120233"/>
                  <a:gd name="connsiteY3-58" fmla="*/ 518160 h 632460"/>
                  <a:gd name="connsiteX4-59" fmla="*/ 0 w 120233"/>
                  <a:gd name="connsiteY4-60" fmla="*/ 0 h 632460"/>
                  <a:gd name="connsiteX0-61" fmla="*/ 0 w 118328"/>
                  <a:gd name="connsiteY0-62" fmla="*/ 0 h 643890"/>
                  <a:gd name="connsiteX1-63" fmla="*/ 116423 w 118328"/>
                  <a:gd name="connsiteY1-64" fmla="*/ 131445 h 643890"/>
                  <a:gd name="connsiteX2-65" fmla="*/ 118328 w 118328"/>
                  <a:gd name="connsiteY2-66" fmla="*/ 643890 h 643890"/>
                  <a:gd name="connsiteX3-67" fmla="*/ 1905 w 118328"/>
                  <a:gd name="connsiteY3-68" fmla="*/ 529590 h 643890"/>
                  <a:gd name="connsiteX4-69" fmla="*/ 0 w 118328"/>
                  <a:gd name="connsiteY4-70" fmla="*/ 0 h 643890"/>
                  <a:gd name="connsiteX0-71" fmla="*/ 0 w 122138"/>
                  <a:gd name="connsiteY0-72" fmla="*/ 0 h 643890"/>
                  <a:gd name="connsiteX1-73" fmla="*/ 122138 w 122138"/>
                  <a:gd name="connsiteY1-74" fmla="*/ 121920 h 643890"/>
                  <a:gd name="connsiteX2-75" fmla="*/ 118328 w 122138"/>
                  <a:gd name="connsiteY2-76" fmla="*/ 643890 h 643890"/>
                  <a:gd name="connsiteX3-77" fmla="*/ 1905 w 122138"/>
                  <a:gd name="connsiteY3-78" fmla="*/ 529590 h 643890"/>
                  <a:gd name="connsiteX4-79" fmla="*/ 0 w 122138"/>
                  <a:gd name="connsiteY4-80" fmla="*/ 0 h 643890"/>
                  <a:gd name="connsiteX0-81" fmla="*/ 0 w 124043"/>
                  <a:gd name="connsiteY0-82" fmla="*/ 0 h 653415"/>
                  <a:gd name="connsiteX1-83" fmla="*/ 122138 w 124043"/>
                  <a:gd name="connsiteY1-84" fmla="*/ 121920 h 653415"/>
                  <a:gd name="connsiteX2-85" fmla="*/ 124043 w 124043"/>
                  <a:gd name="connsiteY2-86" fmla="*/ 653415 h 653415"/>
                  <a:gd name="connsiteX3-87" fmla="*/ 1905 w 124043"/>
                  <a:gd name="connsiteY3-88" fmla="*/ 529590 h 653415"/>
                  <a:gd name="connsiteX4-89" fmla="*/ 0 w 124043"/>
                  <a:gd name="connsiteY4-90" fmla="*/ 0 h 653415"/>
                  <a:gd name="connsiteX0-91" fmla="*/ 1905 w 125948"/>
                  <a:gd name="connsiteY0-92" fmla="*/ 0 h 653415"/>
                  <a:gd name="connsiteX1-93" fmla="*/ 124043 w 125948"/>
                  <a:gd name="connsiteY1-94" fmla="*/ 121920 h 653415"/>
                  <a:gd name="connsiteX2-95" fmla="*/ 125948 w 125948"/>
                  <a:gd name="connsiteY2-96" fmla="*/ 653415 h 653415"/>
                  <a:gd name="connsiteX3-97" fmla="*/ 0 w 125948"/>
                  <a:gd name="connsiteY3-98" fmla="*/ 531495 h 653415"/>
                  <a:gd name="connsiteX4-99" fmla="*/ 1905 w 125948"/>
                  <a:gd name="connsiteY4-100" fmla="*/ 0 h 653415"/>
                  <a:gd name="connsiteX0-101" fmla="*/ 1905 w 125948"/>
                  <a:gd name="connsiteY0-102" fmla="*/ 0 h 653415"/>
                  <a:gd name="connsiteX1-103" fmla="*/ 124043 w 125948"/>
                  <a:gd name="connsiteY1-104" fmla="*/ 121920 h 653415"/>
                  <a:gd name="connsiteX2-105" fmla="*/ 125948 w 125948"/>
                  <a:gd name="connsiteY2-106" fmla="*/ 653415 h 653415"/>
                  <a:gd name="connsiteX3-107" fmla="*/ 0 w 125948"/>
                  <a:gd name="connsiteY3-108" fmla="*/ 527685 h 653415"/>
                  <a:gd name="connsiteX4-109" fmla="*/ 1905 w 125948"/>
                  <a:gd name="connsiteY4-110" fmla="*/ 0 h 653415"/>
                  <a:gd name="connsiteX0-111" fmla="*/ 1905 w 305018"/>
                  <a:gd name="connsiteY0-112" fmla="*/ 0 h 527685"/>
                  <a:gd name="connsiteX1-113" fmla="*/ 124043 w 305018"/>
                  <a:gd name="connsiteY1-114" fmla="*/ 121920 h 527685"/>
                  <a:gd name="connsiteX2-115" fmla="*/ 305018 w 305018"/>
                  <a:gd name="connsiteY2-116" fmla="*/ 358140 h 527685"/>
                  <a:gd name="connsiteX3-117" fmla="*/ 0 w 305018"/>
                  <a:gd name="connsiteY3-118" fmla="*/ 527685 h 527685"/>
                  <a:gd name="connsiteX4-119" fmla="*/ 1905 w 305018"/>
                  <a:gd name="connsiteY4-120" fmla="*/ 0 h 527685"/>
                  <a:gd name="connsiteX0-121" fmla="*/ 62865 w 365978"/>
                  <a:gd name="connsiteY0-122" fmla="*/ 0 h 360045"/>
                  <a:gd name="connsiteX1-123" fmla="*/ 185003 w 365978"/>
                  <a:gd name="connsiteY1-124" fmla="*/ 121920 h 360045"/>
                  <a:gd name="connsiteX2-125" fmla="*/ 365978 w 365978"/>
                  <a:gd name="connsiteY2-126" fmla="*/ 358140 h 360045"/>
                  <a:gd name="connsiteX3-127" fmla="*/ 0 w 365978"/>
                  <a:gd name="connsiteY3-128" fmla="*/ 360045 h 360045"/>
                  <a:gd name="connsiteX4-129" fmla="*/ 62865 w 365978"/>
                  <a:gd name="connsiteY4-130" fmla="*/ 0 h 360045"/>
                  <a:gd name="connsiteX0-131" fmla="*/ 0 w 489803"/>
                  <a:gd name="connsiteY0-132" fmla="*/ 123825 h 238125"/>
                  <a:gd name="connsiteX1-133" fmla="*/ 308828 w 489803"/>
                  <a:gd name="connsiteY1-134" fmla="*/ 0 h 238125"/>
                  <a:gd name="connsiteX2-135" fmla="*/ 489803 w 489803"/>
                  <a:gd name="connsiteY2-136" fmla="*/ 236220 h 238125"/>
                  <a:gd name="connsiteX3-137" fmla="*/ 123825 w 489803"/>
                  <a:gd name="connsiteY3-138" fmla="*/ 238125 h 238125"/>
                  <a:gd name="connsiteX4-139" fmla="*/ 0 w 489803"/>
                  <a:gd name="connsiteY4-140" fmla="*/ 123825 h 238125"/>
                  <a:gd name="connsiteX0-141" fmla="*/ 0 w 489803"/>
                  <a:gd name="connsiteY0-142" fmla="*/ 15240 h 129540"/>
                  <a:gd name="connsiteX1-143" fmla="*/ 331688 w 489803"/>
                  <a:gd name="connsiteY1-144" fmla="*/ 0 h 129540"/>
                  <a:gd name="connsiteX2-145" fmla="*/ 489803 w 489803"/>
                  <a:gd name="connsiteY2-146" fmla="*/ 127635 h 129540"/>
                  <a:gd name="connsiteX3-147" fmla="*/ 123825 w 489803"/>
                  <a:gd name="connsiteY3-148" fmla="*/ 129540 h 129540"/>
                  <a:gd name="connsiteX4-149" fmla="*/ 0 w 489803"/>
                  <a:gd name="connsiteY4-150" fmla="*/ 15240 h 129540"/>
                  <a:gd name="connsiteX0-151" fmla="*/ 0 w 489803"/>
                  <a:gd name="connsiteY0-152" fmla="*/ 1905 h 116205"/>
                  <a:gd name="connsiteX1-153" fmla="*/ 385028 w 489803"/>
                  <a:gd name="connsiteY1-154" fmla="*/ 0 h 116205"/>
                  <a:gd name="connsiteX2-155" fmla="*/ 489803 w 489803"/>
                  <a:gd name="connsiteY2-156" fmla="*/ 114300 h 116205"/>
                  <a:gd name="connsiteX3-157" fmla="*/ 123825 w 489803"/>
                  <a:gd name="connsiteY3-158" fmla="*/ 116205 h 116205"/>
                  <a:gd name="connsiteX4-159" fmla="*/ 0 w 489803"/>
                  <a:gd name="connsiteY4-160" fmla="*/ 1905 h 116205"/>
                  <a:gd name="connsiteX0-161" fmla="*/ 0 w 505043"/>
                  <a:gd name="connsiteY0-162" fmla="*/ 0 h 121920"/>
                  <a:gd name="connsiteX1-163" fmla="*/ 400268 w 505043"/>
                  <a:gd name="connsiteY1-164" fmla="*/ 5715 h 121920"/>
                  <a:gd name="connsiteX2-165" fmla="*/ 505043 w 505043"/>
                  <a:gd name="connsiteY2-166" fmla="*/ 120015 h 121920"/>
                  <a:gd name="connsiteX3-167" fmla="*/ 139065 w 505043"/>
                  <a:gd name="connsiteY3-168" fmla="*/ 121920 h 121920"/>
                  <a:gd name="connsiteX4-169" fmla="*/ 0 w 505043"/>
                  <a:gd name="connsiteY4-170" fmla="*/ 0 h 121920"/>
                  <a:gd name="connsiteX0-171" fmla="*/ 0 w 505043"/>
                  <a:gd name="connsiteY0-172" fmla="*/ 1905 h 123825"/>
                  <a:gd name="connsiteX1-173" fmla="*/ 404078 w 505043"/>
                  <a:gd name="connsiteY1-174" fmla="*/ 0 h 123825"/>
                  <a:gd name="connsiteX2-175" fmla="*/ 505043 w 505043"/>
                  <a:gd name="connsiteY2-176" fmla="*/ 121920 h 123825"/>
                  <a:gd name="connsiteX3-177" fmla="*/ 139065 w 505043"/>
                  <a:gd name="connsiteY3-178" fmla="*/ 123825 h 123825"/>
                  <a:gd name="connsiteX4-179" fmla="*/ 0 w 505043"/>
                  <a:gd name="connsiteY4-180" fmla="*/ 1905 h 123825"/>
                  <a:gd name="connsiteX0-181" fmla="*/ 0 w 514568"/>
                  <a:gd name="connsiteY0-182" fmla="*/ 1905 h 123825"/>
                  <a:gd name="connsiteX1-183" fmla="*/ 404078 w 514568"/>
                  <a:gd name="connsiteY1-184" fmla="*/ 0 h 123825"/>
                  <a:gd name="connsiteX2-185" fmla="*/ 514568 w 514568"/>
                  <a:gd name="connsiteY2-186" fmla="*/ 121920 h 123825"/>
                  <a:gd name="connsiteX3-187" fmla="*/ 139065 w 514568"/>
                  <a:gd name="connsiteY3-188" fmla="*/ 123825 h 123825"/>
                  <a:gd name="connsiteX4-189" fmla="*/ 0 w 514568"/>
                  <a:gd name="connsiteY4-190" fmla="*/ 1905 h 123825"/>
                  <a:gd name="connsiteX0-191" fmla="*/ 0 w 514568"/>
                  <a:gd name="connsiteY0-192" fmla="*/ 1905 h 123825"/>
                  <a:gd name="connsiteX1-193" fmla="*/ 398363 w 514568"/>
                  <a:gd name="connsiteY1-194" fmla="*/ 0 h 123825"/>
                  <a:gd name="connsiteX2-195" fmla="*/ 514568 w 514568"/>
                  <a:gd name="connsiteY2-196" fmla="*/ 121920 h 123825"/>
                  <a:gd name="connsiteX3-197" fmla="*/ 139065 w 514568"/>
                  <a:gd name="connsiteY3-198" fmla="*/ 123825 h 123825"/>
                  <a:gd name="connsiteX4-199" fmla="*/ 0 w 514568"/>
                  <a:gd name="connsiteY4-200" fmla="*/ 1905 h 123825"/>
                  <a:gd name="connsiteX0-201" fmla="*/ 0 w 514568"/>
                  <a:gd name="connsiteY0-202" fmla="*/ 1905 h 121920"/>
                  <a:gd name="connsiteX1-203" fmla="*/ 398363 w 514568"/>
                  <a:gd name="connsiteY1-204" fmla="*/ 0 h 121920"/>
                  <a:gd name="connsiteX2-205" fmla="*/ 514568 w 514568"/>
                  <a:gd name="connsiteY2-206" fmla="*/ 121920 h 121920"/>
                  <a:gd name="connsiteX3-207" fmla="*/ 129540 w 514568"/>
                  <a:gd name="connsiteY3-208" fmla="*/ 121920 h 121920"/>
                  <a:gd name="connsiteX4-209" fmla="*/ 0 w 514568"/>
                  <a:gd name="connsiteY4-210" fmla="*/ 1905 h 121920"/>
                  <a:gd name="connsiteX0-211" fmla="*/ 0 w 520283"/>
                  <a:gd name="connsiteY0-212" fmla="*/ 1905 h 125730"/>
                  <a:gd name="connsiteX1-213" fmla="*/ 398363 w 520283"/>
                  <a:gd name="connsiteY1-214" fmla="*/ 0 h 125730"/>
                  <a:gd name="connsiteX2-215" fmla="*/ 520283 w 520283"/>
                  <a:gd name="connsiteY2-216" fmla="*/ 125730 h 125730"/>
                  <a:gd name="connsiteX3-217" fmla="*/ 129540 w 520283"/>
                  <a:gd name="connsiteY3-218" fmla="*/ 121920 h 125730"/>
                  <a:gd name="connsiteX4-219" fmla="*/ 0 w 520283"/>
                  <a:gd name="connsiteY4-220" fmla="*/ 1905 h 125730"/>
                  <a:gd name="connsiteX0-221" fmla="*/ 0 w 520283"/>
                  <a:gd name="connsiteY0-222" fmla="*/ 1905 h 127635"/>
                  <a:gd name="connsiteX1-223" fmla="*/ 398363 w 520283"/>
                  <a:gd name="connsiteY1-224" fmla="*/ 0 h 127635"/>
                  <a:gd name="connsiteX2-225" fmla="*/ 520283 w 520283"/>
                  <a:gd name="connsiteY2-226" fmla="*/ 125730 h 127635"/>
                  <a:gd name="connsiteX3-227" fmla="*/ 133350 w 520283"/>
                  <a:gd name="connsiteY3-228" fmla="*/ 127635 h 127635"/>
                  <a:gd name="connsiteX4-229" fmla="*/ 0 w 520283"/>
                  <a:gd name="connsiteY4-230" fmla="*/ 1905 h 127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20" name="Group 519"/>
            <p:cNvGrpSpPr/>
            <p:nvPr/>
          </p:nvGrpSpPr>
          <p:grpSpPr>
            <a:xfrm>
              <a:off x="2286000" y="2769967"/>
              <a:ext cx="3505200" cy="3407152"/>
              <a:chOff x="3048000" y="2769967"/>
              <a:chExt cx="3505200" cy="3407152"/>
            </a:xfrm>
          </p:grpSpPr>
          <p:sp>
            <p:nvSpPr>
              <p:cNvPr id="521" name="TextBox 520"/>
              <p:cNvSpPr txBox="1"/>
              <p:nvPr/>
            </p:nvSpPr>
            <p:spPr>
              <a:xfrm>
                <a:off x="3048000" y="2769967"/>
                <a:ext cx="990600" cy="430887"/>
              </a:xfrm>
              <a:prstGeom prst="rect">
                <a:avLst/>
              </a:prstGeom>
              <a:noFill/>
            </p:spPr>
            <p:txBody>
              <a:bodyPr wrap="square"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sp>
            <p:nvSpPr>
              <p:cNvPr id="522" name="TextBox 521"/>
              <p:cNvSpPr txBox="1"/>
              <p:nvPr/>
            </p:nvSpPr>
            <p:spPr>
              <a:xfrm>
                <a:off x="3124200" y="4983480"/>
                <a:ext cx="990600" cy="430887"/>
              </a:xfrm>
              <a:prstGeom prst="rect">
                <a:avLst/>
              </a:prstGeom>
              <a:noFill/>
            </p:spPr>
            <p:txBody>
              <a:bodyPr wrap="square"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sp>
            <p:nvSpPr>
              <p:cNvPr id="523" name="TextBox 522"/>
              <p:cNvSpPr txBox="1"/>
              <p:nvPr/>
            </p:nvSpPr>
            <p:spPr>
              <a:xfrm>
                <a:off x="3124200" y="5746232"/>
                <a:ext cx="990600" cy="430887"/>
              </a:xfrm>
              <a:prstGeom prst="rect">
                <a:avLst/>
              </a:prstGeom>
              <a:noFill/>
            </p:spPr>
            <p:txBody>
              <a:bodyPr wrap="square"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sp>
            <p:nvSpPr>
              <p:cNvPr id="524" name="TextBox 523"/>
              <p:cNvSpPr txBox="1"/>
              <p:nvPr/>
            </p:nvSpPr>
            <p:spPr>
              <a:xfrm>
                <a:off x="5562600" y="3581400"/>
                <a:ext cx="990600" cy="430887"/>
              </a:xfrm>
              <a:prstGeom prst="rect">
                <a:avLst/>
              </a:prstGeom>
              <a:noFill/>
            </p:spPr>
            <p:txBody>
              <a:bodyPr wrap="square"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sp>
            <p:nvSpPr>
              <p:cNvPr id="525" name="TextBox 524"/>
              <p:cNvSpPr txBox="1"/>
              <p:nvPr/>
            </p:nvSpPr>
            <p:spPr>
              <a:xfrm>
                <a:off x="5562600" y="5055513"/>
                <a:ext cx="990600" cy="430887"/>
              </a:xfrm>
              <a:prstGeom prst="rect">
                <a:avLst/>
              </a:prstGeom>
              <a:noFill/>
            </p:spPr>
            <p:txBody>
              <a:bodyPr wrap="square" rtlCol="0">
                <a:spAutoFit/>
              </a:bodyPr>
              <a:lstStyle/>
              <a:p>
                <a:pPr algn="ctr"/>
                <a:r>
                  <a:rPr lang="en-US" sz="2200" dirty="0">
                    <a:solidFill>
                      <a:schemeClr val="bg2">
                        <a:lumMod val="25000"/>
                      </a:schemeClr>
                    </a:solidFill>
                  </a:rPr>
                  <a:t>40G</a:t>
                </a:r>
                <a:endParaRPr lang="en-US" sz="2200" dirty="0">
                  <a:solidFill>
                    <a:schemeClr val="bg2">
                      <a:lumMod val="25000"/>
                    </a:schemeClr>
                  </a:solidFill>
                </a:endParaRPr>
              </a:p>
            </p:txBody>
          </p:sp>
        </p:grpSp>
      </p:grpSp>
      <p:sp>
        <p:nvSpPr>
          <p:cNvPr id="168" name="Rectangle 167"/>
          <p:cNvSpPr/>
          <p:nvPr/>
        </p:nvSpPr>
        <p:spPr>
          <a:xfrm>
            <a:off x="990601" y="2279205"/>
            <a:ext cx="6006647" cy="4559854"/>
          </a:xfrm>
          <a:prstGeom prst="rect">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400" dirty="0">
              <a:solidFill>
                <a:srgbClr val="000000"/>
              </a:solidFill>
            </a:endParaRPr>
          </a:p>
        </p:txBody>
      </p:sp>
      <p:sp>
        <p:nvSpPr>
          <p:cNvPr id="4" name="Slide Number Placeholder 3"/>
          <p:cNvSpPr>
            <a:spLocks noGrp="1"/>
          </p:cNvSpPr>
          <p:nvPr>
            <p:ph type="sldNum" sz="quarter" idx="12"/>
          </p:nvPr>
        </p:nvSpPr>
        <p:spPr/>
        <p:txBody>
          <a:bodyPr/>
          <a:lstStyle/>
          <a:p>
            <a:fld id="{3AC99A5B-5B03-425B-9284-2F10A88898BE}" type="slidenum">
              <a:rPr lang="en-US" smtClean="0"/>
            </a:fld>
            <a:endParaRPr lang="en-US"/>
          </a:p>
        </p:txBody>
      </p:sp>
      <p:sp>
        <p:nvSpPr>
          <p:cNvPr id="3" name="Freeform 2"/>
          <p:cNvSpPr/>
          <p:nvPr/>
        </p:nvSpPr>
        <p:spPr>
          <a:xfrm>
            <a:off x="1237015" y="2717920"/>
            <a:ext cx="5756804" cy="1987682"/>
          </a:xfrm>
          <a:custGeom>
            <a:avLst/>
            <a:gdLst>
              <a:gd name="connsiteX0" fmla="*/ 0 w 5756804"/>
              <a:gd name="connsiteY0" fmla="*/ 21990 h 1989598"/>
              <a:gd name="connsiteX1" fmla="*/ 645429 w 5756804"/>
              <a:gd name="connsiteY1" fmla="*/ 115686 h 1989598"/>
              <a:gd name="connsiteX2" fmla="*/ 2446381 w 5756804"/>
              <a:gd name="connsiteY2" fmla="*/ 917304 h 1989598"/>
              <a:gd name="connsiteX3" fmla="*/ 3175091 w 5756804"/>
              <a:gd name="connsiteY3" fmla="*/ 1000589 h 1989598"/>
              <a:gd name="connsiteX4" fmla="*/ 4976044 w 5756804"/>
              <a:gd name="connsiteY4" fmla="*/ 1791796 h 1989598"/>
              <a:gd name="connsiteX5" fmla="*/ 5756804 w 5756804"/>
              <a:gd name="connsiteY5" fmla="*/ 1989598 h 1989598"/>
              <a:gd name="connsiteX0-1" fmla="*/ 0 w 5756804"/>
              <a:gd name="connsiteY0-2" fmla="*/ 20074 h 1987682"/>
              <a:gd name="connsiteX1-3" fmla="*/ 645429 w 5756804"/>
              <a:gd name="connsiteY1-4" fmla="*/ 113770 h 1987682"/>
              <a:gd name="connsiteX2-5" fmla="*/ 2373510 w 5756804"/>
              <a:gd name="connsiteY2-6" fmla="*/ 873745 h 1987682"/>
              <a:gd name="connsiteX3-7" fmla="*/ 3175091 w 5756804"/>
              <a:gd name="connsiteY3-8" fmla="*/ 998673 h 1987682"/>
              <a:gd name="connsiteX4-9" fmla="*/ 4976044 w 5756804"/>
              <a:gd name="connsiteY4-10" fmla="*/ 1789880 h 1987682"/>
              <a:gd name="connsiteX5-11" fmla="*/ 5756804 w 5756804"/>
              <a:gd name="connsiteY5-12" fmla="*/ 1987682 h 19876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56804" h="1987682">
                <a:moveTo>
                  <a:pt x="0" y="20074"/>
                </a:moveTo>
                <a:cubicBezTo>
                  <a:pt x="118849" y="-7688"/>
                  <a:pt x="249844" y="-28509"/>
                  <a:pt x="645429" y="113770"/>
                </a:cubicBezTo>
                <a:cubicBezTo>
                  <a:pt x="1041014" y="256049"/>
                  <a:pt x="1951900" y="726261"/>
                  <a:pt x="2373510" y="873745"/>
                </a:cubicBezTo>
                <a:cubicBezTo>
                  <a:pt x="2795120" y="1021229"/>
                  <a:pt x="2741335" y="845984"/>
                  <a:pt x="3175091" y="998673"/>
                </a:cubicBezTo>
                <a:cubicBezTo>
                  <a:pt x="3608847" y="1151362"/>
                  <a:pt x="4545759" y="1625045"/>
                  <a:pt x="4976044" y="1789880"/>
                </a:cubicBezTo>
                <a:cubicBezTo>
                  <a:pt x="5406330" y="1954715"/>
                  <a:pt x="5756804" y="1987682"/>
                  <a:pt x="5756804" y="1987682"/>
                </a:cubicBezTo>
              </a:path>
            </a:pathLst>
          </a:custGeom>
          <a:ln w="114300">
            <a:solidFill>
              <a:schemeClr val="accent2"/>
            </a:solidFill>
            <a:tailEnd type="stealth" w="lg" len="lg"/>
          </a:ln>
          <a:effectLst>
            <a:outerShdw blurRad="50800" dist="38100" dir="2700000" algn="tl" rotWithShape="0">
              <a:srgbClr val="000000">
                <a:alpha val="43000"/>
              </a:srgb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lIns="91435" tIns="45718" rIns="91435" bIns="45718" rtlCol="0" anchor="ctr"/>
          <a:lstStyle/>
          <a:p>
            <a:pPr algn="ctr"/>
            <a:endParaRPr lang="en-US"/>
          </a:p>
        </p:txBody>
      </p:sp>
      <p:sp>
        <p:nvSpPr>
          <p:cNvPr id="295" name="TextBox 294"/>
          <p:cNvSpPr txBox="1"/>
          <p:nvPr/>
        </p:nvSpPr>
        <p:spPr>
          <a:xfrm>
            <a:off x="3058680" y="2971801"/>
            <a:ext cx="990600" cy="461661"/>
          </a:xfrm>
          <a:prstGeom prst="rect">
            <a:avLst/>
          </a:prstGeom>
          <a:noFill/>
        </p:spPr>
        <p:txBody>
          <a:bodyPr wrap="square" lIns="91435" tIns="45718" rIns="91435" bIns="45718" rtlCol="0">
            <a:spAutoFit/>
          </a:bodyPr>
          <a:lstStyle/>
          <a:p>
            <a:pPr algn="ctr"/>
            <a:r>
              <a:rPr lang="en-US" sz="2400" b="1" dirty="0">
                <a:solidFill>
                  <a:srgbClr val="BD0A12"/>
                </a:solidFill>
              </a:rPr>
              <a:t>30G</a:t>
            </a:r>
            <a:endParaRPr lang="en-US" sz="2400" b="1" dirty="0">
              <a:solidFill>
                <a:srgbClr val="BD0A12"/>
              </a:solidFill>
            </a:endParaRPr>
          </a:p>
        </p:txBody>
      </p:sp>
      <p:grpSp>
        <p:nvGrpSpPr>
          <p:cNvPr id="8" name="Group 7"/>
          <p:cNvGrpSpPr/>
          <p:nvPr/>
        </p:nvGrpSpPr>
        <p:grpSpPr>
          <a:xfrm>
            <a:off x="194040" y="2491712"/>
            <a:ext cx="990600" cy="4193067"/>
            <a:chOff x="228600" y="2657730"/>
            <a:chExt cx="990600" cy="4193067"/>
          </a:xfrm>
        </p:grpSpPr>
        <p:grpSp>
          <p:nvGrpSpPr>
            <p:cNvPr id="19" name="Group 18"/>
            <p:cNvGrpSpPr/>
            <p:nvPr/>
          </p:nvGrpSpPr>
          <p:grpSpPr>
            <a:xfrm>
              <a:off x="228600" y="2657730"/>
              <a:ext cx="990600" cy="835802"/>
              <a:chOff x="162811" y="3962400"/>
              <a:chExt cx="990600" cy="835802"/>
            </a:xfrm>
          </p:grpSpPr>
          <p:cxnSp>
            <p:nvCxnSpPr>
              <p:cNvPr id="18" name="Straight Connector 17"/>
              <p:cNvCxnSpPr/>
              <p:nvPr/>
            </p:nvCxnSpPr>
            <p:spPr>
              <a:xfrm>
                <a:off x="381000" y="3962400"/>
                <a:ext cx="533400" cy="0"/>
              </a:xfrm>
              <a:prstGeom prst="line">
                <a:avLst/>
              </a:prstGeom>
              <a:ln w="76200">
                <a:solidFill>
                  <a:srgbClr val="BD0A12"/>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415" name="TextBox 414"/>
              <p:cNvSpPr txBox="1"/>
              <p:nvPr/>
            </p:nvSpPr>
            <p:spPr>
              <a:xfrm>
                <a:off x="162811" y="3967205"/>
                <a:ext cx="990600" cy="830997"/>
              </a:xfrm>
              <a:prstGeom prst="rect">
                <a:avLst/>
              </a:prstGeom>
              <a:noFill/>
            </p:spPr>
            <p:txBody>
              <a:bodyPr wrap="square" rtlCol="0">
                <a:spAutoFit/>
              </a:bodyPr>
              <a:lstStyle/>
              <a:p>
                <a:pPr algn="ctr"/>
                <a:r>
                  <a:rPr lang="en-US" sz="2400" b="1" dirty="0">
                    <a:solidFill>
                      <a:srgbClr val="BD0A12"/>
                    </a:solidFill>
                  </a:rPr>
                  <a:t>30G</a:t>
                </a:r>
                <a:endParaRPr lang="en-US" sz="2400" b="1" dirty="0">
                  <a:solidFill>
                    <a:srgbClr val="BD0A12"/>
                  </a:solidFill>
                </a:endParaRPr>
              </a:p>
              <a:p>
                <a:pPr algn="ctr"/>
                <a:r>
                  <a:rPr lang="en-US" sz="2400" b="1" dirty="0">
                    <a:solidFill>
                      <a:srgbClr val="BD0A12"/>
                    </a:solidFill>
                  </a:rPr>
                  <a:t>(UDP)</a:t>
                </a:r>
                <a:endParaRPr lang="en-US" sz="2400" b="1" dirty="0">
                  <a:solidFill>
                    <a:srgbClr val="BD0A12"/>
                  </a:solidFill>
                </a:endParaRPr>
              </a:p>
            </p:txBody>
          </p:sp>
        </p:grpSp>
        <p:grpSp>
          <p:nvGrpSpPr>
            <p:cNvPr id="21" name="Group 20"/>
            <p:cNvGrpSpPr/>
            <p:nvPr/>
          </p:nvGrpSpPr>
          <p:grpSpPr>
            <a:xfrm>
              <a:off x="228600" y="6019800"/>
              <a:ext cx="990600" cy="830997"/>
              <a:chOff x="175282" y="4202278"/>
              <a:chExt cx="990600" cy="830997"/>
            </a:xfrm>
          </p:grpSpPr>
          <p:cxnSp>
            <p:nvCxnSpPr>
              <p:cNvPr id="416" name="Straight Connector 415"/>
              <p:cNvCxnSpPr/>
              <p:nvPr/>
            </p:nvCxnSpPr>
            <p:spPr>
              <a:xfrm>
                <a:off x="387659" y="4202278"/>
                <a:ext cx="533400" cy="0"/>
              </a:xfrm>
              <a:prstGeom prst="line">
                <a:avLst/>
              </a:prstGeom>
              <a:ln w="76200">
                <a:solidFill>
                  <a:srgbClr val="0033CC"/>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417" name="TextBox 416"/>
              <p:cNvSpPr txBox="1"/>
              <p:nvPr/>
            </p:nvSpPr>
            <p:spPr>
              <a:xfrm>
                <a:off x="175282" y="4202278"/>
                <a:ext cx="990600" cy="830997"/>
              </a:xfrm>
              <a:prstGeom prst="rect">
                <a:avLst/>
              </a:prstGeom>
              <a:noFill/>
            </p:spPr>
            <p:txBody>
              <a:bodyPr wrap="square" rtlCol="0">
                <a:spAutoFit/>
              </a:bodyPr>
              <a:lstStyle/>
              <a:p>
                <a:pPr algn="ctr"/>
                <a:r>
                  <a:rPr lang="en-US" sz="2400" b="1" dirty="0">
                    <a:solidFill>
                      <a:srgbClr val="0033CC"/>
                    </a:solidFill>
                  </a:rPr>
                  <a:t>40G</a:t>
                </a:r>
                <a:endParaRPr lang="en-US" sz="2400" b="1" dirty="0">
                  <a:solidFill>
                    <a:srgbClr val="0033CC"/>
                  </a:solidFill>
                </a:endParaRPr>
              </a:p>
              <a:p>
                <a:pPr algn="ctr"/>
                <a:r>
                  <a:rPr lang="en-US" sz="2400" b="1" dirty="0">
                    <a:solidFill>
                      <a:srgbClr val="0033CC"/>
                    </a:solidFill>
                  </a:rPr>
                  <a:t>(TCP)</a:t>
                </a:r>
                <a:endParaRPr lang="en-US" sz="2400" b="1" dirty="0">
                  <a:solidFill>
                    <a:srgbClr val="0033CC"/>
                  </a:solidFill>
                </a:endParaRPr>
              </a:p>
            </p:txBody>
          </p:sp>
        </p:grpSp>
      </p:grpSp>
      <p:sp>
        <p:nvSpPr>
          <p:cNvPr id="166" name="Title 1"/>
          <p:cNvSpPr>
            <a:spLocks noGrp="1"/>
          </p:cNvSpPr>
          <p:nvPr>
            <p:ph type="title"/>
          </p:nvPr>
        </p:nvSpPr>
        <p:spPr/>
        <p:txBody>
          <a:bodyPr>
            <a:noAutofit/>
          </a:bodyPr>
          <a:lstStyle/>
          <a:p>
            <a:r>
              <a:rPr lang="en-US" dirty="0"/>
              <a:t>Handling Asymmetry</a:t>
            </a:r>
            <a:endParaRPr lang="en-US" dirty="0"/>
          </a:p>
        </p:txBody>
      </p:sp>
      <p:sp>
        <p:nvSpPr>
          <p:cNvPr id="140" name="Content Placeholder 2"/>
          <p:cNvSpPr>
            <a:spLocks noGrp="1"/>
          </p:cNvSpPr>
          <p:nvPr>
            <p:ph idx="1"/>
          </p:nvPr>
        </p:nvSpPr>
        <p:spPr>
          <a:xfrm>
            <a:off x="304800" y="1646238"/>
            <a:ext cx="8534400" cy="639763"/>
          </a:xfrm>
        </p:spPr>
        <p:txBody>
          <a:bodyPr>
            <a:noAutofit/>
          </a:bodyPr>
          <a:lstStyle/>
          <a:p>
            <a:pPr marL="0" indent="0">
              <a:buNone/>
            </a:pPr>
            <a:r>
              <a:rPr lang="en-US" sz="2400" dirty="0"/>
              <a:t>Handling asymmetry </a:t>
            </a:r>
            <a:r>
              <a:rPr lang="en-US" sz="2400" dirty="0" smtClean="0"/>
              <a:t>optimally needs traffic awareness</a:t>
            </a:r>
            <a:endParaRPr lang="en-US" sz="2400" dirty="0"/>
          </a:p>
        </p:txBody>
      </p:sp>
      <p:sp>
        <p:nvSpPr>
          <p:cNvPr id="141" name="Freeform 140"/>
          <p:cNvSpPr/>
          <p:nvPr/>
        </p:nvSpPr>
        <p:spPr>
          <a:xfrm>
            <a:off x="1139768" y="4223051"/>
            <a:ext cx="5756801" cy="1965320"/>
          </a:xfrm>
          <a:custGeom>
            <a:avLst/>
            <a:gdLst>
              <a:gd name="connsiteX0" fmla="*/ 0 w 5694343"/>
              <a:gd name="connsiteY0" fmla="*/ 2619358 h 2625922"/>
              <a:gd name="connsiteX1" fmla="*/ 603788 w 5694343"/>
              <a:gd name="connsiteY1" fmla="*/ 2567305 h 2625922"/>
              <a:gd name="connsiteX2" fmla="*/ 926502 w 5694343"/>
              <a:gd name="connsiteY2" fmla="*/ 2192523 h 2625922"/>
              <a:gd name="connsiteX3" fmla="*/ 2394331 w 5694343"/>
              <a:gd name="connsiteY3" fmla="*/ 193682 h 2625922"/>
              <a:gd name="connsiteX4" fmla="*/ 3164681 w 5694343"/>
              <a:gd name="connsiteY4" fmla="*/ 162450 h 2625922"/>
              <a:gd name="connsiteX5" fmla="*/ 4944813 w 5694343"/>
              <a:gd name="connsiteY5" fmla="*/ 943247 h 2625922"/>
              <a:gd name="connsiteX6" fmla="*/ 5694343 w 5694343"/>
              <a:gd name="connsiteY6" fmla="*/ 1338851 h 2625922"/>
              <a:gd name="connsiteX0-1" fmla="*/ 0 w 5694343"/>
              <a:gd name="connsiteY0-2" fmla="*/ 2562408 h 2568972"/>
              <a:gd name="connsiteX1-3" fmla="*/ 603788 w 5694343"/>
              <a:gd name="connsiteY1-4" fmla="*/ 2510355 h 2568972"/>
              <a:gd name="connsiteX2-5" fmla="*/ 926502 w 5694343"/>
              <a:gd name="connsiteY2-6" fmla="*/ 2135573 h 2568972"/>
              <a:gd name="connsiteX3-7" fmla="*/ 2352690 w 5694343"/>
              <a:gd name="connsiteY3-8" fmla="*/ 230427 h 2568972"/>
              <a:gd name="connsiteX4-9" fmla="*/ 3164681 w 5694343"/>
              <a:gd name="connsiteY4-10" fmla="*/ 105500 h 2568972"/>
              <a:gd name="connsiteX5-11" fmla="*/ 4944813 w 5694343"/>
              <a:gd name="connsiteY5-12" fmla="*/ 886297 h 2568972"/>
              <a:gd name="connsiteX6-13" fmla="*/ 5694343 w 5694343"/>
              <a:gd name="connsiteY6-14" fmla="*/ 1281901 h 2568972"/>
              <a:gd name="connsiteX0-15" fmla="*/ 0 w 5694343"/>
              <a:gd name="connsiteY0-16" fmla="*/ 2578014 h 2584578"/>
              <a:gd name="connsiteX1-17" fmla="*/ 603788 w 5694343"/>
              <a:gd name="connsiteY1-18" fmla="*/ 2525961 h 2584578"/>
              <a:gd name="connsiteX2-19" fmla="*/ 926502 w 5694343"/>
              <a:gd name="connsiteY2-20" fmla="*/ 2151179 h 2584578"/>
              <a:gd name="connsiteX3-21" fmla="*/ 2352690 w 5694343"/>
              <a:gd name="connsiteY3-22" fmla="*/ 246033 h 2584578"/>
              <a:gd name="connsiteX4-23" fmla="*/ 3164681 w 5694343"/>
              <a:gd name="connsiteY4-24" fmla="*/ 121106 h 2584578"/>
              <a:gd name="connsiteX5-25" fmla="*/ 4944813 w 5694343"/>
              <a:gd name="connsiteY5-26" fmla="*/ 901903 h 2584578"/>
              <a:gd name="connsiteX6-27" fmla="*/ 5694343 w 5694343"/>
              <a:gd name="connsiteY6-28" fmla="*/ 1297507 h 2584578"/>
              <a:gd name="connsiteX0-29" fmla="*/ 0 w 5694343"/>
              <a:gd name="connsiteY0-30" fmla="*/ 2505055 h 2511619"/>
              <a:gd name="connsiteX1-31" fmla="*/ 603788 w 5694343"/>
              <a:gd name="connsiteY1-32" fmla="*/ 2453002 h 2511619"/>
              <a:gd name="connsiteX2-33" fmla="*/ 926502 w 5694343"/>
              <a:gd name="connsiteY2-34" fmla="*/ 2078220 h 2511619"/>
              <a:gd name="connsiteX3-35" fmla="*/ 2352690 w 5694343"/>
              <a:gd name="connsiteY3-36" fmla="*/ 173074 h 2511619"/>
              <a:gd name="connsiteX4-37" fmla="*/ 3424934 w 5694343"/>
              <a:gd name="connsiteY4-38" fmla="*/ 162664 h 2511619"/>
              <a:gd name="connsiteX5-39" fmla="*/ 4944813 w 5694343"/>
              <a:gd name="connsiteY5-40" fmla="*/ 828944 h 2511619"/>
              <a:gd name="connsiteX6-41" fmla="*/ 5694343 w 5694343"/>
              <a:gd name="connsiteY6-42" fmla="*/ 1224548 h 2511619"/>
              <a:gd name="connsiteX0-43" fmla="*/ 0 w 5694343"/>
              <a:gd name="connsiteY0-44" fmla="*/ 2534188 h 2540752"/>
              <a:gd name="connsiteX1-45" fmla="*/ 603788 w 5694343"/>
              <a:gd name="connsiteY1-46" fmla="*/ 2482135 h 2540752"/>
              <a:gd name="connsiteX2-47" fmla="*/ 926502 w 5694343"/>
              <a:gd name="connsiteY2-48" fmla="*/ 2107353 h 2540752"/>
              <a:gd name="connsiteX3-49" fmla="*/ 2352690 w 5694343"/>
              <a:gd name="connsiteY3-50" fmla="*/ 202207 h 2540752"/>
              <a:gd name="connsiteX4-51" fmla="*/ 3331243 w 5694343"/>
              <a:gd name="connsiteY4-52" fmla="*/ 129333 h 2540752"/>
              <a:gd name="connsiteX5-53" fmla="*/ 4944813 w 5694343"/>
              <a:gd name="connsiteY5-54" fmla="*/ 858077 h 2540752"/>
              <a:gd name="connsiteX6-55" fmla="*/ 5694343 w 5694343"/>
              <a:gd name="connsiteY6-56" fmla="*/ 1253681 h 2540752"/>
              <a:gd name="connsiteX0-57" fmla="*/ 0 w 5694343"/>
              <a:gd name="connsiteY0-58" fmla="*/ 2535976 h 2542540"/>
              <a:gd name="connsiteX1-59" fmla="*/ 603788 w 5694343"/>
              <a:gd name="connsiteY1-60" fmla="*/ 2483923 h 2542540"/>
              <a:gd name="connsiteX2-61" fmla="*/ 926502 w 5694343"/>
              <a:gd name="connsiteY2-62" fmla="*/ 2109141 h 2542540"/>
              <a:gd name="connsiteX3-63" fmla="*/ 2352690 w 5694343"/>
              <a:gd name="connsiteY3-64" fmla="*/ 203995 h 2542540"/>
              <a:gd name="connsiteX4-65" fmla="*/ 3331243 w 5694343"/>
              <a:gd name="connsiteY4-66" fmla="*/ 131121 h 2542540"/>
              <a:gd name="connsiteX5-67" fmla="*/ 5048915 w 5694343"/>
              <a:gd name="connsiteY5-68" fmla="*/ 891097 h 2542540"/>
              <a:gd name="connsiteX6-69" fmla="*/ 5694343 w 5694343"/>
              <a:gd name="connsiteY6-70" fmla="*/ 1255469 h 2542540"/>
              <a:gd name="connsiteX0-71" fmla="*/ 0 w 5694343"/>
              <a:gd name="connsiteY0-72" fmla="*/ 2535976 h 2542540"/>
              <a:gd name="connsiteX1-73" fmla="*/ 603788 w 5694343"/>
              <a:gd name="connsiteY1-74" fmla="*/ 2483923 h 2542540"/>
              <a:gd name="connsiteX2-75" fmla="*/ 926502 w 5694343"/>
              <a:gd name="connsiteY2-76" fmla="*/ 2109141 h 2542540"/>
              <a:gd name="connsiteX3-77" fmla="*/ 2352690 w 5694343"/>
              <a:gd name="connsiteY3-78" fmla="*/ 203995 h 2542540"/>
              <a:gd name="connsiteX4-79" fmla="*/ 3331243 w 5694343"/>
              <a:gd name="connsiteY4-80" fmla="*/ 131121 h 2542540"/>
              <a:gd name="connsiteX5-81" fmla="*/ 5048915 w 5694343"/>
              <a:gd name="connsiteY5-82" fmla="*/ 891097 h 2542540"/>
              <a:gd name="connsiteX6-83" fmla="*/ 5694343 w 5694343"/>
              <a:gd name="connsiteY6-84" fmla="*/ 1297112 h 2542540"/>
              <a:gd name="connsiteX0-85" fmla="*/ 0 w 5694343"/>
              <a:gd name="connsiteY0-86" fmla="*/ 2539594 h 2546158"/>
              <a:gd name="connsiteX1-87" fmla="*/ 603788 w 5694343"/>
              <a:gd name="connsiteY1-88" fmla="*/ 2487541 h 2546158"/>
              <a:gd name="connsiteX2-89" fmla="*/ 926502 w 5694343"/>
              <a:gd name="connsiteY2-90" fmla="*/ 2112759 h 2546158"/>
              <a:gd name="connsiteX3-91" fmla="*/ 2352690 w 5694343"/>
              <a:gd name="connsiteY3-92" fmla="*/ 207613 h 2546158"/>
              <a:gd name="connsiteX4-93" fmla="*/ 3331243 w 5694343"/>
              <a:gd name="connsiteY4-94" fmla="*/ 134739 h 2546158"/>
              <a:gd name="connsiteX5-95" fmla="*/ 5205067 w 5694343"/>
              <a:gd name="connsiteY5-96" fmla="*/ 957179 h 2546158"/>
              <a:gd name="connsiteX6-97" fmla="*/ 5694343 w 5694343"/>
              <a:gd name="connsiteY6-98" fmla="*/ 1300730 h 2546158"/>
              <a:gd name="connsiteX0-99" fmla="*/ 0 w 5694343"/>
              <a:gd name="connsiteY0-100" fmla="*/ 2556822 h 2563386"/>
              <a:gd name="connsiteX1-101" fmla="*/ 603788 w 5694343"/>
              <a:gd name="connsiteY1-102" fmla="*/ 2504769 h 2563386"/>
              <a:gd name="connsiteX2-103" fmla="*/ 926502 w 5694343"/>
              <a:gd name="connsiteY2-104" fmla="*/ 2129987 h 2563386"/>
              <a:gd name="connsiteX3-105" fmla="*/ 2352690 w 5694343"/>
              <a:gd name="connsiteY3-106" fmla="*/ 224841 h 2563386"/>
              <a:gd name="connsiteX4-107" fmla="*/ 3258373 w 5694343"/>
              <a:gd name="connsiteY4-108" fmla="*/ 120091 h 2563386"/>
              <a:gd name="connsiteX5-109" fmla="*/ 5205067 w 5694343"/>
              <a:gd name="connsiteY5-110" fmla="*/ 974407 h 2563386"/>
              <a:gd name="connsiteX6-111" fmla="*/ 5694343 w 5694343"/>
              <a:gd name="connsiteY6-112" fmla="*/ 1317958 h 2563386"/>
              <a:gd name="connsiteX0-113" fmla="*/ 0 w 5694343"/>
              <a:gd name="connsiteY0-114" fmla="*/ 2505439 h 2512003"/>
              <a:gd name="connsiteX1-115" fmla="*/ 603788 w 5694343"/>
              <a:gd name="connsiteY1-116" fmla="*/ 2453386 h 2512003"/>
              <a:gd name="connsiteX2-117" fmla="*/ 926502 w 5694343"/>
              <a:gd name="connsiteY2-118" fmla="*/ 2078604 h 2512003"/>
              <a:gd name="connsiteX3-119" fmla="*/ 2248589 w 5694343"/>
              <a:gd name="connsiteY3-120" fmla="*/ 279712 h 2512003"/>
              <a:gd name="connsiteX4-121" fmla="*/ 3258373 w 5694343"/>
              <a:gd name="connsiteY4-122" fmla="*/ 68708 h 2512003"/>
              <a:gd name="connsiteX5-123" fmla="*/ 5205067 w 5694343"/>
              <a:gd name="connsiteY5-124" fmla="*/ 923024 h 2512003"/>
              <a:gd name="connsiteX6-125" fmla="*/ 5694343 w 5694343"/>
              <a:gd name="connsiteY6-126" fmla="*/ 1266575 h 2512003"/>
              <a:gd name="connsiteX0-127" fmla="*/ 0 w 5694343"/>
              <a:gd name="connsiteY0-128" fmla="*/ 2517653 h 2524217"/>
              <a:gd name="connsiteX1-129" fmla="*/ 603788 w 5694343"/>
              <a:gd name="connsiteY1-130" fmla="*/ 2465600 h 2524217"/>
              <a:gd name="connsiteX2-131" fmla="*/ 926502 w 5694343"/>
              <a:gd name="connsiteY2-132" fmla="*/ 2090818 h 2524217"/>
              <a:gd name="connsiteX3-133" fmla="*/ 2248589 w 5694343"/>
              <a:gd name="connsiteY3-134" fmla="*/ 291926 h 2524217"/>
              <a:gd name="connsiteX4-135" fmla="*/ 3258373 w 5694343"/>
              <a:gd name="connsiteY4-136" fmla="*/ 80922 h 2524217"/>
              <a:gd name="connsiteX5-137" fmla="*/ 5205067 w 5694343"/>
              <a:gd name="connsiteY5-138" fmla="*/ 935238 h 2524217"/>
              <a:gd name="connsiteX6-139" fmla="*/ 5694343 w 5694343"/>
              <a:gd name="connsiteY6-140" fmla="*/ 1278789 h 2524217"/>
              <a:gd name="connsiteX0-141" fmla="*/ 0 w 5694343"/>
              <a:gd name="connsiteY0-142" fmla="*/ 2520671 h 2527235"/>
              <a:gd name="connsiteX1-143" fmla="*/ 603788 w 5694343"/>
              <a:gd name="connsiteY1-144" fmla="*/ 2468618 h 2527235"/>
              <a:gd name="connsiteX2-145" fmla="*/ 926502 w 5694343"/>
              <a:gd name="connsiteY2-146" fmla="*/ 2093836 h 2527235"/>
              <a:gd name="connsiteX3-147" fmla="*/ 2248589 w 5694343"/>
              <a:gd name="connsiteY3-148" fmla="*/ 294944 h 2527235"/>
              <a:gd name="connsiteX4-149" fmla="*/ 3258373 w 5694343"/>
              <a:gd name="connsiteY4-150" fmla="*/ 83940 h 2527235"/>
              <a:gd name="connsiteX5-151" fmla="*/ 5194656 w 5694343"/>
              <a:gd name="connsiteY5-152" fmla="*/ 980758 h 2527235"/>
              <a:gd name="connsiteX6-153" fmla="*/ 5694343 w 5694343"/>
              <a:gd name="connsiteY6-154" fmla="*/ 1281807 h 2527235"/>
              <a:gd name="connsiteX0-155" fmla="*/ 0 w 5694343"/>
              <a:gd name="connsiteY0-156" fmla="*/ 2486255 h 2492819"/>
              <a:gd name="connsiteX1-157" fmla="*/ 603788 w 5694343"/>
              <a:gd name="connsiteY1-158" fmla="*/ 2434202 h 2492819"/>
              <a:gd name="connsiteX2-159" fmla="*/ 926502 w 5694343"/>
              <a:gd name="connsiteY2-160" fmla="*/ 2059420 h 2492819"/>
              <a:gd name="connsiteX3-161" fmla="*/ 2248589 w 5694343"/>
              <a:gd name="connsiteY3-162" fmla="*/ 260528 h 2492819"/>
              <a:gd name="connsiteX4-163" fmla="*/ 3258373 w 5694343"/>
              <a:gd name="connsiteY4-164" fmla="*/ 81400 h 2492819"/>
              <a:gd name="connsiteX5-165" fmla="*/ 5194656 w 5694343"/>
              <a:gd name="connsiteY5-166" fmla="*/ 946342 h 2492819"/>
              <a:gd name="connsiteX6-167" fmla="*/ 5694343 w 5694343"/>
              <a:gd name="connsiteY6-168" fmla="*/ 1247391 h 2492819"/>
              <a:gd name="connsiteX0-169" fmla="*/ 0 w 5694343"/>
              <a:gd name="connsiteY0-170" fmla="*/ 2548617 h 2555181"/>
              <a:gd name="connsiteX1-171" fmla="*/ 603788 w 5694343"/>
              <a:gd name="connsiteY1-172" fmla="*/ 2496564 h 2555181"/>
              <a:gd name="connsiteX2-173" fmla="*/ 926502 w 5694343"/>
              <a:gd name="connsiteY2-174" fmla="*/ 2121782 h 2555181"/>
              <a:gd name="connsiteX3-175" fmla="*/ 2248589 w 5694343"/>
              <a:gd name="connsiteY3-176" fmla="*/ 322890 h 2555181"/>
              <a:gd name="connsiteX4-177" fmla="*/ 3123041 w 5694343"/>
              <a:gd name="connsiteY4-178" fmla="*/ 58759 h 2555181"/>
              <a:gd name="connsiteX5-179" fmla="*/ 5194656 w 5694343"/>
              <a:gd name="connsiteY5-180" fmla="*/ 1008704 h 2555181"/>
              <a:gd name="connsiteX6-181" fmla="*/ 5694343 w 5694343"/>
              <a:gd name="connsiteY6-182" fmla="*/ 1309753 h 2555181"/>
              <a:gd name="connsiteX0-183" fmla="*/ 0 w 5694343"/>
              <a:gd name="connsiteY0-184" fmla="*/ 2567501 h 2574065"/>
              <a:gd name="connsiteX1-185" fmla="*/ 603788 w 5694343"/>
              <a:gd name="connsiteY1-186" fmla="*/ 2515448 h 2574065"/>
              <a:gd name="connsiteX2-187" fmla="*/ 926502 w 5694343"/>
              <a:gd name="connsiteY2-188" fmla="*/ 2140666 h 2574065"/>
              <a:gd name="connsiteX3-189" fmla="*/ 2248589 w 5694343"/>
              <a:gd name="connsiteY3-190" fmla="*/ 341774 h 2574065"/>
              <a:gd name="connsiteX4-191" fmla="*/ 3123041 w 5694343"/>
              <a:gd name="connsiteY4-192" fmla="*/ 77643 h 2574065"/>
              <a:gd name="connsiteX5-193" fmla="*/ 5194656 w 5694343"/>
              <a:gd name="connsiteY5-194" fmla="*/ 1027588 h 2574065"/>
              <a:gd name="connsiteX6-195" fmla="*/ 5694343 w 5694343"/>
              <a:gd name="connsiteY6-196" fmla="*/ 1328637 h 2574065"/>
              <a:gd name="connsiteX0-197" fmla="*/ 0 w 5694343"/>
              <a:gd name="connsiteY0-198" fmla="*/ 2539176 h 2545740"/>
              <a:gd name="connsiteX1-199" fmla="*/ 603788 w 5694343"/>
              <a:gd name="connsiteY1-200" fmla="*/ 2487123 h 2545740"/>
              <a:gd name="connsiteX2-201" fmla="*/ 926502 w 5694343"/>
              <a:gd name="connsiteY2-202" fmla="*/ 2112341 h 2545740"/>
              <a:gd name="connsiteX3-203" fmla="*/ 2248589 w 5694343"/>
              <a:gd name="connsiteY3-204" fmla="*/ 313449 h 2545740"/>
              <a:gd name="connsiteX4-205" fmla="*/ 3123041 w 5694343"/>
              <a:gd name="connsiteY4-206" fmla="*/ 49318 h 2545740"/>
              <a:gd name="connsiteX5-207" fmla="*/ 5194656 w 5694343"/>
              <a:gd name="connsiteY5-208" fmla="*/ 999263 h 2545740"/>
              <a:gd name="connsiteX6-209" fmla="*/ 5694343 w 5694343"/>
              <a:gd name="connsiteY6-210" fmla="*/ 1300312 h 2545740"/>
              <a:gd name="connsiteX0-211" fmla="*/ 0 w 5694343"/>
              <a:gd name="connsiteY0-212" fmla="*/ 2562780 h 2569344"/>
              <a:gd name="connsiteX1-213" fmla="*/ 603788 w 5694343"/>
              <a:gd name="connsiteY1-214" fmla="*/ 2510727 h 2569344"/>
              <a:gd name="connsiteX2-215" fmla="*/ 926502 w 5694343"/>
              <a:gd name="connsiteY2-216" fmla="*/ 2135945 h 2569344"/>
              <a:gd name="connsiteX3-217" fmla="*/ 2248589 w 5694343"/>
              <a:gd name="connsiteY3-218" fmla="*/ 337053 h 2569344"/>
              <a:gd name="connsiteX4-219" fmla="*/ 3123041 w 5694343"/>
              <a:gd name="connsiteY4-220" fmla="*/ 72922 h 2569344"/>
              <a:gd name="connsiteX5-221" fmla="*/ 5194656 w 5694343"/>
              <a:gd name="connsiteY5-222" fmla="*/ 1022867 h 2569344"/>
              <a:gd name="connsiteX6-223" fmla="*/ 5694343 w 5694343"/>
              <a:gd name="connsiteY6-224" fmla="*/ 1323916 h 2569344"/>
              <a:gd name="connsiteX0-225" fmla="*/ 0 w 5694343"/>
              <a:gd name="connsiteY0-226" fmla="*/ 2496799 h 2503363"/>
              <a:gd name="connsiteX1-227" fmla="*/ 603788 w 5694343"/>
              <a:gd name="connsiteY1-228" fmla="*/ 2444746 h 2503363"/>
              <a:gd name="connsiteX2-229" fmla="*/ 926502 w 5694343"/>
              <a:gd name="connsiteY2-230" fmla="*/ 2069964 h 2503363"/>
              <a:gd name="connsiteX3-231" fmla="*/ 2612943 w 5694343"/>
              <a:gd name="connsiteY3-232" fmla="*/ 1503613 h 2503363"/>
              <a:gd name="connsiteX4-233" fmla="*/ 3123041 w 5694343"/>
              <a:gd name="connsiteY4-234" fmla="*/ 6941 h 2503363"/>
              <a:gd name="connsiteX5-235" fmla="*/ 5194656 w 5694343"/>
              <a:gd name="connsiteY5-236" fmla="*/ 956886 h 2503363"/>
              <a:gd name="connsiteX6-237" fmla="*/ 5694343 w 5694343"/>
              <a:gd name="connsiteY6-238" fmla="*/ 1257935 h 2503363"/>
              <a:gd name="connsiteX0-239" fmla="*/ 0 w 5694343"/>
              <a:gd name="connsiteY0-240" fmla="*/ 2496799 h 2501246"/>
              <a:gd name="connsiteX1-241" fmla="*/ 603788 w 5694343"/>
              <a:gd name="connsiteY1-242" fmla="*/ 2444746 h 2501246"/>
              <a:gd name="connsiteX2-243" fmla="*/ 1290857 w 5694343"/>
              <a:gd name="connsiteY2-244" fmla="*/ 2133716 h 2501246"/>
              <a:gd name="connsiteX3-245" fmla="*/ 2612943 w 5694343"/>
              <a:gd name="connsiteY3-246" fmla="*/ 1503613 h 2501246"/>
              <a:gd name="connsiteX4-247" fmla="*/ 3123041 w 5694343"/>
              <a:gd name="connsiteY4-248" fmla="*/ 6941 h 2501246"/>
              <a:gd name="connsiteX5-249" fmla="*/ 5194656 w 5694343"/>
              <a:gd name="connsiteY5-250" fmla="*/ 956886 h 2501246"/>
              <a:gd name="connsiteX6-251" fmla="*/ 5694343 w 5694343"/>
              <a:gd name="connsiteY6-252" fmla="*/ 1257935 h 2501246"/>
              <a:gd name="connsiteX0-253" fmla="*/ 0 w 5756803"/>
              <a:gd name="connsiteY0-254" fmla="*/ 2231166 h 2445601"/>
              <a:gd name="connsiteX1-255" fmla="*/ 666248 w 5756803"/>
              <a:gd name="connsiteY1-256" fmla="*/ 2444746 h 2445601"/>
              <a:gd name="connsiteX2-257" fmla="*/ 1353317 w 5756803"/>
              <a:gd name="connsiteY2-258" fmla="*/ 2133716 h 2445601"/>
              <a:gd name="connsiteX3-259" fmla="*/ 2675403 w 5756803"/>
              <a:gd name="connsiteY3-260" fmla="*/ 1503613 h 2445601"/>
              <a:gd name="connsiteX4-261" fmla="*/ 3185501 w 5756803"/>
              <a:gd name="connsiteY4-262" fmla="*/ 6941 h 2445601"/>
              <a:gd name="connsiteX5-263" fmla="*/ 5257116 w 5756803"/>
              <a:gd name="connsiteY5-264" fmla="*/ 956886 h 2445601"/>
              <a:gd name="connsiteX6-265" fmla="*/ 5756803 w 5756803"/>
              <a:gd name="connsiteY6-266" fmla="*/ 1257935 h 2445601"/>
              <a:gd name="connsiteX0-267" fmla="*/ 0 w 5756803"/>
              <a:gd name="connsiteY0-268" fmla="*/ 2231166 h 2435017"/>
              <a:gd name="connsiteX1-269" fmla="*/ 562146 w 5756803"/>
              <a:gd name="connsiteY1-270" fmla="*/ 2434121 h 2435017"/>
              <a:gd name="connsiteX2-271" fmla="*/ 1353317 w 5756803"/>
              <a:gd name="connsiteY2-272" fmla="*/ 2133716 h 2435017"/>
              <a:gd name="connsiteX3-273" fmla="*/ 2675403 w 5756803"/>
              <a:gd name="connsiteY3-274" fmla="*/ 1503613 h 2435017"/>
              <a:gd name="connsiteX4-275" fmla="*/ 3185501 w 5756803"/>
              <a:gd name="connsiteY4-276" fmla="*/ 6941 h 2435017"/>
              <a:gd name="connsiteX5-277" fmla="*/ 5257116 w 5756803"/>
              <a:gd name="connsiteY5-278" fmla="*/ 956886 h 2435017"/>
              <a:gd name="connsiteX6-279" fmla="*/ 5756803 w 5756803"/>
              <a:gd name="connsiteY6-280" fmla="*/ 1257935 h 2435017"/>
              <a:gd name="connsiteX0-281" fmla="*/ 0 w 5756803"/>
              <a:gd name="connsiteY0-282" fmla="*/ 2103663 h 2434242"/>
              <a:gd name="connsiteX1-283" fmla="*/ 562146 w 5756803"/>
              <a:gd name="connsiteY1-284" fmla="*/ 2434121 h 2434242"/>
              <a:gd name="connsiteX2-285" fmla="*/ 1353317 w 5756803"/>
              <a:gd name="connsiteY2-286" fmla="*/ 2133716 h 2434242"/>
              <a:gd name="connsiteX3-287" fmla="*/ 2675403 w 5756803"/>
              <a:gd name="connsiteY3-288" fmla="*/ 1503613 h 2434242"/>
              <a:gd name="connsiteX4-289" fmla="*/ 3185501 w 5756803"/>
              <a:gd name="connsiteY4-290" fmla="*/ 6941 h 2434242"/>
              <a:gd name="connsiteX5-291" fmla="*/ 5257116 w 5756803"/>
              <a:gd name="connsiteY5-292" fmla="*/ 956886 h 2434242"/>
              <a:gd name="connsiteX6-293" fmla="*/ 5756803 w 5756803"/>
              <a:gd name="connsiteY6-294" fmla="*/ 1257935 h 2434242"/>
              <a:gd name="connsiteX0-295" fmla="*/ 0 w 5756803"/>
              <a:gd name="connsiteY0-296" fmla="*/ 2103177 h 2433759"/>
              <a:gd name="connsiteX1-297" fmla="*/ 562146 w 5756803"/>
              <a:gd name="connsiteY1-298" fmla="*/ 2433635 h 2433759"/>
              <a:gd name="connsiteX2-299" fmla="*/ 1353317 w 5756803"/>
              <a:gd name="connsiteY2-300" fmla="*/ 2133230 h 2433759"/>
              <a:gd name="connsiteX3-301" fmla="*/ 2623352 w 5756803"/>
              <a:gd name="connsiteY3-302" fmla="*/ 1481876 h 2433759"/>
              <a:gd name="connsiteX4-303" fmla="*/ 3185501 w 5756803"/>
              <a:gd name="connsiteY4-304" fmla="*/ 6455 h 2433759"/>
              <a:gd name="connsiteX5-305" fmla="*/ 5257116 w 5756803"/>
              <a:gd name="connsiteY5-306" fmla="*/ 956400 h 2433759"/>
              <a:gd name="connsiteX6-307" fmla="*/ 5756803 w 5756803"/>
              <a:gd name="connsiteY6-308" fmla="*/ 1257449 h 2433759"/>
              <a:gd name="connsiteX0-309" fmla="*/ 0 w 5746392"/>
              <a:gd name="connsiteY0-310" fmla="*/ 2220056 h 2434322"/>
              <a:gd name="connsiteX1-311" fmla="*/ 551735 w 5746392"/>
              <a:gd name="connsiteY1-312" fmla="*/ 2433635 h 2434322"/>
              <a:gd name="connsiteX2-313" fmla="*/ 1342906 w 5746392"/>
              <a:gd name="connsiteY2-314" fmla="*/ 2133230 h 2434322"/>
              <a:gd name="connsiteX3-315" fmla="*/ 2612941 w 5746392"/>
              <a:gd name="connsiteY3-316" fmla="*/ 1481876 h 2434322"/>
              <a:gd name="connsiteX4-317" fmla="*/ 3175090 w 5746392"/>
              <a:gd name="connsiteY4-318" fmla="*/ 6455 h 2434322"/>
              <a:gd name="connsiteX5-319" fmla="*/ 5246705 w 5746392"/>
              <a:gd name="connsiteY5-320" fmla="*/ 956400 h 2434322"/>
              <a:gd name="connsiteX6-321" fmla="*/ 5746392 w 5746392"/>
              <a:gd name="connsiteY6-322" fmla="*/ 1257449 h 2434322"/>
              <a:gd name="connsiteX0-323" fmla="*/ 0 w 5746392"/>
              <a:gd name="connsiteY0-324" fmla="*/ 2220056 h 2434527"/>
              <a:gd name="connsiteX1-325" fmla="*/ 551735 w 5746392"/>
              <a:gd name="connsiteY1-326" fmla="*/ 2433635 h 2434527"/>
              <a:gd name="connsiteX2-327" fmla="*/ 1342906 w 5746392"/>
              <a:gd name="connsiteY2-328" fmla="*/ 2133230 h 2434527"/>
              <a:gd name="connsiteX3-329" fmla="*/ 2612941 w 5746392"/>
              <a:gd name="connsiteY3-330" fmla="*/ 1481876 h 2434527"/>
              <a:gd name="connsiteX4-331" fmla="*/ 3175090 w 5746392"/>
              <a:gd name="connsiteY4-332" fmla="*/ 6455 h 2434527"/>
              <a:gd name="connsiteX5-333" fmla="*/ 5246705 w 5746392"/>
              <a:gd name="connsiteY5-334" fmla="*/ 956400 h 2434527"/>
              <a:gd name="connsiteX6-335" fmla="*/ 5746392 w 5746392"/>
              <a:gd name="connsiteY6-336" fmla="*/ 1257449 h 2434527"/>
              <a:gd name="connsiteX0-337" fmla="*/ 0 w 5746392"/>
              <a:gd name="connsiteY0-338" fmla="*/ 1270439 h 1484910"/>
              <a:gd name="connsiteX1-339" fmla="*/ 551735 w 5746392"/>
              <a:gd name="connsiteY1-340" fmla="*/ 1484018 h 1484910"/>
              <a:gd name="connsiteX2-341" fmla="*/ 1342906 w 5746392"/>
              <a:gd name="connsiteY2-342" fmla="*/ 1183613 h 1484910"/>
              <a:gd name="connsiteX3-343" fmla="*/ 2612941 w 5746392"/>
              <a:gd name="connsiteY3-344" fmla="*/ 532259 h 1484910"/>
              <a:gd name="connsiteX4-345" fmla="*/ 3320832 w 5746392"/>
              <a:gd name="connsiteY4-346" fmla="*/ 618765 h 1484910"/>
              <a:gd name="connsiteX5-347" fmla="*/ 5246705 w 5746392"/>
              <a:gd name="connsiteY5-348" fmla="*/ 6783 h 1484910"/>
              <a:gd name="connsiteX6-349" fmla="*/ 5746392 w 5746392"/>
              <a:gd name="connsiteY6-350" fmla="*/ 307832 h 1484910"/>
              <a:gd name="connsiteX0-351" fmla="*/ 0 w 5746392"/>
              <a:gd name="connsiteY0-352" fmla="*/ 1270439 h 1484910"/>
              <a:gd name="connsiteX1-353" fmla="*/ 551735 w 5746392"/>
              <a:gd name="connsiteY1-354" fmla="*/ 1484018 h 1484910"/>
              <a:gd name="connsiteX2-355" fmla="*/ 1342906 w 5746392"/>
              <a:gd name="connsiteY2-356" fmla="*/ 1183613 h 1484910"/>
              <a:gd name="connsiteX3-357" fmla="*/ 2425559 w 5746392"/>
              <a:gd name="connsiteY3-358" fmla="*/ 712890 h 1484910"/>
              <a:gd name="connsiteX4-359" fmla="*/ 3320832 w 5746392"/>
              <a:gd name="connsiteY4-360" fmla="*/ 618765 h 1484910"/>
              <a:gd name="connsiteX5-361" fmla="*/ 5246705 w 5746392"/>
              <a:gd name="connsiteY5-362" fmla="*/ 6783 h 1484910"/>
              <a:gd name="connsiteX6-363" fmla="*/ 5746392 w 5746392"/>
              <a:gd name="connsiteY6-364" fmla="*/ 307832 h 1484910"/>
              <a:gd name="connsiteX0-365" fmla="*/ 0 w 5746392"/>
              <a:gd name="connsiteY0-366" fmla="*/ 1511770 h 1726241"/>
              <a:gd name="connsiteX1-367" fmla="*/ 551735 w 5746392"/>
              <a:gd name="connsiteY1-368" fmla="*/ 1725349 h 1726241"/>
              <a:gd name="connsiteX2-369" fmla="*/ 1342906 w 5746392"/>
              <a:gd name="connsiteY2-370" fmla="*/ 1424944 h 1726241"/>
              <a:gd name="connsiteX3-371" fmla="*/ 2425559 w 5746392"/>
              <a:gd name="connsiteY3-372" fmla="*/ 954221 h 1726241"/>
              <a:gd name="connsiteX4-373" fmla="*/ 3320832 w 5746392"/>
              <a:gd name="connsiteY4-374" fmla="*/ 860096 h 1726241"/>
              <a:gd name="connsiteX5-375" fmla="*/ 5142604 w 5746392"/>
              <a:gd name="connsiteY5-376" fmla="*/ 3731 h 1726241"/>
              <a:gd name="connsiteX6-377" fmla="*/ 5746392 w 5746392"/>
              <a:gd name="connsiteY6-378" fmla="*/ 549163 h 1726241"/>
              <a:gd name="connsiteX0-379" fmla="*/ 0 w 5808852"/>
              <a:gd name="connsiteY0-380" fmla="*/ 1777433 h 1991904"/>
              <a:gd name="connsiteX1-381" fmla="*/ 551735 w 5808852"/>
              <a:gd name="connsiteY1-382" fmla="*/ 1991012 h 1991904"/>
              <a:gd name="connsiteX2-383" fmla="*/ 1342906 w 5808852"/>
              <a:gd name="connsiteY2-384" fmla="*/ 1690607 h 1991904"/>
              <a:gd name="connsiteX3-385" fmla="*/ 2425559 w 5808852"/>
              <a:gd name="connsiteY3-386" fmla="*/ 1219884 h 1991904"/>
              <a:gd name="connsiteX4-387" fmla="*/ 3320832 w 5808852"/>
              <a:gd name="connsiteY4-388" fmla="*/ 1125759 h 1991904"/>
              <a:gd name="connsiteX5-389" fmla="*/ 5142604 w 5808852"/>
              <a:gd name="connsiteY5-390" fmla="*/ 269394 h 1991904"/>
              <a:gd name="connsiteX6-391" fmla="*/ 5808852 w 5808852"/>
              <a:gd name="connsiteY6-392" fmla="*/ 28549 h 1991904"/>
              <a:gd name="connsiteX0-393" fmla="*/ 0 w 5808852"/>
              <a:gd name="connsiteY0-394" fmla="*/ 1748884 h 1963355"/>
              <a:gd name="connsiteX1-395" fmla="*/ 551735 w 5808852"/>
              <a:gd name="connsiteY1-396" fmla="*/ 1962463 h 1963355"/>
              <a:gd name="connsiteX2-397" fmla="*/ 1342906 w 5808852"/>
              <a:gd name="connsiteY2-398" fmla="*/ 1662058 h 1963355"/>
              <a:gd name="connsiteX3-399" fmla="*/ 2425559 w 5808852"/>
              <a:gd name="connsiteY3-400" fmla="*/ 1191335 h 1963355"/>
              <a:gd name="connsiteX4-401" fmla="*/ 3320832 w 5808852"/>
              <a:gd name="connsiteY4-402" fmla="*/ 1097210 h 1963355"/>
              <a:gd name="connsiteX5-403" fmla="*/ 5142604 w 5808852"/>
              <a:gd name="connsiteY5-404" fmla="*/ 240845 h 1963355"/>
              <a:gd name="connsiteX6-405" fmla="*/ 5808852 w 5808852"/>
              <a:gd name="connsiteY6-406" fmla="*/ 0 h 1963355"/>
              <a:gd name="connsiteX0-407" fmla="*/ 0 w 5756801"/>
              <a:gd name="connsiteY0-408" fmla="*/ 1791385 h 2005856"/>
              <a:gd name="connsiteX1-409" fmla="*/ 551735 w 5756801"/>
              <a:gd name="connsiteY1-410" fmla="*/ 2004964 h 2005856"/>
              <a:gd name="connsiteX2-411" fmla="*/ 1342906 w 5756801"/>
              <a:gd name="connsiteY2-412" fmla="*/ 1704559 h 2005856"/>
              <a:gd name="connsiteX3-413" fmla="*/ 2425559 w 5756801"/>
              <a:gd name="connsiteY3-414" fmla="*/ 1233836 h 2005856"/>
              <a:gd name="connsiteX4-415" fmla="*/ 3320832 w 5756801"/>
              <a:gd name="connsiteY4-416" fmla="*/ 1139711 h 2005856"/>
              <a:gd name="connsiteX5-417" fmla="*/ 5142604 w 5756801"/>
              <a:gd name="connsiteY5-418" fmla="*/ 283346 h 2005856"/>
              <a:gd name="connsiteX6-419" fmla="*/ 5756801 w 5756801"/>
              <a:gd name="connsiteY6-420" fmla="*/ 0 h 2005856"/>
              <a:gd name="connsiteX0-421" fmla="*/ 0 w 5756801"/>
              <a:gd name="connsiteY0-422" fmla="*/ 1791385 h 2005856"/>
              <a:gd name="connsiteX1-423" fmla="*/ 551735 w 5756801"/>
              <a:gd name="connsiteY1-424" fmla="*/ 2004964 h 2005856"/>
              <a:gd name="connsiteX2-425" fmla="*/ 1342906 w 5756801"/>
              <a:gd name="connsiteY2-426" fmla="*/ 1704559 h 2005856"/>
              <a:gd name="connsiteX3-427" fmla="*/ 2300638 w 5756801"/>
              <a:gd name="connsiteY3-428" fmla="*/ 1308213 h 2005856"/>
              <a:gd name="connsiteX4-429" fmla="*/ 3320832 w 5756801"/>
              <a:gd name="connsiteY4-430" fmla="*/ 1139711 h 2005856"/>
              <a:gd name="connsiteX5-431" fmla="*/ 5142604 w 5756801"/>
              <a:gd name="connsiteY5-432" fmla="*/ 283346 h 2005856"/>
              <a:gd name="connsiteX6-433" fmla="*/ 5756801 w 5756801"/>
              <a:gd name="connsiteY6-434" fmla="*/ 0 h 2005856"/>
              <a:gd name="connsiteX0-435" fmla="*/ 0 w 5756801"/>
              <a:gd name="connsiteY0-436" fmla="*/ 1791385 h 2005856"/>
              <a:gd name="connsiteX1-437" fmla="*/ 551735 w 5756801"/>
              <a:gd name="connsiteY1-438" fmla="*/ 2004964 h 2005856"/>
              <a:gd name="connsiteX2-439" fmla="*/ 1342906 w 5756801"/>
              <a:gd name="connsiteY2-440" fmla="*/ 1704559 h 2005856"/>
              <a:gd name="connsiteX3-441" fmla="*/ 2383919 w 5756801"/>
              <a:gd name="connsiteY3-442" fmla="*/ 1255087 h 2005856"/>
              <a:gd name="connsiteX4-443" fmla="*/ 3320832 w 5756801"/>
              <a:gd name="connsiteY4-444" fmla="*/ 1139711 h 2005856"/>
              <a:gd name="connsiteX5-445" fmla="*/ 5142604 w 5756801"/>
              <a:gd name="connsiteY5-446" fmla="*/ 283346 h 2005856"/>
              <a:gd name="connsiteX6-447" fmla="*/ 5756801 w 5756801"/>
              <a:gd name="connsiteY6-448" fmla="*/ 0 h 2005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56801" h="2005856">
                <a:moveTo>
                  <a:pt x="0" y="1791385"/>
                </a:moveTo>
                <a:cubicBezTo>
                  <a:pt x="224685" y="1854054"/>
                  <a:pt x="327917" y="2019435"/>
                  <a:pt x="551735" y="2004964"/>
                </a:cubicBezTo>
                <a:cubicBezTo>
                  <a:pt x="775553" y="1990493"/>
                  <a:pt x="1037542" y="1829538"/>
                  <a:pt x="1342906" y="1704559"/>
                </a:cubicBezTo>
                <a:cubicBezTo>
                  <a:pt x="1648270" y="1579580"/>
                  <a:pt x="2054265" y="1349228"/>
                  <a:pt x="2383919" y="1255087"/>
                </a:cubicBezTo>
                <a:cubicBezTo>
                  <a:pt x="2713573" y="1160946"/>
                  <a:pt x="2861051" y="1301668"/>
                  <a:pt x="3320832" y="1139711"/>
                </a:cubicBezTo>
                <a:cubicBezTo>
                  <a:pt x="3780613" y="977754"/>
                  <a:pt x="4736609" y="473298"/>
                  <a:pt x="5142604" y="283346"/>
                </a:cubicBezTo>
                <a:cubicBezTo>
                  <a:pt x="5548599" y="93394"/>
                  <a:pt x="5597179" y="140062"/>
                  <a:pt x="5756801" y="0"/>
                </a:cubicBezTo>
              </a:path>
            </a:pathLst>
          </a:custGeom>
          <a:ln w="133350">
            <a:solidFill>
              <a:schemeClr val="accent1"/>
            </a:solidFill>
            <a:tailEnd type="stealth" w="lg" len="lg"/>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lIns="91435" tIns="45718" rIns="91435" bIns="45718" rtlCol="0" anchor="ctr"/>
          <a:lstStyle/>
          <a:p>
            <a:pPr algn="ctr"/>
            <a:endParaRPr lang="en-US"/>
          </a:p>
        </p:txBody>
      </p:sp>
      <p:sp>
        <p:nvSpPr>
          <p:cNvPr id="143" name="Freeform 142"/>
          <p:cNvSpPr/>
          <p:nvPr/>
        </p:nvSpPr>
        <p:spPr>
          <a:xfrm>
            <a:off x="1236105" y="3716812"/>
            <a:ext cx="5694343" cy="2517419"/>
          </a:xfrm>
          <a:custGeom>
            <a:avLst/>
            <a:gdLst>
              <a:gd name="connsiteX0" fmla="*/ 0 w 5694343"/>
              <a:gd name="connsiteY0" fmla="*/ 2619358 h 2625922"/>
              <a:gd name="connsiteX1" fmla="*/ 603788 w 5694343"/>
              <a:gd name="connsiteY1" fmla="*/ 2567305 h 2625922"/>
              <a:gd name="connsiteX2" fmla="*/ 926502 w 5694343"/>
              <a:gd name="connsiteY2" fmla="*/ 2192523 h 2625922"/>
              <a:gd name="connsiteX3" fmla="*/ 2394331 w 5694343"/>
              <a:gd name="connsiteY3" fmla="*/ 193682 h 2625922"/>
              <a:gd name="connsiteX4" fmla="*/ 3164681 w 5694343"/>
              <a:gd name="connsiteY4" fmla="*/ 162450 h 2625922"/>
              <a:gd name="connsiteX5" fmla="*/ 4944813 w 5694343"/>
              <a:gd name="connsiteY5" fmla="*/ 943247 h 2625922"/>
              <a:gd name="connsiteX6" fmla="*/ 5694343 w 5694343"/>
              <a:gd name="connsiteY6" fmla="*/ 1338851 h 2625922"/>
              <a:gd name="connsiteX0-1" fmla="*/ 0 w 5694343"/>
              <a:gd name="connsiteY0-2" fmla="*/ 2562408 h 2568972"/>
              <a:gd name="connsiteX1-3" fmla="*/ 603788 w 5694343"/>
              <a:gd name="connsiteY1-4" fmla="*/ 2510355 h 2568972"/>
              <a:gd name="connsiteX2-5" fmla="*/ 926502 w 5694343"/>
              <a:gd name="connsiteY2-6" fmla="*/ 2135573 h 2568972"/>
              <a:gd name="connsiteX3-7" fmla="*/ 2352690 w 5694343"/>
              <a:gd name="connsiteY3-8" fmla="*/ 230427 h 2568972"/>
              <a:gd name="connsiteX4-9" fmla="*/ 3164681 w 5694343"/>
              <a:gd name="connsiteY4-10" fmla="*/ 105500 h 2568972"/>
              <a:gd name="connsiteX5-11" fmla="*/ 4944813 w 5694343"/>
              <a:gd name="connsiteY5-12" fmla="*/ 886297 h 2568972"/>
              <a:gd name="connsiteX6-13" fmla="*/ 5694343 w 5694343"/>
              <a:gd name="connsiteY6-14" fmla="*/ 1281901 h 2568972"/>
              <a:gd name="connsiteX0-15" fmla="*/ 0 w 5694343"/>
              <a:gd name="connsiteY0-16" fmla="*/ 2578014 h 2584578"/>
              <a:gd name="connsiteX1-17" fmla="*/ 603788 w 5694343"/>
              <a:gd name="connsiteY1-18" fmla="*/ 2525961 h 2584578"/>
              <a:gd name="connsiteX2-19" fmla="*/ 926502 w 5694343"/>
              <a:gd name="connsiteY2-20" fmla="*/ 2151179 h 2584578"/>
              <a:gd name="connsiteX3-21" fmla="*/ 2352690 w 5694343"/>
              <a:gd name="connsiteY3-22" fmla="*/ 246033 h 2584578"/>
              <a:gd name="connsiteX4-23" fmla="*/ 3164681 w 5694343"/>
              <a:gd name="connsiteY4-24" fmla="*/ 121106 h 2584578"/>
              <a:gd name="connsiteX5-25" fmla="*/ 4944813 w 5694343"/>
              <a:gd name="connsiteY5-26" fmla="*/ 901903 h 2584578"/>
              <a:gd name="connsiteX6-27" fmla="*/ 5694343 w 5694343"/>
              <a:gd name="connsiteY6-28" fmla="*/ 1297507 h 2584578"/>
              <a:gd name="connsiteX0-29" fmla="*/ 0 w 5694343"/>
              <a:gd name="connsiteY0-30" fmla="*/ 2505055 h 2511619"/>
              <a:gd name="connsiteX1-31" fmla="*/ 603788 w 5694343"/>
              <a:gd name="connsiteY1-32" fmla="*/ 2453002 h 2511619"/>
              <a:gd name="connsiteX2-33" fmla="*/ 926502 w 5694343"/>
              <a:gd name="connsiteY2-34" fmla="*/ 2078220 h 2511619"/>
              <a:gd name="connsiteX3-35" fmla="*/ 2352690 w 5694343"/>
              <a:gd name="connsiteY3-36" fmla="*/ 173074 h 2511619"/>
              <a:gd name="connsiteX4-37" fmla="*/ 3424934 w 5694343"/>
              <a:gd name="connsiteY4-38" fmla="*/ 162664 h 2511619"/>
              <a:gd name="connsiteX5-39" fmla="*/ 4944813 w 5694343"/>
              <a:gd name="connsiteY5-40" fmla="*/ 828944 h 2511619"/>
              <a:gd name="connsiteX6-41" fmla="*/ 5694343 w 5694343"/>
              <a:gd name="connsiteY6-42" fmla="*/ 1224548 h 2511619"/>
              <a:gd name="connsiteX0-43" fmla="*/ 0 w 5694343"/>
              <a:gd name="connsiteY0-44" fmla="*/ 2534188 h 2540752"/>
              <a:gd name="connsiteX1-45" fmla="*/ 603788 w 5694343"/>
              <a:gd name="connsiteY1-46" fmla="*/ 2482135 h 2540752"/>
              <a:gd name="connsiteX2-47" fmla="*/ 926502 w 5694343"/>
              <a:gd name="connsiteY2-48" fmla="*/ 2107353 h 2540752"/>
              <a:gd name="connsiteX3-49" fmla="*/ 2352690 w 5694343"/>
              <a:gd name="connsiteY3-50" fmla="*/ 202207 h 2540752"/>
              <a:gd name="connsiteX4-51" fmla="*/ 3331243 w 5694343"/>
              <a:gd name="connsiteY4-52" fmla="*/ 129333 h 2540752"/>
              <a:gd name="connsiteX5-53" fmla="*/ 4944813 w 5694343"/>
              <a:gd name="connsiteY5-54" fmla="*/ 858077 h 2540752"/>
              <a:gd name="connsiteX6-55" fmla="*/ 5694343 w 5694343"/>
              <a:gd name="connsiteY6-56" fmla="*/ 1253681 h 2540752"/>
              <a:gd name="connsiteX0-57" fmla="*/ 0 w 5694343"/>
              <a:gd name="connsiteY0-58" fmla="*/ 2535976 h 2542540"/>
              <a:gd name="connsiteX1-59" fmla="*/ 603788 w 5694343"/>
              <a:gd name="connsiteY1-60" fmla="*/ 2483923 h 2542540"/>
              <a:gd name="connsiteX2-61" fmla="*/ 926502 w 5694343"/>
              <a:gd name="connsiteY2-62" fmla="*/ 2109141 h 2542540"/>
              <a:gd name="connsiteX3-63" fmla="*/ 2352690 w 5694343"/>
              <a:gd name="connsiteY3-64" fmla="*/ 203995 h 2542540"/>
              <a:gd name="connsiteX4-65" fmla="*/ 3331243 w 5694343"/>
              <a:gd name="connsiteY4-66" fmla="*/ 131121 h 2542540"/>
              <a:gd name="connsiteX5-67" fmla="*/ 5048915 w 5694343"/>
              <a:gd name="connsiteY5-68" fmla="*/ 891097 h 2542540"/>
              <a:gd name="connsiteX6-69" fmla="*/ 5694343 w 5694343"/>
              <a:gd name="connsiteY6-70" fmla="*/ 1255469 h 2542540"/>
              <a:gd name="connsiteX0-71" fmla="*/ 0 w 5694343"/>
              <a:gd name="connsiteY0-72" fmla="*/ 2535976 h 2542540"/>
              <a:gd name="connsiteX1-73" fmla="*/ 603788 w 5694343"/>
              <a:gd name="connsiteY1-74" fmla="*/ 2483923 h 2542540"/>
              <a:gd name="connsiteX2-75" fmla="*/ 926502 w 5694343"/>
              <a:gd name="connsiteY2-76" fmla="*/ 2109141 h 2542540"/>
              <a:gd name="connsiteX3-77" fmla="*/ 2352690 w 5694343"/>
              <a:gd name="connsiteY3-78" fmla="*/ 203995 h 2542540"/>
              <a:gd name="connsiteX4-79" fmla="*/ 3331243 w 5694343"/>
              <a:gd name="connsiteY4-80" fmla="*/ 131121 h 2542540"/>
              <a:gd name="connsiteX5-81" fmla="*/ 5048915 w 5694343"/>
              <a:gd name="connsiteY5-82" fmla="*/ 891097 h 2542540"/>
              <a:gd name="connsiteX6-83" fmla="*/ 5694343 w 5694343"/>
              <a:gd name="connsiteY6-84" fmla="*/ 1297112 h 2542540"/>
              <a:gd name="connsiteX0-85" fmla="*/ 0 w 5694343"/>
              <a:gd name="connsiteY0-86" fmla="*/ 2539594 h 2546158"/>
              <a:gd name="connsiteX1-87" fmla="*/ 603788 w 5694343"/>
              <a:gd name="connsiteY1-88" fmla="*/ 2487541 h 2546158"/>
              <a:gd name="connsiteX2-89" fmla="*/ 926502 w 5694343"/>
              <a:gd name="connsiteY2-90" fmla="*/ 2112759 h 2546158"/>
              <a:gd name="connsiteX3-91" fmla="*/ 2352690 w 5694343"/>
              <a:gd name="connsiteY3-92" fmla="*/ 207613 h 2546158"/>
              <a:gd name="connsiteX4-93" fmla="*/ 3331243 w 5694343"/>
              <a:gd name="connsiteY4-94" fmla="*/ 134739 h 2546158"/>
              <a:gd name="connsiteX5-95" fmla="*/ 5205067 w 5694343"/>
              <a:gd name="connsiteY5-96" fmla="*/ 957179 h 2546158"/>
              <a:gd name="connsiteX6-97" fmla="*/ 5694343 w 5694343"/>
              <a:gd name="connsiteY6-98" fmla="*/ 1300730 h 2546158"/>
              <a:gd name="connsiteX0-99" fmla="*/ 0 w 5694343"/>
              <a:gd name="connsiteY0-100" fmla="*/ 2556822 h 2563386"/>
              <a:gd name="connsiteX1-101" fmla="*/ 603788 w 5694343"/>
              <a:gd name="connsiteY1-102" fmla="*/ 2504769 h 2563386"/>
              <a:gd name="connsiteX2-103" fmla="*/ 926502 w 5694343"/>
              <a:gd name="connsiteY2-104" fmla="*/ 2129987 h 2563386"/>
              <a:gd name="connsiteX3-105" fmla="*/ 2352690 w 5694343"/>
              <a:gd name="connsiteY3-106" fmla="*/ 224841 h 2563386"/>
              <a:gd name="connsiteX4-107" fmla="*/ 3258373 w 5694343"/>
              <a:gd name="connsiteY4-108" fmla="*/ 120091 h 2563386"/>
              <a:gd name="connsiteX5-109" fmla="*/ 5205067 w 5694343"/>
              <a:gd name="connsiteY5-110" fmla="*/ 974407 h 2563386"/>
              <a:gd name="connsiteX6-111" fmla="*/ 5694343 w 5694343"/>
              <a:gd name="connsiteY6-112" fmla="*/ 1317958 h 2563386"/>
              <a:gd name="connsiteX0-113" fmla="*/ 0 w 5694343"/>
              <a:gd name="connsiteY0-114" fmla="*/ 2505439 h 2512003"/>
              <a:gd name="connsiteX1-115" fmla="*/ 603788 w 5694343"/>
              <a:gd name="connsiteY1-116" fmla="*/ 2453386 h 2512003"/>
              <a:gd name="connsiteX2-117" fmla="*/ 926502 w 5694343"/>
              <a:gd name="connsiteY2-118" fmla="*/ 2078604 h 2512003"/>
              <a:gd name="connsiteX3-119" fmla="*/ 2248589 w 5694343"/>
              <a:gd name="connsiteY3-120" fmla="*/ 279712 h 2512003"/>
              <a:gd name="connsiteX4-121" fmla="*/ 3258373 w 5694343"/>
              <a:gd name="connsiteY4-122" fmla="*/ 68708 h 2512003"/>
              <a:gd name="connsiteX5-123" fmla="*/ 5205067 w 5694343"/>
              <a:gd name="connsiteY5-124" fmla="*/ 923024 h 2512003"/>
              <a:gd name="connsiteX6-125" fmla="*/ 5694343 w 5694343"/>
              <a:gd name="connsiteY6-126" fmla="*/ 1266575 h 2512003"/>
              <a:gd name="connsiteX0-127" fmla="*/ 0 w 5694343"/>
              <a:gd name="connsiteY0-128" fmla="*/ 2517653 h 2524217"/>
              <a:gd name="connsiteX1-129" fmla="*/ 603788 w 5694343"/>
              <a:gd name="connsiteY1-130" fmla="*/ 2465600 h 2524217"/>
              <a:gd name="connsiteX2-131" fmla="*/ 926502 w 5694343"/>
              <a:gd name="connsiteY2-132" fmla="*/ 2090818 h 2524217"/>
              <a:gd name="connsiteX3-133" fmla="*/ 2248589 w 5694343"/>
              <a:gd name="connsiteY3-134" fmla="*/ 291926 h 2524217"/>
              <a:gd name="connsiteX4-135" fmla="*/ 3258373 w 5694343"/>
              <a:gd name="connsiteY4-136" fmla="*/ 80922 h 2524217"/>
              <a:gd name="connsiteX5-137" fmla="*/ 5205067 w 5694343"/>
              <a:gd name="connsiteY5-138" fmla="*/ 935238 h 2524217"/>
              <a:gd name="connsiteX6-139" fmla="*/ 5694343 w 5694343"/>
              <a:gd name="connsiteY6-140" fmla="*/ 1278789 h 2524217"/>
              <a:gd name="connsiteX0-141" fmla="*/ 0 w 5694343"/>
              <a:gd name="connsiteY0-142" fmla="*/ 2520671 h 2527235"/>
              <a:gd name="connsiteX1-143" fmla="*/ 603788 w 5694343"/>
              <a:gd name="connsiteY1-144" fmla="*/ 2468618 h 2527235"/>
              <a:gd name="connsiteX2-145" fmla="*/ 926502 w 5694343"/>
              <a:gd name="connsiteY2-146" fmla="*/ 2093836 h 2527235"/>
              <a:gd name="connsiteX3-147" fmla="*/ 2248589 w 5694343"/>
              <a:gd name="connsiteY3-148" fmla="*/ 294944 h 2527235"/>
              <a:gd name="connsiteX4-149" fmla="*/ 3258373 w 5694343"/>
              <a:gd name="connsiteY4-150" fmla="*/ 83940 h 2527235"/>
              <a:gd name="connsiteX5-151" fmla="*/ 5194656 w 5694343"/>
              <a:gd name="connsiteY5-152" fmla="*/ 980758 h 2527235"/>
              <a:gd name="connsiteX6-153" fmla="*/ 5694343 w 5694343"/>
              <a:gd name="connsiteY6-154" fmla="*/ 1281807 h 2527235"/>
              <a:gd name="connsiteX0-155" fmla="*/ 0 w 5694343"/>
              <a:gd name="connsiteY0-156" fmla="*/ 2486255 h 2492819"/>
              <a:gd name="connsiteX1-157" fmla="*/ 603788 w 5694343"/>
              <a:gd name="connsiteY1-158" fmla="*/ 2434202 h 2492819"/>
              <a:gd name="connsiteX2-159" fmla="*/ 926502 w 5694343"/>
              <a:gd name="connsiteY2-160" fmla="*/ 2059420 h 2492819"/>
              <a:gd name="connsiteX3-161" fmla="*/ 2248589 w 5694343"/>
              <a:gd name="connsiteY3-162" fmla="*/ 260528 h 2492819"/>
              <a:gd name="connsiteX4-163" fmla="*/ 3258373 w 5694343"/>
              <a:gd name="connsiteY4-164" fmla="*/ 81400 h 2492819"/>
              <a:gd name="connsiteX5-165" fmla="*/ 5194656 w 5694343"/>
              <a:gd name="connsiteY5-166" fmla="*/ 946342 h 2492819"/>
              <a:gd name="connsiteX6-167" fmla="*/ 5694343 w 5694343"/>
              <a:gd name="connsiteY6-168" fmla="*/ 1247391 h 2492819"/>
              <a:gd name="connsiteX0-169" fmla="*/ 0 w 5694343"/>
              <a:gd name="connsiteY0-170" fmla="*/ 2548617 h 2555181"/>
              <a:gd name="connsiteX1-171" fmla="*/ 603788 w 5694343"/>
              <a:gd name="connsiteY1-172" fmla="*/ 2496564 h 2555181"/>
              <a:gd name="connsiteX2-173" fmla="*/ 926502 w 5694343"/>
              <a:gd name="connsiteY2-174" fmla="*/ 2121782 h 2555181"/>
              <a:gd name="connsiteX3-175" fmla="*/ 2248589 w 5694343"/>
              <a:gd name="connsiteY3-176" fmla="*/ 322890 h 2555181"/>
              <a:gd name="connsiteX4-177" fmla="*/ 3123041 w 5694343"/>
              <a:gd name="connsiteY4-178" fmla="*/ 58759 h 2555181"/>
              <a:gd name="connsiteX5-179" fmla="*/ 5194656 w 5694343"/>
              <a:gd name="connsiteY5-180" fmla="*/ 1008704 h 2555181"/>
              <a:gd name="connsiteX6-181" fmla="*/ 5694343 w 5694343"/>
              <a:gd name="connsiteY6-182" fmla="*/ 1309753 h 2555181"/>
              <a:gd name="connsiteX0-183" fmla="*/ 0 w 5694343"/>
              <a:gd name="connsiteY0-184" fmla="*/ 2567501 h 2574065"/>
              <a:gd name="connsiteX1-185" fmla="*/ 603788 w 5694343"/>
              <a:gd name="connsiteY1-186" fmla="*/ 2515448 h 2574065"/>
              <a:gd name="connsiteX2-187" fmla="*/ 926502 w 5694343"/>
              <a:gd name="connsiteY2-188" fmla="*/ 2140666 h 2574065"/>
              <a:gd name="connsiteX3-189" fmla="*/ 2248589 w 5694343"/>
              <a:gd name="connsiteY3-190" fmla="*/ 341774 h 2574065"/>
              <a:gd name="connsiteX4-191" fmla="*/ 3123041 w 5694343"/>
              <a:gd name="connsiteY4-192" fmla="*/ 77643 h 2574065"/>
              <a:gd name="connsiteX5-193" fmla="*/ 5194656 w 5694343"/>
              <a:gd name="connsiteY5-194" fmla="*/ 1027588 h 2574065"/>
              <a:gd name="connsiteX6-195" fmla="*/ 5694343 w 5694343"/>
              <a:gd name="connsiteY6-196" fmla="*/ 1328637 h 2574065"/>
              <a:gd name="connsiteX0-197" fmla="*/ 0 w 5694343"/>
              <a:gd name="connsiteY0-198" fmla="*/ 2539176 h 2545740"/>
              <a:gd name="connsiteX1-199" fmla="*/ 603788 w 5694343"/>
              <a:gd name="connsiteY1-200" fmla="*/ 2487123 h 2545740"/>
              <a:gd name="connsiteX2-201" fmla="*/ 926502 w 5694343"/>
              <a:gd name="connsiteY2-202" fmla="*/ 2112341 h 2545740"/>
              <a:gd name="connsiteX3-203" fmla="*/ 2248589 w 5694343"/>
              <a:gd name="connsiteY3-204" fmla="*/ 313449 h 2545740"/>
              <a:gd name="connsiteX4-205" fmla="*/ 3123041 w 5694343"/>
              <a:gd name="connsiteY4-206" fmla="*/ 49318 h 2545740"/>
              <a:gd name="connsiteX5-207" fmla="*/ 5194656 w 5694343"/>
              <a:gd name="connsiteY5-208" fmla="*/ 999263 h 2545740"/>
              <a:gd name="connsiteX6-209" fmla="*/ 5694343 w 5694343"/>
              <a:gd name="connsiteY6-210" fmla="*/ 1300312 h 2545740"/>
              <a:gd name="connsiteX0-211" fmla="*/ 0 w 5694343"/>
              <a:gd name="connsiteY0-212" fmla="*/ 2562780 h 2569344"/>
              <a:gd name="connsiteX1-213" fmla="*/ 603788 w 5694343"/>
              <a:gd name="connsiteY1-214" fmla="*/ 2510727 h 2569344"/>
              <a:gd name="connsiteX2-215" fmla="*/ 926502 w 5694343"/>
              <a:gd name="connsiteY2-216" fmla="*/ 2135945 h 2569344"/>
              <a:gd name="connsiteX3-217" fmla="*/ 2248589 w 5694343"/>
              <a:gd name="connsiteY3-218" fmla="*/ 337053 h 2569344"/>
              <a:gd name="connsiteX4-219" fmla="*/ 3123041 w 5694343"/>
              <a:gd name="connsiteY4-220" fmla="*/ 72922 h 2569344"/>
              <a:gd name="connsiteX5-221" fmla="*/ 5194656 w 5694343"/>
              <a:gd name="connsiteY5-222" fmla="*/ 1022867 h 2569344"/>
              <a:gd name="connsiteX6-223" fmla="*/ 5694343 w 5694343"/>
              <a:gd name="connsiteY6-224" fmla="*/ 1323916 h 2569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694343" h="2569344">
                <a:moveTo>
                  <a:pt x="0" y="2562780"/>
                </a:moveTo>
                <a:cubicBezTo>
                  <a:pt x="224685" y="2572323"/>
                  <a:pt x="449371" y="2581866"/>
                  <a:pt x="603788" y="2510727"/>
                </a:cubicBezTo>
                <a:cubicBezTo>
                  <a:pt x="758205" y="2439588"/>
                  <a:pt x="652368" y="2498224"/>
                  <a:pt x="926502" y="2135945"/>
                </a:cubicBezTo>
                <a:cubicBezTo>
                  <a:pt x="1200636" y="1773666"/>
                  <a:pt x="1882499" y="680890"/>
                  <a:pt x="2248589" y="337053"/>
                </a:cubicBezTo>
                <a:cubicBezTo>
                  <a:pt x="2614679" y="-6784"/>
                  <a:pt x="2621620" y="-73256"/>
                  <a:pt x="3123041" y="72922"/>
                </a:cubicBezTo>
                <a:cubicBezTo>
                  <a:pt x="3624462" y="219100"/>
                  <a:pt x="4766106" y="814368"/>
                  <a:pt x="5194656" y="1022867"/>
                </a:cubicBezTo>
                <a:cubicBezTo>
                  <a:pt x="5623206" y="1231366"/>
                  <a:pt x="5545131" y="1230220"/>
                  <a:pt x="5694343" y="1323916"/>
                </a:cubicBezTo>
              </a:path>
            </a:pathLst>
          </a:custGeom>
          <a:ln w="19050">
            <a:solidFill>
              <a:schemeClr val="accent1"/>
            </a:solidFill>
            <a:tailEnd type="stealth" w="lg" len="lg"/>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lIns="91435" tIns="45718" rIns="91435" bIns="45718" rtlCol="0" anchor="ctr"/>
          <a:lstStyle/>
          <a:p>
            <a:pPr algn="ctr"/>
            <a:endParaRPr lang="en-US"/>
          </a:p>
        </p:txBody>
      </p:sp>
      <p:sp>
        <p:nvSpPr>
          <p:cNvPr id="144" name="TextBox 143"/>
          <p:cNvSpPr txBox="1"/>
          <p:nvPr/>
        </p:nvSpPr>
        <p:spPr>
          <a:xfrm>
            <a:off x="3124200" y="5486401"/>
            <a:ext cx="990600" cy="461661"/>
          </a:xfrm>
          <a:prstGeom prst="rect">
            <a:avLst/>
          </a:prstGeom>
          <a:noFill/>
        </p:spPr>
        <p:txBody>
          <a:bodyPr wrap="square" lIns="91435" tIns="45718" rIns="91435" bIns="45718" rtlCol="0">
            <a:spAutoFit/>
          </a:bodyPr>
          <a:lstStyle/>
          <a:p>
            <a:pPr algn="ctr"/>
            <a:r>
              <a:rPr lang="en-US" sz="2400" b="1" dirty="0">
                <a:solidFill>
                  <a:srgbClr val="0033CC"/>
                </a:solidFill>
              </a:rPr>
              <a:t>35G</a:t>
            </a:r>
            <a:endParaRPr lang="en-US" sz="2400" b="1" dirty="0">
              <a:solidFill>
                <a:srgbClr val="0033CC"/>
              </a:solidFill>
            </a:endParaRPr>
          </a:p>
        </p:txBody>
      </p:sp>
      <p:sp>
        <p:nvSpPr>
          <p:cNvPr id="145" name="TextBox 144"/>
          <p:cNvSpPr txBox="1"/>
          <p:nvPr/>
        </p:nvSpPr>
        <p:spPr>
          <a:xfrm>
            <a:off x="2110409" y="4483929"/>
            <a:ext cx="990600" cy="461661"/>
          </a:xfrm>
          <a:prstGeom prst="rect">
            <a:avLst/>
          </a:prstGeom>
          <a:noFill/>
        </p:spPr>
        <p:txBody>
          <a:bodyPr wrap="square" lIns="91435" tIns="45718" rIns="91435" bIns="45718" rtlCol="0">
            <a:spAutoFit/>
          </a:bodyPr>
          <a:lstStyle/>
          <a:p>
            <a:pPr algn="ctr"/>
            <a:r>
              <a:rPr lang="en-US" sz="2400" b="1" dirty="0" smtClean="0">
                <a:solidFill>
                  <a:srgbClr val="0033CC"/>
                </a:solidFill>
              </a:rPr>
              <a:t>5G</a:t>
            </a:r>
            <a:endParaRPr lang="en-US" sz="2400" b="1" dirty="0">
              <a:solidFill>
                <a:srgbClr val="0033CC"/>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61497"/>
    </mc:Choice>
    <mc:Fallback>
      <p:transition spd="slow" advTm="614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8"/>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95"/>
                                        </p:tgtEl>
                                        <p:attrNameLst>
                                          <p:attrName>style.visibility</p:attrName>
                                        </p:attrNameLst>
                                      </p:cBhvr>
                                      <p:to>
                                        <p:strVal val="visible"/>
                                      </p:to>
                                    </p:set>
                                    <p:animEffect transition="in" filter="wipe(left)">
                                      <p:cBhvr>
                                        <p:cTn id="17" dur="500"/>
                                        <p:tgtEl>
                                          <p:spTgt spid="29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wipe(left)">
                                      <p:cBhvr>
                                        <p:cTn id="22" dur="500"/>
                                        <p:tgtEl>
                                          <p:spTgt spid="14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left)">
                                      <p:cBhvr>
                                        <p:cTn id="25" dur="500"/>
                                        <p:tgtEl>
                                          <p:spTgt spid="14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wipe(left)">
                                      <p:cBhvr>
                                        <p:cTn id="28" dur="500"/>
                                        <p:tgtEl>
                                          <p:spTgt spid="14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left)">
                                      <p:cBhvr>
                                        <p:cTn id="3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3" grpId="0" animBg="1"/>
      <p:bldP spid="295" grpId="0"/>
      <p:bldP spid="141" grpId="0" animBg="1"/>
      <p:bldP spid="143" grpId="0" animBg="1"/>
      <p:bldP spid="144" grpId="0"/>
      <p:bldP spid="145"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AC913800-9833-F549-80FC-C3497A40B0B4}" type="slidenum">
              <a:rPr lang="en-US" smtClean="0"/>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55"/>
          <p:cNvSpPr>
            <a:spLocks noGrp="1"/>
          </p:cNvSpPr>
          <p:nvPr>
            <p:ph idx="1"/>
          </p:nvPr>
        </p:nvSpPr>
        <p:spPr>
          <a:xfrm>
            <a:off x="0" y="0"/>
            <a:ext cx="9144000" cy="2060848"/>
          </a:xfrm>
        </p:spPr>
        <p:txBody>
          <a:bodyPr>
            <a:normAutofit/>
          </a:bodyPr>
          <a:lstStyle/>
          <a:p>
            <a:r>
              <a:rPr lang="en-US" sz="4000" dirty="0" smtClean="0"/>
              <a:t> What problem is MPTCP trying to solve?</a:t>
            </a:r>
            <a:endParaRPr lang="en-US" sz="4000" dirty="0" smtClean="0"/>
          </a:p>
          <a:p>
            <a:r>
              <a:rPr lang="en-US" sz="4000" dirty="0" smtClean="0">
                <a:solidFill>
                  <a:schemeClr val="bg2">
                    <a:lumMod val="50000"/>
                    <a:lumOff val="50000"/>
                  </a:schemeClr>
                </a:solidFill>
              </a:rPr>
              <a:t> Multipath ‘pools’ links.</a:t>
            </a:r>
            <a:endParaRPr lang="en-US" sz="4000" dirty="0">
              <a:solidFill>
                <a:schemeClr val="bg2">
                  <a:lumMod val="50000"/>
                  <a:lumOff val="50000"/>
                </a:schemeClr>
              </a:solidFill>
            </a:endParaRPr>
          </a:p>
          <a:p>
            <a:endParaRPr lang="en-US" sz="4000" dirty="0" smtClean="0"/>
          </a:p>
        </p:txBody>
      </p:sp>
      <p:grpSp>
        <p:nvGrpSpPr>
          <p:cNvPr id="71" name="Group 70"/>
          <p:cNvGrpSpPr/>
          <p:nvPr/>
        </p:nvGrpSpPr>
        <p:grpSpPr>
          <a:xfrm>
            <a:off x="592129" y="1582374"/>
            <a:ext cx="2146665" cy="3875158"/>
            <a:chOff x="4815940" y="2470845"/>
            <a:chExt cx="2146665" cy="3875158"/>
          </a:xfrm>
        </p:grpSpPr>
        <p:sp>
          <p:nvSpPr>
            <p:cNvPr id="118" name="Freeform 117"/>
            <p:cNvSpPr/>
            <p:nvPr/>
          </p:nvSpPr>
          <p:spPr bwMode="auto">
            <a:xfrm rot="5400000" flipV="1">
              <a:off x="4368132" y="3982433"/>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19" name="Freeform 118"/>
            <p:cNvSpPr/>
            <p:nvPr/>
          </p:nvSpPr>
          <p:spPr bwMode="auto">
            <a:xfrm rot="5400000" flipV="1">
              <a:off x="5291696" y="3994973"/>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26" name="Freeform 26"/>
            <p:cNvSpPr/>
            <p:nvPr/>
          </p:nvSpPr>
          <p:spPr bwMode="auto">
            <a:xfrm rot="5400000">
              <a:off x="4464197" y="4037382"/>
              <a:ext cx="1809177" cy="499698"/>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1" fmla="*/ 0 w 10000"/>
                <a:gd name="connsiteY0-2" fmla="*/ 9373 h 10000"/>
                <a:gd name="connsiteX1-3" fmla="*/ 974 w 10000"/>
                <a:gd name="connsiteY1-4" fmla="*/ 8812 h 10000"/>
                <a:gd name="connsiteX2-5" fmla="*/ 1464 w 10000"/>
                <a:gd name="connsiteY2-6" fmla="*/ 8538 h 10000"/>
                <a:gd name="connsiteX3-7" fmla="*/ 1861 w 10000"/>
                <a:gd name="connsiteY3-8" fmla="*/ 7977 h 10000"/>
                <a:gd name="connsiteX4-9" fmla="*/ 2128 w 10000"/>
                <a:gd name="connsiteY4-10" fmla="*/ 7794 h 10000"/>
                <a:gd name="connsiteX5-11" fmla="*/ 2481 w 10000"/>
                <a:gd name="connsiteY5-12" fmla="*/ 7977 h 10000"/>
                <a:gd name="connsiteX6-13" fmla="*/ 2748 w 10000"/>
                <a:gd name="connsiteY6-14" fmla="*/ 8342 h 10000"/>
                <a:gd name="connsiteX7-15" fmla="*/ 3766 w 10000"/>
                <a:gd name="connsiteY7-16" fmla="*/ 8446 h 10000"/>
                <a:gd name="connsiteX8-17" fmla="*/ 4696 w 10000"/>
                <a:gd name="connsiteY8-18" fmla="*/ 7507 h 10000"/>
                <a:gd name="connsiteX9-19" fmla="*/ 4833 w 10000"/>
                <a:gd name="connsiteY9-20" fmla="*/ 6110 h 10000"/>
                <a:gd name="connsiteX10-21" fmla="*/ 4876 w 10000"/>
                <a:gd name="connsiteY10-22" fmla="*/ 5836 h 10000"/>
                <a:gd name="connsiteX11-23" fmla="*/ 5273 w 10000"/>
                <a:gd name="connsiteY11-24" fmla="*/ 5640 h 10000"/>
                <a:gd name="connsiteX12-25" fmla="*/ 5360 w 10000"/>
                <a:gd name="connsiteY12-26" fmla="*/ 4151 h 10000"/>
                <a:gd name="connsiteX13-27" fmla="*/ 5980 w 10000"/>
                <a:gd name="connsiteY13-28" fmla="*/ 3225 h 10000"/>
                <a:gd name="connsiteX14-29" fmla="*/ 6247 w 10000"/>
                <a:gd name="connsiteY14-30" fmla="*/ 2572 h 10000"/>
                <a:gd name="connsiteX15-31" fmla="*/ 6650 w 10000"/>
                <a:gd name="connsiteY15-32" fmla="*/ 1723 h 10000"/>
                <a:gd name="connsiteX16-33" fmla="*/ 6780 w 10000"/>
                <a:gd name="connsiteY16-34" fmla="*/ 509 h 10000"/>
                <a:gd name="connsiteX17-35" fmla="*/ 7221 w 10000"/>
                <a:gd name="connsiteY17-36" fmla="*/ 235 h 10000"/>
                <a:gd name="connsiteX18-37" fmla="*/ 7581 w 10000"/>
                <a:gd name="connsiteY18-38" fmla="*/ 52 h 10000"/>
                <a:gd name="connsiteX19-39" fmla="*/ 8151 w 10000"/>
                <a:gd name="connsiteY19-40" fmla="*/ 614 h 10000"/>
                <a:gd name="connsiteX20-41" fmla="*/ 8418 w 10000"/>
                <a:gd name="connsiteY20-42" fmla="*/ 1162 h 10000"/>
                <a:gd name="connsiteX21-43" fmla="*/ 8821 w 10000"/>
                <a:gd name="connsiteY21-44" fmla="*/ 3120 h 10000"/>
                <a:gd name="connsiteX22-45" fmla="*/ 8908 w 10000"/>
                <a:gd name="connsiteY22-46" fmla="*/ 4243 h 10000"/>
                <a:gd name="connsiteX23-47" fmla="*/ 9175 w 10000"/>
                <a:gd name="connsiteY23-48" fmla="*/ 4426 h 10000"/>
                <a:gd name="connsiteX24-49" fmla="*/ 9659 w 10000"/>
                <a:gd name="connsiteY24-50" fmla="*/ 5640 h 10000"/>
                <a:gd name="connsiteX25-51" fmla="*/ 9882 w 10000"/>
                <a:gd name="connsiteY25-52" fmla="*/ 6671 h 10000"/>
                <a:gd name="connsiteX26-53" fmla="*/ 9926 w 10000"/>
                <a:gd name="connsiteY26-54" fmla="*/ 6945 h 10000"/>
                <a:gd name="connsiteX27-55" fmla="*/ 9752 w 10000"/>
                <a:gd name="connsiteY27-56" fmla="*/ 7415 h 10000"/>
                <a:gd name="connsiteX28-57" fmla="*/ 9615 w 10000"/>
                <a:gd name="connsiteY28-58" fmla="*/ 8629 h 10000"/>
                <a:gd name="connsiteX29-59" fmla="*/ 9485 w 10000"/>
                <a:gd name="connsiteY29-60" fmla="*/ 8721 h 10000"/>
                <a:gd name="connsiteX30-61" fmla="*/ 9218 w 10000"/>
                <a:gd name="connsiteY30-62" fmla="*/ 9099 h 10000"/>
                <a:gd name="connsiteX31-63" fmla="*/ 8288 w 10000"/>
                <a:gd name="connsiteY31-64" fmla="*/ 9282 h 10000"/>
                <a:gd name="connsiteX32-65" fmla="*/ 6557 w 10000"/>
                <a:gd name="connsiteY32-66" fmla="*/ 8995 h 10000"/>
                <a:gd name="connsiteX33-67" fmla="*/ 2525 w 10000"/>
                <a:gd name="connsiteY33-68" fmla="*/ 9099 h 10000"/>
                <a:gd name="connsiteX34-69" fmla="*/ 1861 w 10000"/>
                <a:gd name="connsiteY34-70" fmla="*/ 8995 h 10000"/>
                <a:gd name="connsiteX35-71" fmla="*/ 310 w 10000"/>
                <a:gd name="connsiteY35-72" fmla="*/ 9373 h 10000"/>
                <a:gd name="connsiteX36-73" fmla="*/ 0 w 10000"/>
                <a:gd name="connsiteY36-74" fmla="*/ 9373 h 10000"/>
                <a:gd name="connsiteX0-75" fmla="*/ 0 w 10000"/>
                <a:gd name="connsiteY0-76" fmla="*/ 9373 h 10000"/>
                <a:gd name="connsiteX1-77" fmla="*/ 974 w 10000"/>
                <a:gd name="connsiteY1-78" fmla="*/ 8812 h 10000"/>
                <a:gd name="connsiteX2-79" fmla="*/ 1464 w 10000"/>
                <a:gd name="connsiteY2-80" fmla="*/ 8538 h 10000"/>
                <a:gd name="connsiteX3-81" fmla="*/ 1861 w 10000"/>
                <a:gd name="connsiteY3-82" fmla="*/ 7977 h 10000"/>
                <a:gd name="connsiteX4-83" fmla="*/ 2128 w 10000"/>
                <a:gd name="connsiteY4-84" fmla="*/ 7794 h 10000"/>
                <a:gd name="connsiteX5-85" fmla="*/ 2481 w 10000"/>
                <a:gd name="connsiteY5-86" fmla="*/ 7977 h 10000"/>
                <a:gd name="connsiteX6-87" fmla="*/ 2748 w 10000"/>
                <a:gd name="connsiteY6-88" fmla="*/ 8342 h 10000"/>
                <a:gd name="connsiteX7-89" fmla="*/ 3766 w 10000"/>
                <a:gd name="connsiteY7-90" fmla="*/ 8446 h 10000"/>
                <a:gd name="connsiteX8-91" fmla="*/ 4696 w 10000"/>
                <a:gd name="connsiteY8-92" fmla="*/ 7507 h 10000"/>
                <a:gd name="connsiteX9-93" fmla="*/ 4833 w 10000"/>
                <a:gd name="connsiteY9-94" fmla="*/ 6110 h 10000"/>
                <a:gd name="connsiteX10-95" fmla="*/ 4876 w 10000"/>
                <a:gd name="connsiteY10-96" fmla="*/ 5836 h 10000"/>
                <a:gd name="connsiteX11-97" fmla="*/ 5273 w 10000"/>
                <a:gd name="connsiteY11-98" fmla="*/ 5640 h 10000"/>
                <a:gd name="connsiteX12-99" fmla="*/ 5360 w 10000"/>
                <a:gd name="connsiteY12-100" fmla="*/ 4151 h 10000"/>
                <a:gd name="connsiteX13-101" fmla="*/ 5980 w 10000"/>
                <a:gd name="connsiteY13-102" fmla="*/ 3225 h 10000"/>
                <a:gd name="connsiteX14-103" fmla="*/ 6247 w 10000"/>
                <a:gd name="connsiteY14-104" fmla="*/ 2572 h 10000"/>
                <a:gd name="connsiteX15-105" fmla="*/ 6650 w 10000"/>
                <a:gd name="connsiteY15-106" fmla="*/ 1723 h 10000"/>
                <a:gd name="connsiteX16-107" fmla="*/ 6780 w 10000"/>
                <a:gd name="connsiteY16-108" fmla="*/ 509 h 10000"/>
                <a:gd name="connsiteX17-109" fmla="*/ 7221 w 10000"/>
                <a:gd name="connsiteY17-110" fmla="*/ 235 h 10000"/>
                <a:gd name="connsiteX18-111" fmla="*/ 7581 w 10000"/>
                <a:gd name="connsiteY18-112" fmla="*/ 52 h 10000"/>
                <a:gd name="connsiteX19-113" fmla="*/ 8151 w 10000"/>
                <a:gd name="connsiteY19-114" fmla="*/ 614 h 10000"/>
                <a:gd name="connsiteX20-115" fmla="*/ 8418 w 10000"/>
                <a:gd name="connsiteY20-116" fmla="*/ 1162 h 10000"/>
                <a:gd name="connsiteX21-117" fmla="*/ 8821 w 10000"/>
                <a:gd name="connsiteY21-118" fmla="*/ 3120 h 10000"/>
                <a:gd name="connsiteX22-119" fmla="*/ 8908 w 10000"/>
                <a:gd name="connsiteY22-120" fmla="*/ 4243 h 10000"/>
                <a:gd name="connsiteX23-121" fmla="*/ 9175 w 10000"/>
                <a:gd name="connsiteY23-122" fmla="*/ 4426 h 10000"/>
                <a:gd name="connsiteX24-123" fmla="*/ 9659 w 10000"/>
                <a:gd name="connsiteY24-124" fmla="*/ 5640 h 10000"/>
                <a:gd name="connsiteX25-125" fmla="*/ 9882 w 10000"/>
                <a:gd name="connsiteY25-126" fmla="*/ 6671 h 10000"/>
                <a:gd name="connsiteX26-127" fmla="*/ 9926 w 10000"/>
                <a:gd name="connsiteY26-128" fmla="*/ 6945 h 10000"/>
                <a:gd name="connsiteX27-129" fmla="*/ 9752 w 10000"/>
                <a:gd name="connsiteY27-130" fmla="*/ 7415 h 10000"/>
                <a:gd name="connsiteX28-131" fmla="*/ 9615 w 10000"/>
                <a:gd name="connsiteY28-132" fmla="*/ 8629 h 10000"/>
                <a:gd name="connsiteX29-133" fmla="*/ 9485 w 10000"/>
                <a:gd name="connsiteY29-134" fmla="*/ 8721 h 10000"/>
                <a:gd name="connsiteX30-135" fmla="*/ 9218 w 10000"/>
                <a:gd name="connsiteY30-136" fmla="*/ 9099 h 10000"/>
                <a:gd name="connsiteX31-137" fmla="*/ 8288 w 10000"/>
                <a:gd name="connsiteY31-138" fmla="*/ 9282 h 10000"/>
                <a:gd name="connsiteX32-139" fmla="*/ 6557 w 10000"/>
                <a:gd name="connsiteY32-140" fmla="*/ 8995 h 10000"/>
                <a:gd name="connsiteX33-141" fmla="*/ 2525 w 10000"/>
                <a:gd name="connsiteY33-142" fmla="*/ 9099 h 10000"/>
                <a:gd name="connsiteX34-143" fmla="*/ 2151 w 10000"/>
                <a:gd name="connsiteY34-144" fmla="*/ 9195 h 10000"/>
                <a:gd name="connsiteX35-145" fmla="*/ 310 w 10000"/>
                <a:gd name="connsiteY35-146" fmla="*/ 9373 h 10000"/>
                <a:gd name="connsiteX36-147" fmla="*/ 0 w 10000"/>
                <a:gd name="connsiteY36-148" fmla="*/ 9373 h 10000"/>
                <a:gd name="connsiteX0-149" fmla="*/ 0 w 10000"/>
                <a:gd name="connsiteY0-150" fmla="*/ 9373 h 10000"/>
                <a:gd name="connsiteX1-151" fmla="*/ 974 w 10000"/>
                <a:gd name="connsiteY1-152" fmla="*/ 8812 h 10000"/>
                <a:gd name="connsiteX2-153" fmla="*/ 1464 w 10000"/>
                <a:gd name="connsiteY2-154" fmla="*/ 8538 h 10000"/>
                <a:gd name="connsiteX3-155" fmla="*/ 1861 w 10000"/>
                <a:gd name="connsiteY3-156" fmla="*/ 7977 h 10000"/>
                <a:gd name="connsiteX4-157" fmla="*/ 2128 w 10000"/>
                <a:gd name="connsiteY4-158" fmla="*/ 7794 h 10000"/>
                <a:gd name="connsiteX5-159" fmla="*/ 2481 w 10000"/>
                <a:gd name="connsiteY5-160" fmla="*/ 7977 h 10000"/>
                <a:gd name="connsiteX6-161" fmla="*/ 2748 w 10000"/>
                <a:gd name="connsiteY6-162" fmla="*/ 8342 h 10000"/>
                <a:gd name="connsiteX7-163" fmla="*/ 3766 w 10000"/>
                <a:gd name="connsiteY7-164" fmla="*/ 8446 h 10000"/>
                <a:gd name="connsiteX8-165" fmla="*/ 4696 w 10000"/>
                <a:gd name="connsiteY8-166" fmla="*/ 7507 h 10000"/>
                <a:gd name="connsiteX9-167" fmla="*/ 4833 w 10000"/>
                <a:gd name="connsiteY9-168" fmla="*/ 6110 h 10000"/>
                <a:gd name="connsiteX10-169" fmla="*/ 4876 w 10000"/>
                <a:gd name="connsiteY10-170" fmla="*/ 5836 h 10000"/>
                <a:gd name="connsiteX11-171" fmla="*/ 5273 w 10000"/>
                <a:gd name="connsiteY11-172" fmla="*/ 5640 h 10000"/>
                <a:gd name="connsiteX12-173" fmla="*/ 5360 w 10000"/>
                <a:gd name="connsiteY12-174" fmla="*/ 4151 h 10000"/>
                <a:gd name="connsiteX13-175" fmla="*/ 5980 w 10000"/>
                <a:gd name="connsiteY13-176" fmla="*/ 3225 h 10000"/>
                <a:gd name="connsiteX14-177" fmla="*/ 6247 w 10000"/>
                <a:gd name="connsiteY14-178" fmla="*/ 2572 h 10000"/>
                <a:gd name="connsiteX15-179" fmla="*/ 6650 w 10000"/>
                <a:gd name="connsiteY15-180" fmla="*/ 1723 h 10000"/>
                <a:gd name="connsiteX16-181" fmla="*/ 6780 w 10000"/>
                <a:gd name="connsiteY16-182" fmla="*/ 509 h 10000"/>
                <a:gd name="connsiteX17-183" fmla="*/ 7221 w 10000"/>
                <a:gd name="connsiteY17-184" fmla="*/ 235 h 10000"/>
                <a:gd name="connsiteX18-185" fmla="*/ 7581 w 10000"/>
                <a:gd name="connsiteY18-186" fmla="*/ 52 h 10000"/>
                <a:gd name="connsiteX19-187" fmla="*/ 8151 w 10000"/>
                <a:gd name="connsiteY19-188" fmla="*/ 614 h 10000"/>
                <a:gd name="connsiteX20-189" fmla="*/ 8418 w 10000"/>
                <a:gd name="connsiteY20-190" fmla="*/ 1162 h 10000"/>
                <a:gd name="connsiteX21-191" fmla="*/ 8821 w 10000"/>
                <a:gd name="connsiteY21-192" fmla="*/ 3120 h 10000"/>
                <a:gd name="connsiteX22-193" fmla="*/ 8908 w 10000"/>
                <a:gd name="connsiteY22-194" fmla="*/ 4243 h 10000"/>
                <a:gd name="connsiteX23-195" fmla="*/ 9175 w 10000"/>
                <a:gd name="connsiteY23-196" fmla="*/ 4426 h 10000"/>
                <a:gd name="connsiteX24-197" fmla="*/ 9659 w 10000"/>
                <a:gd name="connsiteY24-198" fmla="*/ 5640 h 10000"/>
                <a:gd name="connsiteX25-199" fmla="*/ 9882 w 10000"/>
                <a:gd name="connsiteY25-200" fmla="*/ 6671 h 10000"/>
                <a:gd name="connsiteX26-201" fmla="*/ 9926 w 10000"/>
                <a:gd name="connsiteY26-202" fmla="*/ 6945 h 10000"/>
                <a:gd name="connsiteX27-203" fmla="*/ 9752 w 10000"/>
                <a:gd name="connsiteY27-204" fmla="*/ 7415 h 10000"/>
                <a:gd name="connsiteX28-205" fmla="*/ 9615 w 10000"/>
                <a:gd name="connsiteY28-206" fmla="*/ 8629 h 10000"/>
                <a:gd name="connsiteX29-207" fmla="*/ 9485 w 10000"/>
                <a:gd name="connsiteY29-208" fmla="*/ 8721 h 10000"/>
                <a:gd name="connsiteX30-209" fmla="*/ 9218 w 10000"/>
                <a:gd name="connsiteY30-210" fmla="*/ 9099 h 10000"/>
                <a:gd name="connsiteX31-211" fmla="*/ 8288 w 10000"/>
                <a:gd name="connsiteY31-212" fmla="*/ 9282 h 10000"/>
                <a:gd name="connsiteX32-213" fmla="*/ 6557 w 10000"/>
                <a:gd name="connsiteY32-214" fmla="*/ 8995 h 10000"/>
                <a:gd name="connsiteX33-215" fmla="*/ 2525 w 10000"/>
                <a:gd name="connsiteY33-216" fmla="*/ 9099 h 10000"/>
                <a:gd name="connsiteX34-217" fmla="*/ 310 w 10000"/>
                <a:gd name="connsiteY34-218" fmla="*/ 9373 h 10000"/>
                <a:gd name="connsiteX35-219" fmla="*/ 0 w 10000"/>
                <a:gd name="connsiteY35-220" fmla="*/ 9373 h 10000"/>
                <a:gd name="connsiteX0-221" fmla="*/ 0 w 10000"/>
                <a:gd name="connsiteY0-222" fmla="*/ 9373 h 9373"/>
                <a:gd name="connsiteX1-223" fmla="*/ 974 w 10000"/>
                <a:gd name="connsiteY1-224" fmla="*/ 8812 h 9373"/>
                <a:gd name="connsiteX2-225" fmla="*/ 1464 w 10000"/>
                <a:gd name="connsiteY2-226" fmla="*/ 8538 h 9373"/>
                <a:gd name="connsiteX3-227" fmla="*/ 1861 w 10000"/>
                <a:gd name="connsiteY3-228" fmla="*/ 7977 h 9373"/>
                <a:gd name="connsiteX4-229" fmla="*/ 2128 w 10000"/>
                <a:gd name="connsiteY4-230" fmla="*/ 7794 h 9373"/>
                <a:gd name="connsiteX5-231" fmla="*/ 2481 w 10000"/>
                <a:gd name="connsiteY5-232" fmla="*/ 7977 h 9373"/>
                <a:gd name="connsiteX6-233" fmla="*/ 2748 w 10000"/>
                <a:gd name="connsiteY6-234" fmla="*/ 8342 h 9373"/>
                <a:gd name="connsiteX7-235" fmla="*/ 3766 w 10000"/>
                <a:gd name="connsiteY7-236" fmla="*/ 8446 h 9373"/>
                <a:gd name="connsiteX8-237" fmla="*/ 4696 w 10000"/>
                <a:gd name="connsiteY8-238" fmla="*/ 7507 h 9373"/>
                <a:gd name="connsiteX9-239" fmla="*/ 4833 w 10000"/>
                <a:gd name="connsiteY9-240" fmla="*/ 6110 h 9373"/>
                <a:gd name="connsiteX10-241" fmla="*/ 4876 w 10000"/>
                <a:gd name="connsiteY10-242" fmla="*/ 5836 h 9373"/>
                <a:gd name="connsiteX11-243" fmla="*/ 5273 w 10000"/>
                <a:gd name="connsiteY11-244" fmla="*/ 5640 h 9373"/>
                <a:gd name="connsiteX12-245" fmla="*/ 5360 w 10000"/>
                <a:gd name="connsiteY12-246" fmla="*/ 4151 h 9373"/>
                <a:gd name="connsiteX13-247" fmla="*/ 5980 w 10000"/>
                <a:gd name="connsiteY13-248" fmla="*/ 3225 h 9373"/>
                <a:gd name="connsiteX14-249" fmla="*/ 6247 w 10000"/>
                <a:gd name="connsiteY14-250" fmla="*/ 2572 h 9373"/>
                <a:gd name="connsiteX15-251" fmla="*/ 6650 w 10000"/>
                <a:gd name="connsiteY15-252" fmla="*/ 1723 h 9373"/>
                <a:gd name="connsiteX16-253" fmla="*/ 6780 w 10000"/>
                <a:gd name="connsiteY16-254" fmla="*/ 509 h 9373"/>
                <a:gd name="connsiteX17-255" fmla="*/ 7221 w 10000"/>
                <a:gd name="connsiteY17-256" fmla="*/ 235 h 9373"/>
                <a:gd name="connsiteX18-257" fmla="*/ 7581 w 10000"/>
                <a:gd name="connsiteY18-258" fmla="*/ 52 h 9373"/>
                <a:gd name="connsiteX19-259" fmla="*/ 8151 w 10000"/>
                <a:gd name="connsiteY19-260" fmla="*/ 614 h 9373"/>
                <a:gd name="connsiteX20-261" fmla="*/ 8418 w 10000"/>
                <a:gd name="connsiteY20-262" fmla="*/ 1162 h 9373"/>
                <a:gd name="connsiteX21-263" fmla="*/ 8821 w 10000"/>
                <a:gd name="connsiteY21-264" fmla="*/ 3120 h 9373"/>
                <a:gd name="connsiteX22-265" fmla="*/ 8908 w 10000"/>
                <a:gd name="connsiteY22-266" fmla="*/ 4243 h 9373"/>
                <a:gd name="connsiteX23-267" fmla="*/ 9175 w 10000"/>
                <a:gd name="connsiteY23-268" fmla="*/ 4426 h 9373"/>
                <a:gd name="connsiteX24-269" fmla="*/ 9659 w 10000"/>
                <a:gd name="connsiteY24-270" fmla="*/ 5640 h 9373"/>
                <a:gd name="connsiteX25-271" fmla="*/ 9882 w 10000"/>
                <a:gd name="connsiteY25-272" fmla="*/ 6671 h 9373"/>
                <a:gd name="connsiteX26-273" fmla="*/ 9926 w 10000"/>
                <a:gd name="connsiteY26-274" fmla="*/ 6945 h 9373"/>
                <a:gd name="connsiteX27-275" fmla="*/ 9752 w 10000"/>
                <a:gd name="connsiteY27-276" fmla="*/ 7415 h 9373"/>
                <a:gd name="connsiteX28-277" fmla="*/ 9615 w 10000"/>
                <a:gd name="connsiteY28-278" fmla="*/ 8629 h 9373"/>
                <a:gd name="connsiteX29-279" fmla="*/ 9485 w 10000"/>
                <a:gd name="connsiteY29-280" fmla="*/ 8721 h 9373"/>
                <a:gd name="connsiteX30-281" fmla="*/ 9218 w 10000"/>
                <a:gd name="connsiteY30-282" fmla="*/ 9099 h 9373"/>
                <a:gd name="connsiteX31-283" fmla="*/ 8288 w 10000"/>
                <a:gd name="connsiteY31-284" fmla="*/ 9282 h 9373"/>
                <a:gd name="connsiteX32-285" fmla="*/ 6557 w 10000"/>
                <a:gd name="connsiteY32-286" fmla="*/ 8995 h 9373"/>
                <a:gd name="connsiteX33-287" fmla="*/ 310 w 10000"/>
                <a:gd name="connsiteY33-288" fmla="*/ 9373 h 9373"/>
                <a:gd name="connsiteX34-289" fmla="*/ 0 w 10000"/>
                <a:gd name="connsiteY34-290" fmla="*/ 9373 h 9373"/>
                <a:gd name="connsiteX0-291" fmla="*/ 0 w 10000"/>
                <a:gd name="connsiteY0-292" fmla="*/ 10000 h 10000"/>
                <a:gd name="connsiteX1-293" fmla="*/ 974 w 10000"/>
                <a:gd name="connsiteY1-294" fmla="*/ 9401 h 10000"/>
                <a:gd name="connsiteX2-295" fmla="*/ 1464 w 10000"/>
                <a:gd name="connsiteY2-296" fmla="*/ 9109 h 10000"/>
                <a:gd name="connsiteX3-297" fmla="*/ 1861 w 10000"/>
                <a:gd name="connsiteY3-298" fmla="*/ 8511 h 10000"/>
                <a:gd name="connsiteX4-299" fmla="*/ 2128 w 10000"/>
                <a:gd name="connsiteY4-300" fmla="*/ 8315 h 10000"/>
                <a:gd name="connsiteX5-301" fmla="*/ 2481 w 10000"/>
                <a:gd name="connsiteY5-302" fmla="*/ 8511 h 10000"/>
                <a:gd name="connsiteX6-303" fmla="*/ 2748 w 10000"/>
                <a:gd name="connsiteY6-304" fmla="*/ 8900 h 10000"/>
                <a:gd name="connsiteX7-305" fmla="*/ 3766 w 10000"/>
                <a:gd name="connsiteY7-306" fmla="*/ 9011 h 10000"/>
                <a:gd name="connsiteX8-307" fmla="*/ 4696 w 10000"/>
                <a:gd name="connsiteY8-308" fmla="*/ 8009 h 10000"/>
                <a:gd name="connsiteX9-309" fmla="*/ 4833 w 10000"/>
                <a:gd name="connsiteY9-310" fmla="*/ 6519 h 10000"/>
                <a:gd name="connsiteX10-311" fmla="*/ 4876 w 10000"/>
                <a:gd name="connsiteY10-312" fmla="*/ 6226 h 10000"/>
                <a:gd name="connsiteX11-313" fmla="*/ 5273 w 10000"/>
                <a:gd name="connsiteY11-314" fmla="*/ 6017 h 10000"/>
                <a:gd name="connsiteX12-315" fmla="*/ 5360 w 10000"/>
                <a:gd name="connsiteY12-316" fmla="*/ 4429 h 10000"/>
                <a:gd name="connsiteX13-317" fmla="*/ 5980 w 10000"/>
                <a:gd name="connsiteY13-318" fmla="*/ 3441 h 10000"/>
                <a:gd name="connsiteX14-319" fmla="*/ 6247 w 10000"/>
                <a:gd name="connsiteY14-320" fmla="*/ 2744 h 10000"/>
                <a:gd name="connsiteX15-321" fmla="*/ 6650 w 10000"/>
                <a:gd name="connsiteY15-322" fmla="*/ 1838 h 10000"/>
                <a:gd name="connsiteX16-323" fmla="*/ 6780 w 10000"/>
                <a:gd name="connsiteY16-324" fmla="*/ 543 h 10000"/>
                <a:gd name="connsiteX17-325" fmla="*/ 7221 w 10000"/>
                <a:gd name="connsiteY17-326" fmla="*/ 251 h 10000"/>
                <a:gd name="connsiteX18-327" fmla="*/ 7581 w 10000"/>
                <a:gd name="connsiteY18-328" fmla="*/ 55 h 10000"/>
                <a:gd name="connsiteX19-329" fmla="*/ 8151 w 10000"/>
                <a:gd name="connsiteY19-330" fmla="*/ 655 h 10000"/>
                <a:gd name="connsiteX20-331" fmla="*/ 8418 w 10000"/>
                <a:gd name="connsiteY20-332" fmla="*/ 1240 h 10000"/>
                <a:gd name="connsiteX21-333" fmla="*/ 8821 w 10000"/>
                <a:gd name="connsiteY21-334" fmla="*/ 3329 h 10000"/>
                <a:gd name="connsiteX22-335" fmla="*/ 8908 w 10000"/>
                <a:gd name="connsiteY22-336" fmla="*/ 4527 h 10000"/>
                <a:gd name="connsiteX23-337" fmla="*/ 9175 w 10000"/>
                <a:gd name="connsiteY23-338" fmla="*/ 4722 h 10000"/>
                <a:gd name="connsiteX24-339" fmla="*/ 9659 w 10000"/>
                <a:gd name="connsiteY24-340" fmla="*/ 6017 h 10000"/>
                <a:gd name="connsiteX25-341" fmla="*/ 9882 w 10000"/>
                <a:gd name="connsiteY25-342" fmla="*/ 7117 h 10000"/>
                <a:gd name="connsiteX26-343" fmla="*/ 9926 w 10000"/>
                <a:gd name="connsiteY26-344" fmla="*/ 7410 h 10000"/>
                <a:gd name="connsiteX27-345" fmla="*/ 9752 w 10000"/>
                <a:gd name="connsiteY27-346" fmla="*/ 7911 h 10000"/>
                <a:gd name="connsiteX28-347" fmla="*/ 9615 w 10000"/>
                <a:gd name="connsiteY28-348" fmla="*/ 9206 h 10000"/>
                <a:gd name="connsiteX29-349" fmla="*/ 9485 w 10000"/>
                <a:gd name="connsiteY29-350" fmla="*/ 9304 h 10000"/>
                <a:gd name="connsiteX30-351" fmla="*/ 9218 w 10000"/>
                <a:gd name="connsiteY30-352" fmla="*/ 9708 h 10000"/>
                <a:gd name="connsiteX31-353" fmla="*/ 8288 w 10000"/>
                <a:gd name="connsiteY31-354" fmla="*/ 9903 h 10000"/>
                <a:gd name="connsiteX32-355" fmla="*/ 310 w 10000"/>
                <a:gd name="connsiteY32-356" fmla="*/ 10000 h 10000"/>
                <a:gd name="connsiteX33-357" fmla="*/ 0 w 10000"/>
                <a:gd name="connsiteY33-358" fmla="*/ 10000 h 10000"/>
                <a:gd name="connsiteX0-359" fmla="*/ 0 w 10000"/>
                <a:gd name="connsiteY0-360" fmla="*/ 10000 h 10000"/>
                <a:gd name="connsiteX1-361" fmla="*/ 974 w 10000"/>
                <a:gd name="connsiteY1-362" fmla="*/ 9401 h 10000"/>
                <a:gd name="connsiteX2-363" fmla="*/ 1464 w 10000"/>
                <a:gd name="connsiteY2-364" fmla="*/ 9109 h 10000"/>
                <a:gd name="connsiteX3-365" fmla="*/ 1861 w 10000"/>
                <a:gd name="connsiteY3-366" fmla="*/ 8511 h 10000"/>
                <a:gd name="connsiteX4-367" fmla="*/ 2128 w 10000"/>
                <a:gd name="connsiteY4-368" fmla="*/ 8315 h 10000"/>
                <a:gd name="connsiteX5-369" fmla="*/ 2481 w 10000"/>
                <a:gd name="connsiteY5-370" fmla="*/ 8511 h 10000"/>
                <a:gd name="connsiteX6-371" fmla="*/ 2748 w 10000"/>
                <a:gd name="connsiteY6-372" fmla="*/ 8900 h 10000"/>
                <a:gd name="connsiteX7-373" fmla="*/ 3766 w 10000"/>
                <a:gd name="connsiteY7-374" fmla="*/ 9011 h 10000"/>
                <a:gd name="connsiteX8-375" fmla="*/ 4696 w 10000"/>
                <a:gd name="connsiteY8-376" fmla="*/ 8009 h 10000"/>
                <a:gd name="connsiteX9-377" fmla="*/ 4833 w 10000"/>
                <a:gd name="connsiteY9-378" fmla="*/ 6519 h 10000"/>
                <a:gd name="connsiteX10-379" fmla="*/ 4876 w 10000"/>
                <a:gd name="connsiteY10-380" fmla="*/ 6226 h 10000"/>
                <a:gd name="connsiteX11-381" fmla="*/ 5273 w 10000"/>
                <a:gd name="connsiteY11-382" fmla="*/ 6017 h 10000"/>
                <a:gd name="connsiteX12-383" fmla="*/ 5360 w 10000"/>
                <a:gd name="connsiteY12-384" fmla="*/ 4429 h 10000"/>
                <a:gd name="connsiteX13-385" fmla="*/ 5980 w 10000"/>
                <a:gd name="connsiteY13-386" fmla="*/ 3441 h 10000"/>
                <a:gd name="connsiteX14-387" fmla="*/ 6247 w 10000"/>
                <a:gd name="connsiteY14-388" fmla="*/ 2744 h 10000"/>
                <a:gd name="connsiteX15-389" fmla="*/ 6650 w 10000"/>
                <a:gd name="connsiteY15-390" fmla="*/ 1838 h 10000"/>
                <a:gd name="connsiteX16-391" fmla="*/ 6780 w 10000"/>
                <a:gd name="connsiteY16-392" fmla="*/ 543 h 10000"/>
                <a:gd name="connsiteX17-393" fmla="*/ 7221 w 10000"/>
                <a:gd name="connsiteY17-394" fmla="*/ 251 h 10000"/>
                <a:gd name="connsiteX18-395" fmla="*/ 7581 w 10000"/>
                <a:gd name="connsiteY18-396" fmla="*/ 55 h 10000"/>
                <a:gd name="connsiteX19-397" fmla="*/ 8151 w 10000"/>
                <a:gd name="connsiteY19-398" fmla="*/ 655 h 10000"/>
                <a:gd name="connsiteX20-399" fmla="*/ 8418 w 10000"/>
                <a:gd name="connsiteY20-400" fmla="*/ 1240 h 10000"/>
                <a:gd name="connsiteX21-401" fmla="*/ 8821 w 10000"/>
                <a:gd name="connsiteY21-402" fmla="*/ 3329 h 10000"/>
                <a:gd name="connsiteX22-403" fmla="*/ 8908 w 10000"/>
                <a:gd name="connsiteY22-404" fmla="*/ 4527 h 10000"/>
                <a:gd name="connsiteX23-405" fmla="*/ 9175 w 10000"/>
                <a:gd name="connsiteY23-406" fmla="*/ 4722 h 10000"/>
                <a:gd name="connsiteX24-407" fmla="*/ 9659 w 10000"/>
                <a:gd name="connsiteY24-408" fmla="*/ 6017 h 10000"/>
                <a:gd name="connsiteX25-409" fmla="*/ 9882 w 10000"/>
                <a:gd name="connsiteY25-410" fmla="*/ 7117 h 10000"/>
                <a:gd name="connsiteX26-411" fmla="*/ 9926 w 10000"/>
                <a:gd name="connsiteY26-412" fmla="*/ 7410 h 10000"/>
                <a:gd name="connsiteX27-413" fmla="*/ 9752 w 10000"/>
                <a:gd name="connsiteY27-414" fmla="*/ 7911 h 10000"/>
                <a:gd name="connsiteX28-415" fmla="*/ 9615 w 10000"/>
                <a:gd name="connsiteY28-416" fmla="*/ 9206 h 10000"/>
                <a:gd name="connsiteX29-417" fmla="*/ 9218 w 10000"/>
                <a:gd name="connsiteY29-418" fmla="*/ 9708 h 10000"/>
                <a:gd name="connsiteX30-419" fmla="*/ 8288 w 10000"/>
                <a:gd name="connsiteY30-420" fmla="*/ 9903 h 10000"/>
                <a:gd name="connsiteX31-421" fmla="*/ 310 w 10000"/>
                <a:gd name="connsiteY31-422" fmla="*/ 10000 h 10000"/>
                <a:gd name="connsiteX32-423" fmla="*/ 0 w 10000"/>
                <a:gd name="connsiteY32-424" fmla="*/ 10000 h 10000"/>
                <a:gd name="connsiteX0-425" fmla="*/ 0 w 10000"/>
                <a:gd name="connsiteY0-426" fmla="*/ 10000 h 10000"/>
                <a:gd name="connsiteX1-427" fmla="*/ 974 w 10000"/>
                <a:gd name="connsiteY1-428" fmla="*/ 9401 h 10000"/>
                <a:gd name="connsiteX2-429" fmla="*/ 1464 w 10000"/>
                <a:gd name="connsiteY2-430" fmla="*/ 9109 h 10000"/>
                <a:gd name="connsiteX3-431" fmla="*/ 1861 w 10000"/>
                <a:gd name="connsiteY3-432" fmla="*/ 8511 h 10000"/>
                <a:gd name="connsiteX4-433" fmla="*/ 2128 w 10000"/>
                <a:gd name="connsiteY4-434" fmla="*/ 8315 h 10000"/>
                <a:gd name="connsiteX5-435" fmla="*/ 2481 w 10000"/>
                <a:gd name="connsiteY5-436" fmla="*/ 8511 h 10000"/>
                <a:gd name="connsiteX6-437" fmla="*/ 2748 w 10000"/>
                <a:gd name="connsiteY6-438" fmla="*/ 8900 h 10000"/>
                <a:gd name="connsiteX7-439" fmla="*/ 3766 w 10000"/>
                <a:gd name="connsiteY7-440" fmla="*/ 9011 h 10000"/>
                <a:gd name="connsiteX8-441" fmla="*/ 4696 w 10000"/>
                <a:gd name="connsiteY8-442" fmla="*/ 8009 h 10000"/>
                <a:gd name="connsiteX9-443" fmla="*/ 4833 w 10000"/>
                <a:gd name="connsiteY9-444" fmla="*/ 6519 h 10000"/>
                <a:gd name="connsiteX10-445" fmla="*/ 4876 w 10000"/>
                <a:gd name="connsiteY10-446" fmla="*/ 6226 h 10000"/>
                <a:gd name="connsiteX11-447" fmla="*/ 5273 w 10000"/>
                <a:gd name="connsiteY11-448" fmla="*/ 6017 h 10000"/>
                <a:gd name="connsiteX12-449" fmla="*/ 5360 w 10000"/>
                <a:gd name="connsiteY12-450" fmla="*/ 4429 h 10000"/>
                <a:gd name="connsiteX13-451" fmla="*/ 5980 w 10000"/>
                <a:gd name="connsiteY13-452" fmla="*/ 3441 h 10000"/>
                <a:gd name="connsiteX14-453" fmla="*/ 6247 w 10000"/>
                <a:gd name="connsiteY14-454" fmla="*/ 2744 h 10000"/>
                <a:gd name="connsiteX15-455" fmla="*/ 6650 w 10000"/>
                <a:gd name="connsiteY15-456" fmla="*/ 1838 h 10000"/>
                <a:gd name="connsiteX16-457" fmla="*/ 6780 w 10000"/>
                <a:gd name="connsiteY16-458" fmla="*/ 543 h 10000"/>
                <a:gd name="connsiteX17-459" fmla="*/ 7221 w 10000"/>
                <a:gd name="connsiteY17-460" fmla="*/ 251 h 10000"/>
                <a:gd name="connsiteX18-461" fmla="*/ 7581 w 10000"/>
                <a:gd name="connsiteY18-462" fmla="*/ 55 h 10000"/>
                <a:gd name="connsiteX19-463" fmla="*/ 8151 w 10000"/>
                <a:gd name="connsiteY19-464" fmla="*/ 655 h 10000"/>
                <a:gd name="connsiteX20-465" fmla="*/ 8418 w 10000"/>
                <a:gd name="connsiteY20-466" fmla="*/ 1240 h 10000"/>
                <a:gd name="connsiteX21-467" fmla="*/ 8821 w 10000"/>
                <a:gd name="connsiteY21-468" fmla="*/ 3329 h 10000"/>
                <a:gd name="connsiteX22-469" fmla="*/ 8908 w 10000"/>
                <a:gd name="connsiteY22-470" fmla="*/ 4527 h 10000"/>
                <a:gd name="connsiteX23-471" fmla="*/ 9175 w 10000"/>
                <a:gd name="connsiteY23-472" fmla="*/ 4722 h 10000"/>
                <a:gd name="connsiteX24-473" fmla="*/ 9659 w 10000"/>
                <a:gd name="connsiteY24-474" fmla="*/ 6017 h 10000"/>
                <a:gd name="connsiteX25-475" fmla="*/ 9882 w 10000"/>
                <a:gd name="connsiteY25-476" fmla="*/ 7117 h 10000"/>
                <a:gd name="connsiteX26-477" fmla="*/ 9926 w 10000"/>
                <a:gd name="connsiteY26-478" fmla="*/ 7410 h 10000"/>
                <a:gd name="connsiteX27-479" fmla="*/ 9752 w 10000"/>
                <a:gd name="connsiteY27-480" fmla="*/ 7911 h 10000"/>
                <a:gd name="connsiteX28-481" fmla="*/ 9218 w 10000"/>
                <a:gd name="connsiteY28-482" fmla="*/ 9708 h 10000"/>
                <a:gd name="connsiteX29-483" fmla="*/ 8288 w 10000"/>
                <a:gd name="connsiteY29-484" fmla="*/ 9903 h 10000"/>
                <a:gd name="connsiteX30-485" fmla="*/ 310 w 10000"/>
                <a:gd name="connsiteY30-486" fmla="*/ 10000 h 10000"/>
                <a:gd name="connsiteX31-487" fmla="*/ 0 w 10000"/>
                <a:gd name="connsiteY31-488" fmla="*/ 10000 h 10000"/>
                <a:gd name="connsiteX0-489" fmla="*/ 0 w 10000"/>
                <a:gd name="connsiteY0-490" fmla="*/ 10000 h 10033"/>
                <a:gd name="connsiteX1-491" fmla="*/ 974 w 10000"/>
                <a:gd name="connsiteY1-492" fmla="*/ 9401 h 10033"/>
                <a:gd name="connsiteX2-493" fmla="*/ 1464 w 10000"/>
                <a:gd name="connsiteY2-494" fmla="*/ 9109 h 10033"/>
                <a:gd name="connsiteX3-495" fmla="*/ 1861 w 10000"/>
                <a:gd name="connsiteY3-496" fmla="*/ 8511 h 10033"/>
                <a:gd name="connsiteX4-497" fmla="*/ 2128 w 10000"/>
                <a:gd name="connsiteY4-498" fmla="*/ 8315 h 10033"/>
                <a:gd name="connsiteX5-499" fmla="*/ 2481 w 10000"/>
                <a:gd name="connsiteY5-500" fmla="*/ 8511 h 10033"/>
                <a:gd name="connsiteX6-501" fmla="*/ 2748 w 10000"/>
                <a:gd name="connsiteY6-502" fmla="*/ 8900 h 10033"/>
                <a:gd name="connsiteX7-503" fmla="*/ 3766 w 10000"/>
                <a:gd name="connsiteY7-504" fmla="*/ 9011 h 10033"/>
                <a:gd name="connsiteX8-505" fmla="*/ 4696 w 10000"/>
                <a:gd name="connsiteY8-506" fmla="*/ 8009 h 10033"/>
                <a:gd name="connsiteX9-507" fmla="*/ 4833 w 10000"/>
                <a:gd name="connsiteY9-508" fmla="*/ 6519 h 10033"/>
                <a:gd name="connsiteX10-509" fmla="*/ 4876 w 10000"/>
                <a:gd name="connsiteY10-510" fmla="*/ 6226 h 10033"/>
                <a:gd name="connsiteX11-511" fmla="*/ 5273 w 10000"/>
                <a:gd name="connsiteY11-512" fmla="*/ 6017 h 10033"/>
                <a:gd name="connsiteX12-513" fmla="*/ 5360 w 10000"/>
                <a:gd name="connsiteY12-514" fmla="*/ 4429 h 10033"/>
                <a:gd name="connsiteX13-515" fmla="*/ 5980 w 10000"/>
                <a:gd name="connsiteY13-516" fmla="*/ 3441 h 10033"/>
                <a:gd name="connsiteX14-517" fmla="*/ 6247 w 10000"/>
                <a:gd name="connsiteY14-518" fmla="*/ 2744 h 10033"/>
                <a:gd name="connsiteX15-519" fmla="*/ 6650 w 10000"/>
                <a:gd name="connsiteY15-520" fmla="*/ 1838 h 10033"/>
                <a:gd name="connsiteX16-521" fmla="*/ 6780 w 10000"/>
                <a:gd name="connsiteY16-522" fmla="*/ 543 h 10033"/>
                <a:gd name="connsiteX17-523" fmla="*/ 7221 w 10000"/>
                <a:gd name="connsiteY17-524" fmla="*/ 251 h 10033"/>
                <a:gd name="connsiteX18-525" fmla="*/ 7581 w 10000"/>
                <a:gd name="connsiteY18-526" fmla="*/ 55 h 10033"/>
                <a:gd name="connsiteX19-527" fmla="*/ 8151 w 10000"/>
                <a:gd name="connsiteY19-528" fmla="*/ 655 h 10033"/>
                <a:gd name="connsiteX20-529" fmla="*/ 8418 w 10000"/>
                <a:gd name="connsiteY20-530" fmla="*/ 1240 h 10033"/>
                <a:gd name="connsiteX21-531" fmla="*/ 8821 w 10000"/>
                <a:gd name="connsiteY21-532" fmla="*/ 3329 h 10033"/>
                <a:gd name="connsiteX22-533" fmla="*/ 8908 w 10000"/>
                <a:gd name="connsiteY22-534" fmla="*/ 4527 h 10033"/>
                <a:gd name="connsiteX23-535" fmla="*/ 9175 w 10000"/>
                <a:gd name="connsiteY23-536" fmla="*/ 4722 h 10033"/>
                <a:gd name="connsiteX24-537" fmla="*/ 9659 w 10000"/>
                <a:gd name="connsiteY24-538" fmla="*/ 6017 h 10033"/>
                <a:gd name="connsiteX25-539" fmla="*/ 9882 w 10000"/>
                <a:gd name="connsiteY25-540" fmla="*/ 7117 h 10033"/>
                <a:gd name="connsiteX26-541" fmla="*/ 9926 w 10000"/>
                <a:gd name="connsiteY26-542" fmla="*/ 7410 h 10033"/>
                <a:gd name="connsiteX27-543" fmla="*/ 9752 w 10000"/>
                <a:gd name="connsiteY27-544" fmla="*/ 7911 h 10033"/>
                <a:gd name="connsiteX28-545" fmla="*/ 9259 w 10000"/>
                <a:gd name="connsiteY28-546" fmla="*/ 9810 h 10033"/>
                <a:gd name="connsiteX29-547" fmla="*/ 8288 w 10000"/>
                <a:gd name="connsiteY29-548" fmla="*/ 9903 h 10033"/>
                <a:gd name="connsiteX30-549" fmla="*/ 310 w 10000"/>
                <a:gd name="connsiteY30-550" fmla="*/ 10000 h 10033"/>
                <a:gd name="connsiteX31-551" fmla="*/ 0 w 10000"/>
                <a:gd name="connsiteY31-552" fmla="*/ 10000 h 10033"/>
                <a:gd name="connsiteX0-553" fmla="*/ 0 w 10000"/>
                <a:gd name="connsiteY0-554" fmla="*/ 10000 h 10158"/>
                <a:gd name="connsiteX1-555" fmla="*/ 974 w 10000"/>
                <a:gd name="connsiteY1-556" fmla="*/ 9401 h 10158"/>
                <a:gd name="connsiteX2-557" fmla="*/ 1464 w 10000"/>
                <a:gd name="connsiteY2-558" fmla="*/ 9109 h 10158"/>
                <a:gd name="connsiteX3-559" fmla="*/ 1861 w 10000"/>
                <a:gd name="connsiteY3-560" fmla="*/ 8511 h 10158"/>
                <a:gd name="connsiteX4-561" fmla="*/ 2128 w 10000"/>
                <a:gd name="connsiteY4-562" fmla="*/ 8315 h 10158"/>
                <a:gd name="connsiteX5-563" fmla="*/ 2481 w 10000"/>
                <a:gd name="connsiteY5-564" fmla="*/ 8511 h 10158"/>
                <a:gd name="connsiteX6-565" fmla="*/ 2748 w 10000"/>
                <a:gd name="connsiteY6-566" fmla="*/ 8900 h 10158"/>
                <a:gd name="connsiteX7-567" fmla="*/ 3766 w 10000"/>
                <a:gd name="connsiteY7-568" fmla="*/ 9011 h 10158"/>
                <a:gd name="connsiteX8-569" fmla="*/ 4696 w 10000"/>
                <a:gd name="connsiteY8-570" fmla="*/ 8009 h 10158"/>
                <a:gd name="connsiteX9-571" fmla="*/ 4833 w 10000"/>
                <a:gd name="connsiteY9-572" fmla="*/ 6519 h 10158"/>
                <a:gd name="connsiteX10-573" fmla="*/ 4876 w 10000"/>
                <a:gd name="connsiteY10-574" fmla="*/ 6226 h 10158"/>
                <a:gd name="connsiteX11-575" fmla="*/ 5273 w 10000"/>
                <a:gd name="connsiteY11-576" fmla="*/ 6017 h 10158"/>
                <a:gd name="connsiteX12-577" fmla="*/ 5360 w 10000"/>
                <a:gd name="connsiteY12-578" fmla="*/ 4429 h 10158"/>
                <a:gd name="connsiteX13-579" fmla="*/ 5980 w 10000"/>
                <a:gd name="connsiteY13-580" fmla="*/ 3441 h 10158"/>
                <a:gd name="connsiteX14-581" fmla="*/ 6247 w 10000"/>
                <a:gd name="connsiteY14-582" fmla="*/ 2744 h 10158"/>
                <a:gd name="connsiteX15-583" fmla="*/ 6650 w 10000"/>
                <a:gd name="connsiteY15-584" fmla="*/ 1838 h 10158"/>
                <a:gd name="connsiteX16-585" fmla="*/ 6780 w 10000"/>
                <a:gd name="connsiteY16-586" fmla="*/ 543 h 10158"/>
                <a:gd name="connsiteX17-587" fmla="*/ 7221 w 10000"/>
                <a:gd name="connsiteY17-588" fmla="*/ 251 h 10158"/>
                <a:gd name="connsiteX18-589" fmla="*/ 7581 w 10000"/>
                <a:gd name="connsiteY18-590" fmla="*/ 55 h 10158"/>
                <a:gd name="connsiteX19-591" fmla="*/ 8151 w 10000"/>
                <a:gd name="connsiteY19-592" fmla="*/ 655 h 10158"/>
                <a:gd name="connsiteX20-593" fmla="*/ 8418 w 10000"/>
                <a:gd name="connsiteY20-594" fmla="*/ 1240 h 10158"/>
                <a:gd name="connsiteX21-595" fmla="*/ 8821 w 10000"/>
                <a:gd name="connsiteY21-596" fmla="*/ 3329 h 10158"/>
                <a:gd name="connsiteX22-597" fmla="*/ 8908 w 10000"/>
                <a:gd name="connsiteY22-598" fmla="*/ 4527 h 10158"/>
                <a:gd name="connsiteX23-599" fmla="*/ 9175 w 10000"/>
                <a:gd name="connsiteY23-600" fmla="*/ 4722 h 10158"/>
                <a:gd name="connsiteX24-601" fmla="*/ 9659 w 10000"/>
                <a:gd name="connsiteY24-602" fmla="*/ 6017 h 10158"/>
                <a:gd name="connsiteX25-603" fmla="*/ 9882 w 10000"/>
                <a:gd name="connsiteY25-604" fmla="*/ 7117 h 10158"/>
                <a:gd name="connsiteX26-605" fmla="*/ 9926 w 10000"/>
                <a:gd name="connsiteY26-606" fmla="*/ 7410 h 10158"/>
                <a:gd name="connsiteX27-607" fmla="*/ 9752 w 10000"/>
                <a:gd name="connsiteY27-608" fmla="*/ 7911 h 10158"/>
                <a:gd name="connsiteX28-609" fmla="*/ 9259 w 10000"/>
                <a:gd name="connsiteY28-610" fmla="*/ 9810 h 10158"/>
                <a:gd name="connsiteX29-611" fmla="*/ 310 w 10000"/>
                <a:gd name="connsiteY29-612" fmla="*/ 10000 h 10158"/>
                <a:gd name="connsiteX30-613" fmla="*/ 0 w 10000"/>
                <a:gd name="connsiteY30-614" fmla="*/ 10000 h 10158"/>
                <a:gd name="connsiteX0-615" fmla="*/ 0 w 10000"/>
                <a:gd name="connsiteY0-616" fmla="*/ 10000 h 10000"/>
                <a:gd name="connsiteX1-617" fmla="*/ 974 w 10000"/>
                <a:gd name="connsiteY1-618" fmla="*/ 9401 h 10000"/>
                <a:gd name="connsiteX2-619" fmla="*/ 1464 w 10000"/>
                <a:gd name="connsiteY2-620" fmla="*/ 9109 h 10000"/>
                <a:gd name="connsiteX3-621" fmla="*/ 1861 w 10000"/>
                <a:gd name="connsiteY3-622" fmla="*/ 8511 h 10000"/>
                <a:gd name="connsiteX4-623" fmla="*/ 2128 w 10000"/>
                <a:gd name="connsiteY4-624" fmla="*/ 8315 h 10000"/>
                <a:gd name="connsiteX5-625" fmla="*/ 2481 w 10000"/>
                <a:gd name="connsiteY5-626" fmla="*/ 8511 h 10000"/>
                <a:gd name="connsiteX6-627" fmla="*/ 2748 w 10000"/>
                <a:gd name="connsiteY6-628" fmla="*/ 8900 h 10000"/>
                <a:gd name="connsiteX7-629" fmla="*/ 3766 w 10000"/>
                <a:gd name="connsiteY7-630" fmla="*/ 9011 h 10000"/>
                <a:gd name="connsiteX8-631" fmla="*/ 4696 w 10000"/>
                <a:gd name="connsiteY8-632" fmla="*/ 8009 h 10000"/>
                <a:gd name="connsiteX9-633" fmla="*/ 4833 w 10000"/>
                <a:gd name="connsiteY9-634" fmla="*/ 6519 h 10000"/>
                <a:gd name="connsiteX10-635" fmla="*/ 4876 w 10000"/>
                <a:gd name="connsiteY10-636" fmla="*/ 6226 h 10000"/>
                <a:gd name="connsiteX11-637" fmla="*/ 5273 w 10000"/>
                <a:gd name="connsiteY11-638" fmla="*/ 6017 h 10000"/>
                <a:gd name="connsiteX12-639" fmla="*/ 5360 w 10000"/>
                <a:gd name="connsiteY12-640" fmla="*/ 4429 h 10000"/>
                <a:gd name="connsiteX13-641" fmla="*/ 5980 w 10000"/>
                <a:gd name="connsiteY13-642" fmla="*/ 3441 h 10000"/>
                <a:gd name="connsiteX14-643" fmla="*/ 6247 w 10000"/>
                <a:gd name="connsiteY14-644" fmla="*/ 2744 h 10000"/>
                <a:gd name="connsiteX15-645" fmla="*/ 6650 w 10000"/>
                <a:gd name="connsiteY15-646" fmla="*/ 1838 h 10000"/>
                <a:gd name="connsiteX16-647" fmla="*/ 6780 w 10000"/>
                <a:gd name="connsiteY16-648" fmla="*/ 543 h 10000"/>
                <a:gd name="connsiteX17-649" fmla="*/ 7221 w 10000"/>
                <a:gd name="connsiteY17-650" fmla="*/ 251 h 10000"/>
                <a:gd name="connsiteX18-651" fmla="*/ 7581 w 10000"/>
                <a:gd name="connsiteY18-652" fmla="*/ 55 h 10000"/>
                <a:gd name="connsiteX19-653" fmla="*/ 8151 w 10000"/>
                <a:gd name="connsiteY19-654" fmla="*/ 655 h 10000"/>
                <a:gd name="connsiteX20-655" fmla="*/ 8418 w 10000"/>
                <a:gd name="connsiteY20-656" fmla="*/ 1240 h 10000"/>
                <a:gd name="connsiteX21-657" fmla="*/ 8821 w 10000"/>
                <a:gd name="connsiteY21-658" fmla="*/ 3329 h 10000"/>
                <a:gd name="connsiteX22-659" fmla="*/ 8908 w 10000"/>
                <a:gd name="connsiteY22-660" fmla="*/ 4527 h 10000"/>
                <a:gd name="connsiteX23-661" fmla="*/ 9175 w 10000"/>
                <a:gd name="connsiteY23-662" fmla="*/ 4722 h 10000"/>
                <a:gd name="connsiteX24-663" fmla="*/ 9659 w 10000"/>
                <a:gd name="connsiteY24-664" fmla="*/ 6017 h 10000"/>
                <a:gd name="connsiteX25-665" fmla="*/ 9882 w 10000"/>
                <a:gd name="connsiteY25-666" fmla="*/ 7117 h 10000"/>
                <a:gd name="connsiteX26-667" fmla="*/ 9926 w 10000"/>
                <a:gd name="connsiteY26-668" fmla="*/ 7410 h 10000"/>
                <a:gd name="connsiteX27-669" fmla="*/ 9752 w 10000"/>
                <a:gd name="connsiteY27-670" fmla="*/ 7911 h 10000"/>
                <a:gd name="connsiteX28-671" fmla="*/ 9259 w 10000"/>
                <a:gd name="connsiteY28-672" fmla="*/ 9810 h 10000"/>
                <a:gd name="connsiteX29-673" fmla="*/ 310 w 10000"/>
                <a:gd name="connsiteY29-674" fmla="*/ 10000 h 10000"/>
                <a:gd name="connsiteX30-675" fmla="*/ 0 w 10000"/>
                <a:gd name="connsiteY30-676" fmla="*/ 10000 h 10000"/>
                <a:gd name="connsiteX0-677" fmla="*/ 0 w 10000"/>
                <a:gd name="connsiteY0-678" fmla="*/ 10000 h 10000"/>
                <a:gd name="connsiteX1-679" fmla="*/ 974 w 10000"/>
                <a:gd name="connsiteY1-680" fmla="*/ 9401 h 10000"/>
                <a:gd name="connsiteX2-681" fmla="*/ 1464 w 10000"/>
                <a:gd name="connsiteY2-682" fmla="*/ 9109 h 10000"/>
                <a:gd name="connsiteX3-683" fmla="*/ 1861 w 10000"/>
                <a:gd name="connsiteY3-684" fmla="*/ 8511 h 10000"/>
                <a:gd name="connsiteX4-685" fmla="*/ 2128 w 10000"/>
                <a:gd name="connsiteY4-686" fmla="*/ 8315 h 10000"/>
                <a:gd name="connsiteX5-687" fmla="*/ 2481 w 10000"/>
                <a:gd name="connsiteY5-688" fmla="*/ 8511 h 10000"/>
                <a:gd name="connsiteX6-689" fmla="*/ 2748 w 10000"/>
                <a:gd name="connsiteY6-690" fmla="*/ 8900 h 10000"/>
                <a:gd name="connsiteX7-691" fmla="*/ 3766 w 10000"/>
                <a:gd name="connsiteY7-692" fmla="*/ 9011 h 10000"/>
                <a:gd name="connsiteX8-693" fmla="*/ 4696 w 10000"/>
                <a:gd name="connsiteY8-694" fmla="*/ 8009 h 10000"/>
                <a:gd name="connsiteX9-695" fmla="*/ 4833 w 10000"/>
                <a:gd name="connsiteY9-696" fmla="*/ 6519 h 10000"/>
                <a:gd name="connsiteX10-697" fmla="*/ 4876 w 10000"/>
                <a:gd name="connsiteY10-698" fmla="*/ 6226 h 10000"/>
                <a:gd name="connsiteX11-699" fmla="*/ 5273 w 10000"/>
                <a:gd name="connsiteY11-700" fmla="*/ 6017 h 10000"/>
                <a:gd name="connsiteX12-701" fmla="*/ 5360 w 10000"/>
                <a:gd name="connsiteY12-702" fmla="*/ 4429 h 10000"/>
                <a:gd name="connsiteX13-703" fmla="*/ 5980 w 10000"/>
                <a:gd name="connsiteY13-704" fmla="*/ 3441 h 10000"/>
                <a:gd name="connsiteX14-705" fmla="*/ 6247 w 10000"/>
                <a:gd name="connsiteY14-706" fmla="*/ 2744 h 10000"/>
                <a:gd name="connsiteX15-707" fmla="*/ 6650 w 10000"/>
                <a:gd name="connsiteY15-708" fmla="*/ 1838 h 10000"/>
                <a:gd name="connsiteX16-709" fmla="*/ 6780 w 10000"/>
                <a:gd name="connsiteY16-710" fmla="*/ 543 h 10000"/>
                <a:gd name="connsiteX17-711" fmla="*/ 7221 w 10000"/>
                <a:gd name="connsiteY17-712" fmla="*/ 251 h 10000"/>
                <a:gd name="connsiteX18-713" fmla="*/ 7581 w 10000"/>
                <a:gd name="connsiteY18-714" fmla="*/ 55 h 10000"/>
                <a:gd name="connsiteX19-715" fmla="*/ 8151 w 10000"/>
                <a:gd name="connsiteY19-716" fmla="*/ 655 h 10000"/>
                <a:gd name="connsiteX20-717" fmla="*/ 8821 w 10000"/>
                <a:gd name="connsiteY20-718" fmla="*/ 3329 h 10000"/>
                <a:gd name="connsiteX21-719" fmla="*/ 8908 w 10000"/>
                <a:gd name="connsiteY21-720" fmla="*/ 4527 h 10000"/>
                <a:gd name="connsiteX22-721" fmla="*/ 9175 w 10000"/>
                <a:gd name="connsiteY22-722" fmla="*/ 4722 h 10000"/>
                <a:gd name="connsiteX23-723" fmla="*/ 9659 w 10000"/>
                <a:gd name="connsiteY23-724" fmla="*/ 6017 h 10000"/>
                <a:gd name="connsiteX24-725" fmla="*/ 9882 w 10000"/>
                <a:gd name="connsiteY24-726" fmla="*/ 7117 h 10000"/>
                <a:gd name="connsiteX25-727" fmla="*/ 9926 w 10000"/>
                <a:gd name="connsiteY25-728" fmla="*/ 7410 h 10000"/>
                <a:gd name="connsiteX26-729" fmla="*/ 9752 w 10000"/>
                <a:gd name="connsiteY26-730" fmla="*/ 7911 h 10000"/>
                <a:gd name="connsiteX27-731" fmla="*/ 9259 w 10000"/>
                <a:gd name="connsiteY27-732" fmla="*/ 9810 h 10000"/>
                <a:gd name="connsiteX28-733" fmla="*/ 310 w 10000"/>
                <a:gd name="connsiteY28-734" fmla="*/ 10000 h 10000"/>
                <a:gd name="connsiteX29-735" fmla="*/ 0 w 10000"/>
                <a:gd name="connsiteY29-736" fmla="*/ 10000 h 10000"/>
                <a:gd name="connsiteX0-737" fmla="*/ 0 w 10000"/>
                <a:gd name="connsiteY0-738" fmla="*/ 9945 h 9945"/>
                <a:gd name="connsiteX1-739" fmla="*/ 974 w 10000"/>
                <a:gd name="connsiteY1-740" fmla="*/ 9346 h 9945"/>
                <a:gd name="connsiteX2-741" fmla="*/ 1464 w 10000"/>
                <a:gd name="connsiteY2-742" fmla="*/ 9054 h 9945"/>
                <a:gd name="connsiteX3-743" fmla="*/ 1861 w 10000"/>
                <a:gd name="connsiteY3-744" fmla="*/ 8456 h 9945"/>
                <a:gd name="connsiteX4-745" fmla="*/ 2128 w 10000"/>
                <a:gd name="connsiteY4-746" fmla="*/ 8260 h 9945"/>
                <a:gd name="connsiteX5-747" fmla="*/ 2481 w 10000"/>
                <a:gd name="connsiteY5-748" fmla="*/ 8456 h 9945"/>
                <a:gd name="connsiteX6-749" fmla="*/ 2748 w 10000"/>
                <a:gd name="connsiteY6-750" fmla="*/ 8845 h 9945"/>
                <a:gd name="connsiteX7-751" fmla="*/ 3766 w 10000"/>
                <a:gd name="connsiteY7-752" fmla="*/ 8956 h 9945"/>
                <a:gd name="connsiteX8-753" fmla="*/ 4696 w 10000"/>
                <a:gd name="connsiteY8-754" fmla="*/ 7954 h 9945"/>
                <a:gd name="connsiteX9-755" fmla="*/ 4833 w 10000"/>
                <a:gd name="connsiteY9-756" fmla="*/ 6464 h 9945"/>
                <a:gd name="connsiteX10-757" fmla="*/ 4876 w 10000"/>
                <a:gd name="connsiteY10-758" fmla="*/ 6171 h 9945"/>
                <a:gd name="connsiteX11-759" fmla="*/ 5273 w 10000"/>
                <a:gd name="connsiteY11-760" fmla="*/ 5962 h 9945"/>
                <a:gd name="connsiteX12-761" fmla="*/ 5360 w 10000"/>
                <a:gd name="connsiteY12-762" fmla="*/ 4374 h 9945"/>
                <a:gd name="connsiteX13-763" fmla="*/ 5980 w 10000"/>
                <a:gd name="connsiteY13-764" fmla="*/ 3386 h 9945"/>
                <a:gd name="connsiteX14-765" fmla="*/ 6247 w 10000"/>
                <a:gd name="connsiteY14-766" fmla="*/ 2689 h 9945"/>
                <a:gd name="connsiteX15-767" fmla="*/ 6650 w 10000"/>
                <a:gd name="connsiteY15-768" fmla="*/ 1783 h 9945"/>
                <a:gd name="connsiteX16-769" fmla="*/ 6780 w 10000"/>
                <a:gd name="connsiteY16-770" fmla="*/ 488 h 9945"/>
                <a:gd name="connsiteX17-771" fmla="*/ 7221 w 10000"/>
                <a:gd name="connsiteY17-772" fmla="*/ 196 h 9945"/>
                <a:gd name="connsiteX18-773" fmla="*/ 7581 w 10000"/>
                <a:gd name="connsiteY18-774" fmla="*/ 0 h 9945"/>
                <a:gd name="connsiteX19-775" fmla="*/ 8821 w 10000"/>
                <a:gd name="connsiteY19-776" fmla="*/ 3274 h 9945"/>
                <a:gd name="connsiteX20-777" fmla="*/ 8908 w 10000"/>
                <a:gd name="connsiteY20-778" fmla="*/ 4472 h 9945"/>
                <a:gd name="connsiteX21-779" fmla="*/ 9175 w 10000"/>
                <a:gd name="connsiteY21-780" fmla="*/ 4667 h 9945"/>
                <a:gd name="connsiteX22-781" fmla="*/ 9659 w 10000"/>
                <a:gd name="connsiteY22-782" fmla="*/ 5962 h 9945"/>
                <a:gd name="connsiteX23-783" fmla="*/ 9882 w 10000"/>
                <a:gd name="connsiteY23-784" fmla="*/ 7062 h 9945"/>
                <a:gd name="connsiteX24-785" fmla="*/ 9926 w 10000"/>
                <a:gd name="connsiteY24-786" fmla="*/ 7355 h 9945"/>
                <a:gd name="connsiteX25-787" fmla="*/ 9752 w 10000"/>
                <a:gd name="connsiteY25-788" fmla="*/ 7856 h 9945"/>
                <a:gd name="connsiteX26-789" fmla="*/ 9259 w 10000"/>
                <a:gd name="connsiteY26-790" fmla="*/ 9755 h 9945"/>
                <a:gd name="connsiteX27-791" fmla="*/ 310 w 10000"/>
                <a:gd name="connsiteY27-792" fmla="*/ 9945 h 9945"/>
                <a:gd name="connsiteX28-793" fmla="*/ 0 w 10000"/>
                <a:gd name="connsiteY28-794" fmla="*/ 9945 h 9945"/>
                <a:gd name="connsiteX0-795" fmla="*/ 0 w 10000"/>
                <a:gd name="connsiteY0-796" fmla="*/ 9803 h 9803"/>
                <a:gd name="connsiteX1-797" fmla="*/ 974 w 10000"/>
                <a:gd name="connsiteY1-798" fmla="*/ 9201 h 9803"/>
                <a:gd name="connsiteX2-799" fmla="*/ 1464 w 10000"/>
                <a:gd name="connsiteY2-800" fmla="*/ 8907 h 9803"/>
                <a:gd name="connsiteX3-801" fmla="*/ 1861 w 10000"/>
                <a:gd name="connsiteY3-802" fmla="*/ 8306 h 9803"/>
                <a:gd name="connsiteX4-803" fmla="*/ 2128 w 10000"/>
                <a:gd name="connsiteY4-804" fmla="*/ 8109 h 9803"/>
                <a:gd name="connsiteX5-805" fmla="*/ 2481 w 10000"/>
                <a:gd name="connsiteY5-806" fmla="*/ 8306 h 9803"/>
                <a:gd name="connsiteX6-807" fmla="*/ 2748 w 10000"/>
                <a:gd name="connsiteY6-808" fmla="*/ 8697 h 9803"/>
                <a:gd name="connsiteX7-809" fmla="*/ 3766 w 10000"/>
                <a:gd name="connsiteY7-810" fmla="*/ 8809 h 9803"/>
                <a:gd name="connsiteX8-811" fmla="*/ 4696 w 10000"/>
                <a:gd name="connsiteY8-812" fmla="*/ 7801 h 9803"/>
                <a:gd name="connsiteX9-813" fmla="*/ 4833 w 10000"/>
                <a:gd name="connsiteY9-814" fmla="*/ 6303 h 9803"/>
                <a:gd name="connsiteX10-815" fmla="*/ 4876 w 10000"/>
                <a:gd name="connsiteY10-816" fmla="*/ 6008 h 9803"/>
                <a:gd name="connsiteX11-817" fmla="*/ 5273 w 10000"/>
                <a:gd name="connsiteY11-818" fmla="*/ 5798 h 9803"/>
                <a:gd name="connsiteX12-819" fmla="*/ 5360 w 10000"/>
                <a:gd name="connsiteY12-820" fmla="*/ 4201 h 9803"/>
                <a:gd name="connsiteX13-821" fmla="*/ 5980 w 10000"/>
                <a:gd name="connsiteY13-822" fmla="*/ 3208 h 9803"/>
                <a:gd name="connsiteX14-823" fmla="*/ 6247 w 10000"/>
                <a:gd name="connsiteY14-824" fmla="*/ 2507 h 9803"/>
                <a:gd name="connsiteX15-825" fmla="*/ 6650 w 10000"/>
                <a:gd name="connsiteY15-826" fmla="*/ 1596 h 9803"/>
                <a:gd name="connsiteX16-827" fmla="*/ 6780 w 10000"/>
                <a:gd name="connsiteY16-828" fmla="*/ 294 h 9803"/>
                <a:gd name="connsiteX17-829" fmla="*/ 7221 w 10000"/>
                <a:gd name="connsiteY17-830" fmla="*/ 0 h 9803"/>
                <a:gd name="connsiteX18-831" fmla="*/ 8821 w 10000"/>
                <a:gd name="connsiteY18-832" fmla="*/ 3095 h 9803"/>
                <a:gd name="connsiteX19-833" fmla="*/ 8908 w 10000"/>
                <a:gd name="connsiteY19-834" fmla="*/ 4300 h 9803"/>
                <a:gd name="connsiteX20-835" fmla="*/ 9175 w 10000"/>
                <a:gd name="connsiteY20-836" fmla="*/ 4496 h 9803"/>
                <a:gd name="connsiteX21-837" fmla="*/ 9659 w 10000"/>
                <a:gd name="connsiteY21-838" fmla="*/ 5798 h 9803"/>
                <a:gd name="connsiteX22-839" fmla="*/ 9882 w 10000"/>
                <a:gd name="connsiteY22-840" fmla="*/ 6904 h 9803"/>
                <a:gd name="connsiteX23-841" fmla="*/ 9926 w 10000"/>
                <a:gd name="connsiteY23-842" fmla="*/ 7199 h 9803"/>
                <a:gd name="connsiteX24-843" fmla="*/ 9752 w 10000"/>
                <a:gd name="connsiteY24-844" fmla="*/ 7702 h 9803"/>
                <a:gd name="connsiteX25-845" fmla="*/ 9259 w 10000"/>
                <a:gd name="connsiteY25-846" fmla="*/ 9612 h 9803"/>
                <a:gd name="connsiteX26-847" fmla="*/ 310 w 10000"/>
                <a:gd name="connsiteY26-848" fmla="*/ 9803 h 9803"/>
                <a:gd name="connsiteX27-849" fmla="*/ 0 w 10000"/>
                <a:gd name="connsiteY27-850" fmla="*/ 9803 h 9803"/>
                <a:gd name="connsiteX0-851" fmla="*/ 0 w 10000"/>
                <a:gd name="connsiteY0-852" fmla="*/ 10198 h 10198"/>
                <a:gd name="connsiteX1-853" fmla="*/ 974 w 10000"/>
                <a:gd name="connsiteY1-854" fmla="*/ 9584 h 10198"/>
                <a:gd name="connsiteX2-855" fmla="*/ 1464 w 10000"/>
                <a:gd name="connsiteY2-856" fmla="*/ 9284 h 10198"/>
                <a:gd name="connsiteX3-857" fmla="*/ 1861 w 10000"/>
                <a:gd name="connsiteY3-858" fmla="*/ 8671 h 10198"/>
                <a:gd name="connsiteX4-859" fmla="*/ 2128 w 10000"/>
                <a:gd name="connsiteY4-860" fmla="*/ 8470 h 10198"/>
                <a:gd name="connsiteX5-861" fmla="*/ 2481 w 10000"/>
                <a:gd name="connsiteY5-862" fmla="*/ 8671 h 10198"/>
                <a:gd name="connsiteX6-863" fmla="*/ 2748 w 10000"/>
                <a:gd name="connsiteY6-864" fmla="*/ 9070 h 10198"/>
                <a:gd name="connsiteX7-865" fmla="*/ 3766 w 10000"/>
                <a:gd name="connsiteY7-866" fmla="*/ 9184 h 10198"/>
                <a:gd name="connsiteX8-867" fmla="*/ 4696 w 10000"/>
                <a:gd name="connsiteY8-868" fmla="*/ 8156 h 10198"/>
                <a:gd name="connsiteX9-869" fmla="*/ 4833 w 10000"/>
                <a:gd name="connsiteY9-870" fmla="*/ 6628 h 10198"/>
                <a:gd name="connsiteX10-871" fmla="*/ 4876 w 10000"/>
                <a:gd name="connsiteY10-872" fmla="*/ 6327 h 10198"/>
                <a:gd name="connsiteX11-873" fmla="*/ 5273 w 10000"/>
                <a:gd name="connsiteY11-874" fmla="*/ 6113 h 10198"/>
                <a:gd name="connsiteX12-875" fmla="*/ 5360 w 10000"/>
                <a:gd name="connsiteY12-876" fmla="*/ 4483 h 10198"/>
                <a:gd name="connsiteX13-877" fmla="*/ 5980 w 10000"/>
                <a:gd name="connsiteY13-878" fmla="*/ 3470 h 10198"/>
                <a:gd name="connsiteX14-879" fmla="*/ 6247 w 10000"/>
                <a:gd name="connsiteY14-880" fmla="*/ 2755 h 10198"/>
                <a:gd name="connsiteX15-881" fmla="*/ 6650 w 10000"/>
                <a:gd name="connsiteY15-882" fmla="*/ 1826 h 10198"/>
                <a:gd name="connsiteX16-883" fmla="*/ 6780 w 10000"/>
                <a:gd name="connsiteY16-884" fmla="*/ 498 h 10198"/>
                <a:gd name="connsiteX17-885" fmla="*/ 7284 w 10000"/>
                <a:gd name="connsiteY17-886" fmla="*/ 0 h 10198"/>
                <a:gd name="connsiteX18-887" fmla="*/ 8821 w 10000"/>
                <a:gd name="connsiteY18-888" fmla="*/ 3355 h 10198"/>
                <a:gd name="connsiteX19-889" fmla="*/ 8908 w 10000"/>
                <a:gd name="connsiteY19-890" fmla="*/ 4584 h 10198"/>
                <a:gd name="connsiteX20-891" fmla="*/ 9175 w 10000"/>
                <a:gd name="connsiteY20-892" fmla="*/ 4784 h 10198"/>
                <a:gd name="connsiteX21-893" fmla="*/ 9659 w 10000"/>
                <a:gd name="connsiteY21-894" fmla="*/ 6113 h 10198"/>
                <a:gd name="connsiteX22-895" fmla="*/ 9882 w 10000"/>
                <a:gd name="connsiteY22-896" fmla="*/ 7241 h 10198"/>
                <a:gd name="connsiteX23-897" fmla="*/ 9926 w 10000"/>
                <a:gd name="connsiteY23-898" fmla="*/ 7542 h 10198"/>
                <a:gd name="connsiteX24-899" fmla="*/ 9752 w 10000"/>
                <a:gd name="connsiteY24-900" fmla="*/ 8055 h 10198"/>
                <a:gd name="connsiteX25-901" fmla="*/ 9259 w 10000"/>
                <a:gd name="connsiteY25-902" fmla="*/ 10003 h 10198"/>
                <a:gd name="connsiteX26-903" fmla="*/ 310 w 10000"/>
                <a:gd name="connsiteY26-904" fmla="*/ 10198 h 10198"/>
                <a:gd name="connsiteX27-905" fmla="*/ 0 w 10000"/>
                <a:gd name="connsiteY27-906" fmla="*/ 10198 h 10198"/>
                <a:gd name="connsiteX0-907" fmla="*/ 0 w 10000"/>
                <a:gd name="connsiteY0-908" fmla="*/ 9700 h 9700"/>
                <a:gd name="connsiteX1-909" fmla="*/ 974 w 10000"/>
                <a:gd name="connsiteY1-910" fmla="*/ 9086 h 9700"/>
                <a:gd name="connsiteX2-911" fmla="*/ 1464 w 10000"/>
                <a:gd name="connsiteY2-912" fmla="*/ 8786 h 9700"/>
                <a:gd name="connsiteX3-913" fmla="*/ 1861 w 10000"/>
                <a:gd name="connsiteY3-914" fmla="*/ 8173 h 9700"/>
                <a:gd name="connsiteX4-915" fmla="*/ 2128 w 10000"/>
                <a:gd name="connsiteY4-916" fmla="*/ 7972 h 9700"/>
                <a:gd name="connsiteX5-917" fmla="*/ 2481 w 10000"/>
                <a:gd name="connsiteY5-918" fmla="*/ 8173 h 9700"/>
                <a:gd name="connsiteX6-919" fmla="*/ 2748 w 10000"/>
                <a:gd name="connsiteY6-920" fmla="*/ 8572 h 9700"/>
                <a:gd name="connsiteX7-921" fmla="*/ 3766 w 10000"/>
                <a:gd name="connsiteY7-922" fmla="*/ 8686 h 9700"/>
                <a:gd name="connsiteX8-923" fmla="*/ 4696 w 10000"/>
                <a:gd name="connsiteY8-924" fmla="*/ 7658 h 9700"/>
                <a:gd name="connsiteX9-925" fmla="*/ 4833 w 10000"/>
                <a:gd name="connsiteY9-926" fmla="*/ 6130 h 9700"/>
                <a:gd name="connsiteX10-927" fmla="*/ 4876 w 10000"/>
                <a:gd name="connsiteY10-928" fmla="*/ 5829 h 9700"/>
                <a:gd name="connsiteX11-929" fmla="*/ 5273 w 10000"/>
                <a:gd name="connsiteY11-930" fmla="*/ 5615 h 9700"/>
                <a:gd name="connsiteX12-931" fmla="*/ 5360 w 10000"/>
                <a:gd name="connsiteY12-932" fmla="*/ 3985 h 9700"/>
                <a:gd name="connsiteX13-933" fmla="*/ 5980 w 10000"/>
                <a:gd name="connsiteY13-934" fmla="*/ 2972 h 9700"/>
                <a:gd name="connsiteX14-935" fmla="*/ 6247 w 10000"/>
                <a:gd name="connsiteY14-936" fmla="*/ 2257 h 9700"/>
                <a:gd name="connsiteX15-937" fmla="*/ 6650 w 10000"/>
                <a:gd name="connsiteY15-938" fmla="*/ 1328 h 9700"/>
                <a:gd name="connsiteX16-939" fmla="*/ 6780 w 10000"/>
                <a:gd name="connsiteY16-940" fmla="*/ 0 h 9700"/>
                <a:gd name="connsiteX17-941" fmla="*/ 8821 w 10000"/>
                <a:gd name="connsiteY17-942" fmla="*/ 2857 h 9700"/>
                <a:gd name="connsiteX18-943" fmla="*/ 8908 w 10000"/>
                <a:gd name="connsiteY18-944" fmla="*/ 4086 h 9700"/>
                <a:gd name="connsiteX19-945" fmla="*/ 9175 w 10000"/>
                <a:gd name="connsiteY19-946" fmla="*/ 4286 h 9700"/>
                <a:gd name="connsiteX20-947" fmla="*/ 9659 w 10000"/>
                <a:gd name="connsiteY20-948" fmla="*/ 5615 h 9700"/>
                <a:gd name="connsiteX21-949" fmla="*/ 9882 w 10000"/>
                <a:gd name="connsiteY21-950" fmla="*/ 6743 h 9700"/>
                <a:gd name="connsiteX22-951" fmla="*/ 9926 w 10000"/>
                <a:gd name="connsiteY22-952" fmla="*/ 7044 h 9700"/>
                <a:gd name="connsiteX23-953" fmla="*/ 9752 w 10000"/>
                <a:gd name="connsiteY23-954" fmla="*/ 7557 h 9700"/>
                <a:gd name="connsiteX24-955" fmla="*/ 9259 w 10000"/>
                <a:gd name="connsiteY24-956" fmla="*/ 9505 h 9700"/>
                <a:gd name="connsiteX25-957" fmla="*/ 310 w 10000"/>
                <a:gd name="connsiteY25-958" fmla="*/ 9700 h 9700"/>
                <a:gd name="connsiteX26-959" fmla="*/ 0 w 10000"/>
                <a:gd name="connsiteY26-960" fmla="*/ 9700 h 9700"/>
                <a:gd name="connsiteX0-961" fmla="*/ 0 w 10000"/>
                <a:gd name="connsiteY0-962" fmla="*/ 8631 h 8631"/>
                <a:gd name="connsiteX1-963" fmla="*/ 974 w 10000"/>
                <a:gd name="connsiteY1-964" fmla="*/ 7998 h 8631"/>
                <a:gd name="connsiteX2-965" fmla="*/ 1464 w 10000"/>
                <a:gd name="connsiteY2-966" fmla="*/ 7689 h 8631"/>
                <a:gd name="connsiteX3-967" fmla="*/ 1861 w 10000"/>
                <a:gd name="connsiteY3-968" fmla="*/ 7057 h 8631"/>
                <a:gd name="connsiteX4-969" fmla="*/ 2128 w 10000"/>
                <a:gd name="connsiteY4-970" fmla="*/ 6850 h 8631"/>
                <a:gd name="connsiteX5-971" fmla="*/ 2481 w 10000"/>
                <a:gd name="connsiteY5-972" fmla="*/ 7057 h 8631"/>
                <a:gd name="connsiteX6-973" fmla="*/ 2748 w 10000"/>
                <a:gd name="connsiteY6-974" fmla="*/ 7468 h 8631"/>
                <a:gd name="connsiteX7-975" fmla="*/ 3766 w 10000"/>
                <a:gd name="connsiteY7-976" fmla="*/ 7586 h 8631"/>
                <a:gd name="connsiteX8-977" fmla="*/ 4696 w 10000"/>
                <a:gd name="connsiteY8-978" fmla="*/ 6526 h 8631"/>
                <a:gd name="connsiteX9-979" fmla="*/ 4833 w 10000"/>
                <a:gd name="connsiteY9-980" fmla="*/ 4951 h 8631"/>
                <a:gd name="connsiteX10-981" fmla="*/ 4876 w 10000"/>
                <a:gd name="connsiteY10-982" fmla="*/ 4640 h 8631"/>
                <a:gd name="connsiteX11-983" fmla="*/ 5273 w 10000"/>
                <a:gd name="connsiteY11-984" fmla="*/ 4420 h 8631"/>
                <a:gd name="connsiteX12-985" fmla="*/ 5360 w 10000"/>
                <a:gd name="connsiteY12-986" fmla="*/ 2739 h 8631"/>
                <a:gd name="connsiteX13-987" fmla="*/ 5980 w 10000"/>
                <a:gd name="connsiteY13-988" fmla="*/ 1695 h 8631"/>
                <a:gd name="connsiteX14-989" fmla="*/ 6247 w 10000"/>
                <a:gd name="connsiteY14-990" fmla="*/ 958 h 8631"/>
                <a:gd name="connsiteX15-991" fmla="*/ 6650 w 10000"/>
                <a:gd name="connsiteY15-992" fmla="*/ 0 h 8631"/>
                <a:gd name="connsiteX16-993" fmla="*/ 8821 w 10000"/>
                <a:gd name="connsiteY16-994" fmla="*/ 1576 h 8631"/>
                <a:gd name="connsiteX17-995" fmla="*/ 8908 w 10000"/>
                <a:gd name="connsiteY17-996" fmla="*/ 2843 h 8631"/>
                <a:gd name="connsiteX18-997" fmla="*/ 9175 w 10000"/>
                <a:gd name="connsiteY18-998" fmla="*/ 3050 h 8631"/>
                <a:gd name="connsiteX19-999" fmla="*/ 9659 w 10000"/>
                <a:gd name="connsiteY19-1000" fmla="*/ 4420 h 8631"/>
                <a:gd name="connsiteX20-1001" fmla="*/ 9882 w 10000"/>
                <a:gd name="connsiteY20-1002" fmla="*/ 5583 h 8631"/>
                <a:gd name="connsiteX21-1003" fmla="*/ 9926 w 10000"/>
                <a:gd name="connsiteY21-1004" fmla="*/ 5893 h 8631"/>
                <a:gd name="connsiteX22-1005" fmla="*/ 9752 w 10000"/>
                <a:gd name="connsiteY22-1006" fmla="*/ 6422 h 8631"/>
                <a:gd name="connsiteX23-1007" fmla="*/ 9259 w 10000"/>
                <a:gd name="connsiteY23-1008" fmla="*/ 8430 h 8631"/>
                <a:gd name="connsiteX24-1009" fmla="*/ 310 w 10000"/>
                <a:gd name="connsiteY24-1010" fmla="*/ 8631 h 8631"/>
                <a:gd name="connsiteX25-1011" fmla="*/ 0 w 10000"/>
                <a:gd name="connsiteY25-1012" fmla="*/ 8631 h 8631"/>
                <a:gd name="connsiteX0-1013" fmla="*/ 0 w 10000"/>
                <a:gd name="connsiteY0-1014" fmla="*/ 8913 h 8913"/>
                <a:gd name="connsiteX1-1015" fmla="*/ 974 w 10000"/>
                <a:gd name="connsiteY1-1016" fmla="*/ 8180 h 8913"/>
                <a:gd name="connsiteX2-1017" fmla="*/ 1464 w 10000"/>
                <a:gd name="connsiteY2-1018" fmla="*/ 7822 h 8913"/>
                <a:gd name="connsiteX3-1019" fmla="*/ 1861 w 10000"/>
                <a:gd name="connsiteY3-1020" fmla="*/ 7089 h 8913"/>
                <a:gd name="connsiteX4-1021" fmla="*/ 2128 w 10000"/>
                <a:gd name="connsiteY4-1022" fmla="*/ 6850 h 8913"/>
                <a:gd name="connsiteX5-1023" fmla="*/ 2481 w 10000"/>
                <a:gd name="connsiteY5-1024" fmla="*/ 7089 h 8913"/>
                <a:gd name="connsiteX6-1025" fmla="*/ 2748 w 10000"/>
                <a:gd name="connsiteY6-1026" fmla="*/ 7566 h 8913"/>
                <a:gd name="connsiteX7-1027" fmla="*/ 3766 w 10000"/>
                <a:gd name="connsiteY7-1028" fmla="*/ 7702 h 8913"/>
                <a:gd name="connsiteX8-1029" fmla="*/ 4696 w 10000"/>
                <a:gd name="connsiteY8-1030" fmla="*/ 6474 h 8913"/>
                <a:gd name="connsiteX9-1031" fmla="*/ 4833 w 10000"/>
                <a:gd name="connsiteY9-1032" fmla="*/ 4649 h 8913"/>
                <a:gd name="connsiteX10-1033" fmla="*/ 4876 w 10000"/>
                <a:gd name="connsiteY10-1034" fmla="*/ 4289 h 8913"/>
                <a:gd name="connsiteX11-1035" fmla="*/ 5273 w 10000"/>
                <a:gd name="connsiteY11-1036" fmla="*/ 4034 h 8913"/>
                <a:gd name="connsiteX12-1037" fmla="*/ 5360 w 10000"/>
                <a:gd name="connsiteY12-1038" fmla="*/ 2086 h 8913"/>
                <a:gd name="connsiteX13-1039" fmla="*/ 5980 w 10000"/>
                <a:gd name="connsiteY13-1040" fmla="*/ 877 h 8913"/>
                <a:gd name="connsiteX14-1041" fmla="*/ 6247 w 10000"/>
                <a:gd name="connsiteY14-1042" fmla="*/ 23 h 8913"/>
                <a:gd name="connsiteX15-1043" fmla="*/ 8821 w 10000"/>
                <a:gd name="connsiteY15-1044" fmla="*/ 739 h 8913"/>
                <a:gd name="connsiteX16-1045" fmla="*/ 8908 w 10000"/>
                <a:gd name="connsiteY16-1046" fmla="*/ 2207 h 8913"/>
                <a:gd name="connsiteX17-1047" fmla="*/ 9175 w 10000"/>
                <a:gd name="connsiteY17-1048" fmla="*/ 2447 h 8913"/>
                <a:gd name="connsiteX18-1049" fmla="*/ 9659 w 10000"/>
                <a:gd name="connsiteY18-1050" fmla="*/ 4034 h 8913"/>
                <a:gd name="connsiteX19-1051" fmla="*/ 9882 w 10000"/>
                <a:gd name="connsiteY19-1052" fmla="*/ 5382 h 8913"/>
                <a:gd name="connsiteX20-1053" fmla="*/ 9926 w 10000"/>
                <a:gd name="connsiteY20-1054" fmla="*/ 5741 h 8913"/>
                <a:gd name="connsiteX21-1055" fmla="*/ 9752 w 10000"/>
                <a:gd name="connsiteY21-1056" fmla="*/ 6354 h 8913"/>
                <a:gd name="connsiteX22-1057" fmla="*/ 9259 w 10000"/>
                <a:gd name="connsiteY22-1058" fmla="*/ 8680 h 8913"/>
                <a:gd name="connsiteX23-1059" fmla="*/ 310 w 10000"/>
                <a:gd name="connsiteY23-1060" fmla="*/ 8913 h 8913"/>
                <a:gd name="connsiteX24-1061" fmla="*/ 0 w 10000"/>
                <a:gd name="connsiteY24-1062" fmla="*/ 8913 h 8913"/>
                <a:gd name="connsiteX0-1063" fmla="*/ 0 w 10000"/>
                <a:gd name="connsiteY0-1064" fmla="*/ 9420 h 9420"/>
                <a:gd name="connsiteX1-1065" fmla="*/ 974 w 10000"/>
                <a:gd name="connsiteY1-1066" fmla="*/ 8598 h 9420"/>
                <a:gd name="connsiteX2-1067" fmla="*/ 1464 w 10000"/>
                <a:gd name="connsiteY2-1068" fmla="*/ 8196 h 9420"/>
                <a:gd name="connsiteX3-1069" fmla="*/ 1861 w 10000"/>
                <a:gd name="connsiteY3-1070" fmla="*/ 7374 h 9420"/>
                <a:gd name="connsiteX4-1071" fmla="*/ 2128 w 10000"/>
                <a:gd name="connsiteY4-1072" fmla="*/ 7105 h 9420"/>
                <a:gd name="connsiteX5-1073" fmla="*/ 2481 w 10000"/>
                <a:gd name="connsiteY5-1074" fmla="*/ 7374 h 9420"/>
                <a:gd name="connsiteX6-1075" fmla="*/ 2748 w 10000"/>
                <a:gd name="connsiteY6-1076" fmla="*/ 7909 h 9420"/>
                <a:gd name="connsiteX7-1077" fmla="*/ 3766 w 10000"/>
                <a:gd name="connsiteY7-1078" fmla="*/ 8061 h 9420"/>
                <a:gd name="connsiteX8-1079" fmla="*/ 4696 w 10000"/>
                <a:gd name="connsiteY8-1080" fmla="*/ 6684 h 9420"/>
                <a:gd name="connsiteX9-1081" fmla="*/ 4833 w 10000"/>
                <a:gd name="connsiteY9-1082" fmla="*/ 4636 h 9420"/>
                <a:gd name="connsiteX10-1083" fmla="*/ 4876 w 10000"/>
                <a:gd name="connsiteY10-1084" fmla="*/ 4232 h 9420"/>
                <a:gd name="connsiteX11-1085" fmla="*/ 5273 w 10000"/>
                <a:gd name="connsiteY11-1086" fmla="*/ 3946 h 9420"/>
                <a:gd name="connsiteX12-1087" fmla="*/ 5360 w 10000"/>
                <a:gd name="connsiteY12-1088" fmla="*/ 1760 h 9420"/>
                <a:gd name="connsiteX13-1089" fmla="*/ 5980 w 10000"/>
                <a:gd name="connsiteY13-1090" fmla="*/ 404 h 9420"/>
                <a:gd name="connsiteX14-1091" fmla="*/ 8821 w 10000"/>
                <a:gd name="connsiteY14-1092" fmla="*/ 249 h 9420"/>
                <a:gd name="connsiteX15-1093" fmla="*/ 8908 w 10000"/>
                <a:gd name="connsiteY15-1094" fmla="*/ 1896 h 9420"/>
                <a:gd name="connsiteX16-1095" fmla="*/ 9175 w 10000"/>
                <a:gd name="connsiteY16-1096" fmla="*/ 2165 h 9420"/>
                <a:gd name="connsiteX17-1097" fmla="*/ 9659 w 10000"/>
                <a:gd name="connsiteY17-1098" fmla="*/ 3946 h 9420"/>
                <a:gd name="connsiteX18-1099" fmla="*/ 9882 w 10000"/>
                <a:gd name="connsiteY18-1100" fmla="*/ 5458 h 9420"/>
                <a:gd name="connsiteX19-1101" fmla="*/ 9926 w 10000"/>
                <a:gd name="connsiteY19-1102" fmla="*/ 5861 h 9420"/>
                <a:gd name="connsiteX20-1103" fmla="*/ 9752 w 10000"/>
                <a:gd name="connsiteY20-1104" fmla="*/ 6549 h 9420"/>
                <a:gd name="connsiteX21-1105" fmla="*/ 9259 w 10000"/>
                <a:gd name="connsiteY21-1106" fmla="*/ 9159 h 9420"/>
                <a:gd name="connsiteX22-1107" fmla="*/ 310 w 10000"/>
                <a:gd name="connsiteY22-1108" fmla="*/ 9420 h 9420"/>
                <a:gd name="connsiteX23-1109" fmla="*/ 0 w 10000"/>
                <a:gd name="connsiteY23-1110" fmla="*/ 9420 h 9420"/>
                <a:gd name="connsiteX0-1111" fmla="*/ 0 w 10000"/>
                <a:gd name="connsiteY0-1112" fmla="*/ 10000 h 10000"/>
                <a:gd name="connsiteX1-1113" fmla="*/ 974 w 10000"/>
                <a:gd name="connsiteY1-1114" fmla="*/ 9127 h 10000"/>
                <a:gd name="connsiteX2-1115" fmla="*/ 1464 w 10000"/>
                <a:gd name="connsiteY2-1116" fmla="*/ 8701 h 10000"/>
                <a:gd name="connsiteX3-1117" fmla="*/ 1861 w 10000"/>
                <a:gd name="connsiteY3-1118" fmla="*/ 7828 h 10000"/>
                <a:gd name="connsiteX4-1119" fmla="*/ 2128 w 10000"/>
                <a:gd name="connsiteY4-1120" fmla="*/ 7542 h 10000"/>
                <a:gd name="connsiteX5-1121" fmla="*/ 2481 w 10000"/>
                <a:gd name="connsiteY5-1122" fmla="*/ 7828 h 10000"/>
                <a:gd name="connsiteX6-1123" fmla="*/ 2748 w 10000"/>
                <a:gd name="connsiteY6-1124" fmla="*/ 8396 h 10000"/>
                <a:gd name="connsiteX7-1125" fmla="*/ 3766 w 10000"/>
                <a:gd name="connsiteY7-1126" fmla="*/ 8557 h 10000"/>
                <a:gd name="connsiteX8-1127" fmla="*/ 4696 w 10000"/>
                <a:gd name="connsiteY8-1128" fmla="*/ 7096 h 10000"/>
                <a:gd name="connsiteX9-1129" fmla="*/ 4833 w 10000"/>
                <a:gd name="connsiteY9-1130" fmla="*/ 4921 h 10000"/>
                <a:gd name="connsiteX10-1131" fmla="*/ 4876 w 10000"/>
                <a:gd name="connsiteY10-1132" fmla="*/ 4493 h 10000"/>
                <a:gd name="connsiteX11-1133" fmla="*/ 5273 w 10000"/>
                <a:gd name="connsiteY11-1134" fmla="*/ 4189 h 10000"/>
                <a:gd name="connsiteX12-1135" fmla="*/ 5360 w 10000"/>
                <a:gd name="connsiteY12-1136" fmla="*/ 1868 h 10000"/>
                <a:gd name="connsiteX13-1137" fmla="*/ 5705 w 10000"/>
                <a:gd name="connsiteY13-1138" fmla="*/ 667 h 10000"/>
                <a:gd name="connsiteX14-1139" fmla="*/ 8821 w 10000"/>
                <a:gd name="connsiteY14-1140" fmla="*/ 264 h 10000"/>
                <a:gd name="connsiteX15-1141" fmla="*/ 8908 w 10000"/>
                <a:gd name="connsiteY15-1142" fmla="*/ 2013 h 10000"/>
                <a:gd name="connsiteX16-1143" fmla="*/ 9175 w 10000"/>
                <a:gd name="connsiteY16-1144" fmla="*/ 2298 h 10000"/>
                <a:gd name="connsiteX17-1145" fmla="*/ 9659 w 10000"/>
                <a:gd name="connsiteY17-1146" fmla="*/ 4189 h 10000"/>
                <a:gd name="connsiteX18-1147" fmla="*/ 9882 w 10000"/>
                <a:gd name="connsiteY18-1148" fmla="*/ 5794 h 10000"/>
                <a:gd name="connsiteX19-1149" fmla="*/ 9926 w 10000"/>
                <a:gd name="connsiteY19-1150" fmla="*/ 6222 h 10000"/>
                <a:gd name="connsiteX20-1151" fmla="*/ 9752 w 10000"/>
                <a:gd name="connsiteY20-1152" fmla="*/ 6952 h 10000"/>
                <a:gd name="connsiteX21-1153" fmla="*/ 9259 w 10000"/>
                <a:gd name="connsiteY21-1154" fmla="*/ 9723 h 10000"/>
                <a:gd name="connsiteX22-1155" fmla="*/ 310 w 10000"/>
                <a:gd name="connsiteY22-1156" fmla="*/ 10000 h 10000"/>
                <a:gd name="connsiteX23-1157" fmla="*/ 0 w 10000"/>
                <a:gd name="connsiteY23-1158" fmla="*/ 10000 h 10000"/>
                <a:gd name="connsiteX0-1159" fmla="*/ 0 w 10000"/>
                <a:gd name="connsiteY0-1160" fmla="*/ 10000 h 10000"/>
                <a:gd name="connsiteX1-1161" fmla="*/ 974 w 10000"/>
                <a:gd name="connsiteY1-1162" fmla="*/ 9127 h 10000"/>
                <a:gd name="connsiteX2-1163" fmla="*/ 1464 w 10000"/>
                <a:gd name="connsiteY2-1164" fmla="*/ 8701 h 10000"/>
                <a:gd name="connsiteX3-1165" fmla="*/ 1861 w 10000"/>
                <a:gd name="connsiteY3-1166" fmla="*/ 7828 h 10000"/>
                <a:gd name="connsiteX4-1167" fmla="*/ 2128 w 10000"/>
                <a:gd name="connsiteY4-1168" fmla="*/ 7542 h 10000"/>
                <a:gd name="connsiteX5-1169" fmla="*/ 2481 w 10000"/>
                <a:gd name="connsiteY5-1170" fmla="*/ 7828 h 10000"/>
                <a:gd name="connsiteX6-1171" fmla="*/ 2748 w 10000"/>
                <a:gd name="connsiteY6-1172" fmla="*/ 8396 h 10000"/>
                <a:gd name="connsiteX7-1173" fmla="*/ 3766 w 10000"/>
                <a:gd name="connsiteY7-1174" fmla="*/ 8557 h 10000"/>
                <a:gd name="connsiteX8-1175" fmla="*/ 4696 w 10000"/>
                <a:gd name="connsiteY8-1176" fmla="*/ 7096 h 10000"/>
                <a:gd name="connsiteX9-1177" fmla="*/ 4833 w 10000"/>
                <a:gd name="connsiteY9-1178" fmla="*/ 4921 h 10000"/>
                <a:gd name="connsiteX10-1179" fmla="*/ 4876 w 10000"/>
                <a:gd name="connsiteY10-1180" fmla="*/ 4493 h 10000"/>
                <a:gd name="connsiteX11-1181" fmla="*/ 5273 w 10000"/>
                <a:gd name="connsiteY11-1182" fmla="*/ 4189 h 10000"/>
                <a:gd name="connsiteX12-1183" fmla="*/ 5360 w 10000"/>
                <a:gd name="connsiteY12-1184" fmla="*/ 1868 h 10000"/>
                <a:gd name="connsiteX13-1185" fmla="*/ 5705 w 10000"/>
                <a:gd name="connsiteY13-1186" fmla="*/ 667 h 10000"/>
                <a:gd name="connsiteX14-1187" fmla="*/ 8821 w 10000"/>
                <a:gd name="connsiteY14-1188" fmla="*/ 264 h 10000"/>
                <a:gd name="connsiteX15-1189" fmla="*/ 9259 w 10000"/>
                <a:gd name="connsiteY15-1190" fmla="*/ 1961 h 10000"/>
                <a:gd name="connsiteX16-1191" fmla="*/ 9175 w 10000"/>
                <a:gd name="connsiteY16-1192" fmla="*/ 2298 h 10000"/>
                <a:gd name="connsiteX17-1193" fmla="*/ 9659 w 10000"/>
                <a:gd name="connsiteY17-1194" fmla="*/ 4189 h 10000"/>
                <a:gd name="connsiteX18-1195" fmla="*/ 9882 w 10000"/>
                <a:gd name="connsiteY18-1196" fmla="*/ 5794 h 10000"/>
                <a:gd name="connsiteX19-1197" fmla="*/ 9926 w 10000"/>
                <a:gd name="connsiteY19-1198" fmla="*/ 6222 h 10000"/>
                <a:gd name="connsiteX20-1199" fmla="*/ 9752 w 10000"/>
                <a:gd name="connsiteY20-1200" fmla="*/ 6952 h 10000"/>
                <a:gd name="connsiteX21-1201" fmla="*/ 9259 w 10000"/>
                <a:gd name="connsiteY21-1202" fmla="*/ 9723 h 10000"/>
                <a:gd name="connsiteX22-1203" fmla="*/ 310 w 10000"/>
                <a:gd name="connsiteY22-1204" fmla="*/ 10000 h 10000"/>
                <a:gd name="connsiteX23-1205" fmla="*/ 0 w 10000"/>
                <a:gd name="connsiteY23-1206" fmla="*/ 10000 h 10000"/>
                <a:gd name="connsiteX0-1207" fmla="*/ 0 w 10000"/>
                <a:gd name="connsiteY0-1208" fmla="*/ 9601 h 9601"/>
                <a:gd name="connsiteX1-1209" fmla="*/ 974 w 10000"/>
                <a:gd name="connsiteY1-1210" fmla="*/ 8728 h 9601"/>
                <a:gd name="connsiteX2-1211" fmla="*/ 1464 w 10000"/>
                <a:gd name="connsiteY2-1212" fmla="*/ 8302 h 9601"/>
                <a:gd name="connsiteX3-1213" fmla="*/ 1861 w 10000"/>
                <a:gd name="connsiteY3-1214" fmla="*/ 7429 h 9601"/>
                <a:gd name="connsiteX4-1215" fmla="*/ 2128 w 10000"/>
                <a:gd name="connsiteY4-1216" fmla="*/ 7143 h 9601"/>
                <a:gd name="connsiteX5-1217" fmla="*/ 2481 w 10000"/>
                <a:gd name="connsiteY5-1218" fmla="*/ 7429 h 9601"/>
                <a:gd name="connsiteX6-1219" fmla="*/ 2748 w 10000"/>
                <a:gd name="connsiteY6-1220" fmla="*/ 7997 h 9601"/>
                <a:gd name="connsiteX7-1221" fmla="*/ 3766 w 10000"/>
                <a:gd name="connsiteY7-1222" fmla="*/ 8158 h 9601"/>
                <a:gd name="connsiteX8-1223" fmla="*/ 4696 w 10000"/>
                <a:gd name="connsiteY8-1224" fmla="*/ 6697 h 9601"/>
                <a:gd name="connsiteX9-1225" fmla="*/ 4833 w 10000"/>
                <a:gd name="connsiteY9-1226" fmla="*/ 4522 h 9601"/>
                <a:gd name="connsiteX10-1227" fmla="*/ 4876 w 10000"/>
                <a:gd name="connsiteY10-1228" fmla="*/ 4094 h 9601"/>
                <a:gd name="connsiteX11-1229" fmla="*/ 5273 w 10000"/>
                <a:gd name="connsiteY11-1230" fmla="*/ 3790 h 9601"/>
                <a:gd name="connsiteX12-1231" fmla="*/ 5360 w 10000"/>
                <a:gd name="connsiteY12-1232" fmla="*/ 1469 h 9601"/>
                <a:gd name="connsiteX13-1233" fmla="*/ 5705 w 10000"/>
                <a:gd name="connsiteY13-1234" fmla="*/ 268 h 9601"/>
                <a:gd name="connsiteX14-1235" fmla="*/ 9259 w 10000"/>
                <a:gd name="connsiteY14-1236" fmla="*/ 268 h 9601"/>
                <a:gd name="connsiteX15-1237" fmla="*/ 9259 w 10000"/>
                <a:gd name="connsiteY15-1238" fmla="*/ 1562 h 9601"/>
                <a:gd name="connsiteX16-1239" fmla="*/ 9175 w 10000"/>
                <a:gd name="connsiteY16-1240" fmla="*/ 1899 h 9601"/>
                <a:gd name="connsiteX17-1241" fmla="*/ 9659 w 10000"/>
                <a:gd name="connsiteY17-1242" fmla="*/ 3790 h 9601"/>
                <a:gd name="connsiteX18-1243" fmla="*/ 9882 w 10000"/>
                <a:gd name="connsiteY18-1244" fmla="*/ 5395 h 9601"/>
                <a:gd name="connsiteX19-1245" fmla="*/ 9926 w 10000"/>
                <a:gd name="connsiteY19-1246" fmla="*/ 5823 h 9601"/>
                <a:gd name="connsiteX20-1247" fmla="*/ 9752 w 10000"/>
                <a:gd name="connsiteY20-1248" fmla="*/ 6553 h 9601"/>
                <a:gd name="connsiteX21-1249" fmla="*/ 9259 w 10000"/>
                <a:gd name="connsiteY21-1250" fmla="*/ 9324 h 9601"/>
                <a:gd name="connsiteX22-1251" fmla="*/ 310 w 10000"/>
                <a:gd name="connsiteY22-1252" fmla="*/ 9601 h 9601"/>
                <a:gd name="connsiteX23-1253" fmla="*/ 0 w 10000"/>
                <a:gd name="connsiteY23-1254" fmla="*/ 9601 h 9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Lst>
              <a:rect l="l" t="t" r="r" b="b"/>
              <a:pathLst>
                <a:path w="10000" h="9601">
                  <a:moveTo>
                    <a:pt x="0" y="9601"/>
                  </a:moveTo>
                  <a:cubicBezTo>
                    <a:pt x="335" y="9438"/>
                    <a:pt x="633" y="8952"/>
                    <a:pt x="974" y="8728"/>
                  </a:cubicBezTo>
                  <a:cubicBezTo>
                    <a:pt x="1135" y="8604"/>
                    <a:pt x="1464" y="8302"/>
                    <a:pt x="1464" y="8302"/>
                  </a:cubicBezTo>
                  <a:cubicBezTo>
                    <a:pt x="1563" y="7936"/>
                    <a:pt x="1718" y="7608"/>
                    <a:pt x="1861" y="7429"/>
                  </a:cubicBezTo>
                  <a:cubicBezTo>
                    <a:pt x="1942" y="7285"/>
                    <a:pt x="2128" y="7143"/>
                    <a:pt x="2128" y="7143"/>
                  </a:cubicBezTo>
                  <a:cubicBezTo>
                    <a:pt x="2190" y="7183"/>
                    <a:pt x="2401" y="7264"/>
                    <a:pt x="2481" y="7429"/>
                  </a:cubicBezTo>
                  <a:cubicBezTo>
                    <a:pt x="2574" y="7589"/>
                    <a:pt x="2636" y="7976"/>
                    <a:pt x="2748" y="7997"/>
                  </a:cubicBezTo>
                  <a:cubicBezTo>
                    <a:pt x="3083" y="8036"/>
                    <a:pt x="3424" y="8096"/>
                    <a:pt x="3766" y="8158"/>
                  </a:cubicBezTo>
                  <a:cubicBezTo>
                    <a:pt x="4578" y="7976"/>
                    <a:pt x="4479" y="8504"/>
                    <a:pt x="4696" y="6697"/>
                  </a:cubicBezTo>
                  <a:cubicBezTo>
                    <a:pt x="4727" y="5984"/>
                    <a:pt x="4764" y="5171"/>
                    <a:pt x="4833" y="4522"/>
                  </a:cubicBezTo>
                  <a:cubicBezTo>
                    <a:pt x="4845" y="4378"/>
                    <a:pt x="4833" y="4155"/>
                    <a:pt x="4876" y="4094"/>
                  </a:cubicBezTo>
                  <a:cubicBezTo>
                    <a:pt x="4988" y="3870"/>
                    <a:pt x="5143" y="3910"/>
                    <a:pt x="5273" y="3790"/>
                  </a:cubicBezTo>
                  <a:cubicBezTo>
                    <a:pt x="5298" y="3017"/>
                    <a:pt x="5161" y="1921"/>
                    <a:pt x="5360" y="1469"/>
                  </a:cubicBezTo>
                  <a:cubicBezTo>
                    <a:pt x="5565" y="962"/>
                    <a:pt x="5488" y="715"/>
                    <a:pt x="5705" y="268"/>
                  </a:cubicBezTo>
                  <a:cubicBezTo>
                    <a:pt x="6282" y="0"/>
                    <a:pt x="8771" y="4"/>
                    <a:pt x="9259" y="268"/>
                  </a:cubicBezTo>
                  <a:cubicBezTo>
                    <a:pt x="9297" y="837"/>
                    <a:pt x="9154" y="1076"/>
                    <a:pt x="9259" y="1562"/>
                  </a:cubicBezTo>
                  <a:cubicBezTo>
                    <a:pt x="9309" y="1806"/>
                    <a:pt x="9175" y="1899"/>
                    <a:pt x="9175" y="1899"/>
                  </a:cubicBezTo>
                  <a:cubicBezTo>
                    <a:pt x="9274" y="3443"/>
                    <a:pt x="9237" y="3320"/>
                    <a:pt x="9659" y="3790"/>
                  </a:cubicBezTo>
                  <a:cubicBezTo>
                    <a:pt x="9845" y="4784"/>
                    <a:pt x="9764" y="4236"/>
                    <a:pt x="9882" y="5395"/>
                  </a:cubicBezTo>
                  <a:cubicBezTo>
                    <a:pt x="9895" y="5537"/>
                    <a:pt x="9926" y="5823"/>
                    <a:pt x="9926" y="5823"/>
                  </a:cubicBezTo>
                  <a:cubicBezTo>
                    <a:pt x="9789" y="7204"/>
                    <a:pt x="10000" y="5314"/>
                    <a:pt x="9752" y="6553"/>
                  </a:cubicBezTo>
                  <a:cubicBezTo>
                    <a:pt x="9634" y="7113"/>
                    <a:pt x="9503" y="8838"/>
                    <a:pt x="9259" y="9324"/>
                  </a:cubicBezTo>
                  <a:lnTo>
                    <a:pt x="310" y="9601"/>
                  </a:lnTo>
                  <a:cubicBezTo>
                    <a:pt x="118" y="9377"/>
                    <a:pt x="223" y="9417"/>
                    <a:pt x="0" y="9601"/>
                  </a:cubicBezTo>
                  <a:close/>
                </a:path>
              </a:pathLst>
            </a:custGeom>
            <a:solidFill>
              <a:srgbClr val="0000FF"/>
            </a:solidFill>
            <a:ln w="28575" cmpd="sng">
              <a:solidFill>
                <a:srgbClr val="B2B2FF"/>
              </a:solid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27" name="Freeform 126"/>
            <p:cNvSpPr/>
            <p:nvPr/>
          </p:nvSpPr>
          <p:spPr bwMode="auto">
            <a:xfrm rot="5400000">
              <a:off x="5368746" y="4035372"/>
              <a:ext cx="1794879" cy="50006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1" fmla="*/ 0 w 10000"/>
                <a:gd name="connsiteY0-2" fmla="*/ 130 h 9835"/>
                <a:gd name="connsiteX1-3" fmla="*/ 94 w 10000"/>
                <a:gd name="connsiteY1-4" fmla="*/ 317 h 9835"/>
                <a:gd name="connsiteX2-5" fmla="*/ 226 w 10000"/>
                <a:gd name="connsiteY2-6" fmla="*/ 411 h 9835"/>
                <a:gd name="connsiteX3-7" fmla="*/ 314 w 10000"/>
                <a:gd name="connsiteY3-8" fmla="*/ 692 h 9835"/>
                <a:gd name="connsiteX4-9" fmla="*/ 853 w 10000"/>
                <a:gd name="connsiteY4-10" fmla="*/ 1080 h 9835"/>
                <a:gd name="connsiteX5-11" fmla="*/ 1123 w 10000"/>
                <a:gd name="connsiteY5-12" fmla="*/ 2138 h 9835"/>
                <a:gd name="connsiteX6-13" fmla="*/ 1568 w 10000"/>
                <a:gd name="connsiteY6-14" fmla="*/ 4520 h 9835"/>
                <a:gd name="connsiteX7-15" fmla="*/ 1838 w 10000"/>
                <a:gd name="connsiteY7-16" fmla="*/ 5765 h 9835"/>
                <a:gd name="connsiteX8-17" fmla="*/ 2196 w 10000"/>
                <a:gd name="connsiteY8-18" fmla="*/ 7291 h 9835"/>
                <a:gd name="connsiteX9-19" fmla="*/ 2246 w 10000"/>
                <a:gd name="connsiteY9-20" fmla="*/ 8349 h 9835"/>
                <a:gd name="connsiteX10-21" fmla="*/ 2779 w 10000"/>
                <a:gd name="connsiteY10-22" fmla="*/ 8068 h 9835"/>
                <a:gd name="connsiteX11-23" fmla="*/ 3049 w 10000"/>
                <a:gd name="connsiteY11-24" fmla="*/ 7961 h 9835"/>
                <a:gd name="connsiteX12-25" fmla="*/ 3093 w 10000"/>
                <a:gd name="connsiteY12-26" fmla="*/ 8349 h 9835"/>
                <a:gd name="connsiteX13-27" fmla="*/ 3231 w 10000"/>
                <a:gd name="connsiteY13-28" fmla="*/ 8536 h 9835"/>
                <a:gd name="connsiteX14-29" fmla="*/ 3275 w 10000"/>
                <a:gd name="connsiteY14-30" fmla="*/ 9018 h 9835"/>
                <a:gd name="connsiteX15-31" fmla="*/ 3319 w 10000"/>
                <a:gd name="connsiteY15-32" fmla="*/ 9688 h 9835"/>
                <a:gd name="connsiteX16-33" fmla="*/ 3814 w 10000"/>
                <a:gd name="connsiteY16-34" fmla="*/ 9594 h 9835"/>
                <a:gd name="connsiteX17-35" fmla="*/ 3990 w 10000"/>
                <a:gd name="connsiteY17-36" fmla="*/ 8349 h 9835"/>
                <a:gd name="connsiteX18-37" fmla="*/ 4442 w 10000"/>
                <a:gd name="connsiteY18-38" fmla="*/ 6060 h 9835"/>
                <a:gd name="connsiteX19-39" fmla="*/ 4661 w 10000"/>
                <a:gd name="connsiteY19-40" fmla="*/ 5391 h 9835"/>
                <a:gd name="connsiteX20-41" fmla="*/ 4705 w 10000"/>
                <a:gd name="connsiteY20-42" fmla="*/ 5096 h 9835"/>
                <a:gd name="connsiteX21-43" fmla="*/ 5740 w 10000"/>
                <a:gd name="connsiteY21-44" fmla="*/ 4614 h 9835"/>
                <a:gd name="connsiteX22-45" fmla="*/ 6186 w 10000"/>
                <a:gd name="connsiteY22-46" fmla="*/ 4239 h 9835"/>
                <a:gd name="connsiteX23-47" fmla="*/ 6901 w 10000"/>
                <a:gd name="connsiteY23-48" fmla="*/ 3476 h 9835"/>
                <a:gd name="connsiteX24-49" fmla="*/ 7440 w 10000"/>
                <a:gd name="connsiteY24-50" fmla="*/ 2606 h 9835"/>
                <a:gd name="connsiteX25-51" fmla="*/ 7754 w 10000"/>
                <a:gd name="connsiteY25-52" fmla="*/ 2030 h 9835"/>
                <a:gd name="connsiteX26-53" fmla="*/ 8206 w 10000"/>
                <a:gd name="connsiteY26-54" fmla="*/ 2231 h 9835"/>
                <a:gd name="connsiteX27-55" fmla="*/ 8338 w 10000"/>
                <a:gd name="connsiteY27-56" fmla="*/ 2419 h 9835"/>
                <a:gd name="connsiteX28-57" fmla="*/ 8965 w 10000"/>
                <a:gd name="connsiteY28-58" fmla="*/ 2512 h 9835"/>
                <a:gd name="connsiteX29-59" fmla="*/ 9279 w 10000"/>
                <a:gd name="connsiteY29-60" fmla="*/ 3088 h 9835"/>
                <a:gd name="connsiteX30-61" fmla="*/ 9504 w 10000"/>
                <a:gd name="connsiteY30-62" fmla="*/ 1749 h 9835"/>
                <a:gd name="connsiteX31-63" fmla="*/ 9774 w 10000"/>
                <a:gd name="connsiteY31-64" fmla="*/ 1468 h 9835"/>
                <a:gd name="connsiteX32-65" fmla="*/ 9548 w 10000"/>
                <a:gd name="connsiteY32-66" fmla="*/ 223 h 9835"/>
                <a:gd name="connsiteX33-67" fmla="*/ 0 w 10000"/>
                <a:gd name="connsiteY33-68" fmla="*/ 130 h 9835"/>
                <a:gd name="connsiteX0-69" fmla="*/ 0 w 10000"/>
                <a:gd name="connsiteY0-70" fmla="*/ 669 h 10537"/>
                <a:gd name="connsiteX1-71" fmla="*/ 94 w 10000"/>
                <a:gd name="connsiteY1-72" fmla="*/ 859 h 10537"/>
                <a:gd name="connsiteX2-73" fmla="*/ 226 w 10000"/>
                <a:gd name="connsiteY2-74" fmla="*/ 955 h 10537"/>
                <a:gd name="connsiteX3-75" fmla="*/ 314 w 10000"/>
                <a:gd name="connsiteY3-76" fmla="*/ 1241 h 10537"/>
                <a:gd name="connsiteX4-77" fmla="*/ 853 w 10000"/>
                <a:gd name="connsiteY4-78" fmla="*/ 1635 h 10537"/>
                <a:gd name="connsiteX5-79" fmla="*/ 1123 w 10000"/>
                <a:gd name="connsiteY5-80" fmla="*/ 2711 h 10537"/>
                <a:gd name="connsiteX6-81" fmla="*/ 1568 w 10000"/>
                <a:gd name="connsiteY6-82" fmla="*/ 5133 h 10537"/>
                <a:gd name="connsiteX7-83" fmla="*/ 1838 w 10000"/>
                <a:gd name="connsiteY7-84" fmla="*/ 6399 h 10537"/>
                <a:gd name="connsiteX8-85" fmla="*/ 2196 w 10000"/>
                <a:gd name="connsiteY8-86" fmla="*/ 7950 h 10537"/>
                <a:gd name="connsiteX9-87" fmla="*/ 2246 w 10000"/>
                <a:gd name="connsiteY9-88" fmla="*/ 9026 h 10537"/>
                <a:gd name="connsiteX10-89" fmla="*/ 2779 w 10000"/>
                <a:gd name="connsiteY10-90" fmla="*/ 8740 h 10537"/>
                <a:gd name="connsiteX11-91" fmla="*/ 3049 w 10000"/>
                <a:gd name="connsiteY11-92" fmla="*/ 8632 h 10537"/>
                <a:gd name="connsiteX12-93" fmla="*/ 3093 w 10000"/>
                <a:gd name="connsiteY12-94" fmla="*/ 9026 h 10537"/>
                <a:gd name="connsiteX13-95" fmla="*/ 3231 w 10000"/>
                <a:gd name="connsiteY13-96" fmla="*/ 9216 h 10537"/>
                <a:gd name="connsiteX14-97" fmla="*/ 3275 w 10000"/>
                <a:gd name="connsiteY14-98" fmla="*/ 9706 h 10537"/>
                <a:gd name="connsiteX15-99" fmla="*/ 3319 w 10000"/>
                <a:gd name="connsiteY15-100" fmla="*/ 10388 h 10537"/>
                <a:gd name="connsiteX16-101" fmla="*/ 3814 w 10000"/>
                <a:gd name="connsiteY16-102" fmla="*/ 10292 h 10537"/>
                <a:gd name="connsiteX17-103" fmla="*/ 3990 w 10000"/>
                <a:gd name="connsiteY17-104" fmla="*/ 9026 h 10537"/>
                <a:gd name="connsiteX18-105" fmla="*/ 4442 w 10000"/>
                <a:gd name="connsiteY18-106" fmla="*/ 6699 h 10537"/>
                <a:gd name="connsiteX19-107" fmla="*/ 4661 w 10000"/>
                <a:gd name="connsiteY19-108" fmla="*/ 6018 h 10537"/>
                <a:gd name="connsiteX20-109" fmla="*/ 4705 w 10000"/>
                <a:gd name="connsiteY20-110" fmla="*/ 5718 h 10537"/>
                <a:gd name="connsiteX21-111" fmla="*/ 5740 w 10000"/>
                <a:gd name="connsiteY21-112" fmla="*/ 5228 h 10537"/>
                <a:gd name="connsiteX22-113" fmla="*/ 6186 w 10000"/>
                <a:gd name="connsiteY22-114" fmla="*/ 4847 h 10537"/>
                <a:gd name="connsiteX23-115" fmla="*/ 6901 w 10000"/>
                <a:gd name="connsiteY23-116" fmla="*/ 4071 h 10537"/>
                <a:gd name="connsiteX24-117" fmla="*/ 7440 w 10000"/>
                <a:gd name="connsiteY24-118" fmla="*/ 3187 h 10537"/>
                <a:gd name="connsiteX25-119" fmla="*/ 7754 w 10000"/>
                <a:gd name="connsiteY25-120" fmla="*/ 2601 h 10537"/>
                <a:gd name="connsiteX26-121" fmla="*/ 8206 w 10000"/>
                <a:gd name="connsiteY26-122" fmla="*/ 2805 h 10537"/>
                <a:gd name="connsiteX27-123" fmla="*/ 8338 w 10000"/>
                <a:gd name="connsiteY27-124" fmla="*/ 2997 h 10537"/>
                <a:gd name="connsiteX28-125" fmla="*/ 8965 w 10000"/>
                <a:gd name="connsiteY28-126" fmla="*/ 3091 h 10537"/>
                <a:gd name="connsiteX29-127" fmla="*/ 9279 w 10000"/>
                <a:gd name="connsiteY29-128" fmla="*/ 3677 h 10537"/>
                <a:gd name="connsiteX30-129" fmla="*/ 9504 w 10000"/>
                <a:gd name="connsiteY30-130" fmla="*/ 2315 h 10537"/>
                <a:gd name="connsiteX31-131" fmla="*/ 9774 w 10000"/>
                <a:gd name="connsiteY31-132" fmla="*/ 2030 h 10537"/>
                <a:gd name="connsiteX32-133" fmla="*/ 9589 w 10000"/>
                <a:gd name="connsiteY32-134" fmla="*/ 227 h 10537"/>
                <a:gd name="connsiteX33-135" fmla="*/ 0 w 10000"/>
                <a:gd name="connsiteY33-136" fmla="*/ 669 h 10537"/>
                <a:gd name="connsiteX0-137" fmla="*/ 33 w 10033"/>
                <a:gd name="connsiteY0-138" fmla="*/ 669 h 10537"/>
                <a:gd name="connsiteX1-139" fmla="*/ 127 w 10033"/>
                <a:gd name="connsiteY1-140" fmla="*/ 859 h 10537"/>
                <a:gd name="connsiteX2-141" fmla="*/ 38 w 10033"/>
                <a:gd name="connsiteY2-142" fmla="*/ 1094 h 10537"/>
                <a:gd name="connsiteX3-143" fmla="*/ 347 w 10033"/>
                <a:gd name="connsiteY3-144" fmla="*/ 1241 h 10537"/>
                <a:gd name="connsiteX4-145" fmla="*/ 886 w 10033"/>
                <a:gd name="connsiteY4-146" fmla="*/ 1635 h 10537"/>
                <a:gd name="connsiteX5-147" fmla="*/ 1156 w 10033"/>
                <a:gd name="connsiteY5-148" fmla="*/ 2711 h 10537"/>
                <a:gd name="connsiteX6-149" fmla="*/ 1601 w 10033"/>
                <a:gd name="connsiteY6-150" fmla="*/ 5133 h 10537"/>
                <a:gd name="connsiteX7-151" fmla="*/ 1871 w 10033"/>
                <a:gd name="connsiteY7-152" fmla="*/ 6399 h 10537"/>
                <a:gd name="connsiteX8-153" fmla="*/ 2229 w 10033"/>
                <a:gd name="connsiteY8-154" fmla="*/ 7950 h 10537"/>
                <a:gd name="connsiteX9-155" fmla="*/ 2279 w 10033"/>
                <a:gd name="connsiteY9-156" fmla="*/ 9026 h 10537"/>
                <a:gd name="connsiteX10-157" fmla="*/ 2812 w 10033"/>
                <a:gd name="connsiteY10-158" fmla="*/ 8740 h 10537"/>
                <a:gd name="connsiteX11-159" fmla="*/ 3082 w 10033"/>
                <a:gd name="connsiteY11-160" fmla="*/ 8632 h 10537"/>
                <a:gd name="connsiteX12-161" fmla="*/ 3126 w 10033"/>
                <a:gd name="connsiteY12-162" fmla="*/ 9026 h 10537"/>
                <a:gd name="connsiteX13-163" fmla="*/ 3264 w 10033"/>
                <a:gd name="connsiteY13-164" fmla="*/ 9216 h 10537"/>
                <a:gd name="connsiteX14-165" fmla="*/ 3308 w 10033"/>
                <a:gd name="connsiteY14-166" fmla="*/ 9706 h 10537"/>
                <a:gd name="connsiteX15-167" fmla="*/ 3352 w 10033"/>
                <a:gd name="connsiteY15-168" fmla="*/ 10388 h 10537"/>
                <a:gd name="connsiteX16-169" fmla="*/ 3847 w 10033"/>
                <a:gd name="connsiteY16-170" fmla="*/ 10292 h 10537"/>
                <a:gd name="connsiteX17-171" fmla="*/ 4023 w 10033"/>
                <a:gd name="connsiteY17-172" fmla="*/ 9026 h 10537"/>
                <a:gd name="connsiteX18-173" fmla="*/ 4475 w 10033"/>
                <a:gd name="connsiteY18-174" fmla="*/ 6699 h 10537"/>
                <a:gd name="connsiteX19-175" fmla="*/ 4694 w 10033"/>
                <a:gd name="connsiteY19-176" fmla="*/ 6018 h 10537"/>
                <a:gd name="connsiteX20-177" fmla="*/ 4738 w 10033"/>
                <a:gd name="connsiteY20-178" fmla="*/ 5718 h 10537"/>
                <a:gd name="connsiteX21-179" fmla="*/ 5773 w 10033"/>
                <a:gd name="connsiteY21-180" fmla="*/ 5228 h 10537"/>
                <a:gd name="connsiteX22-181" fmla="*/ 6219 w 10033"/>
                <a:gd name="connsiteY22-182" fmla="*/ 4847 h 10537"/>
                <a:gd name="connsiteX23-183" fmla="*/ 6934 w 10033"/>
                <a:gd name="connsiteY23-184" fmla="*/ 4071 h 10537"/>
                <a:gd name="connsiteX24-185" fmla="*/ 7473 w 10033"/>
                <a:gd name="connsiteY24-186" fmla="*/ 3187 h 10537"/>
                <a:gd name="connsiteX25-187" fmla="*/ 7787 w 10033"/>
                <a:gd name="connsiteY25-188" fmla="*/ 2601 h 10537"/>
                <a:gd name="connsiteX26-189" fmla="*/ 8239 w 10033"/>
                <a:gd name="connsiteY26-190" fmla="*/ 2805 h 10537"/>
                <a:gd name="connsiteX27-191" fmla="*/ 8371 w 10033"/>
                <a:gd name="connsiteY27-192" fmla="*/ 2997 h 10537"/>
                <a:gd name="connsiteX28-193" fmla="*/ 8998 w 10033"/>
                <a:gd name="connsiteY28-194" fmla="*/ 3091 h 10537"/>
                <a:gd name="connsiteX29-195" fmla="*/ 9312 w 10033"/>
                <a:gd name="connsiteY29-196" fmla="*/ 3677 h 10537"/>
                <a:gd name="connsiteX30-197" fmla="*/ 9537 w 10033"/>
                <a:gd name="connsiteY30-198" fmla="*/ 2315 h 10537"/>
                <a:gd name="connsiteX31-199" fmla="*/ 9807 w 10033"/>
                <a:gd name="connsiteY31-200" fmla="*/ 2030 h 10537"/>
                <a:gd name="connsiteX32-201" fmla="*/ 9622 w 10033"/>
                <a:gd name="connsiteY32-202" fmla="*/ 227 h 10537"/>
                <a:gd name="connsiteX33-203" fmla="*/ 33 w 10033"/>
                <a:gd name="connsiteY33-204" fmla="*/ 669 h 10537"/>
                <a:gd name="connsiteX0-205" fmla="*/ 438 w 10033"/>
                <a:gd name="connsiteY0-206" fmla="*/ 227 h 10537"/>
                <a:gd name="connsiteX1-207" fmla="*/ 127 w 10033"/>
                <a:gd name="connsiteY1-208" fmla="*/ 859 h 10537"/>
                <a:gd name="connsiteX2-209" fmla="*/ 38 w 10033"/>
                <a:gd name="connsiteY2-210" fmla="*/ 1094 h 10537"/>
                <a:gd name="connsiteX3-211" fmla="*/ 347 w 10033"/>
                <a:gd name="connsiteY3-212" fmla="*/ 1241 h 10537"/>
                <a:gd name="connsiteX4-213" fmla="*/ 886 w 10033"/>
                <a:gd name="connsiteY4-214" fmla="*/ 1635 h 10537"/>
                <a:gd name="connsiteX5-215" fmla="*/ 1156 w 10033"/>
                <a:gd name="connsiteY5-216" fmla="*/ 2711 h 10537"/>
                <a:gd name="connsiteX6-217" fmla="*/ 1601 w 10033"/>
                <a:gd name="connsiteY6-218" fmla="*/ 5133 h 10537"/>
                <a:gd name="connsiteX7-219" fmla="*/ 1871 w 10033"/>
                <a:gd name="connsiteY7-220" fmla="*/ 6399 h 10537"/>
                <a:gd name="connsiteX8-221" fmla="*/ 2229 w 10033"/>
                <a:gd name="connsiteY8-222" fmla="*/ 7950 h 10537"/>
                <a:gd name="connsiteX9-223" fmla="*/ 2279 w 10033"/>
                <a:gd name="connsiteY9-224" fmla="*/ 9026 h 10537"/>
                <a:gd name="connsiteX10-225" fmla="*/ 2812 w 10033"/>
                <a:gd name="connsiteY10-226" fmla="*/ 8740 h 10537"/>
                <a:gd name="connsiteX11-227" fmla="*/ 3082 w 10033"/>
                <a:gd name="connsiteY11-228" fmla="*/ 8632 h 10537"/>
                <a:gd name="connsiteX12-229" fmla="*/ 3126 w 10033"/>
                <a:gd name="connsiteY12-230" fmla="*/ 9026 h 10537"/>
                <a:gd name="connsiteX13-231" fmla="*/ 3264 w 10033"/>
                <a:gd name="connsiteY13-232" fmla="*/ 9216 h 10537"/>
                <a:gd name="connsiteX14-233" fmla="*/ 3308 w 10033"/>
                <a:gd name="connsiteY14-234" fmla="*/ 9706 h 10537"/>
                <a:gd name="connsiteX15-235" fmla="*/ 3352 w 10033"/>
                <a:gd name="connsiteY15-236" fmla="*/ 10388 h 10537"/>
                <a:gd name="connsiteX16-237" fmla="*/ 3847 w 10033"/>
                <a:gd name="connsiteY16-238" fmla="*/ 10292 h 10537"/>
                <a:gd name="connsiteX17-239" fmla="*/ 4023 w 10033"/>
                <a:gd name="connsiteY17-240" fmla="*/ 9026 h 10537"/>
                <a:gd name="connsiteX18-241" fmla="*/ 4475 w 10033"/>
                <a:gd name="connsiteY18-242" fmla="*/ 6699 h 10537"/>
                <a:gd name="connsiteX19-243" fmla="*/ 4694 w 10033"/>
                <a:gd name="connsiteY19-244" fmla="*/ 6018 h 10537"/>
                <a:gd name="connsiteX20-245" fmla="*/ 4738 w 10033"/>
                <a:gd name="connsiteY20-246" fmla="*/ 5718 h 10537"/>
                <a:gd name="connsiteX21-247" fmla="*/ 5773 w 10033"/>
                <a:gd name="connsiteY21-248" fmla="*/ 5228 h 10537"/>
                <a:gd name="connsiteX22-249" fmla="*/ 6219 w 10033"/>
                <a:gd name="connsiteY22-250" fmla="*/ 4847 h 10537"/>
                <a:gd name="connsiteX23-251" fmla="*/ 6934 w 10033"/>
                <a:gd name="connsiteY23-252" fmla="*/ 4071 h 10537"/>
                <a:gd name="connsiteX24-253" fmla="*/ 7473 w 10033"/>
                <a:gd name="connsiteY24-254" fmla="*/ 3187 h 10537"/>
                <a:gd name="connsiteX25-255" fmla="*/ 7787 w 10033"/>
                <a:gd name="connsiteY25-256" fmla="*/ 2601 h 10537"/>
                <a:gd name="connsiteX26-257" fmla="*/ 8239 w 10033"/>
                <a:gd name="connsiteY26-258" fmla="*/ 2805 h 10537"/>
                <a:gd name="connsiteX27-259" fmla="*/ 8371 w 10033"/>
                <a:gd name="connsiteY27-260" fmla="*/ 2997 h 10537"/>
                <a:gd name="connsiteX28-261" fmla="*/ 8998 w 10033"/>
                <a:gd name="connsiteY28-262" fmla="*/ 3091 h 10537"/>
                <a:gd name="connsiteX29-263" fmla="*/ 9312 w 10033"/>
                <a:gd name="connsiteY29-264" fmla="*/ 3677 h 10537"/>
                <a:gd name="connsiteX30-265" fmla="*/ 9537 w 10033"/>
                <a:gd name="connsiteY30-266" fmla="*/ 2315 h 10537"/>
                <a:gd name="connsiteX31-267" fmla="*/ 9807 w 10033"/>
                <a:gd name="connsiteY31-268" fmla="*/ 2030 h 10537"/>
                <a:gd name="connsiteX32-269" fmla="*/ 9622 w 10033"/>
                <a:gd name="connsiteY32-270" fmla="*/ 227 h 10537"/>
                <a:gd name="connsiteX33-271" fmla="*/ 438 w 10033"/>
                <a:gd name="connsiteY33-272" fmla="*/ 227 h 10537"/>
                <a:gd name="connsiteX0-273" fmla="*/ 438 w 10033"/>
                <a:gd name="connsiteY0-274" fmla="*/ 0 h 10310"/>
                <a:gd name="connsiteX1-275" fmla="*/ 127 w 10033"/>
                <a:gd name="connsiteY1-276" fmla="*/ 632 h 10310"/>
                <a:gd name="connsiteX2-277" fmla="*/ 38 w 10033"/>
                <a:gd name="connsiteY2-278" fmla="*/ 867 h 10310"/>
                <a:gd name="connsiteX3-279" fmla="*/ 347 w 10033"/>
                <a:gd name="connsiteY3-280" fmla="*/ 1014 h 10310"/>
                <a:gd name="connsiteX4-281" fmla="*/ 886 w 10033"/>
                <a:gd name="connsiteY4-282" fmla="*/ 1408 h 10310"/>
                <a:gd name="connsiteX5-283" fmla="*/ 1156 w 10033"/>
                <a:gd name="connsiteY5-284" fmla="*/ 2484 h 10310"/>
                <a:gd name="connsiteX6-285" fmla="*/ 1601 w 10033"/>
                <a:gd name="connsiteY6-286" fmla="*/ 4906 h 10310"/>
                <a:gd name="connsiteX7-287" fmla="*/ 1871 w 10033"/>
                <a:gd name="connsiteY7-288" fmla="*/ 6172 h 10310"/>
                <a:gd name="connsiteX8-289" fmla="*/ 2229 w 10033"/>
                <a:gd name="connsiteY8-290" fmla="*/ 7723 h 10310"/>
                <a:gd name="connsiteX9-291" fmla="*/ 2279 w 10033"/>
                <a:gd name="connsiteY9-292" fmla="*/ 8799 h 10310"/>
                <a:gd name="connsiteX10-293" fmla="*/ 2812 w 10033"/>
                <a:gd name="connsiteY10-294" fmla="*/ 8513 h 10310"/>
                <a:gd name="connsiteX11-295" fmla="*/ 3082 w 10033"/>
                <a:gd name="connsiteY11-296" fmla="*/ 8405 h 10310"/>
                <a:gd name="connsiteX12-297" fmla="*/ 3126 w 10033"/>
                <a:gd name="connsiteY12-298" fmla="*/ 8799 h 10310"/>
                <a:gd name="connsiteX13-299" fmla="*/ 3264 w 10033"/>
                <a:gd name="connsiteY13-300" fmla="*/ 8989 h 10310"/>
                <a:gd name="connsiteX14-301" fmla="*/ 3308 w 10033"/>
                <a:gd name="connsiteY14-302" fmla="*/ 9479 h 10310"/>
                <a:gd name="connsiteX15-303" fmla="*/ 3352 w 10033"/>
                <a:gd name="connsiteY15-304" fmla="*/ 10161 h 10310"/>
                <a:gd name="connsiteX16-305" fmla="*/ 3847 w 10033"/>
                <a:gd name="connsiteY16-306" fmla="*/ 10065 h 10310"/>
                <a:gd name="connsiteX17-307" fmla="*/ 4023 w 10033"/>
                <a:gd name="connsiteY17-308" fmla="*/ 8799 h 10310"/>
                <a:gd name="connsiteX18-309" fmla="*/ 4475 w 10033"/>
                <a:gd name="connsiteY18-310" fmla="*/ 6472 h 10310"/>
                <a:gd name="connsiteX19-311" fmla="*/ 4694 w 10033"/>
                <a:gd name="connsiteY19-312" fmla="*/ 5791 h 10310"/>
                <a:gd name="connsiteX20-313" fmla="*/ 4738 w 10033"/>
                <a:gd name="connsiteY20-314" fmla="*/ 5491 h 10310"/>
                <a:gd name="connsiteX21-315" fmla="*/ 5773 w 10033"/>
                <a:gd name="connsiteY21-316" fmla="*/ 5001 h 10310"/>
                <a:gd name="connsiteX22-317" fmla="*/ 6219 w 10033"/>
                <a:gd name="connsiteY22-318" fmla="*/ 4620 h 10310"/>
                <a:gd name="connsiteX23-319" fmla="*/ 6934 w 10033"/>
                <a:gd name="connsiteY23-320" fmla="*/ 3844 h 10310"/>
                <a:gd name="connsiteX24-321" fmla="*/ 7473 w 10033"/>
                <a:gd name="connsiteY24-322" fmla="*/ 2960 h 10310"/>
                <a:gd name="connsiteX25-323" fmla="*/ 7787 w 10033"/>
                <a:gd name="connsiteY25-324" fmla="*/ 2374 h 10310"/>
                <a:gd name="connsiteX26-325" fmla="*/ 8239 w 10033"/>
                <a:gd name="connsiteY26-326" fmla="*/ 2578 h 10310"/>
                <a:gd name="connsiteX27-327" fmla="*/ 8371 w 10033"/>
                <a:gd name="connsiteY27-328" fmla="*/ 2770 h 10310"/>
                <a:gd name="connsiteX28-329" fmla="*/ 8998 w 10033"/>
                <a:gd name="connsiteY28-330" fmla="*/ 2864 h 10310"/>
                <a:gd name="connsiteX29-331" fmla="*/ 9312 w 10033"/>
                <a:gd name="connsiteY29-332" fmla="*/ 3450 h 10310"/>
                <a:gd name="connsiteX30-333" fmla="*/ 9537 w 10033"/>
                <a:gd name="connsiteY30-334" fmla="*/ 2088 h 10310"/>
                <a:gd name="connsiteX31-335" fmla="*/ 9807 w 10033"/>
                <a:gd name="connsiteY31-336" fmla="*/ 1803 h 10310"/>
                <a:gd name="connsiteX32-337" fmla="*/ 9622 w 10033"/>
                <a:gd name="connsiteY32-338" fmla="*/ 0 h 10310"/>
                <a:gd name="connsiteX33-339" fmla="*/ 438 w 10033"/>
                <a:gd name="connsiteY33-340" fmla="*/ 0 h 10310"/>
                <a:gd name="connsiteX0-341" fmla="*/ 438 w 10033"/>
                <a:gd name="connsiteY0-342" fmla="*/ 0 h 10310"/>
                <a:gd name="connsiteX1-343" fmla="*/ 127 w 10033"/>
                <a:gd name="connsiteY1-344" fmla="*/ 632 h 10310"/>
                <a:gd name="connsiteX2-345" fmla="*/ 38 w 10033"/>
                <a:gd name="connsiteY2-346" fmla="*/ 867 h 10310"/>
                <a:gd name="connsiteX3-347" fmla="*/ 347 w 10033"/>
                <a:gd name="connsiteY3-348" fmla="*/ 1014 h 10310"/>
                <a:gd name="connsiteX4-349" fmla="*/ 886 w 10033"/>
                <a:gd name="connsiteY4-350" fmla="*/ 1408 h 10310"/>
                <a:gd name="connsiteX5-351" fmla="*/ 1156 w 10033"/>
                <a:gd name="connsiteY5-352" fmla="*/ 2484 h 10310"/>
                <a:gd name="connsiteX6-353" fmla="*/ 1601 w 10033"/>
                <a:gd name="connsiteY6-354" fmla="*/ 4906 h 10310"/>
                <a:gd name="connsiteX7-355" fmla="*/ 1871 w 10033"/>
                <a:gd name="connsiteY7-356" fmla="*/ 6172 h 10310"/>
                <a:gd name="connsiteX8-357" fmla="*/ 2229 w 10033"/>
                <a:gd name="connsiteY8-358" fmla="*/ 7723 h 10310"/>
                <a:gd name="connsiteX9-359" fmla="*/ 2279 w 10033"/>
                <a:gd name="connsiteY9-360" fmla="*/ 8799 h 10310"/>
                <a:gd name="connsiteX10-361" fmla="*/ 2812 w 10033"/>
                <a:gd name="connsiteY10-362" fmla="*/ 8513 h 10310"/>
                <a:gd name="connsiteX11-363" fmla="*/ 3082 w 10033"/>
                <a:gd name="connsiteY11-364" fmla="*/ 8405 h 10310"/>
                <a:gd name="connsiteX12-365" fmla="*/ 3126 w 10033"/>
                <a:gd name="connsiteY12-366" fmla="*/ 8799 h 10310"/>
                <a:gd name="connsiteX13-367" fmla="*/ 3308 w 10033"/>
                <a:gd name="connsiteY13-368" fmla="*/ 9479 h 10310"/>
                <a:gd name="connsiteX14-369" fmla="*/ 3352 w 10033"/>
                <a:gd name="connsiteY14-370" fmla="*/ 10161 h 10310"/>
                <a:gd name="connsiteX15-371" fmla="*/ 3847 w 10033"/>
                <a:gd name="connsiteY15-372" fmla="*/ 10065 h 10310"/>
                <a:gd name="connsiteX16-373" fmla="*/ 4023 w 10033"/>
                <a:gd name="connsiteY16-374" fmla="*/ 8799 h 10310"/>
                <a:gd name="connsiteX17-375" fmla="*/ 4475 w 10033"/>
                <a:gd name="connsiteY17-376" fmla="*/ 6472 h 10310"/>
                <a:gd name="connsiteX18-377" fmla="*/ 4694 w 10033"/>
                <a:gd name="connsiteY18-378" fmla="*/ 5791 h 10310"/>
                <a:gd name="connsiteX19-379" fmla="*/ 4738 w 10033"/>
                <a:gd name="connsiteY19-380" fmla="*/ 5491 h 10310"/>
                <a:gd name="connsiteX20-381" fmla="*/ 5773 w 10033"/>
                <a:gd name="connsiteY20-382" fmla="*/ 5001 h 10310"/>
                <a:gd name="connsiteX21-383" fmla="*/ 6219 w 10033"/>
                <a:gd name="connsiteY21-384" fmla="*/ 4620 h 10310"/>
                <a:gd name="connsiteX22-385" fmla="*/ 6934 w 10033"/>
                <a:gd name="connsiteY22-386" fmla="*/ 3844 h 10310"/>
                <a:gd name="connsiteX23-387" fmla="*/ 7473 w 10033"/>
                <a:gd name="connsiteY23-388" fmla="*/ 2960 h 10310"/>
                <a:gd name="connsiteX24-389" fmla="*/ 7787 w 10033"/>
                <a:gd name="connsiteY24-390" fmla="*/ 2374 h 10310"/>
                <a:gd name="connsiteX25-391" fmla="*/ 8239 w 10033"/>
                <a:gd name="connsiteY25-392" fmla="*/ 2578 h 10310"/>
                <a:gd name="connsiteX26-393" fmla="*/ 8371 w 10033"/>
                <a:gd name="connsiteY26-394" fmla="*/ 2770 h 10310"/>
                <a:gd name="connsiteX27-395" fmla="*/ 8998 w 10033"/>
                <a:gd name="connsiteY27-396" fmla="*/ 2864 h 10310"/>
                <a:gd name="connsiteX28-397" fmla="*/ 9312 w 10033"/>
                <a:gd name="connsiteY28-398" fmla="*/ 3450 h 10310"/>
                <a:gd name="connsiteX29-399" fmla="*/ 9537 w 10033"/>
                <a:gd name="connsiteY29-400" fmla="*/ 2088 h 10310"/>
                <a:gd name="connsiteX30-401" fmla="*/ 9807 w 10033"/>
                <a:gd name="connsiteY30-402" fmla="*/ 1803 h 10310"/>
                <a:gd name="connsiteX31-403" fmla="*/ 9622 w 10033"/>
                <a:gd name="connsiteY31-404" fmla="*/ 0 h 10310"/>
                <a:gd name="connsiteX32-405" fmla="*/ 438 w 10033"/>
                <a:gd name="connsiteY32-406" fmla="*/ 0 h 10310"/>
                <a:gd name="connsiteX0-407" fmla="*/ 438 w 10033"/>
                <a:gd name="connsiteY0-408" fmla="*/ 0 h 10310"/>
                <a:gd name="connsiteX1-409" fmla="*/ 127 w 10033"/>
                <a:gd name="connsiteY1-410" fmla="*/ 632 h 10310"/>
                <a:gd name="connsiteX2-411" fmla="*/ 38 w 10033"/>
                <a:gd name="connsiteY2-412" fmla="*/ 867 h 10310"/>
                <a:gd name="connsiteX3-413" fmla="*/ 347 w 10033"/>
                <a:gd name="connsiteY3-414" fmla="*/ 1014 h 10310"/>
                <a:gd name="connsiteX4-415" fmla="*/ 886 w 10033"/>
                <a:gd name="connsiteY4-416" fmla="*/ 1408 h 10310"/>
                <a:gd name="connsiteX5-417" fmla="*/ 1156 w 10033"/>
                <a:gd name="connsiteY5-418" fmla="*/ 2484 h 10310"/>
                <a:gd name="connsiteX6-419" fmla="*/ 1601 w 10033"/>
                <a:gd name="connsiteY6-420" fmla="*/ 4906 h 10310"/>
                <a:gd name="connsiteX7-421" fmla="*/ 1871 w 10033"/>
                <a:gd name="connsiteY7-422" fmla="*/ 6172 h 10310"/>
                <a:gd name="connsiteX8-423" fmla="*/ 2229 w 10033"/>
                <a:gd name="connsiteY8-424" fmla="*/ 7723 h 10310"/>
                <a:gd name="connsiteX9-425" fmla="*/ 2279 w 10033"/>
                <a:gd name="connsiteY9-426" fmla="*/ 8799 h 10310"/>
                <a:gd name="connsiteX10-427" fmla="*/ 2812 w 10033"/>
                <a:gd name="connsiteY10-428" fmla="*/ 8513 h 10310"/>
                <a:gd name="connsiteX11-429" fmla="*/ 3082 w 10033"/>
                <a:gd name="connsiteY11-430" fmla="*/ 8405 h 10310"/>
                <a:gd name="connsiteX12-431" fmla="*/ 3308 w 10033"/>
                <a:gd name="connsiteY12-432" fmla="*/ 9479 h 10310"/>
                <a:gd name="connsiteX13-433" fmla="*/ 3352 w 10033"/>
                <a:gd name="connsiteY13-434" fmla="*/ 10161 h 10310"/>
                <a:gd name="connsiteX14-435" fmla="*/ 3847 w 10033"/>
                <a:gd name="connsiteY14-436" fmla="*/ 10065 h 10310"/>
                <a:gd name="connsiteX15-437" fmla="*/ 4023 w 10033"/>
                <a:gd name="connsiteY15-438" fmla="*/ 8799 h 10310"/>
                <a:gd name="connsiteX16-439" fmla="*/ 4475 w 10033"/>
                <a:gd name="connsiteY16-440" fmla="*/ 6472 h 10310"/>
                <a:gd name="connsiteX17-441" fmla="*/ 4694 w 10033"/>
                <a:gd name="connsiteY17-442" fmla="*/ 5791 h 10310"/>
                <a:gd name="connsiteX18-443" fmla="*/ 4738 w 10033"/>
                <a:gd name="connsiteY18-444" fmla="*/ 5491 h 10310"/>
                <a:gd name="connsiteX19-445" fmla="*/ 5773 w 10033"/>
                <a:gd name="connsiteY19-446" fmla="*/ 5001 h 10310"/>
                <a:gd name="connsiteX20-447" fmla="*/ 6219 w 10033"/>
                <a:gd name="connsiteY20-448" fmla="*/ 4620 h 10310"/>
                <a:gd name="connsiteX21-449" fmla="*/ 6934 w 10033"/>
                <a:gd name="connsiteY21-450" fmla="*/ 3844 h 10310"/>
                <a:gd name="connsiteX22-451" fmla="*/ 7473 w 10033"/>
                <a:gd name="connsiteY22-452" fmla="*/ 2960 h 10310"/>
                <a:gd name="connsiteX23-453" fmla="*/ 7787 w 10033"/>
                <a:gd name="connsiteY23-454" fmla="*/ 2374 h 10310"/>
                <a:gd name="connsiteX24-455" fmla="*/ 8239 w 10033"/>
                <a:gd name="connsiteY24-456" fmla="*/ 2578 h 10310"/>
                <a:gd name="connsiteX25-457" fmla="*/ 8371 w 10033"/>
                <a:gd name="connsiteY25-458" fmla="*/ 2770 h 10310"/>
                <a:gd name="connsiteX26-459" fmla="*/ 8998 w 10033"/>
                <a:gd name="connsiteY26-460" fmla="*/ 2864 h 10310"/>
                <a:gd name="connsiteX27-461" fmla="*/ 9312 w 10033"/>
                <a:gd name="connsiteY27-462" fmla="*/ 3450 h 10310"/>
                <a:gd name="connsiteX28-463" fmla="*/ 9537 w 10033"/>
                <a:gd name="connsiteY28-464" fmla="*/ 2088 h 10310"/>
                <a:gd name="connsiteX29-465" fmla="*/ 9807 w 10033"/>
                <a:gd name="connsiteY29-466" fmla="*/ 1803 h 10310"/>
                <a:gd name="connsiteX30-467" fmla="*/ 9622 w 10033"/>
                <a:gd name="connsiteY30-468" fmla="*/ 0 h 10310"/>
                <a:gd name="connsiteX31-469" fmla="*/ 438 w 10033"/>
                <a:gd name="connsiteY31-470" fmla="*/ 0 h 10310"/>
                <a:gd name="connsiteX0-471" fmla="*/ 438 w 10033"/>
                <a:gd name="connsiteY0-472" fmla="*/ 0 h 10310"/>
                <a:gd name="connsiteX1-473" fmla="*/ 127 w 10033"/>
                <a:gd name="connsiteY1-474" fmla="*/ 632 h 10310"/>
                <a:gd name="connsiteX2-475" fmla="*/ 38 w 10033"/>
                <a:gd name="connsiteY2-476" fmla="*/ 867 h 10310"/>
                <a:gd name="connsiteX3-477" fmla="*/ 347 w 10033"/>
                <a:gd name="connsiteY3-478" fmla="*/ 1014 h 10310"/>
                <a:gd name="connsiteX4-479" fmla="*/ 886 w 10033"/>
                <a:gd name="connsiteY4-480" fmla="*/ 1408 h 10310"/>
                <a:gd name="connsiteX5-481" fmla="*/ 1156 w 10033"/>
                <a:gd name="connsiteY5-482" fmla="*/ 2484 h 10310"/>
                <a:gd name="connsiteX6-483" fmla="*/ 1601 w 10033"/>
                <a:gd name="connsiteY6-484" fmla="*/ 4906 h 10310"/>
                <a:gd name="connsiteX7-485" fmla="*/ 1871 w 10033"/>
                <a:gd name="connsiteY7-486" fmla="*/ 6172 h 10310"/>
                <a:gd name="connsiteX8-487" fmla="*/ 2229 w 10033"/>
                <a:gd name="connsiteY8-488" fmla="*/ 7723 h 10310"/>
                <a:gd name="connsiteX9-489" fmla="*/ 2279 w 10033"/>
                <a:gd name="connsiteY9-490" fmla="*/ 8799 h 10310"/>
                <a:gd name="connsiteX10-491" fmla="*/ 2812 w 10033"/>
                <a:gd name="connsiteY10-492" fmla="*/ 8513 h 10310"/>
                <a:gd name="connsiteX11-493" fmla="*/ 3308 w 10033"/>
                <a:gd name="connsiteY11-494" fmla="*/ 9479 h 10310"/>
                <a:gd name="connsiteX12-495" fmla="*/ 3352 w 10033"/>
                <a:gd name="connsiteY12-496" fmla="*/ 10161 h 10310"/>
                <a:gd name="connsiteX13-497" fmla="*/ 3847 w 10033"/>
                <a:gd name="connsiteY13-498" fmla="*/ 10065 h 10310"/>
                <a:gd name="connsiteX14-499" fmla="*/ 4023 w 10033"/>
                <a:gd name="connsiteY14-500" fmla="*/ 8799 h 10310"/>
                <a:gd name="connsiteX15-501" fmla="*/ 4475 w 10033"/>
                <a:gd name="connsiteY15-502" fmla="*/ 6472 h 10310"/>
                <a:gd name="connsiteX16-503" fmla="*/ 4694 w 10033"/>
                <a:gd name="connsiteY16-504" fmla="*/ 5791 h 10310"/>
                <a:gd name="connsiteX17-505" fmla="*/ 4738 w 10033"/>
                <a:gd name="connsiteY17-506" fmla="*/ 5491 h 10310"/>
                <a:gd name="connsiteX18-507" fmla="*/ 5773 w 10033"/>
                <a:gd name="connsiteY18-508" fmla="*/ 5001 h 10310"/>
                <a:gd name="connsiteX19-509" fmla="*/ 6219 w 10033"/>
                <a:gd name="connsiteY19-510" fmla="*/ 4620 h 10310"/>
                <a:gd name="connsiteX20-511" fmla="*/ 6934 w 10033"/>
                <a:gd name="connsiteY20-512" fmla="*/ 3844 h 10310"/>
                <a:gd name="connsiteX21-513" fmla="*/ 7473 w 10033"/>
                <a:gd name="connsiteY21-514" fmla="*/ 2960 h 10310"/>
                <a:gd name="connsiteX22-515" fmla="*/ 7787 w 10033"/>
                <a:gd name="connsiteY22-516" fmla="*/ 2374 h 10310"/>
                <a:gd name="connsiteX23-517" fmla="*/ 8239 w 10033"/>
                <a:gd name="connsiteY23-518" fmla="*/ 2578 h 10310"/>
                <a:gd name="connsiteX24-519" fmla="*/ 8371 w 10033"/>
                <a:gd name="connsiteY24-520" fmla="*/ 2770 h 10310"/>
                <a:gd name="connsiteX25-521" fmla="*/ 8998 w 10033"/>
                <a:gd name="connsiteY25-522" fmla="*/ 2864 h 10310"/>
                <a:gd name="connsiteX26-523" fmla="*/ 9312 w 10033"/>
                <a:gd name="connsiteY26-524" fmla="*/ 3450 h 10310"/>
                <a:gd name="connsiteX27-525" fmla="*/ 9537 w 10033"/>
                <a:gd name="connsiteY27-526" fmla="*/ 2088 h 10310"/>
                <a:gd name="connsiteX28-527" fmla="*/ 9807 w 10033"/>
                <a:gd name="connsiteY28-528" fmla="*/ 1803 h 10310"/>
                <a:gd name="connsiteX29-529" fmla="*/ 9622 w 10033"/>
                <a:gd name="connsiteY29-530" fmla="*/ 0 h 10310"/>
                <a:gd name="connsiteX30-531" fmla="*/ 438 w 10033"/>
                <a:gd name="connsiteY30-532" fmla="*/ 0 h 10310"/>
                <a:gd name="connsiteX0-533" fmla="*/ 438 w 10033"/>
                <a:gd name="connsiteY0-534" fmla="*/ 0 h 10310"/>
                <a:gd name="connsiteX1-535" fmla="*/ 127 w 10033"/>
                <a:gd name="connsiteY1-536" fmla="*/ 632 h 10310"/>
                <a:gd name="connsiteX2-537" fmla="*/ 38 w 10033"/>
                <a:gd name="connsiteY2-538" fmla="*/ 867 h 10310"/>
                <a:gd name="connsiteX3-539" fmla="*/ 347 w 10033"/>
                <a:gd name="connsiteY3-540" fmla="*/ 1014 h 10310"/>
                <a:gd name="connsiteX4-541" fmla="*/ 886 w 10033"/>
                <a:gd name="connsiteY4-542" fmla="*/ 1408 h 10310"/>
                <a:gd name="connsiteX5-543" fmla="*/ 1156 w 10033"/>
                <a:gd name="connsiteY5-544" fmla="*/ 2484 h 10310"/>
                <a:gd name="connsiteX6-545" fmla="*/ 1601 w 10033"/>
                <a:gd name="connsiteY6-546" fmla="*/ 4906 h 10310"/>
                <a:gd name="connsiteX7-547" fmla="*/ 1871 w 10033"/>
                <a:gd name="connsiteY7-548" fmla="*/ 6172 h 10310"/>
                <a:gd name="connsiteX8-549" fmla="*/ 2229 w 10033"/>
                <a:gd name="connsiteY8-550" fmla="*/ 7723 h 10310"/>
                <a:gd name="connsiteX9-551" fmla="*/ 2279 w 10033"/>
                <a:gd name="connsiteY9-552" fmla="*/ 8799 h 10310"/>
                <a:gd name="connsiteX10-553" fmla="*/ 3308 w 10033"/>
                <a:gd name="connsiteY10-554" fmla="*/ 9479 h 10310"/>
                <a:gd name="connsiteX11-555" fmla="*/ 3352 w 10033"/>
                <a:gd name="connsiteY11-556" fmla="*/ 10161 h 10310"/>
                <a:gd name="connsiteX12-557" fmla="*/ 3847 w 10033"/>
                <a:gd name="connsiteY12-558" fmla="*/ 10065 h 10310"/>
                <a:gd name="connsiteX13-559" fmla="*/ 4023 w 10033"/>
                <a:gd name="connsiteY13-560" fmla="*/ 8799 h 10310"/>
                <a:gd name="connsiteX14-561" fmla="*/ 4475 w 10033"/>
                <a:gd name="connsiteY14-562" fmla="*/ 6472 h 10310"/>
                <a:gd name="connsiteX15-563" fmla="*/ 4694 w 10033"/>
                <a:gd name="connsiteY15-564" fmla="*/ 5791 h 10310"/>
                <a:gd name="connsiteX16-565" fmla="*/ 4738 w 10033"/>
                <a:gd name="connsiteY16-566" fmla="*/ 5491 h 10310"/>
                <a:gd name="connsiteX17-567" fmla="*/ 5773 w 10033"/>
                <a:gd name="connsiteY17-568" fmla="*/ 5001 h 10310"/>
                <a:gd name="connsiteX18-569" fmla="*/ 6219 w 10033"/>
                <a:gd name="connsiteY18-570" fmla="*/ 4620 h 10310"/>
                <a:gd name="connsiteX19-571" fmla="*/ 6934 w 10033"/>
                <a:gd name="connsiteY19-572" fmla="*/ 3844 h 10310"/>
                <a:gd name="connsiteX20-573" fmla="*/ 7473 w 10033"/>
                <a:gd name="connsiteY20-574" fmla="*/ 2960 h 10310"/>
                <a:gd name="connsiteX21-575" fmla="*/ 7787 w 10033"/>
                <a:gd name="connsiteY21-576" fmla="*/ 2374 h 10310"/>
                <a:gd name="connsiteX22-577" fmla="*/ 8239 w 10033"/>
                <a:gd name="connsiteY22-578" fmla="*/ 2578 h 10310"/>
                <a:gd name="connsiteX23-579" fmla="*/ 8371 w 10033"/>
                <a:gd name="connsiteY23-580" fmla="*/ 2770 h 10310"/>
                <a:gd name="connsiteX24-581" fmla="*/ 8998 w 10033"/>
                <a:gd name="connsiteY24-582" fmla="*/ 2864 h 10310"/>
                <a:gd name="connsiteX25-583" fmla="*/ 9312 w 10033"/>
                <a:gd name="connsiteY25-584" fmla="*/ 3450 h 10310"/>
                <a:gd name="connsiteX26-585" fmla="*/ 9537 w 10033"/>
                <a:gd name="connsiteY26-586" fmla="*/ 2088 h 10310"/>
                <a:gd name="connsiteX27-587" fmla="*/ 9807 w 10033"/>
                <a:gd name="connsiteY27-588" fmla="*/ 1803 h 10310"/>
                <a:gd name="connsiteX28-589" fmla="*/ 9622 w 10033"/>
                <a:gd name="connsiteY28-590" fmla="*/ 0 h 10310"/>
                <a:gd name="connsiteX29-591" fmla="*/ 438 w 10033"/>
                <a:gd name="connsiteY29-592" fmla="*/ 0 h 10310"/>
                <a:gd name="connsiteX0-593" fmla="*/ 438 w 10033"/>
                <a:gd name="connsiteY0-594" fmla="*/ 0 h 10310"/>
                <a:gd name="connsiteX1-595" fmla="*/ 127 w 10033"/>
                <a:gd name="connsiteY1-596" fmla="*/ 632 h 10310"/>
                <a:gd name="connsiteX2-597" fmla="*/ 38 w 10033"/>
                <a:gd name="connsiteY2-598" fmla="*/ 867 h 10310"/>
                <a:gd name="connsiteX3-599" fmla="*/ 347 w 10033"/>
                <a:gd name="connsiteY3-600" fmla="*/ 1014 h 10310"/>
                <a:gd name="connsiteX4-601" fmla="*/ 886 w 10033"/>
                <a:gd name="connsiteY4-602" fmla="*/ 1408 h 10310"/>
                <a:gd name="connsiteX5-603" fmla="*/ 1156 w 10033"/>
                <a:gd name="connsiteY5-604" fmla="*/ 2484 h 10310"/>
                <a:gd name="connsiteX6-605" fmla="*/ 1601 w 10033"/>
                <a:gd name="connsiteY6-606" fmla="*/ 4906 h 10310"/>
                <a:gd name="connsiteX7-607" fmla="*/ 1871 w 10033"/>
                <a:gd name="connsiteY7-608" fmla="*/ 6172 h 10310"/>
                <a:gd name="connsiteX8-609" fmla="*/ 2229 w 10033"/>
                <a:gd name="connsiteY8-610" fmla="*/ 7723 h 10310"/>
                <a:gd name="connsiteX9-611" fmla="*/ 3308 w 10033"/>
                <a:gd name="connsiteY9-612" fmla="*/ 9479 h 10310"/>
                <a:gd name="connsiteX10-613" fmla="*/ 3352 w 10033"/>
                <a:gd name="connsiteY10-614" fmla="*/ 10161 h 10310"/>
                <a:gd name="connsiteX11-615" fmla="*/ 3847 w 10033"/>
                <a:gd name="connsiteY11-616" fmla="*/ 10065 h 10310"/>
                <a:gd name="connsiteX12-617" fmla="*/ 4023 w 10033"/>
                <a:gd name="connsiteY12-618" fmla="*/ 8799 h 10310"/>
                <a:gd name="connsiteX13-619" fmla="*/ 4475 w 10033"/>
                <a:gd name="connsiteY13-620" fmla="*/ 6472 h 10310"/>
                <a:gd name="connsiteX14-621" fmla="*/ 4694 w 10033"/>
                <a:gd name="connsiteY14-622" fmla="*/ 5791 h 10310"/>
                <a:gd name="connsiteX15-623" fmla="*/ 4738 w 10033"/>
                <a:gd name="connsiteY15-624" fmla="*/ 5491 h 10310"/>
                <a:gd name="connsiteX16-625" fmla="*/ 5773 w 10033"/>
                <a:gd name="connsiteY16-626" fmla="*/ 5001 h 10310"/>
                <a:gd name="connsiteX17-627" fmla="*/ 6219 w 10033"/>
                <a:gd name="connsiteY17-628" fmla="*/ 4620 h 10310"/>
                <a:gd name="connsiteX18-629" fmla="*/ 6934 w 10033"/>
                <a:gd name="connsiteY18-630" fmla="*/ 3844 h 10310"/>
                <a:gd name="connsiteX19-631" fmla="*/ 7473 w 10033"/>
                <a:gd name="connsiteY19-632" fmla="*/ 2960 h 10310"/>
                <a:gd name="connsiteX20-633" fmla="*/ 7787 w 10033"/>
                <a:gd name="connsiteY20-634" fmla="*/ 2374 h 10310"/>
                <a:gd name="connsiteX21-635" fmla="*/ 8239 w 10033"/>
                <a:gd name="connsiteY21-636" fmla="*/ 2578 h 10310"/>
                <a:gd name="connsiteX22-637" fmla="*/ 8371 w 10033"/>
                <a:gd name="connsiteY22-638" fmla="*/ 2770 h 10310"/>
                <a:gd name="connsiteX23-639" fmla="*/ 8998 w 10033"/>
                <a:gd name="connsiteY23-640" fmla="*/ 2864 h 10310"/>
                <a:gd name="connsiteX24-641" fmla="*/ 9312 w 10033"/>
                <a:gd name="connsiteY24-642" fmla="*/ 3450 h 10310"/>
                <a:gd name="connsiteX25-643" fmla="*/ 9537 w 10033"/>
                <a:gd name="connsiteY25-644" fmla="*/ 2088 h 10310"/>
                <a:gd name="connsiteX26-645" fmla="*/ 9807 w 10033"/>
                <a:gd name="connsiteY26-646" fmla="*/ 1803 h 10310"/>
                <a:gd name="connsiteX27-647" fmla="*/ 9622 w 10033"/>
                <a:gd name="connsiteY27-648" fmla="*/ 0 h 10310"/>
                <a:gd name="connsiteX28-649" fmla="*/ 438 w 10033"/>
                <a:gd name="connsiteY28-650" fmla="*/ 0 h 10310"/>
                <a:gd name="connsiteX0-651" fmla="*/ 438 w 10033"/>
                <a:gd name="connsiteY0-652" fmla="*/ 0 h 10310"/>
                <a:gd name="connsiteX1-653" fmla="*/ 127 w 10033"/>
                <a:gd name="connsiteY1-654" fmla="*/ 632 h 10310"/>
                <a:gd name="connsiteX2-655" fmla="*/ 38 w 10033"/>
                <a:gd name="connsiteY2-656" fmla="*/ 867 h 10310"/>
                <a:gd name="connsiteX3-657" fmla="*/ 347 w 10033"/>
                <a:gd name="connsiteY3-658" fmla="*/ 1014 h 10310"/>
                <a:gd name="connsiteX4-659" fmla="*/ 886 w 10033"/>
                <a:gd name="connsiteY4-660" fmla="*/ 1408 h 10310"/>
                <a:gd name="connsiteX5-661" fmla="*/ 1156 w 10033"/>
                <a:gd name="connsiteY5-662" fmla="*/ 2484 h 10310"/>
                <a:gd name="connsiteX6-663" fmla="*/ 1601 w 10033"/>
                <a:gd name="connsiteY6-664" fmla="*/ 4906 h 10310"/>
                <a:gd name="connsiteX7-665" fmla="*/ 1871 w 10033"/>
                <a:gd name="connsiteY7-666" fmla="*/ 6172 h 10310"/>
                <a:gd name="connsiteX8-667" fmla="*/ 3308 w 10033"/>
                <a:gd name="connsiteY8-668" fmla="*/ 9479 h 10310"/>
                <a:gd name="connsiteX9-669" fmla="*/ 3352 w 10033"/>
                <a:gd name="connsiteY9-670" fmla="*/ 10161 h 10310"/>
                <a:gd name="connsiteX10-671" fmla="*/ 3847 w 10033"/>
                <a:gd name="connsiteY10-672" fmla="*/ 10065 h 10310"/>
                <a:gd name="connsiteX11-673" fmla="*/ 4023 w 10033"/>
                <a:gd name="connsiteY11-674" fmla="*/ 8799 h 10310"/>
                <a:gd name="connsiteX12-675" fmla="*/ 4475 w 10033"/>
                <a:gd name="connsiteY12-676" fmla="*/ 6472 h 10310"/>
                <a:gd name="connsiteX13-677" fmla="*/ 4694 w 10033"/>
                <a:gd name="connsiteY13-678" fmla="*/ 5791 h 10310"/>
                <a:gd name="connsiteX14-679" fmla="*/ 4738 w 10033"/>
                <a:gd name="connsiteY14-680" fmla="*/ 5491 h 10310"/>
                <a:gd name="connsiteX15-681" fmla="*/ 5773 w 10033"/>
                <a:gd name="connsiteY15-682" fmla="*/ 5001 h 10310"/>
                <a:gd name="connsiteX16-683" fmla="*/ 6219 w 10033"/>
                <a:gd name="connsiteY16-684" fmla="*/ 4620 h 10310"/>
                <a:gd name="connsiteX17-685" fmla="*/ 6934 w 10033"/>
                <a:gd name="connsiteY17-686" fmla="*/ 3844 h 10310"/>
                <a:gd name="connsiteX18-687" fmla="*/ 7473 w 10033"/>
                <a:gd name="connsiteY18-688" fmla="*/ 2960 h 10310"/>
                <a:gd name="connsiteX19-689" fmla="*/ 7787 w 10033"/>
                <a:gd name="connsiteY19-690" fmla="*/ 2374 h 10310"/>
                <a:gd name="connsiteX20-691" fmla="*/ 8239 w 10033"/>
                <a:gd name="connsiteY20-692" fmla="*/ 2578 h 10310"/>
                <a:gd name="connsiteX21-693" fmla="*/ 8371 w 10033"/>
                <a:gd name="connsiteY21-694" fmla="*/ 2770 h 10310"/>
                <a:gd name="connsiteX22-695" fmla="*/ 8998 w 10033"/>
                <a:gd name="connsiteY22-696" fmla="*/ 2864 h 10310"/>
                <a:gd name="connsiteX23-697" fmla="*/ 9312 w 10033"/>
                <a:gd name="connsiteY23-698" fmla="*/ 3450 h 10310"/>
                <a:gd name="connsiteX24-699" fmla="*/ 9537 w 10033"/>
                <a:gd name="connsiteY24-700" fmla="*/ 2088 h 10310"/>
                <a:gd name="connsiteX25-701" fmla="*/ 9807 w 10033"/>
                <a:gd name="connsiteY25-702" fmla="*/ 1803 h 10310"/>
                <a:gd name="connsiteX26-703" fmla="*/ 9622 w 10033"/>
                <a:gd name="connsiteY26-704" fmla="*/ 0 h 10310"/>
                <a:gd name="connsiteX27-705" fmla="*/ 438 w 10033"/>
                <a:gd name="connsiteY27-706" fmla="*/ 0 h 10310"/>
                <a:gd name="connsiteX0-707" fmla="*/ 438 w 10033"/>
                <a:gd name="connsiteY0-708" fmla="*/ 0 h 10310"/>
                <a:gd name="connsiteX1-709" fmla="*/ 127 w 10033"/>
                <a:gd name="connsiteY1-710" fmla="*/ 632 h 10310"/>
                <a:gd name="connsiteX2-711" fmla="*/ 38 w 10033"/>
                <a:gd name="connsiteY2-712" fmla="*/ 867 h 10310"/>
                <a:gd name="connsiteX3-713" fmla="*/ 347 w 10033"/>
                <a:gd name="connsiteY3-714" fmla="*/ 1014 h 10310"/>
                <a:gd name="connsiteX4-715" fmla="*/ 886 w 10033"/>
                <a:gd name="connsiteY4-716" fmla="*/ 1408 h 10310"/>
                <a:gd name="connsiteX5-717" fmla="*/ 1156 w 10033"/>
                <a:gd name="connsiteY5-718" fmla="*/ 2484 h 10310"/>
                <a:gd name="connsiteX6-719" fmla="*/ 1601 w 10033"/>
                <a:gd name="connsiteY6-720" fmla="*/ 4906 h 10310"/>
                <a:gd name="connsiteX7-721" fmla="*/ 1871 w 10033"/>
                <a:gd name="connsiteY7-722" fmla="*/ 6172 h 10310"/>
                <a:gd name="connsiteX8-723" fmla="*/ 3352 w 10033"/>
                <a:gd name="connsiteY8-724" fmla="*/ 10161 h 10310"/>
                <a:gd name="connsiteX9-725" fmla="*/ 3847 w 10033"/>
                <a:gd name="connsiteY9-726" fmla="*/ 10065 h 10310"/>
                <a:gd name="connsiteX10-727" fmla="*/ 4023 w 10033"/>
                <a:gd name="connsiteY10-728" fmla="*/ 8799 h 10310"/>
                <a:gd name="connsiteX11-729" fmla="*/ 4475 w 10033"/>
                <a:gd name="connsiteY11-730" fmla="*/ 6472 h 10310"/>
                <a:gd name="connsiteX12-731" fmla="*/ 4694 w 10033"/>
                <a:gd name="connsiteY12-732" fmla="*/ 5791 h 10310"/>
                <a:gd name="connsiteX13-733" fmla="*/ 4738 w 10033"/>
                <a:gd name="connsiteY13-734" fmla="*/ 5491 h 10310"/>
                <a:gd name="connsiteX14-735" fmla="*/ 5773 w 10033"/>
                <a:gd name="connsiteY14-736" fmla="*/ 5001 h 10310"/>
                <a:gd name="connsiteX15-737" fmla="*/ 6219 w 10033"/>
                <a:gd name="connsiteY15-738" fmla="*/ 4620 h 10310"/>
                <a:gd name="connsiteX16-739" fmla="*/ 6934 w 10033"/>
                <a:gd name="connsiteY16-740" fmla="*/ 3844 h 10310"/>
                <a:gd name="connsiteX17-741" fmla="*/ 7473 w 10033"/>
                <a:gd name="connsiteY17-742" fmla="*/ 2960 h 10310"/>
                <a:gd name="connsiteX18-743" fmla="*/ 7787 w 10033"/>
                <a:gd name="connsiteY18-744" fmla="*/ 2374 h 10310"/>
                <a:gd name="connsiteX19-745" fmla="*/ 8239 w 10033"/>
                <a:gd name="connsiteY19-746" fmla="*/ 2578 h 10310"/>
                <a:gd name="connsiteX20-747" fmla="*/ 8371 w 10033"/>
                <a:gd name="connsiteY20-748" fmla="*/ 2770 h 10310"/>
                <a:gd name="connsiteX21-749" fmla="*/ 8998 w 10033"/>
                <a:gd name="connsiteY21-750" fmla="*/ 2864 h 10310"/>
                <a:gd name="connsiteX22-751" fmla="*/ 9312 w 10033"/>
                <a:gd name="connsiteY22-752" fmla="*/ 3450 h 10310"/>
                <a:gd name="connsiteX23-753" fmla="*/ 9537 w 10033"/>
                <a:gd name="connsiteY23-754" fmla="*/ 2088 h 10310"/>
                <a:gd name="connsiteX24-755" fmla="*/ 9807 w 10033"/>
                <a:gd name="connsiteY24-756" fmla="*/ 1803 h 10310"/>
                <a:gd name="connsiteX25-757" fmla="*/ 9622 w 10033"/>
                <a:gd name="connsiteY25-758" fmla="*/ 0 h 10310"/>
                <a:gd name="connsiteX26-759" fmla="*/ 438 w 10033"/>
                <a:gd name="connsiteY26-760" fmla="*/ 0 h 10310"/>
                <a:gd name="connsiteX0-761" fmla="*/ 438 w 10033"/>
                <a:gd name="connsiteY0-762" fmla="*/ 0 h 10065"/>
                <a:gd name="connsiteX1-763" fmla="*/ 127 w 10033"/>
                <a:gd name="connsiteY1-764" fmla="*/ 632 h 10065"/>
                <a:gd name="connsiteX2-765" fmla="*/ 38 w 10033"/>
                <a:gd name="connsiteY2-766" fmla="*/ 867 h 10065"/>
                <a:gd name="connsiteX3-767" fmla="*/ 347 w 10033"/>
                <a:gd name="connsiteY3-768" fmla="*/ 1014 h 10065"/>
                <a:gd name="connsiteX4-769" fmla="*/ 886 w 10033"/>
                <a:gd name="connsiteY4-770" fmla="*/ 1408 h 10065"/>
                <a:gd name="connsiteX5-771" fmla="*/ 1156 w 10033"/>
                <a:gd name="connsiteY5-772" fmla="*/ 2484 h 10065"/>
                <a:gd name="connsiteX6-773" fmla="*/ 1601 w 10033"/>
                <a:gd name="connsiteY6-774" fmla="*/ 4906 h 10065"/>
                <a:gd name="connsiteX7-775" fmla="*/ 1871 w 10033"/>
                <a:gd name="connsiteY7-776" fmla="*/ 6172 h 10065"/>
                <a:gd name="connsiteX8-777" fmla="*/ 3847 w 10033"/>
                <a:gd name="connsiteY8-778" fmla="*/ 10065 h 10065"/>
                <a:gd name="connsiteX9-779" fmla="*/ 4023 w 10033"/>
                <a:gd name="connsiteY9-780" fmla="*/ 8799 h 10065"/>
                <a:gd name="connsiteX10-781" fmla="*/ 4475 w 10033"/>
                <a:gd name="connsiteY10-782" fmla="*/ 6472 h 10065"/>
                <a:gd name="connsiteX11-783" fmla="*/ 4694 w 10033"/>
                <a:gd name="connsiteY11-784" fmla="*/ 5791 h 10065"/>
                <a:gd name="connsiteX12-785" fmla="*/ 4738 w 10033"/>
                <a:gd name="connsiteY12-786" fmla="*/ 5491 h 10065"/>
                <a:gd name="connsiteX13-787" fmla="*/ 5773 w 10033"/>
                <a:gd name="connsiteY13-788" fmla="*/ 5001 h 10065"/>
                <a:gd name="connsiteX14-789" fmla="*/ 6219 w 10033"/>
                <a:gd name="connsiteY14-790" fmla="*/ 4620 h 10065"/>
                <a:gd name="connsiteX15-791" fmla="*/ 6934 w 10033"/>
                <a:gd name="connsiteY15-792" fmla="*/ 3844 h 10065"/>
                <a:gd name="connsiteX16-793" fmla="*/ 7473 w 10033"/>
                <a:gd name="connsiteY16-794" fmla="*/ 2960 h 10065"/>
                <a:gd name="connsiteX17-795" fmla="*/ 7787 w 10033"/>
                <a:gd name="connsiteY17-796" fmla="*/ 2374 h 10065"/>
                <a:gd name="connsiteX18-797" fmla="*/ 8239 w 10033"/>
                <a:gd name="connsiteY18-798" fmla="*/ 2578 h 10065"/>
                <a:gd name="connsiteX19-799" fmla="*/ 8371 w 10033"/>
                <a:gd name="connsiteY19-800" fmla="*/ 2770 h 10065"/>
                <a:gd name="connsiteX20-801" fmla="*/ 8998 w 10033"/>
                <a:gd name="connsiteY20-802" fmla="*/ 2864 h 10065"/>
                <a:gd name="connsiteX21-803" fmla="*/ 9312 w 10033"/>
                <a:gd name="connsiteY21-804" fmla="*/ 3450 h 10065"/>
                <a:gd name="connsiteX22-805" fmla="*/ 9537 w 10033"/>
                <a:gd name="connsiteY22-806" fmla="*/ 2088 h 10065"/>
                <a:gd name="connsiteX23-807" fmla="*/ 9807 w 10033"/>
                <a:gd name="connsiteY23-808" fmla="*/ 1803 h 10065"/>
                <a:gd name="connsiteX24-809" fmla="*/ 9622 w 10033"/>
                <a:gd name="connsiteY24-810" fmla="*/ 0 h 10065"/>
                <a:gd name="connsiteX25-811" fmla="*/ 438 w 10033"/>
                <a:gd name="connsiteY25-812" fmla="*/ 0 h 10065"/>
                <a:gd name="connsiteX0-813" fmla="*/ 438 w 10033"/>
                <a:gd name="connsiteY0-814" fmla="*/ 0 h 8799"/>
                <a:gd name="connsiteX1-815" fmla="*/ 127 w 10033"/>
                <a:gd name="connsiteY1-816" fmla="*/ 632 h 8799"/>
                <a:gd name="connsiteX2-817" fmla="*/ 38 w 10033"/>
                <a:gd name="connsiteY2-818" fmla="*/ 867 h 8799"/>
                <a:gd name="connsiteX3-819" fmla="*/ 347 w 10033"/>
                <a:gd name="connsiteY3-820" fmla="*/ 1014 h 8799"/>
                <a:gd name="connsiteX4-821" fmla="*/ 886 w 10033"/>
                <a:gd name="connsiteY4-822" fmla="*/ 1408 h 8799"/>
                <a:gd name="connsiteX5-823" fmla="*/ 1156 w 10033"/>
                <a:gd name="connsiteY5-824" fmla="*/ 2484 h 8799"/>
                <a:gd name="connsiteX6-825" fmla="*/ 1601 w 10033"/>
                <a:gd name="connsiteY6-826" fmla="*/ 4906 h 8799"/>
                <a:gd name="connsiteX7-827" fmla="*/ 1871 w 10033"/>
                <a:gd name="connsiteY7-828" fmla="*/ 6172 h 8799"/>
                <a:gd name="connsiteX8-829" fmla="*/ 4023 w 10033"/>
                <a:gd name="connsiteY8-830" fmla="*/ 8799 h 8799"/>
                <a:gd name="connsiteX9-831" fmla="*/ 4475 w 10033"/>
                <a:gd name="connsiteY9-832" fmla="*/ 6472 h 8799"/>
                <a:gd name="connsiteX10-833" fmla="*/ 4694 w 10033"/>
                <a:gd name="connsiteY10-834" fmla="*/ 5791 h 8799"/>
                <a:gd name="connsiteX11-835" fmla="*/ 4738 w 10033"/>
                <a:gd name="connsiteY11-836" fmla="*/ 5491 h 8799"/>
                <a:gd name="connsiteX12-837" fmla="*/ 5773 w 10033"/>
                <a:gd name="connsiteY12-838" fmla="*/ 5001 h 8799"/>
                <a:gd name="connsiteX13-839" fmla="*/ 6219 w 10033"/>
                <a:gd name="connsiteY13-840" fmla="*/ 4620 h 8799"/>
                <a:gd name="connsiteX14-841" fmla="*/ 6934 w 10033"/>
                <a:gd name="connsiteY14-842" fmla="*/ 3844 h 8799"/>
                <a:gd name="connsiteX15-843" fmla="*/ 7473 w 10033"/>
                <a:gd name="connsiteY15-844" fmla="*/ 2960 h 8799"/>
                <a:gd name="connsiteX16-845" fmla="*/ 7787 w 10033"/>
                <a:gd name="connsiteY16-846" fmla="*/ 2374 h 8799"/>
                <a:gd name="connsiteX17-847" fmla="*/ 8239 w 10033"/>
                <a:gd name="connsiteY17-848" fmla="*/ 2578 h 8799"/>
                <a:gd name="connsiteX18-849" fmla="*/ 8371 w 10033"/>
                <a:gd name="connsiteY18-850" fmla="*/ 2770 h 8799"/>
                <a:gd name="connsiteX19-851" fmla="*/ 8998 w 10033"/>
                <a:gd name="connsiteY19-852" fmla="*/ 2864 h 8799"/>
                <a:gd name="connsiteX20-853" fmla="*/ 9312 w 10033"/>
                <a:gd name="connsiteY20-854" fmla="*/ 3450 h 8799"/>
                <a:gd name="connsiteX21-855" fmla="*/ 9537 w 10033"/>
                <a:gd name="connsiteY21-856" fmla="*/ 2088 h 8799"/>
                <a:gd name="connsiteX22-857" fmla="*/ 9807 w 10033"/>
                <a:gd name="connsiteY22-858" fmla="*/ 1803 h 8799"/>
                <a:gd name="connsiteX23-859" fmla="*/ 9622 w 10033"/>
                <a:gd name="connsiteY23-860" fmla="*/ 0 h 8799"/>
                <a:gd name="connsiteX24-861" fmla="*/ 438 w 10033"/>
                <a:gd name="connsiteY24-862" fmla="*/ 0 h 8799"/>
                <a:gd name="connsiteX0-863" fmla="*/ 437 w 10000"/>
                <a:gd name="connsiteY0-864" fmla="*/ 0 h 7927"/>
                <a:gd name="connsiteX1-865" fmla="*/ 127 w 10000"/>
                <a:gd name="connsiteY1-866" fmla="*/ 718 h 7927"/>
                <a:gd name="connsiteX2-867" fmla="*/ 38 w 10000"/>
                <a:gd name="connsiteY2-868" fmla="*/ 985 h 7927"/>
                <a:gd name="connsiteX3-869" fmla="*/ 346 w 10000"/>
                <a:gd name="connsiteY3-870" fmla="*/ 1152 h 7927"/>
                <a:gd name="connsiteX4-871" fmla="*/ 883 w 10000"/>
                <a:gd name="connsiteY4-872" fmla="*/ 1600 h 7927"/>
                <a:gd name="connsiteX5-873" fmla="*/ 1152 w 10000"/>
                <a:gd name="connsiteY5-874" fmla="*/ 2823 h 7927"/>
                <a:gd name="connsiteX6-875" fmla="*/ 1596 w 10000"/>
                <a:gd name="connsiteY6-876" fmla="*/ 5576 h 7927"/>
                <a:gd name="connsiteX7-877" fmla="*/ 1865 w 10000"/>
                <a:gd name="connsiteY7-878" fmla="*/ 7014 h 7927"/>
                <a:gd name="connsiteX8-879" fmla="*/ 4460 w 10000"/>
                <a:gd name="connsiteY8-880" fmla="*/ 7355 h 7927"/>
                <a:gd name="connsiteX9-881" fmla="*/ 4679 w 10000"/>
                <a:gd name="connsiteY9-882" fmla="*/ 6581 h 7927"/>
                <a:gd name="connsiteX10-883" fmla="*/ 4722 w 10000"/>
                <a:gd name="connsiteY10-884" fmla="*/ 6240 h 7927"/>
                <a:gd name="connsiteX11-885" fmla="*/ 5754 w 10000"/>
                <a:gd name="connsiteY11-886" fmla="*/ 5684 h 7927"/>
                <a:gd name="connsiteX12-887" fmla="*/ 6199 w 10000"/>
                <a:gd name="connsiteY12-888" fmla="*/ 5251 h 7927"/>
                <a:gd name="connsiteX13-889" fmla="*/ 6911 w 10000"/>
                <a:gd name="connsiteY13-890" fmla="*/ 4369 h 7927"/>
                <a:gd name="connsiteX14-891" fmla="*/ 7448 w 10000"/>
                <a:gd name="connsiteY14-892" fmla="*/ 3364 h 7927"/>
                <a:gd name="connsiteX15-893" fmla="*/ 7761 w 10000"/>
                <a:gd name="connsiteY15-894" fmla="*/ 2698 h 7927"/>
                <a:gd name="connsiteX16-895" fmla="*/ 8212 w 10000"/>
                <a:gd name="connsiteY16-896" fmla="*/ 2930 h 7927"/>
                <a:gd name="connsiteX17-897" fmla="*/ 8343 w 10000"/>
                <a:gd name="connsiteY17-898" fmla="*/ 3148 h 7927"/>
                <a:gd name="connsiteX18-899" fmla="*/ 8968 w 10000"/>
                <a:gd name="connsiteY18-900" fmla="*/ 3255 h 7927"/>
                <a:gd name="connsiteX19-901" fmla="*/ 9281 w 10000"/>
                <a:gd name="connsiteY19-902" fmla="*/ 3921 h 7927"/>
                <a:gd name="connsiteX20-903" fmla="*/ 9506 w 10000"/>
                <a:gd name="connsiteY20-904" fmla="*/ 2373 h 7927"/>
                <a:gd name="connsiteX21-905" fmla="*/ 9775 w 10000"/>
                <a:gd name="connsiteY21-906" fmla="*/ 2049 h 7927"/>
                <a:gd name="connsiteX22-907" fmla="*/ 9590 w 10000"/>
                <a:gd name="connsiteY22-908" fmla="*/ 0 h 7927"/>
                <a:gd name="connsiteX23-909" fmla="*/ 437 w 10000"/>
                <a:gd name="connsiteY23-910" fmla="*/ 0 h 7927"/>
                <a:gd name="connsiteX0-911" fmla="*/ 437 w 10000"/>
                <a:gd name="connsiteY0-912" fmla="*/ 0 h 10393"/>
                <a:gd name="connsiteX1-913" fmla="*/ 127 w 10000"/>
                <a:gd name="connsiteY1-914" fmla="*/ 906 h 10393"/>
                <a:gd name="connsiteX2-915" fmla="*/ 38 w 10000"/>
                <a:gd name="connsiteY2-916" fmla="*/ 1243 h 10393"/>
                <a:gd name="connsiteX3-917" fmla="*/ 346 w 10000"/>
                <a:gd name="connsiteY3-918" fmla="*/ 1453 h 10393"/>
                <a:gd name="connsiteX4-919" fmla="*/ 883 w 10000"/>
                <a:gd name="connsiteY4-920" fmla="*/ 2018 h 10393"/>
                <a:gd name="connsiteX5-921" fmla="*/ 1152 w 10000"/>
                <a:gd name="connsiteY5-922" fmla="*/ 3561 h 10393"/>
                <a:gd name="connsiteX6-923" fmla="*/ 1596 w 10000"/>
                <a:gd name="connsiteY6-924" fmla="*/ 7034 h 10393"/>
                <a:gd name="connsiteX7-925" fmla="*/ 1865 w 10000"/>
                <a:gd name="connsiteY7-926" fmla="*/ 8848 h 10393"/>
                <a:gd name="connsiteX8-927" fmla="*/ 4460 w 10000"/>
                <a:gd name="connsiteY8-928" fmla="*/ 9278 h 10393"/>
                <a:gd name="connsiteX9-929" fmla="*/ 4814 w 10000"/>
                <a:gd name="connsiteY9-930" fmla="*/ 8695 h 10393"/>
                <a:gd name="connsiteX10-931" fmla="*/ 4722 w 10000"/>
                <a:gd name="connsiteY10-932" fmla="*/ 7872 h 10393"/>
                <a:gd name="connsiteX11-933" fmla="*/ 5754 w 10000"/>
                <a:gd name="connsiteY11-934" fmla="*/ 7170 h 10393"/>
                <a:gd name="connsiteX12-935" fmla="*/ 6199 w 10000"/>
                <a:gd name="connsiteY12-936" fmla="*/ 6624 h 10393"/>
                <a:gd name="connsiteX13-937" fmla="*/ 6911 w 10000"/>
                <a:gd name="connsiteY13-938" fmla="*/ 5512 h 10393"/>
                <a:gd name="connsiteX14-939" fmla="*/ 7448 w 10000"/>
                <a:gd name="connsiteY14-940" fmla="*/ 4244 h 10393"/>
                <a:gd name="connsiteX15-941" fmla="*/ 7761 w 10000"/>
                <a:gd name="connsiteY15-942" fmla="*/ 3404 h 10393"/>
                <a:gd name="connsiteX16-943" fmla="*/ 8212 w 10000"/>
                <a:gd name="connsiteY16-944" fmla="*/ 3696 h 10393"/>
                <a:gd name="connsiteX17-945" fmla="*/ 8343 w 10000"/>
                <a:gd name="connsiteY17-946" fmla="*/ 3971 h 10393"/>
                <a:gd name="connsiteX18-947" fmla="*/ 8968 w 10000"/>
                <a:gd name="connsiteY18-948" fmla="*/ 4106 h 10393"/>
                <a:gd name="connsiteX19-949" fmla="*/ 9281 w 10000"/>
                <a:gd name="connsiteY19-950" fmla="*/ 4946 h 10393"/>
                <a:gd name="connsiteX20-951" fmla="*/ 9506 w 10000"/>
                <a:gd name="connsiteY20-952" fmla="*/ 2994 h 10393"/>
                <a:gd name="connsiteX21-953" fmla="*/ 9775 w 10000"/>
                <a:gd name="connsiteY21-954" fmla="*/ 2585 h 10393"/>
                <a:gd name="connsiteX22-955" fmla="*/ 9590 w 10000"/>
                <a:gd name="connsiteY22-956" fmla="*/ 0 h 10393"/>
                <a:gd name="connsiteX23-957" fmla="*/ 437 w 10000"/>
                <a:gd name="connsiteY23-958" fmla="*/ 0 h 10393"/>
                <a:gd name="connsiteX0-959" fmla="*/ 437 w 10000"/>
                <a:gd name="connsiteY0-960" fmla="*/ 0 h 10393"/>
                <a:gd name="connsiteX1-961" fmla="*/ 127 w 10000"/>
                <a:gd name="connsiteY1-962" fmla="*/ 906 h 10393"/>
                <a:gd name="connsiteX2-963" fmla="*/ 38 w 10000"/>
                <a:gd name="connsiteY2-964" fmla="*/ 1243 h 10393"/>
                <a:gd name="connsiteX3-965" fmla="*/ 346 w 10000"/>
                <a:gd name="connsiteY3-966" fmla="*/ 1453 h 10393"/>
                <a:gd name="connsiteX4-967" fmla="*/ 883 w 10000"/>
                <a:gd name="connsiteY4-968" fmla="*/ 2018 h 10393"/>
                <a:gd name="connsiteX5-969" fmla="*/ 1152 w 10000"/>
                <a:gd name="connsiteY5-970" fmla="*/ 3561 h 10393"/>
                <a:gd name="connsiteX6-971" fmla="*/ 1596 w 10000"/>
                <a:gd name="connsiteY6-972" fmla="*/ 7034 h 10393"/>
                <a:gd name="connsiteX7-973" fmla="*/ 1865 w 10000"/>
                <a:gd name="connsiteY7-974" fmla="*/ 8848 h 10393"/>
                <a:gd name="connsiteX8-975" fmla="*/ 4460 w 10000"/>
                <a:gd name="connsiteY8-976" fmla="*/ 9278 h 10393"/>
                <a:gd name="connsiteX9-977" fmla="*/ 4814 w 10000"/>
                <a:gd name="connsiteY9-978" fmla="*/ 8695 h 10393"/>
                <a:gd name="connsiteX10-979" fmla="*/ 4722 w 10000"/>
                <a:gd name="connsiteY10-980" fmla="*/ 7872 h 10393"/>
                <a:gd name="connsiteX11-981" fmla="*/ 5754 w 10000"/>
                <a:gd name="connsiteY11-982" fmla="*/ 7170 h 10393"/>
                <a:gd name="connsiteX12-983" fmla="*/ 6199 w 10000"/>
                <a:gd name="connsiteY12-984" fmla="*/ 6624 h 10393"/>
                <a:gd name="connsiteX13-985" fmla="*/ 6911 w 10000"/>
                <a:gd name="connsiteY13-986" fmla="*/ 5512 h 10393"/>
                <a:gd name="connsiteX14-987" fmla="*/ 7448 w 10000"/>
                <a:gd name="connsiteY14-988" fmla="*/ 4244 h 10393"/>
                <a:gd name="connsiteX15-989" fmla="*/ 7761 w 10000"/>
                <a:gd name="connsiteY15-990" fmla="*/ 3404 h 10393"/>
                <a:gd name="connsiteX16-991" fmla="*/ 8212 w 10000"/>
                <a:gd name="connsiteY16-992" fmla="*/ 3696 h 10393"/>
                <a:gd name="connsiteX17-993" fmla="*/ 8343 w 10000"/>
                <a:gd name="connsiteY17-994" fmla="*/ 3971 h 10393"/>
                <a:gd name="connsiteX18-995" fmla="*/ 8968 w 10000"/>
                <a:gd name="connsiteY18-996" fmla="*/ 4106 h 10393"/>
                <a:gd name="connsiteX19-997" fmla="*/ 9281 w 10000"/>
                <a:gd name="connsiteY19-998" fmla="*/ 4946 h 10393"/>
                <a:gd name="connsiteX20-999" fmla="*/ 9506 w 10000"/>
                <a:gd name="connsiteY20-1000" fmla="*/ 2994 h 10393"/>
                <a:gd name="connsiteX21-1001" fmla="*/ 9775 w 10000"/>
                <a:gd name="connsiteY21-1002" fmla="*/ 2585 h 10393"/>
                <a:gd name="connsiteX22-1003" fmla="*/ 9590 w 10000"/>
                <a:gd name="connsiteY22-1004" fmla="*/ 0 h 10393"/>
                <a:gd name="connsiteX23-1005" fmla="*/ 437 w 10000"/>
                <a:gd name="connsiteY23-1006" fmla="*/ 0 h 10393"/>
                <a:gd name="connsiteX0-1007" fmla="*/ 437 w 10000"/>
                <a:gd name="connsiteY0-1008" fmla="*/ 0 h 10393"/>
                <a:gd name="connsiteX1-1009" fmla="*/ 127 w 10000"/>
                <a:gd name="connsiteY1-1010" fmla="*/ 906 h 10393"/>
                <a:gd name="connsiteX2-1011" fmla="*/ 38 w 10000"/>
                <a:gd name="connsiteY2-1012" fmla="*/ 1243 h 10393"/>
                <a:gd name="connsiteX3-1013" fmla="*/ 346 w 10000"/>
                <a:gd name="connsiteY3-1014" fmla="*/ 1453 h 10393"/>
                <a:gd name="connsiteX4-1015" fmla="*/ 883 w 10000"/>
                <a:gd name="connsiteY4-1016" fmla="*/ 2018 h 10393"/>
                <a:gd name="connsiteX5-1017" fmla="*/ 1152 w 10000"/>
                <a:gd name="connsiteY5-1018" fmla="*/ 3561 h 10393"/>
                <a:gd name="connsiteX6-1019" fmla="*/ 1596 w 10000"/>
                <a:gd name="connsiteY6-1020" fmla="*/ 7034 h 10393"/>
                <a:gd name="connsiteX7-1021" fmla="*/ 2028 w 10000"/>
                <a:gd name="connsiteY7-1022" fmla="*/ 8695 h 10393"/>
                <a:gd name="connsiteX8-1023" fmla="*/ 4460 w 10000"/>
                <a:gd name="connsiteY8-1024" fmla="*/ 9278 h 10393"/>
                <a:gd name="connsiteX9-1025" fmla="*/ 4814 w 10000"/>
                <a:gd name="connsiteY9-1026" fmla="*/ 8695 h 10393"/>
                <a:gd name="connsiteX10-1027" fmla="*/ 4722 w 10000"/>
                <a:gd name="connsiteY10-1028" fmla="*/ 7872 h 10393"/>
                <a:gd name="connsiteX11-1029" fmla="*/ 5754 w 10000"/>
                <a:gd name="connsiteY11-1030" fmla="*/ 7170 h 10393"/>
                <a:gd name="connsiteX12-1031" fmla="*/ 6199 w 10000"/>
                <a:gd name="connsiteY12-1032" fmla="*/ 6624 h 10393"/>
                <a:gd name="connsiteX13-1033" fmla="*/ 6911 w 10000"/>
                <a:gd name="connsiteY13-1034" fmla="*/ 5512 h 10393"/>
                <a:gd name="connsiteX14-1035" fmla="*/ 7448 w 10000"/>
                <a:gd name="connsiteY14-1036" fmla="*/ 4244 h 10393"/>
                <a:gd name="connsiteX15-1037" fmla="*/ 7761 w 10000"/>
                <a:gd name="connsiteY15-1038" fmla="*/ 3404 h 10393"/>
                <a:gd name="connsiteX16-1039" fmla="*/ 8212 w 10000"/>
                <a:gd name="connsiteY16-1040" fmla="*/ 3696 h 10393"/>
                <a:gd name="connsiteX17-1041" fmla="*/ 8343 w 10000"/>
                <a:gd name="connsiteY17-1042" fmla="*/ 3971 h 10393"/>
                <a:gd name="connsiteX18-1043" fmla="*/ 8968 w 10000"/>
                <a:gd name="connsiteY18-1044" fmla="*/ 4106 h 10393"/>
                <a:gd name="connsiteX19-1045" fmla="*/ 9281 w 10000"/>
                <a:gd name="connsiteY19-1046" fmla="*/ 4946 h 10393"/>
                <a:gd name="connsiteX20-1047" fmla="*/ 9506 w 10000"/>
                <a:gd name="connsiteY20-1048" fmla="*/ 2994 h 10393"/>
                <a:gd name="connsiteX21-1049" fmla="*/ 9775 w 10000"/>
                <a:gd name="connsiteY21-1050" fmla="*/ 2585 h 10393"/>
                <a:gd name="connsiteX22-1051" fmla="*/ 9590 w 10000"/>
                <a:gd name="connsiteY22-1052" fmla="*/ 0 h 10393"/>
                <a:gd name="connsiteX23-1053" fmla="*/ 437 w 10000"/>
                <a:gd name="connsiteY23-1054" fmla="*/ 0 h 10393"/>
                <a:gd name="connsiteX0-1055" fmla="*/ 437 w 10000"/>
                <a:gd name="connsiteY0-1056" fmla="*/ 0 h 8695"/>
                <a:gd name="connsiteX1-1057" fmla="*/ 127 w 10000"/>
                <a:gd name="connsiteY1-1058" fmla="*/ 906 h 8695"/>
                <a:gd name="connsiteX2-1059" fmla="*/ 38 w 10000"/>
                <a:gd name="connsiteY2-1060" fmla="*/ 1243 h 8695"/>
                <a:gd name="connsiteX3-1061" fmla="*/ 346 w 10000"/>
                <a:gd name="connsiteY3-1062" fmla="*/ 1453 h 8695"/>
                <a:gd name="connsiteX4-1063" fmla="*/ 883 w 10000"/>
                <a:gd name="connsiteY4-1064" fmla="*/ 2018 h 8695"/>
                <a:gd name="connsiteX5-1065" fmla="*/ 1152 w 10000"/>
                <a:gd name="connsiteY5-1066" fmla="*/ 3561 h 8695"/>
                <a:gd name="connsiteX6-1067" fmla="*/ 1596 w 10000"/>
                <a:gd name="connsiteY6-1068" fmla="*/ 7034 h 8695"/>
                <a:gd name="connsiteX7-1069" fmla="*/ 2028 w 10000"/>
                <a:gd name="connsiteY7-1070" fmla="*/ 8695 h 8695"/>
                <a:gd name="connsiteX8-1071" fmla="*/ 4814 w 10000"/>
                <a:gd name="connsiteY8-1072" fmla="*/ 8695 h 8695"/>
                <a:gd name="connsiteX9-1073" fmla="*/ 4814 w 10000"/>
                <a:gd name="connsiteY9-1074" fmla="*/ 8695 h 8695"/>
                <a:gd name="connsiteX10-1075" fmla="*/ 4722 w 10000"/>
                <a:gd name="connsiteY10-1076" fmla="*/ 7872 h 8695"/>
                <a:gd name="connsiteX11-1077" fmla="*/ 5754 w 10000"/>
                <a:gd name="connsiteY11-1078" fmla="*/ 7170 h 8695"/>
                <a:gd name="connsiteX12-1079" fmla="*/ 6199 w 10000"/>
                <a:gd name="connsiteY12-1080" fmla="*/ 6624 h 8695"/>
                <a:gd name="connsiteX13-1081" fmla="*/ 6911 w 10000"/>
                <a:gd name="connsiteY13-1082" fmla="*/ 5512 h 8695"/>
                <a:gd name="connsiteX14-1083" fmla="*/ 7448 w 10000"/>
                <a:gd name="connsiteY14-1084" fmla="*/ 4244 h 8695"/>
                <a:gd name="connsiteX15-1085" fmla="*/ 7761 w 10000"/>
                <a:gd name="connsiteY15-1086" fmla="*/ 3404 h 8695"/>
                <a:gd name="connsiteX16-1087" fmla="*/ 8212 w 10000"/>
                <a:gd name="connsiteY16-1088" fmla="*/ 3696 h 8695"/>
                <a:gd name="connsiteX17-1089" fmla="*/ 8343 w 10000"/>
                <a:gd name="connsiteY17-1090" fmla="*/ 3971 h 8695"/>
                <a:gd name="connsiteX18-1091" fmla="*/ 8968 w 10000"/>
                <a:gd name="connsiteY18-1092" fmla="*/ 4106 h 8695"/>
                <a:gd name="connsiteX19-1093" fmla="*/ 9281 w 10000"/>
                <a:gd name="connsiteY19-1094" fmla="*/ 4946 h 8695"/>
                <a:gd name="connsiteX20-1095" fmla="*/ 9506 w 10000"/>
                <a:gd name="connsiteY20-1096" fmla="*/ 2994 h 8695"/>
                <a:gd name="connsiteX21-1097" fmla="*/ 9775 w 10000"/>
                <a:gd name="connsiteY21-1098" fmla="*/ 2585 h 8695"/>
                <a:gd name="connsiteX22-1099" fmla="*/ 9590 w 10000"/>
                <a:gd name="connsiteY22-1100" fmla="*/ 0 h 8695"/>
                <a:gd name="connsiteX23-1101" fmla="*/ 437 w 10000"/>
                <a:gd name="connsiteY23-1102" fmla="*/ 0 h 86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Lst>
              <a:rect l="l" t="t" r="r" b="b"/>
              <a:pathLst>
                <a:path w="10000" h="8695">
                  <a:moveTo>
                    <a:pt x="437" y="0"/>
                  </a:moveTo>
                  <a:cubicBezTo>
                    <a:pt x="467" y="77"/>
                    <a:pt x="89" y="828"/>
                    <a:pt x="127" y="906"/>
                  </a:cubicBezTo>
                  <a:cubicBezTo>
                    <a:pt x="164" y="965"/>
                    <a:pt x="0" y="1145"/>
                    <a:pt x="38" y="1243"/>
                  </a:cubicBezTo>
                  <a:cubicBezTo>
                    <a:pt x="75" y="1341"/>
                    <a:pt x="308" y="1335"/>
                    <a:pt x="346" y="1453"/>
                  </a:cubicBezTo>
                  <a:cubicBezTo>
                    <a:pt x="483" y="1882"/>
                    <a:pt x="696" y="1921"/>
                    <a:pt x="883" y="2018"/>
                  </a:cubicBezTo>
                  <a:cubicBezTo>
                    <a:pt x="977" y="2917"/>
                    <a:pt x="808" y="3267"/>
                    <a:pt x="1152" y="3561"/>
                  </a:cubicBezTo>
                  <a:cubicBezTo>
                    <a:pt x="1521" y="4323"/>
                    <a:pt x="1183" y="6605"/>
                    <a:pt x="1596" y="7034"/>
                  </a:cubicBezTo>
                  <a:cubicBezTo>
                    <a:pt x="1815" y="7502"/>
                    <a:pt x="1984" y="7875"/>
                    <a:pt x="2028" y="8695"/>
                  </a:cubicBezTo>
                  <a:lnTo>
                    <a:pt x="4814" y="8695"/>
                  </a:lnTo>
                  <a:lnTo>
                    <a:pt x="4814" y="8695"/>
                  </a:lnTo>
                  <a:cubicBezTo>
                    <a:pt x="4838" y="8559"/>
                    <a:pt x="4679" y="7951"/>
                    <a:pt x="4722" y="7872"/>
                  </a:cubicBezTo>
                  <a:cubicBezTo>
                    <a:pt x="5003" y="7228"/>
                    <a:pt x="5417" y="7502"/>
                    <a:pt x="5754" y="7170"/>
                  </a:cubicBezTo>
                  <a:cubicBezTo>
                    <a:pt x="5910" y="6995"/>
                    <a:pt x="6029" y="6742"/>
                    <a:pt x="6199" y="6624"/>
                  </a:cubicBezTo>
                  <a:cubicBezTo>
                    <a:pt x="6511" y="5981"/>
                    <a:pt x="6573" y="5843"/>
                    <a:pt x="6911" y="5512"/>
                  </a:cubicBezTo>
                  <a:cubicBezTo>
                    <a:pt x="7123" y="4517"/>
                    <a:pt x="7011" y="4477"/>
                    <a:pt x="7448" y="4244"/>
                  </a:cubicBezTo>
                  <a:cubicBezTo>
                    <a:pt x="7643" y="3834"/>
                    <a:pt x="7549" y="3638"/>
                    <a:pt x="7761" y="3404"/>
                  </a:cubicBezTo>
                  <a:cubicBezTo>
                    <a:pt x="7849" y="3444"/>
                    <a:pt x="8093" y="3521"/>
                    <a:pt x="8212" y="3696"/>
                  </a:cubicBezTo>
                  <a:cubicBezTo>
                    <a:pt x="8256" y="3754"/>
                    <a:pt x="8287" y="3931"/>
                    <a:pt x="8343" y="3971"/>
                  </a:cubicBezTo>
                  <a:cubicBezTo>
                    <a:pt x="8543" y="4068"/>
                    <a:pt x="8756" y="4047"/>
                    <a:pt x="8968" y="4106"/>
                  </a:cubicBezTo>
                  <a:cubicBezTo>
                    <a:pt x="9012" y="4809"/>
                    <a:pt x="9031" y="5200"/>
                    <a:pt x="9281" y="4946"/>
                  </a:cubicBezTo>
                  <a:cubicBezTo>
                    <a:pt x="9406" y="4341"/>
                    <a:pt x="9393" y="3424"/>
                    <a:pt x="9506" y="2994"/>
                  </a:cubicBezTo>
                  <a:cubicBezTo>
                    <a:pt x="9568" y="2740"/>
                    <a:pt x="9681" y="2664"/>
                    <a:pt x="9775" y="2585"/>
                  </a:cubicBezTo>
                  <a:cubicBezTo>
                    <a:pt x="10000" y="1805"/>
                    <a:pt x="9909" y="117"/>
                    <a:pt x="9590" y="0"/>
                  </a:cubicBezTo>
                  <a:lnTo>
                    <a:pt x="437" y="0"/>
                  </a:lnTo>
                  <a:close/>
                </a:path>
              </a:pathLst>
            </a:custGeom>
            <a:solidFill>
              <a:schemeClr val="accent3">
                <a:lumMod val="60000"/>
                <a:lumOff val="40000"/>
              </a:schemeClr>
            </a:solidFill>
            <a:ln w="28575">
              <a:solidFill>
                <a:schemeClr val="accent3">
                  <a:lumMod val="20000"/>
                  <a:lumOff val="80000"/>
                </a:schemeClr>
              </a:solid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98" name="Oval 18"/>
            <p:cNvSpPr>
              <a:spLocks noChangeArrowheads="1"/>
            </p:cNvSpPr>
            <p:nvPr/>
          </p:nvSpPr>
          <p:spPr bwMode="auto">
            <a:xfrm flipV="1">
              <a:off x="6012160" y="3113786"/>
              <a:ext cx="569654" cy="268856"/>
            </a:xfrm>
            <a:prstGeom prst="ellipse">
              <a:avLst/>
            </a:prstGeom>
            <a:solidFill>
              <a:srgbClr val="333333"/>
            </a:solidFill>
            <a:ln w="19050">
              <a:solidFill>
                <a:schemeClr val="tx1">
                  <a:lumMod val="50000"/>
                </a:schemeClr>
              </a:solidFill>
              <a:round/>
            </a:ln>
          </p:spPr>
          <p:txBody>
            <a:bodyPr wrap="none" anchor="ctr"/>
            <a:lstStyle/>
            <a:p>
              <a:pPr defTabSz="914400">
                <a:defRPr/>
              </a:pPr>
              <a:endParaRPr lang="en-GB">
                <a:solidFill>
                  <a:prstClr val="white"/>
                </a:solidFill>
                <a:latin typeface="Calibri" panose="020F0502020204030204"/>
                <a:cs typeface="Arial" panose="020B0604020202020204" pitchFamily="34" charset="0"/>
              </a:endParaRPr>
            </a:p>
          </p:txBody>
        </p:sp>
        <p:sp>
          <p:nvSpPr>
            <p:cNvPr id="125" name="Line 36"/>
            <p:cNvSpPr>
              <a:spLocks noChangeShapeType="1"/>
            </p:cNvSpPr>
            <p:nvPr/>
          </p:nvSpPr>
          <p:spPr bwMode="auto">
            <a:xfrm rot="5400000">
              <a:off x="4610141" y="4259187"/>
              <a:ext cx="1768690" cy="0"/>
            </a:xfrm>
            <a:prstGeom prst="line">
              <a:avLst/>
            </a:prstGeom>
            <a:noFill/>
            <a:ln w="76200">
              <a:no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01" name="Oval 18"/>
            <p:cNvSpPr>
              <a:spLocks noChangeArrowheads="1"/>
            </p:cNvSpPr>
            <p:nvPr/>
          </p:nvSpPr>
          <p:spPr bwMode="auto">
            <a:xfrm flipV="1">
              <a:off x="5092352" y="3113786"/>
              <a:ext cx="559534" cy="268856"/>
            </a:xfrm>
            <a:prstGeom prst="ellipse">
              <a:avLst/>
            </a:prstGeom>
            <a:solidFill>
              <a:srgbClr val="333333"/>
            </a:solidFill>
            <a:ln w="19050">
              <a:solidFill>
                <a:schemeClr val="tx1">
                  <a:lumMod val="50000"/>
                </a:schemeClr>
              </a:solidFill>
              <a:round/>
            </a:ln>
          </p:spPr>
          <p:txBody>
            <a:bodyPr wrap="none" anchor="ctr"/>
            <a:lstStyle/>
            <a:p>
              <a:pPr defTabSz="914400">
                <a:defRPr/>
              </a:pPr>
              <a:endParaRPr lang="en-GB">
                <a:solidFill>
                  <a:prstClr val="white"/>
                </a:solidFill>
                <a:latin typeface="Calibri" panose="020F0502020204030204"/>
                <a:cs typeface="Arial" panose="020B0604020202020204" pitchFamily="34" charset="0"/>
              </a:endParaRPr>
            </a:p>
          </p:txBody>
        </p:sp>
        <p:sp>
          <p:nvSpPr>
            <p:cNvPr id="123" name="Line 33"/>
            <p:cNvSpPr>
              <a:spLocks noChangeShapeType="1"/>
            </p:cNvSpPr>
            <p:nvPr/>
          </p:nvSpPr>
          <p:spPr bwMode="auto">
            <a:xfrm rot="5400000">
              <a:off x="4279400" y="4259187"/>
              <a:ext cx="1768690" cy="0"/>
            </a:xfrm>
            <a:prstGeom prst="line">
              <a:avLst/>
            </a:prstGeom>
            <a:noFill/>
            <a:ln w="76200">
              <a:no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08" name="Line 28"/>
            <p:cNvSpPr>
              <a:spLocks noChangeShapeType="1"/>
            </p:cNvSpPr>
            <p:nvPr/>
          </p:nvSpPr>
          <p:spPr bwMode="auto">
            <a:xfrm rot="5400000">
              <a:off x="4942302" y="2824583"/>
              <a:ext cx="707476" cy="0"/>
            </a:xfrm>
            <a:prstGeom prst="line">
              <a:avLst/>
            </a:prstGeom>
            <a:noFill/>
            <a:ln w="57150">
              <a:solidFill>
                <a:srgbClr val="0000FF"/>
              </a:solidFill>
              <a:round/>
              <a:tailEnd type="triangle" w="med" len="me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15" name="Line 64"/>
            <p:cNvSpPr>
              <a:spLocks noChangeShapeType="1"/>
            </p:cNvSpPr>
            <p:nvPr/>
          </p:nvSpPr>
          <p:spPr bwMode="auto">
            <a:xfrm rot="5400000">
              <a:off x="4959279" y="5536575"/>
              <a:ext cx="707476" cy="0"/>
            </a:xfrm>
            <a:prstGeom prst="line">
              <a:avLst/>
            </a:prstGeom>
            <a:noFill/>
            <a:ln w="57150">
              <a:solidFill>
                <a:srgbClr val="0000FF"/>
              </a:solidFill>
              <a:round/>
              <a:tailEnd type="triangle" w="med" len="me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10" name="Line 59"/>
            <p:cNvSpPr>
              <a:spLocks noChangeShapeType="1"/>
            </p:cNvSpPr>
            <p:nvPr/>
          </p:nvSpPr>
          <p:spPr bwMode="auto">
            <a:xfrm rot="5400000">
              <a:off x="6037752" y="2824583"/>
              <a:ext cx="707476" cy="0"/>
            </a:xfrm>
            <a:prstGeom prst="line">
              <a:avLst/>
            </a:prstGeom>
            <a:noFill/>
            <a:ln w="57150">
              <a:solidFill>
                <a:schemeClr val="accent3"/>
              </a:solidFill>
              <a:rou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sp>
          <p:nvSpPr>
            <p:cNvPr id="116" name="Line 65"/>
            <p:cNvSpPr>
              <a:spLocks noChangeShapeType="1"/>
            </p:cNvSpPr>
            <p:nvPr/>
          </p:nvSpPr>
          <p:spPr bwMode="auto">
            <a:xfrm rot="5400000">
              <a:off x="6004150" y="5536575"/>
              <a:ext cx="707476" cy="0"/>
            </a:xfrm>
            <a:prstGeom prst="line">
              <a:avLst/>
            </a:prstGeom>
            <a:noFill/>
            <a:ln w="57150">
              <a:solidFill>
                <a:schemeClr val="accent3"/>
              </a:solidFill>
              <a:rou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sp>
          <p:nvSpPr>
            <p:cNvPr id="117" name="TextBox 116"/>
            <p:cNvSpPr txBox="1"/>
            <p:nvPr/>
          </p:nvSpPr>
          <p:spPr>
            <a:xfrm>
              <a:off x="4815940" y="5976671"/>
              <a:ext cx="2146665" cy="369332"/>
            </a:xfrm>
            <a:prstGeom prst="rect">
              <a:avLst/>
            </a:prstGeom>
            <a:noFill/>
          </p:spPr>
          <p:txBody>
            <a:bodyPr wrap="square" rtlCol="0">
              <a:spAutoFit/>
            </a:bodyPr>
            <a:lstStyle/>
            <a:p>
              <a:pPr defTabSz="914400" fontAlgn="base">
                <a:spcBef>
                  <a:spcPct val="0"/>
                </a:spcBef>
                <a:spcAft>
                  <a:spcPct val="0"/>
                </a:spcAft>
              </a:pPr>
              <a:r>
                <a:rPr lang="en-US" i="1" dirty="0" smtClean="0">
                  <a:solidFill>
                    <a:prstClr val="white"/>
                  </a:solidFill>
                  <a:latin typeface="Arial" panose="020B0604020202020204" pitchFamily="34" charset="0"/>
                  <a:cs typeface="Arial" panose="020B0604020202020204" pitchFamily="34" charset="0"/>
                </a:rPr>
                <a:t>Two separate links</a:t>
              </a:r>
              <a:endParaRPr lang="en-GB" i="1" dirty="0">
                <a:solidFill>
                  <a:prstClr val="white"/>
                </a:solidFill>
                <a:latin typeface="Arial" panose="020B0604020202020204" pitchFamily="34" charset="0"/>
                <a:cs typeface="Arial" panose="020B0604020202020204" pitchFamily="34" charset="0"/>
              </a:endParaRPr>
            </a:p>
          </p:txBody>
        </p:sp>
        <p:sp>
          <p:nvSpPr>
            <p:cNvPr id="146" name="Freeform 145"/>
            <p:cNvSpPr/>
            <p:nvPr/>
          </p:nvSpPr>
          <p:spPr bwMode="auto">
            <a:xfrm rot="5400000" flipV="1">
              <a:off x="4365367" y="3975263"/>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47" name="Freeform 146"/>
            <p:cNvSpPr/>
            <p:nvPr/>
          </p:nvSpPr>
          <p:spPr bwMode="auto">
            <a:xfrm rot="5400000" flipV="1">
              <a:off x="5288931" y="3987803"/>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grpSp>
      <p:grpSp>
        <p:nvGrpSpPr>
          <p:cNvPr id="72" name="Group 71"/>
          <p:cNvGrpSpPr/>
          <p:nvPr/>
        </p:nvGrpSpPr>
        <p:grpSpPr>
          <a:xfrm>
            <a:off x="3807433" y="1651002"/>
            <a:ext cx="1640224" cy="3875158"/>
            <a:chOff x="7396272" y="2456228"/>
            <a:chExt cx="1640224" cy="3875158"/>
          </a:xfrm>
        </p:grpSpPr>
        <p:sp>
          <p:nvSpPr>
            <p:cNvPr id="131" name="Freeform 130"/>
            <p:cNvSpPr/>
            <p:nvPr/>
          </p:nvSpPr>
          <p:spPr bwMode="auto">
            <a:xfrm rot="5400000" flipV="1">
              <a:off x="7674370" y="3975797"/>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30" name="Freeform 129"/>
            <p:cNvSpPr/>
            <p:nvPr/>
          </p:nvSpPr>
          <p:spPr bwMode="auto">
            <a:xfrm rot="5400000" flipV="1">
              <a:off x="6750806" y="3963257"/>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32" name="Oval 18"/>
            <p:cNvSpPr>
              <a:spLocks noChangeArrowheads="1"/>
            </p:cNvSpPr>
            <p:nvPr/>
          </p:nvSpPr>
          <p:spPr bwMode="auto">
            <a:xfrm flipV="1">
              <a:off x="8394834" y="3094610"/>
              <a:ext cx="569654" cy="268856"/>
            </a:xfrm>
            <a:prstGeom prst="ellipse">
              <a:avLst/>
            </a:prstGeom>
            <a:solidFill>
              <a:srgbClr val="333333"/>
            </a:solidFill>
            <a:ln w="19050">
              <a:solidFill>
                <a:schemeClr val="tx1">
                  <a:lumMod val="50000"/>
                </a:schemeClr>
              </a:solidFill>
              <a:round/>
            </a:ln>
          </p:spPr>
          <p:txBody>
            <a:bodyPr wrap="none" anchor="ctr"/>
            <a:lstStyle/>
            <a:p>
              <a:pPr defTabSz="914400">
                <a:defRPr/>
              </a:pPr>
              <a:endParaRPr lang="en-GB">
                <a:solidFill>
                  <a:prstClr val="white"/>
                </a:solidFill>
                <a:latin typeface="Calibri" panose="020F0502020204030204"/>
                <a:cs typeface="Arial" panose="020B0604020202020204" pitchFamily="34" charset="0"/>
              </a:endParaRPr>
            </a:p>
          </p:txBody>
        </p:sp>
        <p:sp>
          <p:nvSpPr>
            <p:cNvPr id="134" name="Oval 18"/>
            <p:cNvSpPr>
              <a:spLocks noChangeArrowheads="1"/>
            </p:cNvSpPr>
            <p:nvPr/>
          </p:nvSpPr>
          <p:spPr bwMode="auto">
            <a:xfrm flipV="1">
              <a:off x="7475026" y="3094610"/>
              <a:ext cx="559534" cy="268856"/>
            </a:xfrm>
            <a:prstGeom prst="ellipse">
              <a:avLst/>
            </a:prstGeom>
            <a:solidFill>
              <a:srgbClr val="333333"/>
            </a:solidFill>
            <a:ln w="19050">
              <a:solidFill>
                <a:schemeClr val="tx1">
                  <a:lumMod val="50000"/>
                </a:schemeClr>
              </a:solidFill>
              <a:round/>
            </a:ln>
          </p:spPr>
          <p:txBody>
            <a:bodyPr wrap="none" anchor="ctr"/>
            <a:lstStyle/>
            <a:p>
              <a:pPr defTabSz="914400">
                <a:defRPr/>
              </a:pPr>
              <a:endParaRPr lang="en-GB">
                <a:solidFill>
                  <a:prstClr val="white"/>
                </a:solidFill>
                <a:latin typeface="Calibri" panose="020F0502020204030204"/>
                <a:cs typeface="Arial" panose="020B0604020202020204" pitchFamily="34" charset="0"/>
              </a:endParaRPr>
            </a:p>
          </p:txBody>
        </p:sp>
        <p:grpSp>
          <p:nvGrpSpPr>
            <p:cNvPr id="137" name="Group 136"/>
            <p:cNvGrpSpPr/>
            <p:nvPr/>
          </p:nvGrpSpPr>
          <p:grpSpPr>
            <a:xfrm>
              <a:off x="7596336" y="2456228"/>
              <a:ext cx="1008112" cy="707477"/>
              <a:chOff x="7312499" y="2214554"/>
              <a:chExt cx="1146564" cy="707477"/>
            </a:xfrm>
          </p:grpSpPr>
          <p:sp>
            <p:nvSpPr>
              <p:cNvPr id="48" name="Line 28"/>
              <p:cNvSpPr>
                <a:spLocks noChangeShapeType="1"/>
              </p:cNvSpPr>
              <p:nvPr/>
            </p:nvSpPr>
            <p:spPr bwMode="auto">
              <a:xfrm rot="5400000">
                <a:off x="6958761" y="2568292"/>
                <a:ext cx="707476" cy="0"/>
              </a:xfrm>
              <a:prstGeom prst="line">
                <a:avLst/>
              </a:prstGeom>
              <a:noFill/>
              <a:ln w="57150">
                <a:solidFill>
                  <a:srgbClr val="0000FF"/>
                </a:solidFill>
                <a:round/>
                <a:tailEnd type="triangle" w="med" len="me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51" name="Freeform 60"/>
              <p:cNvSpPr/>
              <p:nvPr/>
            </p:nvSpPr>
            <p:spPr bwMode="auto">
              <a:xfrm rot="5400000">
                <a:off x="7554093" y="2017060"/>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grpSp>
        <p:grpSp>
          <p:nvGrpSpPr>
            <p:cNvPr id="139" name="Group 138"/>
            <p:cNvGrpSpPr/>
            <p:nvPr/>
          </p:nvGrpSpPr>
          <p:grpSpPr>
            <a:xfrm>
              <a:off x="7668343" y="5168220"/>
              <a:ext cx="834817" cy="707476"/>
              <a:chOff x="7246351" y="4926546"/>
              <a:chExt cx="1256810" cy="707476"/>
            </a:xfrm>
          </p:grpSpPr>
          <p:sp>
            <p:nvSpPr>
              <p:cNvPr id="53" name="Freeform 62"/>
              <p:cNvSpPr/>
              <p:nvPr/>
            </p:nvSpPr>
            <p:spPr bwMode="auto">
              <a:xfrm rot="5400000" flipV="1">
                <a:off x="7598191" y="4729051"/>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55" name="Line 64"/>
              <p:cNvSpPr>
                <a:spLocks noChangeShapeType="1"/>
              </p:cNvSpPr>
              <p:nvPr/>
            </p:nvSpPr>
            <p:spPr bwMode="auto">
              <a:xfrm rot="5400000">
                <a:off x="6892613" y="5280284"/>
                <a:ext cx="707476" cy="0"/>
              </a:xfrm>
              <a:prstGeom prst="line">
                <a:avLst/>
              </a:prstGeom>
              <a:noFill/>
              <a:ln w="57150">
                <a:solidFill>
                  <a:srgbClr val="0000FF"/>
                </a:solidFill>
                <a:round/>
                <a:tailEnd type="triangle" w="med" len="me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grpSp>
        <p:sp>
          <p:nvSpPr>
            <p:cNvPr id="58" name="TextBox 57"/>
            <p:cNvSpPr txBox="1"/>
            <p:nvPr/>
          </p:nvSpPr>
          <p:spPr>
            <a:xfrm>
              <a:off x="7396272" y="5962054"/>
              <a:ext cx="1640224" cy="369332"/>
            </a:xfrm>
            <a:prstGeom prst="rect">
              <a:avLst/>
            </a:prstGeom>
            <a:noFill/>
          </p:spPr>
          <p:txBody>
            <a:bodyPr wrap="square" rtlCol="0">
              <a:spAutoFit/>
            </a:bodyPr>
            <a:lstStyle/>
            <a:p>
              <a:pPr defTabSz="914400" fontAlgn="base">
                <a:spcBef>
                  <a:spcPct val="0"/>
                </a:spcBef>
                <a:spcAft>
                  <a:spcPct val="0"/>
                </a:spcAft>
              </a:pPr>
              <a:r>
                <a:rPr lang="en-US" i="1" dirty="0" smtClean="0">
                  <a:solidFill>
                    <a:prstClr val="white"/>
                  </a:solidFill>
                  <a:latin typeface="Arial" panose="020B0604020202020204" pitchFamily="34" charset="0"/>
                  <a:cs typeface="Arial" panose="020B0604020202020204" pitchFamily="34" charset="0"/>
                </a:rPr>
                <a:t>A pool of links</a:t>
              </a:r>
              <a:endParaRPr lang="en-GB" i="1" dirty="0">
                <a:solidFill>
                  <a:prstClr val="white"/>
                </a:solidFill>
                <a:latin typeface="Arial" panose="020B0604020202020204" pitchFamily="34" charset="0"/>
                <a:cs typeface="Arial" panose="020B0604020202020204" pitchFamily="34" charset="0"/>
              </a:endParaRPr>
            </a:p>
          </p:txBody>
        </p:sp>
        <p:grpSp>
          <p:nvGrpSpPr>
            <p:cNvPr id="136" name="Group 135"/>
            <p:cNvGrpSpPr/>
            <p:nvPr/>
          </p:nvGrpSpPr>
          <p:grpSpPr>
            <a:xfrm>
              <a:off x="7812360" y="2456228"/>
              <a:ext cx="955394" cy="707477"/>
              <a:chOff x="7599140" y="2214554"/>
              <a:chExt cx="1168614" cy="707477"/>
            </a:xfrm>
          </p:grpSpPr>
          <p:sp>
            <p:nvSpPr>
              <p:cNvPr id="50" name="Line 59"/>
              <p:cNvSpPr>
                <a:spLocks noChangeShapeType="1"/>
              </p:cNvSpPr>
              <p:nvPr/>
            </p:nvSpPr>
            <p:spPr bwMode="auto">
              <a:xfrm rot="5400000">
                <a:off x="8414016" y="2568292"/>
                <a:ext cx="707476" cy="0"/>
              </a:xfrm>
              <a:prstGeom prst="line">
                <a:avLst/>
              </a:prstGeom>
              <a:noFill/>
              <a:ln w="57150">
                <a:solidFill>
                  <a:schemeClr val="accent3"/>
                </a:solidFill>
                <a:rou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sp>
            <p:nvSpPr>
              <p:cNvPr id="52" name="Freeform 61"/>
              <p:cNvSpPr/>
              <p:nvPr/>
            </p:nvSpPr>
            <p:spPr bwMode="auto">
              <a:xfrm rot="5400000" flipV="1">
                <a:off x="7796635" y="2017060"/>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chemeClr val="accent3"/>
                </a:solidFill>
                <a:round/>
                <a:headEnd type="none" w="med" len="me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grpSp>
        <p:grpSp>
          <p:nvGrpSpPr>
            <p:cNvPr id="138" name="Group 137"/>
            <p:cNvGrpSpPr/>
            <p:nvPr/>
          </p:nvGrpSpPr>
          <p:grpSpPr>
            <a:xfrm>
              <a:off x="7812360" y="5168220"/>
              <a:ext cx="949534" cy="707476"/>
              <a:chOff x="7577091" y="4926546"/>
              <a:chExt cx="1256811" cy="707476"/>
            </a:xfrm>
          </p:grpSpPr>
          <p:sp>
            <p:nvSpPr>
              <p:cNvPr id="54" name="Freeform 63"/>
              <p:cNvSpPr/>
              <p:nvPr/>
            </p:nvSpPr>
            <p:spPr bwMode="auto">
              <a:xfrm rot="5400000">
                <a:off x="7774586" y="4729051"/>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chemeClr val="accent3"/>
                </a:solidFill>
                <a:round/>
                <a:headEnd type="none" w="med" len="me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sp>
            <p:nvSpPr>
              <p:cNvPr id="57" name="Line 65"/>
              <p:cNvSpPr>
                <a:spLocks noChangeShapeType="1"/>
              </p:cNvSpPr>
              <p:nvPr/>
            </p:nvSpPr>
            <p:spPr bwMode="auto">
              <a:xfrm rot="5400000">
                <a:off x="8480164" y="5280284"/>
                <a:ext cx="707476" cy="0"/>
              </a:xfrm>
              <a:prstGeom prst="line">
                <a:avLst/>
              </a:prstGeom>
              <a:noFill/>
              <a:ln w="57150">
                <a:solidFill>
                  <a:schemeClr val="accent3"/>
                </a:solidFill>
                <a:rou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grpSp>
        <p:sp>
          <p:nvSpPr>
            <p:cNvPr id="128" name="Freeform 26"/>
            <p:cNvSpPr/>
            <p:nvPr/>
          </p:nvSpPr>
          <p:spPr bwMode="auto">
            <a:xfrm rot="5400000">
              <a:off x="6903388" y="3961690"/>
              <a:ext cx="1809177" cy="612730"/>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1" fmla="*/ 0 w 10000"/>
                <a:gd name="connsiteY0-2" fmla="*/ 9373 h 10000"/>
                <a:gd name="connsiteX1-3" fmla="*/ 974 w 10000"/>
                <a:gd name="connsiteY1-4" fmla="*/ 8812 h 10000"/>
                <a:gd name="connsiteX2-5" fmla="*/ 1464 w 10000"/>
                <a:gd name="connsiteY2-6" fmla="*/ 8538 h 10000"/>
                <a:gd name="connsiteX3-7" fmla="*/ 1861 w 10000"/>
                <a:gd name="connsiteY3-8" fmla="*/ 7977 h 10000"/>
                <a:gd name="connsiteX4-9" fmla="*/ 2128 w 10000"/>
                <a:gd name="connsiteY4-10" fmla="*/ 7794 h 10000"/>
                <a:gd name="connsiteX5-11" fmla="*/ 2481 w 10000"/>
                <a:gd name="connsiteY5-12" fmla="*/ 7977 h 10000"/>
                <a:gd name="connsiteX6-13" fmla="*/ 2748 w 10000"/>
                <a:gd name="connsiteY6-14" fmla="*/ 8342 h 10000"/>
                <a:gd name="connsiteX7-15" fmla="*/ 3766 w 10000"/>
                <a:gd name="connsiteY7-16" fmla="*/ 8446 h 10000"/>
                <a:gd name="connsiteX8-17" fmla="*/ 4696 w 10000"/>
                <a:gd name="connsiteY8-18" fmla="*/ 7507 h 10000"/>
                <a:gd name="connsiteX9-19" fmla="*/ 4833 w 10000"/>
                <a:gd name="connsiteY9-20" fmla="*/ 6110 h 10000"/>
                <a:gd name="connsiteX10-21" fmla="*/ 4876 w 10000"/>
                <a:gd name="connsiteY10-22" fmla="*/ 5836 h 10000"/>
                <a:gd name="connsiteX11-23" fmla="*/ 5273 w 10000"/>
                <a:gd name="connsiteY11-24" fmla="*/ 5640 h 10000"/>
                <a:gd name="connsiteX12-25" fmla="*/ 5360 w 10000"/>
                <a:gd name="connsiteY12-26" fmla="*/ 4151 h 10000"/>
                <a:gd name="connsiteX13-27" fmla="*/ 5980 w 10000"/>
                <a:gd name="connsiteY13-28" fmla="*/ 3225 h 10000"/>
                <a:gd name="connsiteX14-29" fmla="*/ 6247 w 10000"/>
                <a:gd name="connsiteY14-30" fmla="*/ 2572 h 10000"/>
                <a:gd name="connsiteX15-31" fmla="*/ 6650 w 10000"/>
                <a:gd name="connsiteY15-32" fmla="*/ 1723 h 10000"/>
                <a:gd name="connsiteX16-33" fmla="*/ 6780 w 10000"/>
                <a:gd name="connsiteY16-34" fmla="*/ 509 h 10000"/>
                <a:gd name="connsiteX17-35" fmla="*/ 7221 w 10000"/>
                <a:gd name="connsiteY17-36" fmla="*/ 235 h 10000"/>
                <a:gd name="connsiteX18-37" fmla="*/ 7581 w 10000"/>
                <a:gd name="connsiteY18-38" fmla="*/ 52 h 10000"/>
                <a:gd name="connsiteX19-39" fmla="*/ 8151 w 10000"/>
                <a:gd name="connsiteY19-40" fmla="*/ 614 h 10000"/>
                <a:gd name="connsiteX20-41" fmla="*/ 8418 w 10000"/>
                <a:gd name="connsiteY20-42" fmla="*/ 1162 h 10000"/>
                <a:gd name="connsiteX21-43" fmla="*/ 8821 w 10000"/>
                <a:gd name="connsiteY21-44" fmla="*/ 3120 h 10000"/>
                <a:gd name="connsiteX22-45" fmla="*/ 8908 w 10000"/>
                <a:gd name="connsiteY22-46" fmla="*/ 4243 h 10000"/>
                <a:gd name="connsiteX23-47" fmla="*/ 9175 w 10000"/>
                <a:gd name="connsiteY23-48" fmla="*/ 4426 h 10000"/>
                <a:gd name="connsiteX24-49" fmla="*/ 9659 w 10000"/>
                <a:gd name="connsiteY24-50" fmla="*/ 5640 h 10000"/>
                <a:gd name="connsiteX25-51" fmla="*/ 9882 w 10000"/>
                <a:gd name="connsiteY25-52" fmla="*/ 6671 h 10000"/>
                <a:gd name="connsiteX26-53" fmla="*/ 9926 w 10000"/>
                <a:gd name="connsiteY26-54" fmla="*/ 6945 h 10000"/>
                <a:gd name="connsiteX27-55" fmla="*/ 9752 w 10000"/>
                <a:gd name="connsiteY27-56" fmla="*/ 7415 h 10000"/>
                <a:gd name="connsiteX28-57" fmla="*/ 9615 w 10000"/>
                <a:gd name="connsiteY28-58" fmla="*/ 8629 h 10000"/>
                <a:gd name="connsiteX29-59" fmla="*/ 9485 w 10000"/>
                <a:gd name="connsiteY29-60" fmla="*/ 8721 h 10000"/>
                <a:gd name="connsiteX30-61" fmla="*/ 9218 w 10000"/>
                <a:gd name="connsiteY30-62" fmla="*/ 9099 h 10000"/>
                <a:gd name="connsiteX31-63" fmla="*/ 8288 w 10000"/>
                <a:gd name="connsiteY31-64" fmla="*/ 9282 h 10000"/>
                <a:gd name="connsiteX32-65" fmla="*/ 6557 w 10000"/>
                <a:gd name="connsiteY32-66" fmla="*/ 8995 h 10000"/>
                <a:gd name="connsiteX33-67" fmla="*/ 2525 w 10000"/>
                <a:gd name="connsiteY33-68" fmla="*/ 9099 h 10000"/>
                <a:gd name="connsiteX34-69" fmla="*/ 1861 w 10000"/>
                <a:gd name="connsiteY34-70" fmla="*/ 8995 h 10000"/>
                <a:gd name="connsiteX35-71" fmla="*/ 310 w 10000"/>
                <a:gd name="connsiteY35-72" fmla="*/ 9373 h 10000"/>
                <a:gd name="connsiteX36-73" fmla="*/ 0 w 10000"/>
                <a:gd name="connsiteY36-74" fmla="*/ 9373 h 10000"/>
                <a:gd name="connsiteX0-75" fmla="*/ 0 w 10000"/>
                <a:gd name="connsiteY0-76" fmla="*/ 9373 h 10000"/>
                <a:gd name="connsiteX1-77" fmla="*/ 974 w 10000"/>
                <a:gd name="connsiteY1-78" fmla="*/ 8812 h 10000"/>
                <a:gd name="connsiteX2-79" fmla="*/ 1464 w 10000"/>
                <a:gd name="connsiteY2-80" fmla="*/ 8538 h 10000"/>
                <a:gd name="connsiteX3-81" fmla="*/ 1861 w 10000"/>
                <a:gd name="connsiteY3-82" fmla="*/ 7977 h 10000"/>
                <a:gd name="connsiteX4-83" fmla="*/ 2128 w 10000"/>
                <a:gd name="connsiteY4-84" fmla="*/ 7794 h 10000"/>
                <a:gd name="connsiteX5-85" fmla="*/ 2481 w 10000"/>
                <a:gd name="connsiteY5-86" fmla="*/ 7977 h 10000"/>
                <a:gd name="connsiteX6-87" fmla="*/ 2748 w 10000"/>
                <a:gd name="connsiteY6-88" fmla="*/ 8342 h 10000"/>
                <a:gd name="connsiteX7-89" fmla="*/ 3766 w 10000"/>
                <a:gd name="connsiteY7-90" fmla="*/ 8446 h 10000"/>
                <a:gd name="connsiteX8-91" fmla="*/ 4696 w 10000"/>
                <a:gd name="connsiteY8-92" fmla="*/ 7507 h 10000"/>
                <a:gd name="connsiteX9-93" fmla="*/ 4833 w 10000"/>
                <a:gd name="connsiteY9-94" fmla="*/ 6110 h 10000"/>
                <a:gd name="connsiteX10-95" fmla="*/ 4876 w 10000"/>
                <a:gd name="connsiteY10-96" fmla="*/ 5836 h 10000"/>
                <a:gd name="connsiteX11-97" fmla="*/ 5273 w 10000"/>
                <a:gd name="connsiteY11-98" fmla="*/ 5640 h 10000"/>
                <a:gd name="connsiteX12-99" fmla="*/ 5360 w 10000"/>
                <a:gd name="connsiteY12-100" fmla="*/ 4151 h 10000"/>
                <a:gd name="connsiteX13-101" fmla="*/ 5980 w 10000"/>
                <a:gd name="connsiteY13-102" fmla="*/ 3225 h 10000"/>
                <a:gd name="connsiteX14-103" fmla="*/ 6247 w 10000"/>
                <a:gd name="connsiteY14-104" fmla="*/ 2572 h 10000"/>
                <a:gd name="connsiteX15-105" fmla="*/ 6650 w 10000"/>
                <a:gd name="connsiteY15-106" fmla="*/ 1723 h 10000"/>
                <a:gd name="connsiteX16-107" fmla="*/ 6780 w 10000"/>
                <a:gd name="connsiteY16-108" fmla="*/ 509 h 10000"/>
                <a:gd name="connsiteX17-109" fmla="*/ 7221 w 10000"/>
                <a:gd name="connsiteY17-110" fmla="*/ 235 h 10000"/>
                <a:gd name="connsiteX18-111" fmla="*/ 7581 w 10000"/>
                <a:gd name="connsiteY18-112" fmla="*/ 52 h 10000"/>
                <a:gd name="connsiteX19-113" fmla="*/ 8151 w 10000"/>
                <a:gd name="connsiteY19-114" fmla="*/ 614 h 10000"/>
                <a:gd name="connsiteX20-115" fmla="*/ 8418 w 10000"/>
                <a:gd name="connsiteY20-116" fmla="*/ 1162 h 10000"/>
                <a:gd name="connsiteX21-117" fmla="*/ 8821 w 10000"/>
                <a:gd name="connsiteY21-118" fmla="*/ 3120 h 10000"/>
                <a:gd name="connsiteX22-119" fmla="*/ 8908 w 10000"/>
                <a:gd name="connsiteY22-120" fmla="*/ 4243 h 10000"/>
                <a:gd name="connsiteX23-121" fmla="*/ 9175 w 10000"/>
                <a:gd name="connsiteY23-122" fmla="*/ 4426 h 10000"/>
                <a:gd name="connsiteX24-123" fmla="*/ 9659 w 10000"/>
                <a:gd name="connsiteY24-124" fmla="*/ 5640 h 10000"/>
                <a:gd name="connsiteX25-125" fmla="*/ 9882 w 10000"/>
                <a:gd name="connsiteY25-126" fmla="*/ 6671 h 10000"/>
                <a:gd name="connsiteX26-127" fmla="*/ 9926 w 10000"/>
                <a:gd name="connsiteY26-128" fmla="*/ 6945 h 10000"/>
                <a:gd name="connsiteX27-129" fmla="*/ 9752 w 10000"/>
                <a:gd name="connsiteY27-130" fmla="*/ 7415 h 10000"/>
                <a:gd name="connsiteX28-131" fmla="*/ 9615 w 10000"/>
                <a:gd name="connsiteY28-132" fmla="*/ 8629 h 10000"/>
                <a:gd name="connsiteX29-133" fmla="*/ 9485 w 10000"/>
                <a:gd name="connsiteY29-134" fmla="*/ 8721 h 10000"/>
                <a:gd name="connsiteX30-135" fmla="*/ 9218 w 10000"/>
                <a:gd name="connsiteY30-136" fmla="*/ 9099 h 10000"/>
                <a:gd name="connsiteX31-137" fmla="*/ 8288 w 10000"/>
                <a:gd name="connsiteY31-138" fmla="*/ 9282 h 10000"/>
                <a:gd name="connsiteX32-139" fmla="*/ 6557 w 10000"/>
                <a:gd name="connsiteY32-140" fmla="*/ 8995 h 10000"/>
                <a:gd name="connsiteX33-141" fmla="*/ 2525 w 10000"/>
                <a:gd name="connsiteY33-142" fmla="*/ 9099 h 10000"/>
                <a:gd name="connsiteX34-143" fmla="*/ 2151 w 10000"/>
                <a:gd name="connsiteY34-144" fmla="*/ 9195 h 10000"/>
                <a:gd name="connsiteX35-145" fmla="*/ 310 w 10000"/>
                <a:gd name="connsiteY35-146" fmla="*/ 9373 h 10000"/>
                <a:gd name="connsiteX36-147" fmla="*/ 0 w 10000"/>
                <a:gd name="connsiteY36-148" fmla="*/ 9373 h 10000"/>
                <a:gd name="connsiteX0-149" fmla="*/ 0 w 10000"/>
                <a:gd name="connsiteY0-150" fmla="*/ 9373 h 10000"/>
                <a:gd name="connsiteX1-151" fmla="*/ 974 w 10000"/>
                <a:gd name="connsiteY1-152" fmla="*/ 8812 h 10000"/>
                <a:gd name="connsiteX2-153" fmla="*/ 1464 w 10000"/>
                <a:gd name="connsiteY2-154" fmla="*/ 8538 h 10000"/>
                <a:gd name="connsiteX3-155" fmla="*/ 1861 w 10000"/>
                <a:gd name="connsiteY3-156" fmla="*/ 7977 h 10000"/>
                <a:gd name="connsiteX4-157" fmla="*/ 2128 w 10000"/>
                <a:gd name="connsiteY4-158" fmla="*/ 7794 h 10000"/>
                <a:gd name="connsiteX5-159" fmla="*/ 2481 w 10000"/>
                <a:gd name="connsiteY5-160" fmla="*/ 7977 h 10000"/>
                <a:gd name="connsiteX6-161" fmla="*/ 2748 w 10000"/>
                <a:gd name="connsiteY6-162" fmla="*/ 8342 h 10000"/>
                <a:gd name="connsiteX7-163" fmla="*/ 3766 w 10000"/>
                <a:gd name="connsiteY7-164" fmla="*/ 8446 h 10000"/>
                <a:gd name="connsiteX8-165" fmla="*/ 4696 w 10000"/>
                <a:gd name="connsiteY8-166" fmla="*/ 7507 h 10000"/>
                <a:gd name="connsiteX9-167" fmla="*/ 4833 w 10000"/>
                <a:gd name="connsiteY9-168" fmla="*/ 6110 h 10000"/>
                <a:gd name="connsiteX10-169" fmla="*/ 4876 w 10000"/>
                <a:gd name="connsiteY10-170" fmla="*/ 5836 h 10000"/>
                <a:gd name="connsiteX11-171" fmla="*/ 5273 w 10000"/>
                <a:gd name="connsiteY11-172" fmla="*/ 5640 h 10000"/>
                <a:gd name="connsiteX12-173" fmla="*/ 5360 w 10000"/>
                <a:gd name="connsiteY12-174" fmla="*/ 4151 h 10000"/>
                <a:gd name="connsiteX13-175" fmla="*/ 5980 w 10000"/>
                <a:gd name="connsiteY13-176" fmla="*/ 3225 h 10000"/>
                <a:gd name="connsiteX14-177" fmla="*/ 6247 w 10000"/>
                <a:gd name="connsiteY14-178" fmla="*/ 2572 h 10000"/>
                <a:gd name="connsiteX15-179" fmla="*/ 6650 w 10000"/>
                <a:gd name="connsiteY15-180" fmla="*/ 1723 h 10000"/>
                <a:gd name="connsiteX16-181" fmla="*/ 6780 w 10000"/>
                <a:gd name="connsiteY16-182" fmla="*/ 509 h 10000"/>
                <a:gd name="connsiteX17-183" fmla="*/ 7221 w 10000"/>
                <a:gd name="connsiteY17-184" fmla="*/ 235 h 10000"/>
                <a:gd name="connsiteX18-185" fmla="*/ 7581 w 10000"/>
                <a:gd name="connsiteY18-186" fmla="*/ 52 h 10000"/>
                <a:gd name="connsiteX19-187" fmla="*/ 8151 w 10000"/>
                <a:gd name="connsiteY19-188" fmla="*/ 614 h 10000"/>
                <a:gd name="connsiteX20-189" fmla="*/ 8418 w 10000"/>
                <a:gd name="connsiteY20-190" fmla="*/ 1162 h 10000"/>
                <a:gd name="connsiteX21-191" fmla="*/ 8821 w 10000"/>
                <a:gd name="connsiteY21-192" fmla="*/ 3120 h 10000"/>
                <a:gd name="connsiteX22-193" fmla="*/ 8908 w 10000"/>
                <a:gd name="connsiteY22-194" fmla="*/ 4243 h 10000"/>
                <a:gd name="connsiteX23-195" fmla="*/ 9175 w 10000"/>
                <a:gd name="connsiteY23-196" fmla="*/ 4426 h 10000"/>
                <a:gd name="connsiteX24-197" fmla="*/ 9659 w 10000"/>
                <a:gd name="connsiteY24-198" fmla="*/ 5640 h 10000"/>
                <a:gd name="connsiteX25-199" fmla="*/ 9882 w 10000"/>
                <a:gd name="connsiteY25-200" fmla="*/ 6671 h 10000"/>
                <a:gd name="connsiteX26-201" fmla="*/ 9926 w 10000"/>
                <a:gd name="connsiteY26-202" fmla="*/ 6945 h 10000"/>
                <a:gd name="connsiteX27-203" fmla="*/ 9752 w 10000"/>
                <a:gd name="connsiteY27-204" fmla="*/ 7415 h 10000"/>
                <a:gd name="connsiteX28-205" fmla="*/ 9615 w 10000"/>
                <a:gd name="connsiteY28-206" fmla="*/ 8629 h 10000"/>
                <a:gd name="connsiteX29-207" fmla="*/ 9485 w 10000"/>
                <a:gd name="connsiteY29-208" fmla="*/ 8721 h 10000"/>
                <a:gd name="connsiteX30-209" fmla="*/ 9218 w 10000"/>
                <a:gd name="connsiteY30-210" fmla="*/ 9099 h 10000"/>
                <a:gd name="connsiteX31-211" fmla="*/ 8288 w 10000"/>
                <a:gd name="connsiteY31-212" fmla="*/ 9282 h 10000"/>
                <a:gd name="connsiteX32-213" fmla="*/ 6557 w 10000"/>
                <a:gd name="connsiteY32-214" fmla="*/ 8995 h 10000"/>
                <a:gd name="connsiteX33-215" fmla="*/ 2525 w 10000"/>
                <a:gd name="connsiteY33-216" fmla="*/ 9099 h 10000"/>
                <a:gd name="connsiteX34-217" fmla="*/ 310 w 10000"/>
                <a:gd name="connsiteY34-218" fmla="*/ 9373 h 10000"/>
                <a:gd name="connsiteX35-219" fmla="*/ 0 w 10000"/>
                <a:gd name="connsiteY35-220" fmla="*/ 9373 h 10000"/>
                <a:gd name="connsiteX0-221" fmla="*/ 0 w 10000"/>
                <a:gd name="connsiteY0-222" fmla="*/ 9373 h 9373"/>
                <a:gd name="connsiteX1-223" fmla="*/ 974 w 10000"/>
                <a:gd name="connsiteY1-224" fmla="*/ 8812 h 9373"/>
                <a:gd name="connsiteX2-225" fmla="*/ 1464 w 10000"/>
                <a:gd name="connsiteY2-226" fmla="*/ 8538 h 9373"/>
                <a:gd name="connsiteX3-227" fmla="*/ 1861 w 10000"/>
                <a:gd name="connsiteY3-228" fmla="*/ 7977 h 9373"/>
                <a:gd name="connsiteX4-229" fmla="*/ 2128 w 10000"/>
                <a:gd name="connsiteY4-230" fmla="*/ 7794 h 9373"/>
                <a:gd name="connsiteX5-231" fmla="*/ 2481 w 10000"/>
                <a:gd name="connsiteY5-232" fmla="*/ 7977 h 9373"/>
                <a:gd name="connsiteX6-233" fmla="*/ 2748 w 10000"/>
                <a:gd name="connsiteY6-234" fmla="*/ 8342 h 9373"/>
                <a:gd name="connsiteX7-235" fmla="*/ 3766 w 10000"/>
                <a:gd name="connsiteY7-236" fmla="*/ 8446 h 9373"/>
                <a:gd name="connsiteX8-237" fmla="*/ 4696 w 10000"/>
                <a:gd name="connsiteY8-238" fmla="*/ 7507 h 9373"/>
                <a:gd name="connsiteX9-239" fmla="*/ 4833 w 10000"/>
                <a:gd name="connsiteY9-240" fmla="*/ 6110 h 9373"/>
                <a:gd name="connsiteX10-241" fmla="*/ 4876 w 10000"/>
                <a:gd name="connsiteY10-242" fmla="*/ 5836 h 9373"/>
                <a:gd name="connsiteX11-243" fmla="*/ 5273 w 10000"/>
                <a:gd name="connsiteY11-244" fmla="*/ 5640 h 9373"/>
                <a:gd name="connsiteX12-245" fmla="*/ 5360 w 10000"/>
                <a:gd name="connsiteY12-246" fmla="*/ 4151 h 9373"/>
                <a:gd name="connsiteX13-247" fmla="*/ 5980 w 10000"/>
                <a:gd name="connsiteY13-248" fmla="*/ 3225 h 9373"/>
                <a:gd name="connsiteX14-249" fmla="*/ 6247 w 10000"/>
                <a:gd name="connsiteY14-250" fmla="*/ 2572 h 9373"/>
                <a:gd name="connsiteX15-251" fmla="*/ 6650 w 10000"/>
                <a:gd name="connsiteY15-252" fmla="*/ 1723 h 9373"/>
                <a:gd name="connsiteX16-253" fmla="*/ 6780 w 10000"/>
                <a:gd name="connsiteY16-254" fmla="*/ 509 h 9373"/>
                <a:gd name="connsiteX17-255" fmla="*/ 7221 w 10000"/>
                <a:gd name="connsiteY17-256" fmla="*/ 235 h 9373"/>
                <a:gd name="connsiteX18-257" fmla="*/ 7581 w 10000"/>
                <a:gd name="connsiteY18-258" fmla="*/ 52 h 9373"/>
                <a:gd name="connsiteX19-259" fmla="*/ 8151 w 10000"/>
                <a:gd name="connsiteY19-260" fmla="*/ 614 h 9373"/>
                <a:gd name="connsiteX20-261" fmla="*/ 8418 w 10000"/>
                <a:gd name="connsiteY20-262" fmla="*/ 1162 h 9373"/>
                <a:gd name="connsiteX21-263" fmla="*/ 8821 w 10000"/>
                <a:gd name="connsiteY21-264" fmla="*/ 3120 h 9373"/>
                <a:gd name="connsiteX22-265" fmla="*/ 8908 w 10000"/>
                <a:gd name="connsiteY22-266" fmla="*/ 4243 h 9373"/>
                <a:gd name="connsiteX23-267" fmla="*/ 9175 w 10000"/>
                <a:gd name="connsiteY23-268" fmla="*/ 4426 h 9373"/>
                <a:gd name="connsiteX24-269" fmla="*/ 9659 w 10000"/>
                <a:gd name="connsiteY24-270" fmla="*/ 5640 h 9373"/>
                <a:gd name="connsiteX25-271" fmla="*/ 9882 w 10000"/>
                <a:gd name="connsiteY25-272" fmla="*/ 6671 h 9373"/>
                <a:gd name="connsiteX26-273" fmla="*/ 9926 w 10000"/>
                <a:gd name="connsiteY26-274" fmla="*/ 6945 h 9373"/>
                <a:gd name="connsiteX27-275" fmla="*/ 9752 w 10000"/>
                <a:gd name="connsiteY27-276" fmla="*/ 7415 h 9373"/>
                <a:gd name="connsiteX28-277" fmla="*/ 9615 w 10000"/>
                <a:gd name="connsiteY28-278" fmla="*/ 8629 h 9373"/>
                <a:gd name="connsiteX29-279" fmla="*/ 9485 w 10000"/>
                <a:gd name="connsiteY29-280" fmla="*/ 8721 h 9373"/>
                <a:gd name="connsiteX30-281" fmla="*/ 9218 w 10000"/>
                <a:gd name="connsiteY30-282" fmla="*/ 9099 h 9373"/>
                <a:gd name="connsiteX31-283" fmla="*/ 8288 w 10000"/>
                <a:gd name="connsiteY31-284" fmla="*/ 9282 h 9373"/>
                <a:gd name="connsiteX32-285" fmla="*/ 6557 w 10000"/>
                <a:gd name="connsiteY32-286" fmla="*/ 8995 h 9373"/>
                <a:gd name="connsiteX33-287" fmla="*/ 310 w 10000"/>
                <a:gd name="connsiteY33-288" fmla="*/ 9373 h 9373"/>
                <a:gd name="connsiteX34-289" fmla="*/ 0 w 10000"/>
                <a:gd name="connsiteY34-290" fmla="*/ 9373 h 9373"/>
                <a:gd name="connsiteX0-291" fmla="*/ 0 w 10000"/>
                <a:gd name="connsiteY0-292" fmla="*/ 10000 h 10000"/>
                <a:gd name="connsiteX1-293" fmla="*/ 974 w 10000"/>
                <a:gd name="connsiteY1-294" fmla="*/ 9401 h 10000"/>
                <a:gd name="connsiteX2-295" fmla="*/ 1464 w 10000"/>
                <a:gd name="connsiteY2-296" fmla="*/ 9109 h 10000"/>
                <a:gd name="connsiteX3-297" fmla="*/ 1861 w 10000"/>
                <a:gd name="connsiteY3-298" fmla="*/ 8511 h 10000"/>
                <a:gd name="connsiteX4-299" fmla="*/ 2128 w 10000"/>
                <a:gd name="connsiteY4-300" fmla="*/ 8315 h 10000"/>
                <a:gd name="connsiteX5-301" fmla="*/ 2481 w 10000"/>
                <a:gd name="connsiteY5-302" fmla="*/ 8511 h 10000"/>
                <a:gd name="connsiteX6-303" fmla="*/ 2748 w 10000"/>
                <a:gd name="connsiteY6-304" fmla="*/ 8900 h 10000"/>
                <a:gd name="connsiteX7-305" fmla="*/ 3766 w 10000"/>
                <a:gd name="connsiteY7-306" fmla="*/ 9011 h 10000"/>
                <a:gd name="connsiteX8-307" fmla="*/ 4696 w 10000"/>
                <a:gd name="connsiteY8-308" fmla="*/ 8009 h 10000"/>
                <a:gd name="connsiteX9-309" fmla="*/ 4833 w 10000"/>
                <a:gd name="connsiteY9-310" fmla="*/ 6519 h 10000"/>
                <a:gd name="connsiteX10-311" fmla="*/ 4876 w 10000"/>
                <a:gd name="connsiteY10-312" fmla="*/ 6226 h 10000"/>
                <a:gd name="connsiteX11-313" fmla="*/ 5273 w 10000"/>
                <a:gd name="connsiteY11-314" fmla="*/ 6017 h 10000"/>
                <a:gd name="connsiteX12-315" fmla="*/ 5360 w 10000"/>
                <a:gd name="connsiteY12-316" fmla="*/ 4429 h 10000"/>
                <a:gd name="connsiteX13-317" fmla="*/ 5980 w 10000"/>
                <a:gd name="connsiteY13-318" fmla="*/ 3441 h 10000"/>
                <a:gd name="connsiteX14-319" fmla="*/ 6247 w 10000"/>
                <a:gd name="connsiteY14-320" fmla="*/ 2744 h 10000"/>
                <a:gd name="connsiteX15-321" fmla="*/ 6650 w 10000"/>
                <a:gd name="connsiteY15-322" fmla="*/ 1838 h 10000"/>
                <a:gd name="connsiteX16-323" fmla="*/ 6780 w 10000"/>
                <a:gd name="connsiteY16-324" fmla="*/ 543 h 10000"/>
                <a:gd name="connsiteX17-325" fmla="*/ 7221 w 10000"/>
                <a:gd name="connsiteY17-326" fmla="*/ 251 h 10000"/>
                <a:gd name="connsiteX18-327" fmla="*/ 7581 w 10000"/>
                <a:gd name="connsiteY18-328" fmla="*/ 55 h 10000"/>
                <a:gd name="connsiteX19-329" fmla="*/ 8151 w 10000"/>
                <a:gd name="connsiteY19-330" fmla="*/ 655 h 10000"/>
                <a:gd name="connsiteX20-331" fmla="*/ 8418 w 10000"/>
                <a:gd name="connsiteY20-332" fmla="*/ 1240 h 10000"/>
                <a:gd name="connsiteX21-333" fmla="*/ 8821 w 10000"/>
                <a:gd name="connsiteY21-334" fmla="*/ 3329 h 10000"/>
                <a:gd name="connsiteX22-335" fmla="*/ 8908 w 10000"/>
                <a:gd name="connsiteY22-336" fmla="*/ 4527 h 10000"/>
                <a:gd name="connsiteX23-337" fmla="*/ 9175 w 10000"/>
                <a:gd name="connsiteY23-338" fmla="*/ 4722 h 10000"/>
                <a:gd name="connsiteX24-339" fmla="*/ 9659 w 10000"/>
                <a:gd name="connsiteY24-340" fmla="*/ 6017 h 10000"/>
                <a:gd name="connsiteX25-341" fmla="*/ 9882 w 10000"/>
                <a:gd name="connsiteY25-342" fmla="*/ 7117 h 10000"/>
                <a:gd name="connsiteX26-343" fmla="*/ 9926 w 10000"/>
                <a:gd name="connsiteY26-344" fmla="*/ 7410 h 10000"/>
                <a:gd name="connsiteX27-345" fmla="*/ 9752 w 10000"/>
                <a:gd name="connsiteY27-346" fmla="*/ 7911 h 10000"/>
                <a:gd name="connsiteX28-347" fmla="*/ 9615 w 10000"/>
                <a:gd name="connsiteY28-348" fmla="*/ 9206 h 10000"/>
                <a:gd name="connsiteX29-349" fmla="*/ 9485 w 10000"/>
                <a:gd name="connsiteY29-350" fmla="*/ 9304 h 10000"/>
                <a:gd name="connsiteX30-351" fmla="*/ 9218 w 10000"/>
                <a:gd name="connsiteY30-352" fmla="*/ 9708 h 10000"/>
                <a:gd name="connsiteX31-353" fmla="*/ 8288 w 10000"/>
                <a:gd name="connsiteY31-354" fmla="*/ 9903 h 10000"/>
                <a:gd name="connsiteX32-355" fmla="*/ 310 w 10000"/>
                <a:gd name="connsiteY32-356" fmla="*/ 10000 h 10000"/>
                <a:gd name="connsiteX33-357" fmla="*/ 0 w 10000"/>
                <a:gd name="connsiteY33-358" fmla="*/ 10000 h 10000"/>
                <a:gd name="connsiteX0-359" fmla="*/ 0 w 10000"/>
                <a:gd name="connsiteY0-360" fmla="*/ 10000 h 10000"/>
                <a:gd name="connsiteX1-361" fmla="*/ 974 w 10000"/>
                <a:gd name="connsiteY1-362" fmla="*/ 9401 h 10000"/>
                <a:gd name="connsiteX2-363" fmla="*/ 1464 w 10000"/>
                <a:gd name="connsiteY2-364" fmla="*/ 9109 h 10000"/>
                <a:gd name="connsiteX3-365" fmla="*/ 1861 w 10000"/>
                <a:gd name="connsiteY3-366" fmla="*/ 8511 h 10000"/>
                <a:gd name="connsiteX4-367" fmla="*/ 2128 w 10000"/>
                <a:gd name="connsiteY4-368" fmla="*/ 8315 h 10000"/>
                <a:gd name="connsiteX5-369" fmla="*/ 2481 w 10000"/>
                <a:gd name="connsiteY5-370" fmla="*/ 8511 h 10000"/>
                <a:gd name="connsiteX6-371" fmla="*/ 2748 w 10000"/>
                <a:gd name="connsiteY6-372" fmla="*/ 8900 h 10000"/>
                <a:gd name="connsiteX7-373" fmla="*/ 3766 w 10000"/>
                <a:gd name="connsiteY7-374" fmla="*/ 9011 h 10000"/>
                <a:gd name="connsiteX8-375" fmla="*/ 4696 w 10000"/>
                <a:gd name="connsiteY8-376" fmla="*/ 8009 h 10000"/>
                <a:gd name="connsiteX9-377" fmla="*/ 4833 w 10000"/>
                <a:gd name="connsiteY9-378" fmla="*/ 6519 h 10000"/>
                <a:gd name="connsiteX10-379" fmla="*/ 4876 w 10000"/>
                <a:gd name="connsiteY10-380" fmla="*/ 6226 h 10000"/>
                <a:gd name="connsiteX11-381" fmla="*/ 5273 w 10000"/>
                <a:gd name="connsiteY11-382" fmla="*/ 6017 h 10000"/>
                <a:gd name="connsiteX12-383" fmla="*/ 5360 w 10000"/>
                <a:gd name="connsiteY12-384" fmla="*/ 4429 h 10000"/>
                <a:gd name="connsiteX13-385" fmla="*/ 5980 w 10000"/>
                <a:gd name="connsiteY13-386" fmla="*/ 3441 h 10000"/>
                <a:gd name="connsiteX14-387" fmla="*/ 6247 w 10000"/>
                <a:gd name="connsiteY14-388" fmla="*/ 2744 h 10000"/>
                <a:gd name="connsiteX15-389" fmla="*/ 6650 w 10000"/>
                <a:gd name="connsiteY15-390" fmla="*/ 1838 h 10000"/>
                <a:gd name="connsiteX16-391" fmla="*/ 6780 w 10000"/>
                <a:gd name="connsiteY16-392" fmla="*/ 543 h 10000"/>
                <a:gd name="connsiteX17-393" fmla="*/ 7221 w 10000"/>
                <a:gd name="connsiteY17-394" fmla="*/ 251 h 10000"/>
                <a:gd name="connsiteX18-395" fmla="*/ 7581 w 10000"/>
                <a:gd name="connsiteY18-396" fmla="*/ 55 h 10000"/>
                <a:gd name="connsiteX19-397" fmla="*/ 8151 w 10000"/>
                <a:gd name="connsiteY19-398" fmla="*/ 655 h 10000"/>
                <a:gd name="connsiteX20-399" fmla="*/ 8418 w 10000"/>
                <a:gd name="connsiteY20-400" fmla="*/ 1240 h 10000"/>
                <a:gd name="connsiteX21-401" fmla="*/ 8821 w 10000"/>
                <a:gd name="connsiteY21-402" fmla="*/ 3329 h 10000"/>
                <a:gd name="connsiteX22-403" fmla="*/ 8908 w 10000"/>
                <a:gd name="connsiteY22-404" fmla="*/ 4527 h 10000"/>
                <a:gd name="connsiteX23-405" fmla="*/ 9175 w 10000"/>
                <a:gd name="connsiteY23-406" fmla="*/ 4722 h 10000"/>
                <a:gd name="connsiteX24-407" fmla="*/ 9659 w 10000"/>
                <a:gd name="connsiteY24-408" fmla="*/ 6017 h 10000"/>
                <a:gd name="connsiteX25-409" fmla="*/ 9882 w 10000"/>
                <a:gd name="connsiteY25-410" fmla="*/ 7117 h 10000"/>
                <a:gd name="connsiteX26-411" fmla="*/ 9926 w 10000"/>
                <a:gd name="connsiteY26-412" fmla="*/ 7410 h 10000"/>
                <a:gd name="connsiteX27-413" fmla="*/ 9752 w 10000"/>
                <a:gd name="connsiteY27-414" fmla="*/ 7911 h 10000"/>
                <a:gd name="connsiteX28-415" fmla="*/ 9615 w 10000"/>
                <a:gd name="connsiteY28-416" fmla="*/ 9206 h 10000"/>
                <a:gd name="connsiteX29-417" fmla="*/ 9218 w 10000"/>
                <a:gd name="connsiteY29-418" fmla="*/ 9708 h 10000"/>
                <a:gd name="connsiteX30-419" fmla="*/ 8288 w 10000"/>
                <a:gd name="connsiteY30-420" fmla="*/ 9903 h 10000"/>
                <a:gd name="connsiteX31-421" fmla="*/ 310 w 10000"/>
                <a:gd name="connsiteY31-422" fmla="*/ 10000 h 10000"/>
                <a:gd name="connsiteX32-423" fmla="*/ 0 w 10000"/>
                <a:gd name="connsiteY32-424" fmla="*/ 10000 h 10000"/>
                <a:gd name="connsiteX0-425" fmla="*/ 0 w 10000"/>
                <a:gd name="connsiteY0-426" fmla="*/ 10000 h 10000"/>
                <a:gd name="connsiteX1-427" fmla="*/ 974 w 10000"/>
                <a:gd name="connsiteY1-428" fmla="*/ 9401 h 10000"/>
                <a:gd name="connsiteX2-429" fmla="*/ 1464 w 10000"/>
                <a:gd name="connsiteY2-430" fmla="*/ 9109 h 10000"/>
                <a:gd name="connsiteX3-431" fmla="*/ 1861 w 10000"/>
                <a:gd name="connsiteY3-432" fmla="*/ 8511 h 10000"/>
                <a:gd name="connsiteX4-433" fmla="*/ 2128 w 10000"/>
                <a:gd name="connsiteY4-434" fmla="*/ 8315 h 10000"/>
                <a:gd name="connsiteX5-435" fmla="*/ 2481 w 10000"/>
                <a:gd name="connsiteY5-436" fmla="*/ 8511 h 10000"/>
                <a:gd name="connsiteX6-437" fmla="*/ 2748 w 10000"/>
                <a:gd name="connsiteY6-438" fmla="*/ 8900 h 10000"/>
                <a:gd name="connsiteX7-439" fmla="*/ 3766 w 10000"/>
                <a:gd name="connsiteY7-440" fmla="*/ 9011 h 10000"/>
                <a:gd name="connsiteX8-441" fmla="*/ 4696 w 10000"/>
                <a:gd name="connsiteY8-442" fmla="*/ 8009 h 10000"/>
                <a:gd name="connsiteX9-443" fmla="*/ 4833 w 10000"/>
                <a:gd name="connsiteY9-444" fmla="*/ 6519 h 10000"/>
                <a:gd name="connsiteX10-445" fmla="*/ 4876 w 10000"/>
                <a:gd name="connsiteY10-446" fmla="*/ 6226 h 10000"/>
                <a:gd name="connsiteX11-447" fmla="*/ 5273 w 10000"/>
                <a:gd name="connsiteY11-448" fmla="*/ 6017 h 10000"/>
                <a:gd name="connsiteX12-449" fmla="*/ 5360 w 10000"/>
                <a:gd name="connsiteY12-450" fmla="*/ 4429 h 10000"/>
                <a:gd name="connsiteX13-451" fmla="*/ 5980 w 10000"/>
                <a:gd name="connsiteY13-452" fmla="*/ 3441 h 10000"/>
                <a:gd name="connsiteX14-453" fmla="*/ 6247 w 10000"/>
                <a:gd name="connsiteY14-454" fmla="*/ 2744 h 10000"/>
                <a:gd name="connsiteX15-455" fmla="*/ 6650 w 10000"/>
                <a:gd name="connsiteY15-456" fmla="*/ 1838 h 10000"/>
                <a:gd name="connsiteX16-457" fmla="*/ 6780 w 10000"/>
                <a:gd name="connsiteY16-458" fmla="*/ 543 h 10000"/>
                <a:gd name="connsiteX17-459" fmla="*/ 7221 w 10000"/>
                <a:gd name="connsiteY17-460" fmla="*/ 251 h 10000"/>
                <a:gd name="connsiteX18-461" fmla="*/ 7581 w 10000"/>
                <a:gd name="connsiteY18-462" fmla="*/ 55 h 10000"/>
                <a:gd name="connsiteX19-463" fmla="*/ 8151 w 10000"/>
                <a:gd name="connsiteY19-464" fmla="*/ 655 h 10000"/>
                <a:gd name="connsiteX20-465" fmla="*/ 8418 w 10000"/>
                <a:gd name="connsiteY20-466" fmla="*/ 1240 h 10000"/>
                <a:gd name="connsiteX21-467" fmla="*/ 8821 w 10000"/>
                <a:gd name="connsiteY21-468" fmla="*/ 3329 h 10000"/>
                <a:gd name="connsiteX22-469" fmla="*/ 8908 w 10000"/>
                <a:gd name="connsiteY22-470" fmla="*/ 4527 h 10000"/>
                <a:gd name="connsiteX23-471" fmla="*/ 9175 w 10000"/>
                <a:gd name="connsiteY23-472" fmla="*/ 4722 h 10000"/>
                <a:gd name="connsiteX24-473" fmla="*/ 9659 w 10000"/>
                <a:gd name="connsiteY24-474" fmla="*/ 6017 h 10000"/>
                <a:gd name="connsiteX25-475" fmla="*/ 9882 w 10000"/>
                <a:gd name="connsiteY25-476" fmla="*/ 7117 h 10000"/>
                <a:gd name="connsiteX26-477" fmla="*/ 9926 w 10000"/>
                <a:gd name="connsiteY26-478" fmla="*/ 7410 h 10000"/>
                <a:gd name="connsiteX27-479" fmla="*/ 9752 w 10000"/>
                <a:gd name="connsiteY27-480" fmla="*/ 7911 h 10000"/>
                <a:gd name="connsiteX28-481" fmla="*/ 9218 w 10000"/>
                <a:gd name="connsiteY28-482" fmla="*/ 9708 h 10000"/>
                <a:gd name="connsiteX29-483" fmla="*/ 8288 w 10000"/>
                <a:gd name="connsiteY29-484" fmla="*/ 9903 h 10000"/>
                <a:gd name="connsiteX30-485" fmla="*/ 310 w 10000"/>
                <a:gd name="connsiteY30-486" fmla="*/ 10000 h 10000"/>
                <a:gd name="connsiteX31-487" fmla="*/ 0 w 10000"/>
                <a:gd name="connsiteY31-488" fmla="*/ 10000 h 10000"/>
                <a:gd name="connsiteX0-489" fmla="*/ 0 w 10000"/>
                <a:gd name="connsiteY0-490" fmla="*/ 10000 h 10033"/>
                <a:gd name="connsiteX1-491" fmla="*/ 974 w 10000"/>
                <a:gd name="connsiteY1-492" fmla="*/ 9401 h 10033"/>
                <a:gd name="connsiteX2-493" fmla="*/ 1464 w 10000"/>
                <a:gd name="connsiteY2-494" fmla="*/ 9109 h 10033"/>
                <a:gd name="connsiteX3-495" fmla="*/ 1861 w 10000"/>
                <a:gd name="connsiteY3-496" fmla="*/ 8511 h 10033"/>
                <a:gd name="connsiteX4-497" fmla="*/ 2128 w 10000"/>
                <a:gd name="connsiteY4-498" fmla="*/ 8315 h 10033"/>
                <a:gd name="connsiteX5-499" fmla="*/ 2481 w 10000"/>
                <a:gd name="connsiteY5-500" fmla="*/ 8511 h 10033"/>
                <a:gd name="connsiteX6-501" fmla="*/ 2748 w 10000"/>
                <a:gd name="connsiteY6-502" fmla="*/ 8900 h 10033"/>
                <a:gd name="connsiteX7-503" fmla="*/ 3766 w 10000"/>
                <a:gd name="connsiteY7-504" fmla="*/ 9011 h 10033"/>
                <a:gd name="connsiteX8-505" fmla="*/ 4696 w 10000"/>
                <a:gd name="connsiteY8-506" fmla="*/ 8009 h 10033"/>
                <a:gd name="connsiteX9-507" fmla="*/ 4833 w 10000"/>
                <a:gd name="connsiteY9-508" fmla="*/ 6519 h 10033"/>
                <a:gd name="connsiteX10-509" fmla="*/ 4876 w 10000"/>
                <a:gd name="connsiteY10-510" fmla="*/ 6226 h 10033"/>
                <a:gd name="connsiteX11-511" fmla="*/ 5273 w 10000"/>
                <a:gd name="connsiteY11-512" fmla="*/ 6017 h 10033"/>
                <a:gd name="connsiteX12-513" fmla="*/ 5360 w 10000"/>
                <a:gd name="connsiteY12-514" fmla="*/ 4429 h 10033"/>
                <a:gd name="connsiteX13-515" fmla="*/ 5980 w 10000"/>
                <a:gd name="connsiteY13-516" fmla="*/ 3441 h 10033"/>
                <a:gd name="connsiteX14-517" fmla="*/ 6247 w 10000"/>
                <a:gd name="connsiteY14-518" fmla="*/ 2744 h 10033"/>
                <a:gd name="connsiteX15-519" fmla="*/ 6650 w 10000"/>
                <a:gd name="connsiteY15-520" fmla="*/ 1838 h 10033"/>
                <a:gd name="connsiteX16-521" fmla="*/ 6780 w 10000"/>
                <a:gd name="connsiteY16-522" fmla="*/ 543 h 10033"/>
                <a:gd name="connsiteX17-523" fmla="*/ 7221 w 10000"/>
                <a:gd name="connsiteY17-524" fmla="*/ 251 h 10033"/>
                <a:gd name="connsiteX18-525" fmla="*/ 7581 w 10000"/>
                <a:gd name="connsiteY18-526" fmla="*/ 55 h 10033"/>
                <a:gd name="connsiteX19-527" fmla="*/ 8151 w 10000"/>
                <a:gd name="connsiteY19-528" fmla="*/ 655 h 10033"/>
                <a:gd name="connsiteX20-529" fmla="*/ 8418 w 10000"/>
                <a:gd name="connsiteY20-530" fmla="*/ 1240 h 10033"/>
                <a:gd name="connsiteX21-531" fmla="*/ 8821 w 10000"/>
                <a:gd name="connsiteY21-532" fmla="*/ 3329 h 10033"/>
                <a:gd name="connsiteX22-533" fmla="*/ 8908 w 10000"/>
                <a:gd name="connsiteY22-534" fmla="*/ 4527 h 10033"/>
                <a:gd name="connsiteX23-535" fmla="*/ 9175 w 10000"/>
                <a:gd name="connsiteY23-536" fmla="*/ 4722 h 10033"/>
                <a:gd name="connsiteX24-537" fmla="*/ 9659 w 10000"/>
                <a:gd name="connsiteY24-538" fmla="*/ 6017 h 10033"/>
                <a:gd name="connsiteX25-539" fmla="*/ 9882 w 10000"/>
                <a:gd name="connsiteY25-540" fmla="*/ 7117 h 10033"/>
                <a:gd name="connsiteX26-541" fmla="*/ 9926 w 10000"/>
                <a:gd name="connsiteY26-542" fmla="*/ 7410 h 10033"/>
                <a:gd name="connsiteX27-543" fmla="*/ 9752 w 10000"/>
                <a:gd name="connsiteY27-544" fmla="*/ 7911 h 10033"/>
                <a:gd name="connsiteX28-545" fmla="*/ 9259 w 10000"/>
                <a:gd name="connsiteY28-546" fmla="*/ 9810 h 10033"/>
                <a:gd name="connsiteX29-547" fmla="*/ 8288 w 10000"/>
                <a:gd name="connsiteY29-548" fmla="*/ 9903 h 10033"/>
                <a:gd name="connsiteX30-549" fmla="*/ 310 w 10000"/>
                <a:gd name="connsiteY30-550" fmla="*/ 10000 h 10033"/>
                <a:gd name="connsiteX31-551" fmla="*/ 0 w 10000"/>
                <a:gd name="connsiteY31-552" fmla="*/ 10000 h 10033"/>
                <a:gd name="connsiteX0-553" fmla="*/ 0 w 10000"/>
                <a:gd name="connsiteY0-554" fmla="*/ 10000 h 10158"/>
                <a:gd name="connsiteX1-555" fmla="*/ 974 w 10000"/>
                <a:gd name="connsiteY1-556" fmla="*/ 9401 h 10158"/>
                <a:gd name="connsiteX2-557" fmla="*/ 1464 w 10000"/>
                <a:gd name="connsiteY2-558" fmla="*/ 9109 h 10158"/>
                <a:gd name="connsiteX3-559" fmla="*/ 1861 w 10000"/>
                <a:gd name="connsiteY3-560" fmla="*/ 8511 h 10158"/>
                <a:gd name="connsiteX4-561" fmla="*/ 2128 w 10000"/>
                <a:gd name="connsiteY4-562" fmla="*/ 8315 h 10158"/>
                <a:gd name="connsiteX5-563" fmla="*/ 2481 w 10000"/>
                <a:gd name="connsiteY5-564" fmla="*/ 8511 h 10158"/>
                <a:gd name="connsiteX6-565" fmla="*/ 2748 w 10000"/>
                <a:gd name="connsiteY6-566" fmla="*/ 8900 h 10158"/>
                <a:gd name="connsiteX7-567" fmla="*/ 3766 w 10000"/>
                <a:gd name="connsiteY7-568" fmla="*/ 9011 h 10158"/>
                <a:gd name="connsiteX8-569" fmla="*/ 4696 w 10000"/>
                <a:gd name="connsiteY8-570" fmla="*/ 8009 h 10158"/>
                <a:gd name="connsiteX9-571" fmla="*/ 4833 w 10000"/>
                <a:gd name="connsiteY9-572" fmla="*/ 6519 h 10158"/>
                <a:gd name="connsiteX10-573" fmla="*/ 4876 w 10000"/>
                <a:gd name="connsiteY10-574" fmla="*/ 6226 h 10158"/>
                <a:gd name="connsiteX11-575" fmla="*/ 5273 w 10000"/>
                <a:gd name="connsiteY11-576" fmla="*/ 6017 h 10158"/>
                <a:gd name="connsiteX12-577" fmla="*/ 5360 w 10000"/>
                <a:gd name="connsiteY12-578" fmla="*/ 4429 h 10158"/>
                <a:gd name="connsiteX13-579" fmla="*/ 5980 w 10000"/>
                <a:gd name="connsiteY13-580" fmla="*/ 3441 h 10158"/>
                <a:gd name="connsiteX14-581" fmla="*/ 6247 w 10000"/>
                <a:gd name="connsiteY14-582" fmla="*/ 2744 h 10158"/>
                <a:gd name="connsiteX15-583" fmla="*/ 6650 w 10000"/>
                <a:gd name="connsiteY15-584" fmla="*/ 1838 h 10158"/>
                <a:gd name="connsiteX16-585" fmla="*/ 6780 w 10000"/>
                <a:gd name="connsiteY16-586" fmla="*/ 543 h 10158"/>
                <a:gd name="connsiteX17-587" fmla="*/ 7221 w 10000"/>
                <a:gd name="connsiteY17-588" fmla="*/ 251 h 10158"/>
                <a:gd name="connsiteX18-589" fmla="*/ 7581 w 10000"/>
                <a:gd name="connsiteY18-590" fmla="*/ 55 h 10158"/>
                <a:gd name="connsiteX19-591" fmla="*/ 8151 w 10000"/>
                <a:gd name="connsiteY19-592" fmla="*/ 655 h 10158"/>
                <a:gd name="connsiteX20-593" fmla="*/ 8418 w 10000"/>
                <a:gd name="connsiteY20-594" fmla="*/ 1240 h 10158"/>
                <a:gd name="connsiteX21-595" fmla="*/ 8821 w 10000"/>
                <a:gd name="connsiteY21-596" fmla="*/ 3329 h 10158"/>
                <a:gd name="connsiteX22-597" fmla="*/ 8908 w 10000"/>
                <a:gd name="connsiteY22-598" fmla="*/ 4527 h 10158"/>
                <a:gd name="connsiteX23-599" fmla="*/ 9175 w 10000"/>
                <a:gd name="connsiteY23-600" fmla="*/ 4722 h 10158"/>
                <a:gd name="connsiteX24-601" fmla="*/ 9659 w 10000"/>
                <a:gd name="connsiteY24-602" fmla="*/ 6017 h 10158"/>
                <a:gd name="connsiteX25-603" fmla="*/ 9882 w 10000"/>
                <a:gd name="connsiteY25-604" fmla="*/ 7117 h 10158"/>
                <a:gd name="connsiteX26-605" fmla="*/ 9926 w 10000"/>
                <a:gd name="connsiteY26-606" fmla="*/ 7410 h 10158"/>
                <a:gd name="connsiteX27-607" fmla="*/ 9752 w 10000"/>
                <a:gd name="connsiteY27-608" fmla="*/ 7911 h 10158"/>
                <a:gd name="connsiteX28-609" fmla="*/ 9259 w 10000"/>
                <a:gd name="connsiteY28-610" fmla="*/ 9810 h 10158"/>
                <a:gd name="connsiteX29-611" fmla="*/ 310 w 10000"/>
                <a:gd name="connsiteY29-612" fmla="*/ 10000 h 10158"/>
                <a:gd name="connsiteX30-613" fmla="*/ 0 w 10000"/>
                <a:gd name="connsiteY30-614" fmla="*/ 10000 h 10158"/>
                <a:gd name="connsiteX0-615" fmla="*/ 0 w 10000"/>
                <a:gd name="connsiteY0-616" fmla="*/ 10000 h 10000"/>
                <a:gd name="connsiteX1-617" fmla="*/ 974 w 10000"/>
                <a:gd name="connsiteY1-618" fmla="*/ 9401 h 10000"/>
                <a:gd name="connsiteX2-619" fmla="*/ 1464 w 10000"/>
                <a:gd name="connsiteY2-620" fmla="*/ 9109 h 10000"/>
                <a:gd name="connsiteX3-621" fmla="*/ 1861 w 10000"/>
                <a:gd name="connsiteY3-622" fmla="*/ 8511 h 10000"/>
                <a:gd name="connsiteX4-623" fmla="*/ 2128 w 10000"/>
                <a:gd name="connsiteY4-624" fmla="*/ 8315 h 10000"/>
                <a:gd name="connsiteX5-625" fmla="*/ 2481 w 10000"/>
                <a:gd name="connsiteY5-626" fmla="*/ 8511 h 10000"/>
                <a:gd name="connsiteX6-627" fmla="*/ 2748 w 10000"/>
                <a:gd name="connsiteY6-628" fmla="*/ 8900 h 10000"/>
                <a:gd name="connsiteX7-629" fmla="*/ 3766 w 10000"/>
                <a:gd name="connsiteY7-630" fmla="*/ 9011 h 10000"/>
                <a:gd name="connsiteX8-631" fmla="*/ 4696 w 10000"/>
                <a:gd name="connsiteY8-632" fmla="*/ 8009 h 10000"/>
                <a:gd name="connsiteX9-633" fmla="*/ 4833 w 10000"/>
                <a:gd name="connsiteY9-634" fmla="*/ 6519 h 10000"/>
                <a:gd name="connsiteX10-635" fmla="*/ 4876 w 10000"/>
                <a:gd name="connsiteY10-636" fmla="*/ 6226 h 10000"/>
                <a:gd name="connsiteX11-637" fmla="*/ 5273 w 10000"/>
                <a:gd name="connsiteY11-638" fmla="*/ 6017 h 10000"/>
                <a:gd name="connsiteX12-639" fmla="*/ 5360 w 10000"/>
                <a:gd name="connsiteY12-640" fmla="*/ 4429 h 10000"/>
                <a:gd name="connsiteX13-641" fmla="*/ 5980 w 10000"/>
                <a:gd name="connsiteY13-642" fmla="*/ 3441 h 10000"/>
                <a:gd name="connsiteX14-643" fmla="*/ 6247 w 10000"/>
                <a:gd name="connsiteY14-644" fmla="*/ 2744 h 10000"/>
                <a:gd name="connsiteX15-645" fmla="*/ 6650 w 10000"/>
                <a:gd name="connsiteY15-646" fmla="*/ 1838 h 10000"/>
                <a:gd name="connsiteX16-647" fmla="*/ 6780 w 10000"/>
                <a:gd name="connsiteY16-648" fmla="*/ 543 h 10000"/>
                <a:gd name="connsiteX17-649" fmla="*/ 7221 w 10000"/>
                <a:gd name="connsiteY17-650" fmla="*/ 251 h 10000"/>
                <a:gd name="connsiteX18-651" fmla="*/ 7581 w 10000"/>
                <a:gd name="connsiteY18-652" fmla="*/ 55 h 10000"/>
                <a:gd name="connsiteX19-653" fmla="*/ 8151 w 10000"/>
                <a:gd name="connsiteY19-654" fmla="*/ 655 h 10000"/>
                <a:gd name="connsiteX20-655" fmla="*/ 8418 w 10000"/>
                <a:gd name="connsiteY20-656" fmla="*/ 1240 h 10000"/>
                <a:gd name="connsiteX21-657" fmla="*/ 8821 w 10000"/>
                <a:gd name="connsiteY21-658" fmla="*/ 3329 h 10000"/>
                <a:gd name="connsiteX22-659" fmla="*/ 8908 w 10000"/>
                <a:gd name="connsiteY22-660" fmla="*/ 4527 h 10000"/>
                <a:gd name="connsiteX23-661" fmla="*/ 9175 w 10000"/>
                <a:gd name="connsiteY23-662" fmla="*/ 4722 h 10000"/>
                <a:gd name="connsiteX24-663" fmla="*/ 9659 w 10000"/>
                <a:gd name="connsiteY24-664" fmla="*/ 6017 h 10000"/>
                <a:gd name="connsiteX25-665" fmla="*/ 9882 w 10000"/>
                <a:gd name="connsiteY25-666" fmla="*/ 7117 h 10000"/>
                <a:gd name="connsiteX26-667" fmla="*/ 9926 w 10000"/>
                <a:gd name="connsiteY26-668" fmla="*/ 7410 h 10000"/>
                <a:gd name="connsiteX27-669" fmla="*/ 9752 w 10000"/>
                <a:gd name="connsiteY27-670" fmla="*/ 7911 h 10000"/>
                <a:gd name="connsiteX28-671" fmla="*/ 9259 w 10000"/>
                <a:gd name="connsiteY28-672" fmla="*/ 9810 h 10000"/>
                <a:gd name="connsiteX29-673" fmla="*/ 310 w 10000"/>
                <a:gd name="connsiteY29-674" fmla="*/ 10000 h 10000"/>
                <a:gd name="connsiteX30-675" fmla="*/ 0 w 10000"/>
                <a:gd name="connsiteY30-676" fmla="*/ 10000 h 10000"/>
                <a:gd name="connsiteX0-677" fmla="*/ 0 w 10000"/>
                <a:gd name="connsiteY0-678" fmla="*/ 10000 h 10000"/>
                <a:gd name="connsiteX1-679" fmla="*/ 974 w 10000"/>
                <a:gd name="connsiteY1-680" fmla="*/ 9401 h 10000"/>
                <a:gd name="connsiteX2-681" fmla="*/ 1464 w 10000"/>
                <a:gd name="connsiteY2-682" fmla="*/ 9109 h 10000"/>
                <a:gd name="connsiteX3-683" fmla="*/ 1861 w 10000"/>
                <a:gd name="connsiteY3-684" fmla="*/ 8511 h 10000"/>
                <a:gd name="connsiteX4-685" fmla="*/ 2128 w 10000"/>
                <a:gd name="connsiteY4-686" fmla="*/ 8315 h 10000"/>
                <a:gd name="connsiteX5-687" fmla="*/ 2481 w 10000"/>
                <a:gd name="connsiteY5-688" fmla="*/ 8511 h 10000"/>
                <a:gd name="connsiteX6-689" fmla="*/ 2748 w 10000"/>
                <a:gd name="connsiteY6-690" fmla="*/ 8900 h 10000"/>
                <a:gd name="connsiteX7-691" fmla="*/ 3766 w 10000"/>
                <a:gd name="connsiteY7-692" fmla="*/ 9011 h 10000"/>
                <a:gd name="connsiteX8-693" fmla="*/ 4696 w 10000"/>
                <a:gd name="connsiteY8-694" fmla="*/ 8009 h 10000"/>
                <a:gd name="connsiteX9-695" fmla="*/ 4833 w 10000"/>
                <a:gd name="connsiteY9-696" fmla="*/ 6519 h 10000"/>
                <a:gd name="connsiteX10-697" fmla="*/ 4876 w 10000"/>
                <a:gd name="connsiteY10-698" fmla="*/ 6226 h 10000"/>
                <a:gd name="connsiteX11-699" fmla="*/ 5273 w 10000"/>
                <a:gd name="connsiteY11-700" fmla="*/ 6017 h 10000"/>
                <a:gd name="connsiteX12-701" fmla="*/ 5360 w 10000"/>
                <a:gd name="connsiteY12-702" fmla="*/ 4429 h 10000"/>
                <a:gd name="connsiteX13-703" fmla="*/ 5980 w 10000"/>
                <a:gd name="connsiteY13-704" fmla="*/ 3441 h 10000"/>
                <a:gd name="connsiteX14-705" fmla="*/ 6247 w 10000"/>
                <a:gd name="connsiteY14-706" fmla="*/ 2744 h 10000"/>
                <a:gd name="connsiteX15-707" fmla="*/ 6650 w 10000"/>
                <a:gd name="connsiteY15-708" fmla="*/ 1838 h 10000"/>
                <a:gd name="connsiteX16-709" fmla="*/ 6780 w 10000"/>
                <a:gd name="connsiteY16-710" fmla="*/ 543 h 10000"/>
                <a:gd name="connsiteX17-711" fmla="*/ 7221 w 10000"/>
                <a:gd name="connsiteY17-712" fmla="*/ 251 h 10000"/>
                <a:gd name="connsiteX18-713" fmla="*/ 7581 w 10000"/>
                <a:gd name="connsiteY18-714" fmla="*/ 55 h 10000"/>
                <a:gd name="connsiteX19-715" fmla="*/ 8151 w 10000"/>
                <a:gd name="connsiteY19-716" fmla="*/ 655 h 10000"/>
                <a:gd name="connsiteX20-717" fmla="*/ 8821 w 10000"/>
                <a:gd name="connsiteY20-718" fmla="*/ 3329 h 10000"/>
                <a:gd name="connsiteX21-719" fmla="*/ 8908 w 10000"/>
                <a:gd name="connsiteY21-720" fmla="*/ 4527 h 10000"/>
                <a:gd name="connsiteX22-721" fmla="*/ 9175 w 10000"/>
                <a:gd name="connsiteY22-722" fmla="*/ 4722 h 10000"/>
                <a:gd name="connsiteX23-723" fmla="*/ 9659 w 10000"/>
                <a:gd name="connsiteY23-724" fmla="*/ 6017 h 10000"/>
                <a:gd name="connsiteX24-725" fmla="*/ 9882 w 10000"/>
                <a:gd name="connsiteY24-726" fmla="*/ 7117 h 10000"/>
                <a:gd name="connsiteX25-727" fmla="*/ 9926 w 10000"/>
                <a:gd name="connsiteY25-728" fmla="*/ 7410 h 10000"/>
                <a:gd name="connsiteX26-729" fmla="*/ 9752 w 10000"/>
                <a:gd name="connsiteY26-730" fmla="*/ 7911 h 10000"/>
                <a:gd name="connsiteX27-731" fmla="*/ 9259 w 10000"/>
                <a:gd name="connsiteY27-732" fmla="*/ 9810 h 10000"/>
                <a:gd name="connsiteX28-733" fmla="*/ 310 w 10000"/>
                <a:gd name="connsiteY28-734" fmla="*/ 10000 h 10000"/>
                <a:gd name="connsiteX29-735" fmla="*/ 0 w 10000"/>
                <a:gd name="connsiteY29-736" fmla="*/ 10000 h 10000"/>
                <a:gd name="connsiteX0-737" fmla="*/ 0 w 10000"/>
                <a:gd name="connsiteY0-738" fmla="*/ 9945 h 9945"/>
                <a:gd name="connsiteX1-739" fmla="*/ 974 w 10000"/>
                <a:gd name="connsiteY1-740" fmla="*/ 9346 h 9945"/>
                <a:gd name="connsiteX2-741" fmla="*/ 1464 w 10000"/>
                <a:gd name="connsiteY2-742" fmla="*/ 9054 h 9945"/>
                <a:gd name="connsiteX3-743" fmla="*/ 1861 w 10000"/>
                <a:gd name="connsiteY3-744" fmla="*/ 8456 h 9945"/>
                <a:gd name="connsiteX4-745" fmla="*/ 2128 w 10000"/>
                <a:gd name="connsiteY4-746" fmla="*/ 8260 h 9945"/>
                <a:gd name="connsiteX5-747" fmla="*/ 2481 w 10000"/>
                <a:gd name="connsiteY5-748" fmla="*/ 8456 h 9945"/>
                <a:gd name="connsiteX6-749" fmla="*/ 2748 w 10000"/>
                <a:gd name="connsiteY6-750" fmla="*/ 8845 h 9945"/>
                <a:gd name="connsiteX7-751" fmla="*/ 3766 w 10000"/>
                <a:gd name="connsiteY7-752" fmla="*/ 8956 h 9945"/>
                <a:gd name="connsiteX8-753" fmla="*/ 4696 w 10000"/>
                <a:gd name="connsiteY8-754" fmla="*/ 7954 h 9945"/>
                <a:gd name="connsiteX9-755" fmla="*/ 4833 w 10000"/>
                <a:gd name="connsiteY9-756" fmla="*/ 6464 h 9945"/>
                <a:gd name="connsiteX10-757" fmla="*/ 4876 w 10000"/>
                <a:gd name="connsiteY10-758" fmla="*/ 6171 h 9945"/>
                <a:gd name="connsiteX11-759" fmla="*/ 5273 w 10000"/>
                <a:gd name="connsiteY11-760" fmla="*/ 5962 h 9945"/>
                <a:gd name="connsiteX12-761" fmla="*/ 5360 w 10000"/>
                <a:gd name="connsiteY12-762" fmla="*/ 4374 h 9945"/>
                <a:gd name="connsiteX13-763" fmla="*/ 5980 w 10000"/>
                <a:gd name="connsiteY13-764" fmla="*/ 3386 h 9945"/>
                <a:gd name="connsiteX14-765" fmla="*/ 6247 w 10000"/>
                <a:gd name="connsiteY14-766" fmla="*/ 2689 h 9945"/>
                <a:gd name="connsiteX15-767" fmla="*/ 6650 w 10000"/>
                <a:gd name="connsiteY15-768" fmla="*/ 1783 h 9945"/>
                <a:gd name="connsiteX16-769" fmla="*/ 6780 w 10000"/>
                <a:gd name="connsiteY16-770" fmla="*/ 488 h 9945"/>
                <a:gd name="connsiteX17-771" fmla="*/ 7221 w 10000"/>
                <a:gd name="connsiteY17-772" fmla="*/ 196 h 9945"/>
                <a:gd name="connsiteX18-773" fmla="*/ 7581 w 10000"/>
                <a:gd name="connsiteY18-774" fmla="*/ 0 h 9945"/>
                <a:gd name="connsiteX19-775" fmla="*/ 8821 w 10000"/>
                <a:gd name="connsiteY19-776" fmla="*/ 3274 h 9945"/>
                <a:gd name="connsiteX20-777" fmla="*/ 8908 w 10000"/>
                <a:gd name="connsiteY20-778" fmla="*/ 4472 h 9945"/>
                <a:gd name="connsiteX21-779" fmla="*/ 9175 w 10000"/>
                <a:gd name="connsiteY21-780" fmla="*/ 4667 h 9945"/>
                <a:gd name="connsiteX22-781" fmla="*/ 9659 w 10000"/>
                <a:gd name="connsiteY22-782" fmla="*/ 5962 h 9945"/>
                <a:gd name="connsiteX23-783" fmla="*/ 9882 w 10000"/>
                <a:gd name="connsiteY23-784" fmla="*/ 7062 h 9945"/>
                <a:gd name="connsiteX24-785" fmla="*/ 9926 w 10000"/>
                <a:gd name="connsiteY24-786" fmla="*/ 7355 h 9945"/>
                <a:gd name="connsiteX25-787" fmla="*/ 9752 w 10000"/>
                <a:gd name="connsiteY25-788" fmla="*/ 7856 h 9945"/>
                <a:gd name="connsiteX26-789" fmla="*/ 9259 w 10000"/>
                <a:gd name="connsiteY26-790" fmla="*/ 9755 h 9945"/>
                <a:gd name="connsiteX27-791" fmla="*/ 310 w 10000"/>
                <a:gd name="connsiteY27-792" fmla="*/ 9945 h 9945"/>
                <a:gd name="connsiteX28-793" fmla="*/ 0 w 10000"/>
                <a:gd name="connsiteY28-794" fmla="*/ 9945 h 9945"/>
                <a:gd name="connsiteX0-795" fmla="*/ 0 w 10000"/>
                <a:gd name="connsiteY0-796" fmla="*/ 9803 h 9803"/>
                <a:gd name="connsiteX1-797" fmla="*/ 974 w 10000"/>
                <a:gd name="connsiteY1-798" fmla="*/ 9201 h 9803"/>
                <a:gd name="connsiteX2-799" fmla="*/ 1464 w 10000"/>
                <a:gd name="connsiteY2-800" fmla="*/ 8907 h 9803"/>
                <a:gd name="connsiteX3-801" fmla="*/ 1861 w 10000"/>
                <a:gd name="connsiteY3-802" fmla="*/ 8306 h 9803"/>
                <a:gd name="connsiteX4-803" fmla="*/ 2128 w 10000"/>
                <a:gd name="connsiteY4-804" fmla="*/ 8109 h 9803"/>
                <a:gd name="connsiteX5-805" fmla="*/ 2481 w 10000"/>
                <a:gd name="connsiteY5-806" fmla="*/ 8306 h 9803"/>
                <a:gd name="connsiteX6-807" fmla="*/ 2748 w 10000"/>
                <a:gd name="connsiteY6-808" fmla="*/ 8697 h 9803"/>
                <a:gd name="connsiteX7-809" fmla="*/ 3766 w 10000"/>
                <a:gd name="connsiteY7-810" fmla="*/ 8809 h 9803"/>
                <a:gd name="connsiteX8-811" fmla="*/ 4696 w 10000"/>
                <a:gd name="connsiteY8-812" fmla="*/ 7801 h 9803"/>
                <a:gd name="connsiteX9-813" fmla="*/ 4833 w 10000"/>
                <a:gd name="connsiteY9-814" fmla="*/ 6303 h 9803"/>
                <a:gd name="connsiteX10-815" fmla="*/ 4876 w 10000"/>
                <a:gd name="connsiteY10-816" fmla="*/ 6008 h 9803"/>
                <a:gd name="connsiteX11-817" fmla="*/ 5273 w 10000"/>
                <a:gd name="connsiteY11-818" fmla="*/ 5798 h 9803"/>
                <a:gd name="connsiteX12-819" fmla="*/ 5360 w 10000"/>
                <a:gd name="connsiteY12-820" fmla="*/ 4201 h 9803"/>
                <a:gd name="connsiteX13-821" fmla="*/ 5980 w 10000"/>
                <a:gd name="connsiteY13-822" fmla="*/ 3208 h 9803"/>
                <a:gd name="connsiteX14-823" fmla="*/ 6247 w 10000"/>
                <a:gd name="connsiteY14-824" fmla="*/ 2507 h 9803"/>
                <a:gd name="connsiteX15-825" fmla="*/ 6650 w 10000"/>
                <a:gd name="connsiteY15-826" fmla="*/ 1596 h 9803"/>
                <a:gd name="connsiteX16-827" fmla="*/ 6780 w 10000"/>
                <a:gd name="connsiteY16-828" fmla="*/ 294 h 9803"/>
                <a:gd name="connsiteX17-829" fmla="*/ 7221 w 10000"/>
                <a:gd name="connsiteY17-830" fmla="*/ 0 h 9803"/>
                <a:gd name="connsiteX18-831" fmla="*/ 8821 w 10000"/>
                <a:gd name="connsiteY18-832" fmla="*/ 3095 h 9803"/>
                <a:gd name="connsiteX19-833" fmla="*/ 8908 w 10000"/>
                <a:gd name="connsiteY19-834" fmla="*/ 4300 h 9803"/>
                <a:gd name="connsiteX20-835" fmla="*/ 9175 w 10000"/>
                <a:gd name="connsiteY20-836" fmla="*/ 4496 h 9803"/>
                <a:gd name="connsiteX21-837" fmla="*/ 9659 w 10000"/>
                <a:gd name="connsiteY21-838" fmla="*/ 5798 h 9803"/>
                <a:gd name="connsiteX22-839" fmla="*/ 9882 w 10000"/>
                <a:gd name="connsiteY22-840" fmla="*/ 6904 h 9803"/>
                <a:gd name="connsiteX23-841" fmla="*/ 9926 w 10000"/>
                <a:gd name="connsiteY23-842" fmla="*/ 7199 h 9803"/>
                <a:gd name="connsiteX24-843" fmla="*/ 9752 w 10000"/>
                <a:gd name="connsiteY24-844" fmla="*/ 7702 h 9803"/>
                <a:gd name="connsiteX25-845" fmla="*/ 9259 w 10000"/>
                <a:gd name="connsiteY25-846" fmla="*/ 9612 h 9803"/>
                <a:gd name="connsiteX26-847" fmla="*/ 310 w 10000"/>
                <a:gd name="connsiteY26-848" fmla="*/ 9803 h 9803"/>
                <a:gd name="connsiteX27-849" fmla="*/ 0 w 10000"/>
                <a:gd name="connsiteY27-850" fmla="*/ 9803 h 9803"/>
                <a:gd name="connsiteX0-851" fmla="*/ 0 w 10000"/>
                <a:gd name="connsiteY0-852" fmla="*/ 10198 h 10198"/>
                <a:gd name="connsiteX1-853" fmla="*/ 974 w 10000"/>
                <a:gd name="connsiteY1-854" fmla="*/ 9584 h 10198"/>
                <a:gd name="connsiteX2-855" fmla="*/ 1464 w 10000"/>
                <a:gd name="connsiteY2-856" fmla="*/ 9284 h 10198"/>
                <a:gd name="connsiteX3-857" fmla="*/ 1861 w 10000"/>
                <a:gd name="connsiteY3-858" fmla="*/ 8671 h 10198"/>
                <a:gd name="connsiteX4-859" fmla="*/ 2128 w 10000"/>
                <a:gd name="connsiteY4-860" fmla="*/ 8470 h 10198"/>
                <a:gd name="connsiteX5-861" fmla="*/ 2481 w 10000"/>
                <a:gd name="connsiteY5-862" fmla="*/ 8671 h 10198"/>
                <a:gd name="connsiteX6-863" fmla="*/ 2748 w 10000"/>
                <a:gd name="connsiteY6-864" fmla="*/ 9070 h 10198"/>
                <a:gd name="connsiteX7-865" fmla="*/ 3766 w 10000"/>
                <a:gd name="connsiteY7-866" fmla="*/ 9184 h 10198"/>
                <a:gd name="connsiteX8-867" fmla="*/ 4696 w 10000"/>
                <a:gd name="connsiteY8-868" fmla="*/ 8156 h 10198"/>
                <a:gd name="connsiteX9-869" fmla="*/ 4833 w 10000"/>
                <a:gd name="connsiteY9-870" fmla="*/ 6628 h 10198"/>
                <a:gd name="connsiteX10-871" fmla="*/ 4876 w 10000"/>
                <a:gd name="connsiteY10-872" fmla="*/ 6327 h 10198"/>
                <a:gd name="connsiteX11-873" fmla="*/ 5273 w 10000"/>
                <a:gd name="connsiteY11-874" fmla="*/ 6113 h 10198"/>
                <a:gd name="connsiteX12-875" fmla="*/ 5360 w 10000"/>
                <a:gd name="connsiteY12-876" fmla="*/ 4483 h 10198"/>
                <a:gd name="connsiteX13-877" fmla="*/ 5980 w 10000"/>
                <a:gd name="connsiteY13-878" fmla="*/ 3470 h 10198"/>
                <a:gd name="connsiteX14-879" fmla="*/ 6247 w 10000"/>
                <a:gd name="connsiteY14-880" fmla="*/ 2755 h 10198"/>
                <a:gd name="connsiteX15-881" fmla="*/ 6650 w 10000"/>
                <a:gd name="connsiteY15-882" fmla="*/ 1826 h 10198"/>
                <a:gd name="connsiteX16-883" fmla="*/ 6780 w 10000"/>
                <a:gd name="connsiteY16-884" fmla="*/ 498 h 10198"/>
                <a:gd name="connsiteX17-885" fmla="*/ 7284 w 10000"/>
                <a:gd name="connsiteY17-886" fmla="*/ 0 h 10198"/>
                <a:gd name="connsiteX18-887" fmla="*/ 8821 w 10000"/>
                <a:gd name="connsiteY18-888" fmla="*/ 3355 h 10198"/>
                <a:gd name="connsiteX19-889" fmla="*/ 8908 w 10000"/>
                <a:gd name="connsiteY19-890" fmla="*/ 4584 h 10198"/>
                <a:gd name="connsiteX20-891" fmla="*/ 9175 w 10000"/>
                <a:gd name="connsiteY20-892" fmla="*/ 4784 h 10198"/>
                <a:gd name="connsiteX21-893" fmla="*/ 9659 w 10000"/>
                <a:gd name="connsiteY21-894" fmla="*/ 6113 h 10198"/>
                <a:gd name="connsiteX22-895" fmla="*/ 9882 w 10000"/>
                <a:gd name="connsiteY22-896" fmla="*/ 7241 h 10198"/>
                <a:gd name="connsiteX23-897" fmla="*/ 9926 w 10000"/>
                <a:gd name="connsiteY23-898" fmla="*/ 7542 h 10198"/>
                <a:gd name="connsiteX24-899" fmla="*/ 9752 w 10000"/>
                <a:gd name="connsiteY24-900" fmla="*/ 8055 h 10198"/>
                <a:gd name="connsiteX25-901" fmla="*/ 9259 w 10000"/>
                <a:gd name="connsiteY25-902" fmla="*/ 10003 h 10198"/>
                <a:gd name="connsiteX26-903" fmla="*/ 310 w 10000"/>
                <a:gd name="connsiteY26-904" fmla="*/ 10198 h 10198"/>
                <a:gd name="connsiteX27-905" fmla="*/ 0 w 10000"/>
                <a:gd name="connsiteY27-906" fmla="*/ 10198 h 10198"/>
                <a:gd name="connsiteX0-907" fmla="*/ 0 w 10000"/>
                <a:gd name="connsiteY0-908" fmla="*/ 9700 h 9700"/>
                <a:gd name="connsiteX1-909" fmla="*/ 974 w 10000"/>
                <a:gd name="connsiteY1-910" fmla="*/ 9086 h 9700"/>
                <a:gd name="connsiteX2-911" fmla="*/ 1464 w 10000"/>
                <a:gd name="connsiteY2-912" fmla="*/ 8786 h 9700"/>
                <a:gd name="connsiteX3-913" fmla="*/ 1861 w 10000"/>
                <a:gd name="connsiteY3-914" fmla="*/ 8173 h 9700"/>
                <a:gd name="connsiteX4-915" fmla="*/ 2128 w 10000"/>
                <a:gd name="connsiteY4-916" fmla="*/ 7972 h 9700"/>
                <a:gd name="connsiteX5-917" fmla="*/ 2481 w 10000"/>
                <a:gd name="connsiteY5-918" fmla="*/ 8173 h 9700"/>
                <a:gd name="connsiteX6-919" fmla="*/ 2748 w 10000"/>
                <a:gd name="connsiteY6-920" fmla="*/ 8572 h 9700"/>
                <a:gd name="connsiteX7-921" fmla="*/ 3766 w 10000"/>
                <a:gd name="connsiteY7-922" fmla="*/ 8686 h 9700"/>
                <a:gd name="connsiteX8-923" fmla="*/ 4696 w 10000"/>
                <a:gd name="connsiteY8-924" fmla="*/ 7658 h 9700"/>
                <a:gd name="connsiteX9-925" fmla="*/ 4833 w 10000"/>
                <a:gd name="connsiteY9-926" fmla="*/ 6130 h 9700"/>
                <a:gd name="connsiteX10-927" fmla="*/ 4876 w 10000"/>
                <a:gd name="connsiteY10-928" fmla="*/ 5829 h 9700"/>
                <a:gd name="connsiteX11-929" fmla="*/ 5273 w 10000"/>
                <a:gd name="connsiteY11-930" fmla="*/ 5615 h 9700"/>
                <a:gd name="connsiteX12-931" fmla="*/ 5360 w 10000"/>
                <a:gd name="connsiteY12-932" fmla="*/ 3985 h 9700"/>
                <a:gd name="connsiteX13-933" fmla="*/ 5980 w 10000"/>
                <a:gd name="connsiteY13-934" fmla="*/ 2972 h 9700"/>
                <a:gd name="connsiteX14-935" fmla="*/ 6247 w 10000"/>
                <a:gd name="connsiteY14-936" fmla="*/ 2257 h 9700"/>
                <a:gd name="connsiteX15-937" fmla="*/ 6650 w 10000"/>
                <a:gd name="connsiteY15-938" fmla="*/ 1328 h 9700"/>
                <a:gd name="connsiteX16-939" fmla="*/ 6780 w 10000"/>
                <a:gd name="connsiteY16-940" fmla="*/ 0 h 9700"/>
                <a:gd name="connsiteX17-941" fmla="*/ 8821 w 10000"/>
                <a:gd name="connsiteY17-942" fmla="*/ 2857 h 9700"/>
                <a:gd name="connsiteX18-943" fmla="*/ 8908 w 10000"/>
                <a:gd name="connsiteY18-944" fmla="*/ 4086 h 9700"/>
                <a:gd name="connsiteX19-945" fmla="*/ 9175 w 10000"/>
                <a:gd name="connsiteY19-946" fmla="*/ 4286 h 9700"/>
                <a:gd name="connsiteX20-947" fmla="*/ 9659 w 10000"/>
                <a:gd name="connsiteY20-948" fmla="*/ 5615 h 9700"/>
                <a:gd name="connsiteX21-949" fmla="*/ 9882 w 10000"/>
                <a:gd name="connsiteY21-950" fmla="*/ 6743 h 9700"/>
                <a:gd name="connsiteX22-951" fmla="*/ 9926 w 10000"/>
                <a:gd name="connsiteY22-952" fmla="*/ 7044 h 9700"/>
                <a:gd name="connsiteX23-953" fmla="*/ 9752 w 10000"/>
                <a:gd name="connsiteY23-954" fmla="*/ 7557 h 9700"/>
                <a:gd name="connsiteX24-955" fmla="*/ 9259 w 10000"/>
                <a:gd name="connsiteY24-956" fmla="*/ 9505 h 9700"/>
                <a:gd name="connsiteX25-957" fmla="*/ 310 w 10000"/>
                <a:gd name="connsiteY25-958" fmla="*/ 9700 h 9700"/>
                <a:gd name="connsiteX26-959" fmla="*/ 0 w 10000"/>
                <a:gd name="connsiteY26-960" fmla="*/ 9700 h 9700"/>
                <a:gd name="connsiteX0-961" fmla="*/ 0 w 10000"/>
                <a:gd name="connsiteY0-962" fmla="*/ 8631 h 8631"/>
                <a:gd name="connsiteX1-963" fmla="*/ 974 w 10000"/>
                <a:gd name="connsiteY1-964" fmla="*/ 7998 h 8631"/>
                <a:gd name="connsiteX2-965" fmla="*/ 1464 w 10000"/>
                <a:gd name="connsiteY2-966" fmla="*/ 7689 h 8631"/>
                <a:gd name="connsiteX3-967" fmla="*/ 1861 w 10000"/>
                <a:gd name="connsiteY3-968" fmla="*/ 7057 h 8631"/>
                <a:gd name="connsiteX4-969" fmla="*/ 2128 w 10000"/>
                <a:gd name="connsiteY4-970" fmla="*/ 6850 h 8631"/>
                <a:gd name="connsiteX5-971" fmla="*/ 2481 w 10000"/>
                <a:gd name="connsiteY5-972" fmla="*/ 7057 h 8631"/>
                <a:gd name="connsiteX6-973" fmla="*/ 2748 w 10000"/>
                <a:gd name="connsiteY6-974" fmla="*/ 7468 h 8631"/>
                <a:gd name="connsiteX7-975" fmla="*/ 3766 w 10000"/>
                <a:gd name="connsiteY7-976" fmla="*/ 7586 h 8631"/>
                <a:gd name="connsiteX8-977" fmla="*/ 4696 w 10000"/>
                <a:gd name="connsiteY8-978" fmla="*/ 6526 h 8631"/>
                <a:gd name="connsiteX9-979" fmla="*/ 4833 w 10000"/>
                <a:gd name="connsiteY9-980" fmla="*/ 4951 h 8631"/>
                <a:gd name="connsiteX10-981" fmla="*/ 4876 w 10000"/>
                <a:gd name="connsiteY10-982" fmla="*/ 4640 h 8631"/>
                <a:gd name="connsiteX11-983" fmla="*/ 5273 w 10000"/>
                <a:gd name="connsiteY11-984" fmla="*/ 4420 h 8631"/>
                <a:gd name="connsiteX12-985" fmla="*/ 5360 w 10000"/>
                <a:gd name="connsiteY12-986" fmla="*/ 2739 h 8631"/>
                <a:gd name="connsiteX13-987" fmla="*/ 5980 w 10000"/>
                <a:gd name="connsiteY13-988" fmla="*/ 1695 h 8631"/>
                <a:gd name="connsiteX14-989" fmla="*/ 6247 w 10000"/>
                <a:gd name="connsiteY14-990" fmla="*/ 958 h 8631"/>
                <a:gd name="connsiteX15-991" fmla="*/ 6650 w 10000"/>
                <a:gd name="connsiteY15-992" fmla="*/ 0 h 8631"/>
                <a:gd name="connsiteX16-993" fmla="*/ 8821 w 10000"/>
                <a:gd name="connsiteY16-994" fmla="*/ 1576 h 8631"/>
                <a:gd name="connsiteX17-995" fmla="*/ 8908 w 10000"/>
                <a:gd name="connsiteY17-996" fmla="*/ 2843 h 8631"/>
                <a:gd name="connsiteX18-997" fmla="*/ 9175 w 10000"/>
                <a:gd name="connsiteY18-998" fmla="*/ 3050 h 8631"/>
                <a:gd name="connsiteX19-999" fmla="*/ 9659 w 10000"/>
                <a:gd name="connsiteY19-1000" fmla="*/ 4420 h 8631"/>
                <a:gd name="connsiteX20-1001" fmla="*/ 9882 w 10000"/>
                <a:gd name="connsiteY20-1002" fmla="*/ 5583 h 8631"/>
                <a:gd name="connsiteX21-1003" fmla="*/ 9926 w 10000"/>
                <a:gd name="connsiteY21-1004" fmla="*/ 5893 h 8631"/>
                <a:gd name="connsiteX22-1005" fmla="*/ 9752 w 10000"/>
                <a:gd name="connsiteY22-1006" fmla="*/ 6422 h 8631"/>
                <a:gd name="connsiteX23-1007" fmla="*/ 9259 w 10000"/>
                <a:gd name="connsiteY23-1008" fmla="*/ 8430 h 8631"/>
                <a:gd name="connsiteX24-1009" fmla="*/ 310 w 10000"/>
                <a:gd name="connsiteY24-1010" fmla="*/ 8631 h 8631"/>
                <a:gd name="connsiteX25-1011" fmla="*/ 0 w 10000"/>
                <a:gd name="connsiteY25-1012" fmla="*/ 8631 h 8631"/>
                <a:gd name="connsiteX0-1013" fmla="*/ 0 w 10000"/>
                <a:gd name="connsiteY0-1014" fmla="*/ 8913 h 8913"/>
                <a:gd name="connsiteX1-1015" fmla="*/ 974 w 10000"/>
                <a:gd name="connsiteY1-1016" fmla="*/ 8180 h 8913"/>
                <a:gd name="connsiteX2-1017" fmla="*/ 1464 w 10000"/>
                <a:gd name="connsiteY2-1018" fmla="*/ 7822 h 8913"/>
                <a:gd name="connsiteX3-1019" fmla="*/ 1861 w 10000"/>
                <a:gd name="connsiteY3-1020" fmla="*/ 7089 h 8913"/>
                <a:gd name="connsiteX4-1021" fmla="*/ 2128 w 10000"/>
                <a:gd name="connsiteY4-1022" fmla="*/ 6850 h 8913"/>
                <a:gd name="connsiteX5-1023" fmla="*/ 2481 w 10000"/>
                <a:gd name="connsiteY5-1024" fmla="*/ 7089 h 8913"/>
                <a:gd name="connsiteX6-1025" fmla="*/ 2748 w 10000"/>
                <a:gd name="connsiteY6-1026" fmla="*/ 7566 h 8913"/>
                <a:gd name="connsiteX7-1027" fmla="*/ 3766 w 10000"/>
                <a:gd name="connsiteY7-1028" fmla="*/ 7702 h 8913"/>
                <a:gd name="connsiteX8-1029" fmla="*/ 4696 w 10000"/>
                <a:gd name="connsiteY8-1030" fmla="*/ 6474 h 8913"/>
                <a:gd name="connsiteX9-1031" fmla="*/ 4833 w 10000"/>
                <a:gd name="connsiteY9-1032" fmla="*/ 4649 h 8913"/>
                <a:gd name="connsiteX10-1033" fmla="*/ 4876 w 10000"/>
                <a:gd name="connsiteY10-1034" fmla="*/ 4289 h 8913"/>
                <a:gd name="connsiteX11-1035" fmla="*/ 5273 w 10000"/>
                <a:gd name="connsiteY11-1036" fmla="*/ 4034 h 8913"/>
                <a:gd name="connsiteX12-1037" fmla="*/ 5360 w 10000"/>
                <a:gd name="connsiteY12-1038" fmla="*/ 2086 h 8913"/>
                <a:gd name="connsiteX13-1039" fmla="*/ 5980 w 10000"/>
                <a:gd name="connsiteY13-1040" fmla="*/ 877 h 8913"/>
                <a:gd name="connsiteX14-1041" fmla="*/ 6247 w 10000"/>
                <a:gd name="connsiteY14-1042" fmla="*/ 23 h 8913"/>
                <a:gd name="connsiteX15-1043" fmla="*/ 8821 w 10000"/>
                <a:gd name="connsiteY15-1044" fmla="*/ 739 h 8913"/>
                <a:gd name="connsiteX16-1045" fmla="*/ 8908 w 10000"/>
                <a:gd name="connsiteY16-1046" fmla="*/ 2207 h 8913"/>
                <a:gd name="connsiteX17-1047" fmla="*/ 9175 w 10000"/>
                <a:gd name="connsiteY17-1048" fmla="*/ 2447 h 8913"/>
                <a:gd name="connsiteX18-1049" fmla="*/ 9659 w 10000"/>
                <a:gd name="connsiteY18-1050" fmla="*/ 4034 h 8913"/>
                <a:gd name="connsiteX19-1051" fmla="*/ 9882 w 10000"/>
                <a:gd name="connsiteY19-1052" fmla="*/ 5382 h 8913"/>
                <a:gd name="connsiteX20-1053" fmla="*/ 9926 w 10000"/>
                <a:gd name="connsiteY20-1054" fmla="*/ 5741 h 8913"/>
                <a:gd name="connsiteX21-1055" fmla="*/ 9752 w 10000"/>
                <a:gd name="connsiteY21-1056" fmla="*/ 6354 h 8913"/>
                <a:gd name="connsiteX22-1057" fmla="*/ 9259 w 10000"/>
                <a:gd name="connsiteY22-1058" fmla="*/ 8680 h 8913"/>
                <a:gd name="connsiteX23-1059" fmla="*/ 310 w 10000"/>
                <a:gd name="connsiteY23-1060" fmla="*/ 8913 h 8913"/>
                <a:gd name="connsiteX24-1061" fmla="*/ 0 w 10000"/>
                <a:gd name="connsiteY24-1062" fmla="*/ 8913 h 8913"/>
                <a:gd name="connsiteX0-1063" fmla="*/ 0 w 10000"/>
                <a:gd name="connsiteY0-1064" fmla="*/ 9420 h 9420"/>
                <a:gd name="connsiteX1-1065" fmla="*/ 974 w 10000"/>
                <a:gd name="connsiteY1-1066" fmla="*/ 8598 h 9420"/>
                <a:gd name="connsiteX2-1067" fmla="*/ 1464 w 10000"/>
                <a:gd name="connsiteY2-1068" fmla="*/ 8196 h 9420"/>
                <a:gd name="connsiteX3-1069" fmla="*/ 1861 w 10000"/>
                <a:gd name="connsiteY3-1070" fmla="*/ 7374 h 9420"/>
                <a:gd name="connsiteX4-1071" fmla="*/ 2128 w 10000"/>
                <a:gd name="connsiteY4-1072" fmla="*/ 7105 h 9420"/>
                <a:gd name="connsiteX5-1073" fmla="*/ 2481 w 10000"/>
                <a:gd name="connsiteY5-1074" fmla="*/ 7374 h 9420"/>
                <a:gd name="connsiteX6-1075" fmla="*/ 2748 w 10000"/>
                <a:gd name="connsiteY6-1076" fmla="*/ 7909 h 9420"/>
                <a:gd name="connsiteX7-1077" fmla="*/ 3766 w 10000"/>
                <a:gd name="connsiteY7-1078" fmla="*/ 8061 h 9420"/>
                <a:gd name="connsiteX8-1079" fmla="*/ 4696 w 10000"/>
                <a:gd name="connsiteY8-1080" fmla="*/ 6684 h 9420"/>
                <a:gd name="connsiteX9-1081" fmla="*/ 4833 w 10000"/>
                <a:gd name="connsiteY9-1082" fmla="*/ 4636 h 9420"/>
                <a:gd name="connsiteX10-1083" fmla="*/ 4876 w 10000"/>
                <a:gd name="connsiteY10-1084" fmla="*/ 4232 h 9420"/>
                <a:gd name="connsiteX11-1085" fmla="*/ 5273 w 10000"/>
                <a:gd name="connsiteY11-1086" fmla="*/ 3946 h 9420"/>
                <a:gd name="connsiteX12-1087" fmla="*/ 5360 w 10000"/>
                <a:gd name="connsiteY12-1088" fmla="*/ 1760 h 9420"/>
                <a:gd name="connsiteX13-1089" fmla="*/ 5980 w 10000"/>
                <a:gd name="connsiteY13-1090" fmla="*/ 404 h 9420"/>
                <a:gd name="connsiteX14-1091" fmla="*/ 8821 w 10000"/>
                <a:gd name="connsiteY14-1092" fmla="*/ 249 h 9420"/>
                <a:gd name="connsiteX15-1093" fmla="*/ 8908 w 10000"/>
                <a:gd name="connsiteY15-1094" fmla="*/ 1896 h 9420"/>
                <a:gd name="connsiteX16-1095" fmla="*/ 9175 w 10000"/>
                <a:gd name="connsiteY16-1096" fmla="*/ 2165 h 9420"/>
                <a:gd name="connsiteX17-1097" fmla="*/ 9659 w 10000"/>
                <a:gd name="connsiteY17-1098" fmla="*/ 3946 h 9420"/>
                <a:gd name="connsiteX18-1099" fmla="*/ 9882 w 10000"/>
                <a:gd name="connsiteY18-1100" fmla="*/ 5458 h 9420"/>
                <a:gd name="connsiteX19-1101" fmla="*/ 9926 w 10000"/>
                <a:gd name="connsiteY19-1102" fmla="*/ 5861 h 9420"/>
                <a:gd name="connsiteX20-1103" fmla="*/ 9752 w 10000"/>
                <a:gd name="connsiteY20-1104" fmla="*/ 6549 h 9420"/>
                <a:gd name="connsiteX21-1105" fmla="*/ 9259 w 10000"/>
                <a:gd name="connsiteY21-1106" fmla="*/ 9159 h 9420"/>
                <a:gd name="connsiteX22-1107" fmla="*/ 310 w 10000"/>
                <a:gd name="connsiteY22-1108" fmla="*/ 9420 h 9420"/>
                <a:gd name="connsiteX23-1109" fmla="*/ 0 w 10000"/>
                <a:gd name="connsiteY23-1110" fmla="*/ 9420 h 9420"/>
                <a:gd name="connsiteX0-1111" fmla="*/ 0 w 10000"/>
                <a:gd name="connsiteY0-1112" fmla="*/ 10000 h 10000"/>
                <a:gd name="connsiteX1-1113" fmla="*/ 974 w 10000"/>
                <a:gd name="connsiteY1-1114" fmla="*/ 9127 h 10000"/>
                <a:gd name="connsiteX2-1115" fmla="*/ 1464 w 10000"/>
                <a:gd name="connsiteY2-1116" fmla="*/ 8701 h 10000"/>
                <a:gd name="connsiteX3-1117" fmla="*/ 1861 w 10000"/>
                <a:gd name="connsiteY3-1118" fmla="*/ 7828 h 10000"/>
                <a:gd name="connsiteX4-1119" fmla="*/ 2128 w 10000"/>
                <a:gd name="connsiteY4-1120" fmla="*/ 7542 h 10000"/>
                <a:gd name="connsiteX5-1121" fmla="*/ 2481 w 10000"/>
                <a:gd name="connsiteY5-1122" fmla="*/ 7828 h 10000"/>
                <a:gd name="connsiteX6-1123" fmla="*/ 2748 w 10000"/>
                <a:gd name="connsiteY6-1124" fmla="*/ 8396 h 10000"/>
                <a:gd name="connsiteX7-1125" fmla="*/ 3766 w 10000"/>
                <a:gd name="connsiteY7-1126" fmla="*/ 8557 h 10000"/>
                <a:gd name="connsiteX8-1127" fmla="*/ 4696 w 10000"/>
                <a:gd name="connsiteY8-1128" fmla="*/ 7096 h 10000"/>
                <a:gd name="connsiteX9-1129" fmla="*/ 4833 w 10000"/>
                <a:gd name="connsiteY9-1130" fmla="*/ 4921 h 10000"/>
                <a:gd name="connsiteX10-1131" fmla="*/ 4876 w 10000"/>
                <a:gd name="connsiteY10-1132" fmla="*/ 4493 h 10000"/>
                <a:gd name="connsiteX11-1133" fmla="*/ 5273 w 10000"/>
                <a:gd name="connsiteY11-1134" fmla="*/ 4189 h 10000"/>
                <a:gd name="connsiteX12-1135" fmla="*/ 5360 w 10000"/>
                <a:gd name="connsiteY12-1136" fmla="*/ 1868 h 10000"/>
                <a:gd name="connsiteX13-1137" fmla="*/ 5705 w 10000"/>
                <a:gd name="connsiteY13-1138" fmla="*/ 667 h 10000"/>
                <a:gd name="connsiteX14-1139" fmla="*/ 8821 w 10000"/>
                <a:gd name="connsiteY14-1140" fmla="*/ 264 h 10000"/>
                <a:gd name="connsiteX15-1141" fmla="*/ 8908 w 10000"/>
                <a:gd name="connsiteY15-1142" fmla="*/ 2013 h 10000"/>
                <a:gd name="connsiteX16-1143" fmla="*/ 9175 w 10000"/>
                <a:gd name="connsiteY16-1144" fmla="*/ 2298 h 10000"/>
                <a:gd name="connsiteX17-1145" fmla="*/ 9659 w 10000"/>
                <a:gd name="connsiteY17-1146" fmla="*/ 4189 h 10000"/>
                <a:gd name="connsiteX18-1147" fmla="*/ 9882 w 10000"/>
                <a:gd name="connsiteY18-1148" fmla="*/ 5794 h 10000"/>
                <a:gd name="connsiteX19-1149" fmla="*/ 9926 w 10000"/>
                <a:gd name="connsiteY19-1150" fmla="*/ 6222 h 10000"/>
                <a:gd name="connsiteX20-1151" fmla="*/ 9752 w 10000"/>
                <a:gd name="connsiteY20-1152" fmla="*/ 6952 h 10000"/>
                <a:gd name="connsiteX21-1153" fmla="*/ 9259 w 10000"/>
                <a:gd name="connsiteY21-1154" fmla="*/ 9723 h 10000"/>
                <a:gd name="connsiteX22-1155" fmla="*/ 310 w 10000"/>
                <a:gd name="connsiteY22-1156" fmla="*/ 10000 h 10000"/>
                <a:gd name="connsiteX23-1157" fmla="*/ 0 w 10000"/>
                <a:gd name="connsiteY23-1158" fmla="*/ 10000 h 10000"/>
                <a:gd name="connsiteX0-1159" fmla="*/ 0 w 10000"/>
                <a:gd name="connsiteY0-1160" fmla="*/ 10000 h 10000"/>
                <a:gd name="connsiteX1-1161" fmla="*/ 974 w 10000"/>
                <a:gd name="connsiteY1-1162" fmla="*/ 9127 h 10000"/>
                <a:gd name="connsiteX2-1163" fmla="*/ 1464 w 10000"/>
                <a:gd name="connsiteY2-1164" fmla="*/ 8701 h 10000"/>
                <a:gd name="connsiteX3-1165" fmla="*/ 1861 w 10000"/>
                <a:gd name="connsiteY3-1166" fmla="*/ 7828 h 10000"/>
                <a:gd name="connsiteX4-1167" fmla="*/ 2128 w 10000"/>
                <a:gd name="connsiteY4-1168" fmla="*/ 7542 h 10000"/>
                <a:gd name="connsiteX5-1169" fmla="*/ 2481 w 10000"/>
                <a:gd name="connsiteY5-1170" fmla="*/ 7828 h 10000"/>
                <a:gd name="connsiteX6-1171" fmla="*/ 2748 w 10000"/>
                <a:gd name="connsiteY6-1172" fmla="*/ 8396 h 10000"/>
                <a:gd name="connsiteX7-1173" fmla="*/ 3766 w 10000"/>
                <a:gd name="connsiteY7-1174" fmla="*/ 8557 h 10000"/>
                <a:gd name="connsiteX8-1175" fmla="*/ 4696 w 10000"/>
                <a:gd name="connsiteY8-1176" fmla="*/ 7096 h 10000"/>
                <a:gd name="connsiteX9-1177" fmla="*/ 4833 w 10000"/>
                <a:gd name="connsiteY9-1178" fmla="*/ 4921 h 10000"/>
                <a:gd name="connsiteX10-1179" fmla="*/ 4876 w 10000"/>
                <a:gd name="connsiteY10-1180" fmla="*/ 4493 h 10000"/>
                <a:gd name="connsiteX11-1181" fmla="*/ 5273 w 10000"/>
                <a:gd name="connsiteY11-1182" fmla="*/ 4189 h 10000"/>
                <a:gd name="connsiteX12-1183" fmla="*/ 5360 w 10000"/>
                <a:gd name="connsiteY12-1184" fmla="*/ 1868 h 10000"/>
                <a:gd name="connsiteX13-1185" fmla="*/ 5705 w 10000"/>
                <a:gd name="connsiteY13-1186" fmla="*/ 667 h 10000"/>
                <a:gd name="connsiteX14-1187" fmla="*/ 8821 w 10000"/>
                <a:gd name="connsiteY14-1188" fmla="*/ 264 h 10000"/>
                <a:gd name="connsiteX15-1189" fmla="*/ 9259 w 10000"/>
                <a:gd name="connsiteY15-1190" fmla="*/ 1961 h 10000"/>
                <a:gd name="connsiteX16-1191" fmla="*/ 9175 w 10000"/>
                <a:gd name="connsiteY16-1192" fmla="*/ 2298 h 10000"/>
                <a:gd name="connsiteX17-1193" fmla="*/ 9659 w 10000"/>
                <a:gd name="connsiteY17-1194" fmla="*/ 4189 h 10000"/>
                <a:gd name="connsiteX18-1195" fmla="*/ 9882 w 10000"/>
                <a:gd name="connsiteY18-1196" fmla="*/ 5794 h 10000"/>
                <a:gd name="connsiteX19-1197" fmla="*/ 9926 w 10000"/>
                <a:gd name="connsiteY19-1198" fmla="*/ 6222 h 10000"/>
                <a:gd name="connsiteX20-1199" fmla="*/ 9752 w 10000"/>
                <a:gd name="connsiteY20-1200" fmla="*/ 6952 h 10000"/>
                <a:gd name="connsiteX21-1201" fmla="*/ 9259 w 10000"/>
                <a:gd name="connsiteY21-1202" fmla="*/ 9723 h 10000"/>
                <a:gd name="connsiteX22-1203" fmla="*/ 310 w 10000"/>
                <a:gd name="connsiteY22-1204" fmla="*/ 10000 h 10000"/>
                <a:gd name="connsiteX23-1205" fmla="*/ 0 w 10000"/>
                <a:gd name="connsiteY23-1206" fmla="*/ 10000 h 10000"/>
                <a:gd name="connsiteX0-1207" fmla="*/ 0 w 10000"/>
                <a:gd name="connsiteY0-1208" fmla="*/ 9601 h 9601"/>
                <a:gd name="connsiteX1-1209" fmla="*/ 974 w 10000"/>
                <a:gd name="connsiteY1-1210" fmla="*/ 8728 h 9601"/>
                <a:gd name="connsiteX2-1211" fmla="*/ 1464 w 10000"/>
                <a:gd name="connsiteY2-1212" fmla="*/ 8302 h 9601"/>
                <a:gd name="connsiteX3-1213" fmla="*/ 1861 w 10000"/>
                <a:gd name="connsiteY3-1214" fmla="*/ 7429 h 9601"/>
                <a:gd name="connsiteX4-1215" fmla="*/ 2128 w 10000"/>
                <a:gd name="connsiteY4-1216" fmla="*/ 7143 h 9601"/>
                <a:gd name="connsiteX5-1217" fmla="*/ 2481 w 10000"/>
                <a:gd name="connsiteY5-1218" fmla="*/ 7429 h 9601"/>
                <a:gd name="connsiteX6-1219" fmla="*/ 2748 w 10000"/>
                <a:gd name="connsiteY6-1220" fmla="*/ 7997 h 9601"/>
                <a:gd name="connsiteX7-1221" fmla="*/ 3766 w 10000"/>
                <a:gd name="connsiteY7-1222" fmla="*/ 8158 h 9601"/>
                <a:gd name="connsiteX8-1223" fmla="*/ 4696 w 10000"/>
                <a:gd name="connsiteY8-1224" fmla="*/ 6697 h 9601"/>
                <a:gd name="connsiteX9-1225" fmla="*/ 4833 w 10000"/>
                <a:gd name="connsiteY9-1226" fmla="*/ 4522 h 9601"/>
                <a:gd name="connsiteX10-1227" fmla="*/ 4876 w 10000"/>
                <a:gd name="connsiteY10-1228" fmla="*/ 4094 h 9601"/>
                <a:gd name="connsiteX11-1229" fmla="*/ 5273 w 10000"/>
                <a:gd name="connsiteY11-1230" fmla="*/ 3790 h 9601"/>
                <a:gd name="connsiteX12-1231" fmla="*/ 5360 w 10000"/>
                <a:gd name="connsiteY12-1232" fmla="*/ 1469 h 9601"/>
                <a:gd name="connsiteX13-1233" fmla="*/ 5705 w 10000"/>
                <a:gd name="connsiteY13-1234" fmla="*/ 268 h 9601"/>
                <a:gd name="connsiteX14-1235" fmla="*/ 9259 w 10000"/>
                <a:gd name="connsiteY14-1236" fmla="*/ 268 h 9601"/>
                <a:gd name="connsiteX15-1237" fmla="*/ 9259 w 10000"/>
                <a:gd name="connsiteY15-1238" fmla="*/ 1562 h 9601"/>
                <a:gd name="connsiteX16-1239" fmla="*/ 9175 w 10000"/>
                <a:gd name="connsiteY16-1240" fmla="*/ 1899 h 9601"/>
                <a:gd name="connsiteX17-1241" fmla="*/ 9659 w 10000"/>
                <a:gd name="connsiteY17-1242" fmla="*/ 3790 h 9601"/>
                <a:gd name="connsiteX18-1243" fmla="*/ 9882 w 10000"/>
                <a:gd name="connsiteY18-1244" fmla="*/ 5395 h 9601"/>
                <a:gd name="connsiteX19-1245" fmla="*/ 9926 w 10000"/>
                <a:gd name="connsiteY19-1246" fmla="*/ 5823 h 9601"/>
                <a:gd name="connsiteX20-1247" fmla="*/ 9752 w 10000"/>
                <a:gd name="connsiteY20-1248" fmla="*/ 6553 h 9601"/>
                <a:gd name="connsiteX21-1249" fmla="*/ 9259 w 10000"/>
                <a:gd name="connsiteY21-1250" fmla="*/ 9324 h 9601"/>
                <a:gd name="connsiteX22-1251" fmla="*/ 310 w 10000"/>
                <a:gd name="connsiteY22-1252" fmla="*/ 9601 h 9601"/>
                <a:gd name="connsiteX23-1253" fmla="*/ 0 w 10000"/>
                <a:gd name="connsiteY23-1254" fmla="*/ 9601 h 9601"/>
                <a:gd name="connsiteX0-1255" fmla="*/ 0 w 10000"/>
                <a:gd name="connsiteY0-1256" fmla="*/ 10821 h 10821"/>
                <a:gd name="connsiteX1-1257" fmla="*/ 974 w 10000"/>
                <a:gd name="connsiteY1-1258" fmla="*/ 9912 h 10821"/>
                <a:gd name="connsiteX2-1259" fmla="*/ 1464 w 10000"/>
                <a:gd name="connsiteY2-1260" fmla="*/ 9468 h 10821"/>
                <a:gd name="connsiteX3-1261" fmla="*/ 1861 w 10000"/>
                <a:gd name="connsiteY3-1262" fmla="*/ 8559 h 10821"/>
                <a:gd name="connsiteX4-1263" fmla="*/ 2128 w 10000"/>
                <a:gd name="connsiteY4-1264" fmla="*/ 8261 h 10821"/>
                <a:gd name="connsiteX5-1265" fmla="*/ 2481 w 10000"/>
                <a:gd name="connsiteY5-1266" fmla="*/ 8559 h 10821"/>
                <a:gd name="connsiteX6-1267" fmla="*/ 2748 w 10000"/>
                <a:gd name="connsiteY6-1268" fmla="*/ 9150 h 10821"/>
                <a:gd name="connsiteX7-1269" fmla="*/ 3766 w 10000"/>
                <a:gd name="connsiteY7-1270" fmla="*/ 9318 h 10821"/>
                <a:gd name="connsiteX8-1271" fmla="*/ 4696 w 10000"/>
                <a:gd name="connsiteY8-1272" fmla="*/ 7796 h 10821"/>
                <a:gd name="connsiteX9-1273" fmla="*/ 4833 w 10000"/>
                <a:gd name="connsiteY9-1274" fmla="*/ 5531 h 10821"/>
                <a:gd name="connsiteX10-1275" fmla="*/ 4876 w 10000"/>
                <a:gd name="connsiteY10-1276" fmla="*/ 5085 h 10821"/>
                <a:gd name="connsiteX11-1277" fmla="*/ 5273 w 10000"/>
                <a:gd name="connsiteY11-1278" fmla="*/ 4769 h 10821"/>
                <a:gd name="connsiteX12-1279" fmla="*/ 5360 w 10000"/>
                <a:gd name="connsiteY12-1280" fmla="*/ 2351 h 10821"/>
                <a:gd name="connsiteX13-1281" fmla="*/ 5678 w 10000"/>
                <a:gd name="connsiteY13-1282" fmla="*/ 279 h 10821"/>
                <a:gd name="connsiteX14-1283" fmla="*/ 9259 w 10000"/>
                <a:gd name="connsiteY14-1284" fmla="*/ 1100 h 10821"/>
                <a:gd name="connsiteX15-1285" fmla="*/ 9259 w 10000"/>
                <a:gd name="connsiteY15-1286" fmla="*/ 2448 h 10821"/>
                <a:gd name="connsiteX16-1287" fmla="*/ 9175 w 10000"/>
                <a:gd name="connsiteY16-1288" fmla="*/ 2799 h 10821"/>
                <a:gd name="connsiteX17-1289" fmla="*/ 9659 w 10000"/>
                <a:gd name="connsiteY17-1290" fmla="*/ 4769 h 10821"/>
                <a:gd name="connsiteX18-1291" fmla="*/ 9882 w 10000"/>
                <a:gd name="connsiteY18-1292" fmla="*/ 6440 h 10821"/>
                <a:gd name="connsiteX19-1293" fmla="*/ 9926 w 10000"/>
                <a:gd name="connsiteY19-1294" fmla="*/ 6886 h 10821"/>
                <a:gd name="connsiteX20-1295" fmla="*/ 9752 w 10000"/>
                <a:gd name="connsiteY20-1296" fmla="*/ 7646 h 10821"/>
                <a:gd name="connsiteX21-1297" fmla="*/ 9259 w 10000"/>
                <a:gd name="connsiteY21-1298" fmla="*/ 10532 h 10821"/>
                <a:gd name="connsiteX22-1299" fmla="*/ 310 w 10000"/>
                <a:gd name="connsiteY22-1300" fmla="*/ 10821 h 10821"/>
                <a:gd name="connsiteX23-1301" fmla="*/ 0 w 10000"/>
                <a:gd name="connsiteY23-1302" fmla="*/ 10821 h 10821"/>
                <a:gd name="connsiteX0-1303" fmla="*/ 0 w 10000"/>
                <a:gd name="connsiteY0-1304" fmla="*/ 12258 h 12258"/>
                <a:gd name="connsiteX1-1305" fmla="*/ 974 w 10000"/>
                <a:gd name="connsiteY1-1306" fmla="*/ 11349 h 12258"/>
                <a:gd name="connsiteX2-1307" fmla="*/ 1464 w 10000"/>
                <a:gd name="connsiteY2-1308" fmla="*/ 10905 h 12258"/>
                <a:gd name="connsiteX3-1309" fmla="*/ 1861 w 10000"/>
                <a:gd name="connsiteY3-1310" fmla="*/ 9996 h 12258"/>
                <a:gd name="connsiteX4-1311" fmla="*/ 2128 w 10000"/>
                <a:gd name="connsiteY4-1312" fmla="*/ 9698 h 12258"/>
                <a:gd name="connsiteX5-1313" fmla="*/ 2481 w 10000"/>
                <a:gd name="connsiteY5-1314" fmla="*/ 9996 h 12258"/>
                <a:gd name="connsiteX6-1315" fmla="*/ 2748 w 10000"/>
                <a:gd name="connsiteY6-1316" fmla="*/ 10587 h 12258"/>
                <a:gd name="connsiteX7-1317" fmla="*/ 3766 w 10000"/>
                <a:gd name="connsiteY7-1318" fmla="*/ 10755 h 12258"/>
                <a:gd name="connsiteX8-1319" fmla="*/ 4696 w 10000"/>
                <a:gd name="connsiteY8-1320" fmla="*/ 9233 h 12258"/>
                <a:gd name="connsiteX9-1321" fmla="*/ 4833 w 10000"/>
                <a:gd name="connsiteY9-1322" fmla="*/ 6968 h 12258"/>
                <a:gd name="connsiteX10-1323" fmla="*/ 4876 w 10000"/>
                <a:gd name="connsiteY10-1324" fmla="*/ 6522 h 12258"/>
                <a:gd name="connsiteX11-1325" fmla="*/ 5273 w 10000"/>
                <a:gd name="connsiteY11-1326" fmla="*/ 6206 h 12258"/>
                <a:gd name="connsiteX12-1327" fmla="*/ 5360 w 10000"/>
                <a:gd name="connsiteY12-1328" fmla="*/ 3788 h 12258"/>
                <a:gd name="connsiteX13-1329" fmla="*/ 5678 w 10000"/>
                <a:gd name="connsiteY13-1330" fmla="*/ 1716 h 12258"/>
                <a:gd name="connsiteX14-1331" fmla="*/ 8862 w 10000"/>
                <a:gd name="connsiteY14-1332" fmla="*/ 275 h 12258"/>
                <a:gd name="connsiteX15-1333" fmla="*/ 9259 w 10000"/>
                <a:gd name="connsiteY15-1334" fmla="*/ 3885 h 12258"/>
                <a:gd name="connsiteX16-1335" fmla="*/ 9175 w 10000"/>
                <a:gd name="connsiteY16-1336" fmla="*/ 4236 h 12258"/>
                <a:gd name="connsiteX17-1337" fmla="*/ 9659 w 10000"/>
                <a:gd name="connsiteY17-1338" fmla="*/ 6206 h 12258"/>
                <a:gd name="connsiteX18-1339" fmla="*/ 9882 w 10000"/>
                <a:gd name="connsiteY18-1340" fmla="*/ 7877 h 12258"/>
                <a:gd name="connsiteX19-1341" fmla="*/ 9926 w 10000"/>
                <a:gd name="connsiteY19-1342" fmla="*/ 8323 h 12258"/>
                <a:gd name="connsiteX20-1343" fmla="*/ 9752 w 10000"/>
                <a:gd name="connsiteY20-1344" fmla="*/ 9083 h 12258"/>
                <a:gd name="connsiteX21-1345" fmla="*/ 9259 w 10000"/>
                <a:gd name="connsiteY21-1346" fmla="*/ 11969 h 12258"/>
                <a:gd name="connsiteX22-1347" fmla="*/ 310 w 10000"/>
                <a:gd name="connsiteY22-1348" fmla="*/ 12258 h 12258"/>
                <a:gd name="connsiteX23-1349" fmla="*/ 0 w 10000"/>
                <a:gd name="connsiteY23-1350" fmla="*/ 12258 h 12258"/>
                <a:gd name="connsiteX0-1351" fmla="*/ 0 w 10000"/>
                <a:gd name="connsiteY0-1352" fmla="*/ 12262 h 12262"/>
                <a:gd name="connsiteX1-1353" fmla="*/ 974 w 10000"/>
                <a:gd name="connsiteY1-1354" fmla="*/ 11353 h 12262"/>
                <a:gd name="connsiteX2-1355" fmla="*/ 1464 w 10000"/>
                <a:gd name="connsiteY2-1356" fmla="*/ 10909 h 12262"/>
                <a:gd name="connsiteX3-1357" fmla="*/ 1861 w 10000"/>
                <a:gd name="connsiteY3-1358" fmla="*/ 10000 h 12262"/>
                <a:gd name="connsiteX4-1359" fmla="*/ 2128 w 10000"/>
                <a:gd name="connsiteY4-1360" fmla="*/ 9702 h 12262"/>
                <a:gd name="connsiteX5-1361" fmla="*/ 2481 w 10000"/>
                <a:gd name="connsiteY5-1362" fmla="*/ 10000 h 12262"/>
                <a:gd name="connsiteX6-1363" fmla="*/ 2748 w 10000"/>
                <a:gd name="connsiteY6-1364" fmla="*/ 10591 h 12262"/>
                <a:gd name="connsiteX7-1365" fmla="*/ 3766 w 10000"/>
                <a:gd name="connsiteY7-1366" fmla="*/ 10759 h 12262"/>
                <a:gd name="connsiteX8-1367" fmla="*/ 4696 w 10000"/>
                <a:gd name="connsiteY8-1368" fmla="*/ 9237 h 12262"/>
                <a:gd name="connsiteX9-1369" fmla="*/ 4833 w 10000"/>
                <a:gd name="connsiteY9-1370" fmla="*/ 6972 h 12262"/>
                <a:gd name="connsiteX10-1371" fmla="*/ 4876 w 10000"/>
                <a:gd name="connsiteY10-1372" fmla="*/ 6526 h 12262"/>
                <a:gd name="connsiteX11-1373" fmla="*/ 5273 w 10000"/>
                <a:gd name="connsiteY11-1374" fmla="*/ 6210 h 12262"/>
                <a:gd name="connsiteX12-1375" fmla="*/ 5360 w 10000"/>
                <a:gd name="connsiteY12-1376" fmla="*/ 3792 h 12262"/>
                <a:gd name="connsiteX13-1377" fmla="*/ 5678 w 10000"/>
                <a:gd name="connsiteY13-1378" fmla="*/ 279 h 12262"/>
                <a:gd name="connsiteX14-1379" fmla="*/ 8862 w 10000"/>
                <a:gd name="connsiteY14-1380" fmla="*/ 279 h 12262"/>
                <a:gd name="connsiteX15-1381" fmla="*/ 9259 w 10000"/>
                <a:gd name="connsiteY15-1382" fmla="*/ 3889 h 12262"/>
                <a:gd name="connsiteX16-1383" fmla="*/ 9175 w 10000"/>
                <a:gd name="connsiteY16-1384" fmla="*/ 4240 h 12262"/>
                <a:gd name="connsiteX17-1385" fmla="*/ 9659 w 10000"/>
                <a:gd name="connsiteY17-1386" fmla="*/ 6210 h 12262"/>
                <a:gd name="connsiteX18-1387" fmla="*/ 9882 w 10000"/>
                <a:gd name="connsiteY18-1388" fmla="*/ 7881 h 12262"/>
                <a:gd name="connsiteX19-1389" fmla="*/ 9926 w 10000"/>
                <a:gd name="connsiteY19-1390" fmla="*/ 8327 h 12262"/>
                <a:gd name="connsiteX20-1391" fmla="*/ 9752 w 10000"/>
                <a:gd name="connsiteY20-1392" fmla="*/ 9087 h 12262"/>
                <a:gd name="connsiteX21-1393" fmla="*/ 9259 w 10000"/>
                <a:gd name="connsiteY21-1394" fmla="*/ 11973 h 12262"/>
                <a:gd name="connsiteX22-1395" fmla="*/ 310 w 10000"/>
                <a:gd name="connsiteY22-1396" fmla="*/ 12262 h 12262"/>
                <a:gd name="connsiteX23-1397" fmla="*/ 0 w 10000"/>
                <a:gd name="connsiteY23-1398" fmla="*/ 12262 h 12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Lst>
              <a:rect l="l" t="t" r="r" b="b"/>
              <a:pathLst>
                <a:path w="10000" h="12262">
                  <a:moveTo>
                    <a:pt x="0" y="12262"/>
                  </a:moveTo>
                  <a:cubicBezTo>
                    <a:pt x="335" y="12092"/>
                    <a:pt x="633" y="11586"/>
                    <a:pt x="974" y="11353"/>
                  </a:cubicBezTo>
                  <a:cubicBezTo>
                    <a:pt x="1135" y="11224"/>
                    <a:pt x="1464" y="10909"/>
                    <a:pt x="1464" y="10909"/>
                  </a:cubicBezTo>
                  <a:cubicBezTo>
                    <a:pt x="1563" y="10528"/>
                    <a:pt x="1718" y="10186"/>
                    <a:pt x="1861" y="10000"/>
                  </a:cubicBezTo>
                  <a:cubicBezTo>
                    <a:pt x="1942" y="9850"/>
                    <a:pt x="2128" y="9702"/>
                    <a:pt x="2128" y="9702"/>
                  </a:cubicBezTo>
                  <a:cubicBezTo>
                    <a:pt x="2190" y="9744"/>
                    <a:pt x="2401" y="9828"/>
                    <a:pt x="2481" y="10000"/>
                  </a:cubicBezTo>
                  <a:cubicBezTo>
                    <a:pt x="2574" y="10166"/>
                    <a:pt x="2636" y="10569"/>
                    <a:pt x="2748" y="10591"/>
                  </a:cubicBezTo>
                  <a:cubicBezTo>
                    <a:pt x="3083" y="10632"/>
                    <a:pt x="3424" y="10694"/>
                    <a:pt x="3766" y="10759"/>
                  </a:cubicBezTo>
                  <a:cubicBezTo>
                    <a:pt x="4578" y="10569"/>
                    <a:pt x="4479" y="11119"/>
                    <a:pt x="4696" y="9237"/>
                  </a:cubicBezTo>
                  <a:cubicBezTo>
                    <a:pt x="4727" y="8495"/>
                    <a:pt x="4764" y="7648"/>
                    <a:pt x="4833" y="6972"/>
                  </a:cubicBezTo>
                  <a:cubicBezTo>
                    <a:pt x="4845" y="6822"/>
                    <a:pt x="4833" y="6590"/>
                    <a:pt x="4876" y="6526"/>
                  </a:cubicBezTo>
                  <a:cubicBezTo>
                    <a:pt x="4988" y="6293"/>
                    <a:pt x="5143" y="6334"/>
                    <a:pt x="5273" y="6210"/>
                  </a:cubicBezTo>
                  <a:cubicBezTo>
                    <a:pt x="5298" y="5404"/>
                    <a:pt x="5161" y="4263"/>
                    <a:pt x="5360" y="3792"/>
                  </a:cubicBezTo>
                  <a:cubicBezTo>
                    <a:pt x="5565" y="3264"/>
                    <a:pt x="5461" y="745"/>
                    <a:pt x="5678" y="279"/>
                  </a:cubicBezTo>
                  <a:cubicBezTo>
                    <a:pt x="6255" y="0"/>
                    <a:pt x="8374" y="4"/>
                    <a:pt x="8862" y="279"/>
                  </a:cubicBezTo>
                  <a:cubicBezTo>
                    <a:pt x="8900" y="872"/>
                    <a:pt x="9154" y="3383"/>
                    <a:pt x="9259" y="3889"/>
                  </a:cubicBezTo>
                  <a:cubicBezTo>
                    <a:pt x="9309" y="4143"/>
                    <a:pt x="9175" y="4240"/>
                    <a:pt x="9175" y="4240"/>
                  </a:cubicBezTo>
                  <a:cubicBezTo>
                    <a:pt x="9274" y="5848"/>
                    <a:pt x="9237" y="5720"/>
                    <a:pt x="9659" y="6210"/>
                  </a:cubicBezTo>
                  <a:cubicBezTo>
                    <a:pt x="9845" y="7245"/>
                    <a:pt x="9764" y="6674"/>
                    <a:pt x="9882" y="7881"/>
                  </a:cubicBezTo>
                  <a:cubicBezTo>
                    <a:pt x="9895" y="8029"/>
                    <a:pt x="9926" y="8327"/>
                    <a:pt x="9926" y="8327"/>
                  </a:cubicBezTo>
                  <a:cubicBezTo>
                    <a:pt x="9789" y="9765"/>
                    <a:pt x="10000" y="7797"/>
                    <a:pt x="9752" y="9087"/>
                  </a:cubicBezTo>
                  <a:cubicBezTo>
                    <a:pt x="9634" y="9671"/>
                    <a:pt x="9503" y="11467"/>
                    <a:pt x="9259" y="11973"/>
                  </a:cubicBezTo>
                  <a:lnTo>
                    <a:pt x="310" y="12262"/>
                  </a:lnTo>
                  <a:cubicBezTo>
                    <a:pt x="118" y="12029"/>
                    <a:pt x="223" y="12070"/>
                    <a:pt x="0" y="12262"/>
                  </a:cubicBezTo>
                  <a:close/>
                </a:path>
              </a:pathLst>
            </a:custGeom>
            <a:solidFill>
              <a:srgbClr val="0000FF"/>
            </a:solidFill>
            <a:ln w="28575" cmpd="sng">
              <a:solidFill>
                <a:srgbClr val="B2B2FF"/>
              </a:solid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29" name="Freeform 128"/>
            <p:cNvSpPr/>
            <p:nvPr/>
          </p:nvSpPr>
          <p:spPr bwMode="auto">
            <a:xfrm rot="5400000">
              <a:off x="7710214" y="3974991"/>
              <a:ext cx="1794879" cy="58247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1" fmla="*/ 0 w 10000"/>
                <a:gd name="connsiteY0-2" fmla="*/ 130 h 9835"/>
                <a:gd name="connsiteX1-3" fmla="*/ 94 w 10000"/>
                <a:gd name="connsiteY1-4" fmla="*/ 317 h 9835"/>
                <a:gd name="connsiteX2-5" fmla="*/ 226 w 10000"/>
                <a:gd name="connsiteY2-6" fmla="*/ 411 h 9835"/>
                <a:gd name="connsiteX3-7" fmla="*/ 314 w 10000"/>
                <a:gd name="connsiteY3-8" fmla="*/ 692 h 9835"/>
                <a:gd name="connsiteX4-9" fmla="*/ 853 w 10000"/>
                <a:gd name="connsiteY4-10" fmla="*/ 1080 h 9835"/>
                <a:gd name="connsiteX5-11" fmla="*/ 1123 w 10000"/>
                <a:gd name="connsiteY5-12" fmla="*/ 2138 h 9835"/>
                <a:gd name="connsiteX6-13" fmla="*/ 1568 w 10000"/>
                <a:gd name="connsiteY6-14" fmla="*/ 4520 h 9835"/>
                <a:gd name="connsiteX7-15" fmla="*/ 1838 w 10000"/>
                <a:gd name="connsiteY7-16" fmla="*/ 5765 h 9835"/>
                <a:gd name="connsiteX8-17" fmla="*/ 2196 w 10000"/>
                <a:gd name="connsiteY8-18" fmla="*/ 7291 h 9835"/>
                <a:gd name="connsiteX9-19" fmla="*/ 2246 w 10000"/>
                <a:gd name="connsiteY9-20" fmla="*/ 8349 h 9835"/>
                <a:gd name="connsiteX10-21" fmla="*/ 2779 w 10000"/>
                <a:gd name="connsiteY10-22" fmla="*/ 8068 h 9835"/>
                <a:gd name="connsiteX11-23" fmla="*/ 3049 w 10000"/>
                <a:gd name="connsiteY11-24" fmla="*/ 7961 h 9835"/>
                <a:gd name="connsiteX12-25" fmla="*/ 3093 w 10000"/>
                <a:gd name="connsiteY12-26" fmla="*/ 8349 h 9835"/>
                <a:gd name="connsiteX13-27" fmla="*/ 3231 w 10000"/>
                <a:gd name="connsiteY13-28" fmla="*/ 8536 h 9835"/>
                <a:gd name="connsiteX14-29" fmla="*/ 3275 w 10000"/>
                <a:gd name="connsiteY14-30" fmla="*/ 9018 h 9835"/>
                <a:gd name="connsiteX15-31" fmla="*/ 3319 w 10000"/>
                <a:gd name="connsiteY15-32" fmla="*/ 9688 h 9835"/>
                <a:gd name="connsiteX16-33" fmla="*/ 3814 w 10000"/>
                <a:gd name="connsiteY16-34" fmla="*/ 9594 h 9835"/>
                <a:gd name="connsiteX17-35" fmla="*/ 3990 w 10000"/>
                <a:gd name="connsiteY17-36" fmla="*/ 8349 h 9835"/>
                <a:gd name="connsiteX18-37" fmla="*/ 4442 w 10000"/>
                <a:gd name="connsiteY18-38" fmla="*/ 6060 h 9835"/>
                <a:gd name="connsiteX19-39" fmla="*/ 4661 w 10000"/>
                <a:gd name="connsiteY19-40" fmla="*/ 5391 h 9835"/>
                <a:gd name="connsiteX20-41" fmla="*/ 4705 w 10000"/>
                <a:gd name="connsiteY20-42" fmla="*/ 5096 h 9835"/>
                <a:gd name="connsiteX21-43" fmla="*/ 5740 w 10000"/>
                <a:gd name="connsiteY21-44" fmla="*/ 4614 h 9835"/>
                <a:gd name="connsiteX22-45" fmla="*/ 6186 w 10000"/>
                <a:gd name="connsiteY22-46" fmla="*/ 4239 h 9835"/>
                <a:gd name="connsiteX23-47" fmla="*/ 6901 w 10000"/>
                <a:gd name="connsiteY23-48" fmla="*/ 3476 h 9835"/>
                <a:gd name="connsiteX24-49" fmla="*/ 7440 w 10000"/>
                <a:gd name="connsiteY24-50" fmla="*/ 2606 h 9835"/>
                <a:gd name="connsiteX25-51" fmla="*/ 7754 w 10000"/>
                <a:gd name="connsiteY25-52" fmla="*/ 2030 h 9835"/>
                <a:gd name="connsiteX26-53" fmla="*/ 8206 w 10000"/>
                <a:gd name="connsiteY26-54" fmla="*/ 2231 h 9835"/>
                <a:gd name="connsiteX27-55" fmla="*/ 8338 w 10000"/>
                <a:gd name="connsiteY27-56" fmla="*/ 2419 h 9835"/>
                <a:gd name="connsiteX28-57" fmla="*/ 8965 w 10000"/>
                <a:gd name="connsiteY28-58" fmla="*/ 2512 h 9835"/>
                <a:gd name="connsiteX29-59" fmla="*/ 9279 w 10000"/>
                <a:gd name="connsiteY29-60" fmla="*/ 3088 h 9835"/>
                <a:gd name="connsiteX30-61" fmla="*/ 9504 w 10000"/>
                <a:gd name="connsiteY30-62" fmla="*/ 1749 h 9835"/>
                <a:gd name="connsiteX31-63" fmla="*/ 9774 w 10000"/>
                <a:gd name="connsiteY31-64" fmla="*/ 1468 h 9835"/>
                <a:gd name="connsiteX32-65" fmla="*/ 9548 w 10000"/>
                <a:gd name="connsiteY32-66" fmla="*/ 223 h 9835"/>
                <a:gd name="connsiteX33-67" fmla="*/ 0 w 10000"/>
                <a:gd name="connsiteY33-68" fmla="*/ 130 h 9835"/>
                <a:gd name="connsiteX0-69" fmla="*/ 0 w 10000"/>
                <a:gd name="connsiteY0-70" fmla="*/ 669 h 10537"/>
                <a:gd name="connsiteX1-71" fmla="*/ 94 w 10000"/>
                <a:gd name="connsiteY1-72" fmla="*/ 859 h 10537"/>
                <a:gd name="connsiteX2-73" fmla="*/ 226 w 10000"/>
                <a:gd name="connsiteY2-74" fmla="*/ 955 h 10537"/>
                <a:gd name="connsiteX3-75" fmla="*/ 314 w 10000"/>
                <a:gd name="connsiteY3-76" fmla="*/ 1241 h 10537"/>
                <a:gd name="connsiteX4-77" fmla="*/ 853 w 10000"/>
                <a:gd name="connsiteY4-78" fmla="*/ 1635 h 10537"/>
                <a:gd name="connsiteX5-79" fmla="*/ 1123 w 10000"/>
                <a:gd name="connsiteY5-80" fmla="*/ 2711 h 10537"/>
                <a:gd name="connsiteX6-81" fmla="*/ 1568 w 10000"/>
                <a:gd name="connsiteY6-82" fmla="*/ 5133 h 10537"/>
                <a:gd name="connsiteX7-83" fmla="*/ 1838 w 10000"/>
                <a:gd name="connsiteY7-84" fmla="*/ 6399 h 10537"/>
                <a:gd name="connsiteX8-85" fmla="*/ 2196 w 10000"/>
                <a:gd name="connsiteY8-86" fmla="*/ 7950 h 10537"/>
                <a:gd name="connsiteX9-87" fmla="*/ 2246 w 10000"/>
                <a:gd name="connsiteY9-88" fmla="*/ 9026 h 10537"/>
                <a:gd name="connsiteX10-89" fmla="*/ 2779 w 10000"/>
                <a:gd name="connsiteY10-90" fmla="*/ 8740 h 10537"/>
                <a:gd name="connsiteX11-91" fmla="*/ 3049 w 10000"/>
                <a:gd name="connsiteY11-92" fmla="*/ 8632 h 10537"/>
                <a:gd name="connsiteX12-93" fmla="*/ 3093 w 10000"/>
                <a:gd name="connsiteY12-94" fmla="*/ 9026 h 10537"/>
                <a:gd name="connsiteX13-95" fmla="*/ 3231 w 10000"/>
                <a:gd name="connsiteY13-96" fmla="*/ 9216 h 10537"/>
                <a:gd name="connsiteX14-97" fmla="*/ 3275 w 10000"/>
                <a:gd name="connsiteY14-98" fmla="*/ 9706 h 10537"/>
                <a:gd name="connsiteX15-99" fmla="*/ 3319 w 10000"/>
                <a:gd name="connsiteY15-100" fmla="*/ 10388 h 10537"/>
                <a:gd name="connsiteX16-101" fmla="*/ 3814 w 10000"/>
                <a:gd name="connsiteY16-102" fmla="*/ 10292 h 10537"/>
                <a:gd name="connsiteX17-103" fmla="*/ 3990 w 10000"/>
                <a:gd name="connsiteY17-104" fmla="*/ 9026 h 10537"/>
                <a:gd name="connsiteX18-105" fmla="*/ 4442 w 10000"/>
                <a:gd name="connsiteY18-106" fmla="*/ 6699 h 10537"/>
                <a:gd name="connsiteX19-107" fmla="*/ 4661 w 10000"/>
                <a:gd name="connsiteY19-108" fmla="*/ 6018 h 10537"/>
                <a:gd name="connsiteX20-109" fmla="*/ 4705 w 10000"/>
                <a:gd name="connsiteY20-110" fmla="*/ 5718 h 10537"/>
                <a:gd name="connsiteX21-111" fmla="*/ 5740 w 10000"/>
                <a:gd name="connsiteY21-112" fmla="*/ 5228 h 10537"/>
                <a:gd name="connsiteX22-113" fmla="*/ 6186 w 10000"/>
                <a:gd name="connsiteY22-114" fmla="*/ 4847 h 10537"/>
                <a:gd name="connsiteX23-115" fmla="*/ 6901 w 10000"/>
                <a:gd name="connsiteY23-116" fmla="*/ 4071 h 10537"/>
                <a:gd name="connsiteX24-117" fmla="*/ 7440 w 10000"/>
                <a:gd name="connsiteY24-118" fmla="*/ 3187 h 10537"/>
                <a:gd name="connsiteX25-119" fmla="*/ 7754 w 10000"/>
                <a:gd name="connsiteY25-120" fmla="*/ 2601 h 10537"/>
                <a:gd name="connsiteX26-121" fmla="*/ 8206 w 10000"/>
                <a:gd name="connsiteY26-122" fmla="*/ 2805 h 10537"/>
                <a:gd name="connsiteX27-123" fmla="*/ 8338 w 10000"/>
                <a:gd name="connsiteY27-124" fmla="*/ 2997 h 10537"/>
                <a:gd name="connsiteX28-125" fmla="*/ 8965 w 10000"/>
                <a:gd name="connsiteY28-126" fmla="*/ 3091 h 10537"/>
                <a:gd name="connsiteX29-127" fmla="*/ 9279 w 10000"/>
                <a:gd name="connsiteY29-128" fmla="*/ 3677 h 10537"/>
                <a:gd name="connsiteX30-129" fmla="*/ 9504 w 10000"/>
                <a:gd name="connsiteY30-130" fmla="*/ 2315 h 10537"/>
                <a:gd name="connsiteX31-131" fmla="*/ 9774 w 10000"/>
                <a:gd name="connsiteY31-132" fmla="*/ 2030 h 10537"/>
                <a:gd name="connsiteX32-133" fmla="*/ 9589 w 10000"/>
                <a:gd name="connsiteY32-134" fmla="*/ 227 h 10537"/>
                <a:gd name="connsiteX33-135" fmla="*/ 0 w 10000"/>
                <a:gd name="connsiteY33-136" fmla="*/ 669 h 10537"/>
                <a:gd name="connsiteX0-137" fmla="*/ 33 w 10033"/>
                <a:gd name="connsiteY0-138" fmla="*/ 669 h 10537"/>
                <a:gd name="connsiteX1-139" fmla="*/ 127 w 10033"/>
                <a:gd name="connsiteY1-140" fmla="*/ 859 h 10537"/>
                <a:gd name="connsiteX2-141" fmla="*/ 38 w 10033"/>
                <a:gd name="connsiteY2-142" fmla="*/ 1094 h 10537"/>
                <a:gd name="connsiteX3-143" fmla="*/ 347 w 10033"/>
                <a:gd name="connsiteY3-144" fmla="*/ 1241 h 10537"/>
                <a:gd name="connsiteX4-145" fmla="*/ 886 w 10033"/>
                <a:gd name="connsiteY4-146" fmla="*/ 1635 h 10537"/>
                <a:gd name="connsiteX5-147" fmla="*/ 1156 w 10033"/>
                <a:gd name="connsiteY5-148" fmla="*/ 2711 h 10537"/>
                <a:gd name="connsiteX6-149" fmla="*/ 1601 w 10033"/>
                <a:gd name="connsiteY6-150" fmla="*/ 5133 h 10537"/>
                <a:gd name="connsiteX7-151" fmla="*/ 1871 w 10033"/>
                <a:gd name="connsiteY7-152" fmla="*/ 6399 h 10537"/>
                <a:gd name="connsiteX8-153" fmla="*/ 2229 w 10033"/>
                <a:gd name="connsiteY8-154" fmla="*/ 7950 h 10537"/>
                <a:gd name="connsiteX9-155" fmla="*/ 2279 w 10033"/>
                <a:gd name="connsiteY9-156" fmla="*/ 9026 h 10537"/>
                <a:gd name="connsiteX10-157" fmla="*/ 2812 w 10033"/>
                <a:gd name="connsiteY10-158" fmla="*/ 8740 h 10537"/>
                <a:gd name="connsiteX11-159" fmla="*/ 3082 w 10033"/>
                <a:gd name="connsiteY11-160" fmla="*/ 8632 h 10537"/>
                <a:gd name="connsiteX12-161" fmla="*/ 3126 w 10033"/>
                <a:gd name="connsiteY12-162" fmla="*/ 9026 h 10537"/>
                <a:gd name="connsiteX13-163" fmla="*/ 3264 w 10033"/>
                <a:gd name="connsiteY13-164" fmla="*/ 9216 h 10537"/>
                <a:gd name="connsiteX14-165" fmla="*/ 3308 w 10033"/>
                <a:gd name="connsiteY14-166" fmla="*/ 9706 h 10537"/>
                <a:gd name="connsiteX15-167" fmla="*/ 3352 w 10033"/>
                <a:gd name="connsiteY15-168" fmla="*/ 10388 h 10537"/>
                <a:gd name="connsiteX16-169" fmla="*/ 3847 w 10033"/>
                <a:gd name="connsiteY16-170" fmla="*/ 10292 h 10537"/>
                <a:gd name="connsiteX17-171" fmla="*/ 4023 w 10033"/>
                <a:gd name="connsiteY17-172" fmla="*/ 9026 h 10537"/>
                <a:gd name="connsiteX18-173" fmla="*/ 4475 w 10033"/>
                <a:gd name="connsiteY18-174" fmla="*/ 6699 h 10537"/>
                <a:gd name="connsiteX19-175" fmla="*/ 4694 w 10033"/>
                <a:gd name="connsiteY19-176" fmla="*/ 6018 h 10537"/>
                <a:gd name="connsiteX20-177" fmla="*/ 4738 w 10033"/>
                <a:gd name="connsiteY20-178" fmla="*/ 5718 h 10537"/>
                <a:gd name="connsiteX21-179" fmla="*/ 5773 w 10033"/>
                <a:gd name="connsiteY21-180" fmla="*/ 5228 h 10537"/>
                <a:gd name="connsiteX22-181" fmla="*/ 6219 w 10033"/>
                <a:gd name="connsiteY22-182" fmla="*/ 4847 h 10537"/>
                <a:gd name="connsiteX23-183" fmla="*/ 6934 w 10033"/>
                <a:gd name="connsiteY23-184" fmla="*/ 4071 h 10537"/>
                <a:gd name="connsiteX24-185" fmla="*/ 7473 w 10033"/>
                <a:gd name="connsiteY24-186" fmla="*/ 3187 h 10537"/>
                <a:gd name="connsiteX25-187" fmla="*/ 7787 w 10033"/>
                <a:gd name="connsiteY25-188" fmla="*/ 2601 h 10537"/>
                <a:gd name="connsiteX26-189" fmla="*/ 8239 w 10033"/>
                <a:gd name="connsiteY26-190" fmla="*/ 2805 h 10537"/>
                <a:gd name="connsiteX27-191" fmla="*/ 8371 w 10033"/>
                <a:gd name="connsiteY27-192" fmla="*/ 2997 h 10537"/>
                <a:gd name="connsiteX28-193" fmla="*/ 8998 w 10033"/>
                <a:gd name="connsiteY28-194" fmla="*/ 3091 h 10537"/>
                <a:gd name="connsiteX29-195" fmla="*/ 9312 w 10033"/>
                <a:gd name="connsiteY29-196" fmla="*/ 3677 h 10537"/>
                <a:gd name="connsiteX30-197" fmla="*/ 9537 w 10033"/>
                <a:gd name="connsiteY30-198" fmla="*/ 2315 h 10537"/>
                <a:gd name="connsiteX31-199" fmla="*/ 9807 w 10033"/>
                <a:gd name="connsiteY31-200" fmla="*/ 2030 h 10537"/>
                <a:gd name="connsiteX32-201" fmla="*/ 9622 w 10033"/>
                <a:gd name="connsiteY32-202" fmla="*/ 227 h 10537"/>
                <a:gd name="connsiteX33-203" fmla="*/ 33 w 10033"/>
                <a:gd name="connsiteY33-204" fmla="*/ 669 h 10537"/>
                <a:gd name="connsiteX0-205" fmla="*/ 438 w 10033"/>
                <a:gd name="connsiteY0-206" fmla="*/ 227 h 10537"/>
                <a:gd name="connsiteX1-207" fmla="*/ 127 w 10033"/>
                <a:gd name="connsiteY1-208" fmla="*/ 859 h 10537"/>
                <a:gd name="connsiteX2-209" fmla="*/ 38 w 10033"/>
                <a:gd name="connsiteY2-210" fmla="*/ 1094 h 10537"/>
                <a:gd name="connsiteX3-211" fmla="*/ 347 w 10033"/>
                <a:gd name="connsiteY3-212" fmla="*/ 1241 h 10537"/>
                <a:gd name="connsiteX4-213" fmla="*/ 886 w 10033"/>
                <a:gd name="connsiteY4-214" fmla="*/ 1635 h 10537"/>
                <a:gd name="connsiteX5-215" fmla="*/ 1156 w 10033"/>
                <a:gd name="connsiteY5-216" fmla="*/ 2711 h 10537"/>
                <a:gd name="connsiteX6-217" fmla="*/ 1601 w 10033"/>
                <a:gd name="connsiteY6-218" fmla="*/ 5133 h 10537"/>
                <a:gd name="connsiteX7-219" fmla="*/ 1871 w 10033"/>
                <a:gd name="connsiteY7-220" fmla="*/ 6399 h 10537"/>
                <a:gd name="connsiteX8-221" fmla="*/ 2229 w 10033"/>
                <a:gd name="connsiteY8-222" fmla="*/ 7950 h 10537"/>
                <a:gd name="connsiteX9-223" fmla="*/ 2279 w 10033"/>
                <a:gd name="connsiteY9-224" fmla="*/ 9026 h 10537"/>
                <a:gd name="connsiteX10-225" fmla="*/ 2812 w 10033"/>
                <a:gd name="connsiteY10-226" fmla="*/ 8740 h 10537"/>
                <a:gd name="connsiteX11-227" fmla="*/ 3082 w 10033"/>
                <a:gd name="connsiteY11-228" fmla="*/ 8632 h 10537"/>
                <a:gd name="connsiteX12-229" fmla="*/ 3126 w 10033"/>
                <a:gd name="connsiteY12-230" fmla="*/ 9026 h 10537"/>
                <a:gd name="connsiteX13-231" fmla="*/ 3264 w 10033"/>
                <a:gd name="connsiteY13-232" fmla="*/ 9216 h 10537"/>
                <a:gd name="connsiteX14-233" fmla="*/ 3308 w 10033"/>
                <a:gd name="connsiteY14-234" fmla="*/ 9706 h 10537"/>
                <a:gd name="connsiteX15-235" fmla="*/ 3352 w 10033"/>
                <a:gd name="connsiteY15-236" fmla="*/ 10388 h 10537"/>
                <a:gd name="connsiteX16-237" fmla="*/ 3847 w 10033"/>
                <a:gd name="connsiteY16-238" fmla="*/ 10292 h 10537"/>
                <a:gd name="connsiteX17-239" fmla="*/ 4023 w 10033"/>
                <a:gd name="connsiteY17-240" fmla="*/ 9026 h 10537"/>
                <a:gd name="connsiteX18-241" fmla="*/ 4475 w 10033"/>
                <a:gd name="connsiteY18-242" fmla="*/ 6699 h 10537"/>
                <a:gd name="connsiteX19-243" fmla="*/ 4694 w 10033"/>
                <a:gd name="connsiteY19-244" fmla="*/ 6018 h 10537"/>
                <a:gd name="connsiteX20-245" fmla="*/ 4738 w 10033"/>
                <a:gd name="connsiteY20-246" fmla="*/ 5718 h 10537"/>
                <a:gd name="connsiteX21-247" fmla="*/ 5773 w 10033"/>
                <a:gd name="connsiteY21-248" fmla="*/ 5228 h 10537"/>
                <a:gd name="connsiteX22-249" fmla="*/ 6219 w 10033"/>
                <a:gd name="connsiteY22-250" fmla="*/ 4847 h 10537"/>
                <a:gd name="connsiteX23-251" fmla="*/ 6934 w 10033"/>
                <a:gd name="connsiteY23-252" fmla="*/ 4071 h 10537"/>
                <a:gd name="connsiteX24-253" fmla="*/ 7473 w 10033"/>
                <a:gd name="connsiteY24-254" fmla="*/ 3187 h 10537"/>
                <a:gd name="connsiteX25-255" fmla="*/ 7787 w 10033"/>
                <a:gd name="connsiteY25-256" fmla="*/ 2601 h 10537"/>
                <a:gd name="connsiteX26-257" fmla="*/ 8239 w 10033"/>
                <a:gd name="connsiteY26-258" fmla="*/ 2805 h 10537"/>
                <a:gd name="connsiteX27-259" fmla="*/ 8371 w 10033"/>
                <a:gd name="connsiteY27-260" fmla="*/ 2997 h 10537"/>
                <a:gd name="connsiteX28-261" fmla="*/ 8998 w 10033"/>
                <a:gd name="connsiteY28-262" fmla="*/ 3091 h 10537"/>
                <a:gd name="connsiteX29-263" fmla="*/ 9312 w 10033"/>
                <a:gd name="connsiteY29-264" fmla="*/ 3677 h 10537"/>
                <a:gd name="connsiteX30-265" fmla="*/ 9537 w 10033"/>
                <a:gd name="connsiteY30-266" fmla="*/ 2315 h 10537"/>
                <a:gd name="connsiteX31-267" fmla="*/ 9807 w 10033"/>
                <a:gd name="connsiteY31-268" fmla="*/ 2030 h 10537"/>
                <a:gd name="connsiteX32-269" fmla="*/ 9622 w 10033"/>
                <a:gd name="connsiteY32-270" fmla="*/ 227 h 10537"/>
                <a:gd name="connsiteX33-271" fmla="*/ 438 w 10033"/>
                <a:gd name="connsiteY33-272" fmla="*/ 227 h 10537"/>
                <a:gd name="connsiteX0-273" fmla="*/ 438 w 10033"/>
                <a:gd name="connsiteY0-274" fmla="*/ 0 h 10310"/>
                <a:gd name="connsiteX1-275" fmla="*/ 127 w 10033"/>
                <a:gd name="connsiteY1-276" fmla="*/ 632 h 10310"/>
                <a:gd name="connsiteX2-277" fmla="*/ 38 w 10033"/>
                <a:gd name="connsiteY2-278" fmla="*/ 867 h 10310"/>
                <a:gd name="connsiteX3-279" fmla="*/ 347 w 10033"/>
                <a:gd name="connsiteY3-280" fmla="*/ 1014 h 10310"/>
                <a:gd name="connsiteX4-281" fmla="*/ 886 w 10033"/>
                <a:gd name="connsiteY4-282" fmla="*/ 1408 h 10310"/>
                <a:gd name="connsiteX5-283" fmla="*/ 1156 w 10033"/>
                <a:gd name="connsiteY5-284" fmla="*/ 2484 h 10310"/>
                <a:gd name="connsiteX6-285" fmla="*/ 1601 w 10033"/>
                <a:gd name="connsiteY6-286" fmla="*/ 4906 h 10310"/>
                <a:gd name="connsiteX7-287" fmla="*/ 1871 w 10033"/>
                <a:gd name="connsiteY7-288" fmla="*/ 6172 h 10310"/>
                <a:gd name="connsiteX8-289" fmla="*/ 2229 w 10033"/>
                <a:gd name="connsiteY8-290" fmla="*/ 7723 h 10310"/>
                <a:gd name="connsiteX9-291" fmla="*/ 2279 w 10033"/>
                <a:gd name="connsiteY9-292" fmla="*/ 8799 h 10310"/>
                <a:gd name="connsiteX10-293" fmla="*/ 2812 w 10033"/>
                <a:gd name="connsiteY10-294" fmla="*/ 8513 h 10310"/>
                <a:gd name="connsiteX11-295" fmla="*/ 3082 w 10033"/>
                <a:gd name="connsiteY11-296" fmla="*/ 8405 h 10310"/>
                <a:gd name="connsiteX12-297" fmla="*/ 3126 w 10033"/>
                <a:gd name="connsiteY12-298" fmla="*/ 8799 h 10310"/>
                <a:gd name="connsiteX13-299" fmla="*/ 3264 w 10033"/>
                <a:gd name="connsiteY13-300" fmla="*/ 8989 h 10310"/>
                <a:gd name="connsiteX14-301" fmla="*/ 3308 w 10033"/>
                <a:gd name="connsiteY14-302" fmla="*/ 9479 h 10310"/>
                <a:gd name="connsiteX15-303" fmla="*/ 3352 w 10033"/>
                <a:gd name="connsiteY15-304" fmla="*/ 10161 h 10310"/>
                <a:gd name="connsiteX16-305" fmla="*/ 3847 w 10033"/>
                <a:gd name="connsiteY16-306" fmla="*/ 10065 h 10310"/>
                <a:gd name="connsiteX17-307" fmla="*/ 4023 w 10033"/>
                <a:gd name="connsiteY17-308" fmla="*/ 8799 h 10310"/>
                <a:gd name="connsiteX18-309" fmla="*/ 4475 w 10033"/>
                <a:gd name="connsiteY18-310" fmla="*/ 6472 h 10310"/>
                <a:gd name="connsiteX19-311" fmla="*/ 4694 w 10033"/>
                <a:gd name="connsiteY19-312" fmla="*/ 5791 h 10310"/>
                <a:gd name="connsiteX20-313" fmla="*/ 4738 w 10033"/>
                <a:gd name="connsiteY20-314" fmla="*/ 5491 h 10310"/>
                <a:gd name="connsiteX21-315" fmla="*/ 5773 w 10033"/>
                <a:gd name="connsiteY21-316" fmla="*/ 5001 h 10310"/>
                <a:gd name="connsiteX22-317" fmla="*/ 6219 w 10033"/>
                <a:gd name="connsiteY22-318" fmla="*/ 4620 h 10310"/>
                <a:gd name="connsiteX23-319" fmla="*/ 6934 w 10033"/>
                <a:gd name="connsiteY23-320" fmla="*/ 3844 h 10310"/>
                <a:gd name="connsiteX24-321" fmla="*/ 7473 w 10033"/>
                <a:gd name="connsiteY24-322" fmla="*/ 2960 h 10310"/>
                <a:gd name="connsiteX25-323" fmla="*/ 7787 w 10033"/>
                <a:gd name="connsiteY25-324" fmla="*/ 2374 h 10310"/>
                <a:gd name="connsiteX26-325" fmla="*/ 8239 w 10033"/>
                <a:gd name="connsiteY26-326" fmla="*/ 2578 h 10310"/>
                <a:gd name="connsiteX27-327" fmla="*/ 8371 w 10033"/>
                <a:gd name="connsiteY27-328" fmla="*/ 2770 h 10310"/>
                <a:gd name="connsiteX28-329" fmla="*/ 8998 w 10033"/>
                <a:gd name="connsiteY28-330" fmla="*/ 2864 h 10310"/>
                <a:gd name="connsiteX29-331" fmla="*/ 9312 w 10033"/>
                <a:gd name="connsiteY29-332" fmla="*/ 3450 h 10310"/>
                <a:gd name="connsiteX30-333" fmla="*/ 9537 w 10033"/>
                <a:gd name="connsiteY30-334" fmla="*/ 2088 h 10310"/>
                <a:gd name="connsiteX31-335" fmla="*/ 9807 w 10033"/>
                <a:gd name="connsiteY31-336" fmla="*/ 1803 h 10310"/>
                <a:gd name="connsiteX32-337" fmla="*/ 9622 w 10033"/>
                <a:gd name="connsiteY32-338" fmla="*/ 0 h 10310"/>
                <a:gd name="connsiteX33-339" fmla="*/ 438 w 10033"/>
                <a:gd name="connsiteY33-340" fmla="*/ 0 h 10310"/>
                <a:gd name="connsiteX0-341" fmla="*/ 438 w 10033"/>
                <a:gd name="connsiteY0-342" fmla="*/ 0 h 10310"/>
                <a:gd name="connsiteX1-343" fmla="*/ 127 w 10033"/>
                <a:gd name="connsiteY1-344" fmla="*/ 632 h 10310"/>
                <a:gd name="connsiteX2-345" fmla="*/ 38 w 10033"/>
                <a:gd name="connsiteY2-346" fmla="*/ 867 h 10310"/>
                <a:gd name="connsiteX3-347" fmla="*/ 347 w 10033"/>
                <a:gd name="connsiteY3-348" fmla="*/ 1014 h 10310"/>
                <a:gd name="connsiteX4-349" fmla="*/ 886 w 10033"/>
                <a:gd name="connsiteY4-350" fmla="*/ 1408 h 10310"/>
                <a:gd name="connsiteX5-351" fmla="*/ 1156 w 10033"/>
                <a:gd name="connsiteY5-352" fmla="*/ 2484 h 10310"/>
                <a:gd name="connsiteX6-353" fmla="*/ 1601 w 10033"/>
                <a:gd name="connsiteY6-354" fmla="*/ 4906 h 10310"/>
                <a:gd name="connsiteX7-355" fmla="*/ 1871 w 10033"/>
                <a:gd name="connsiteY7-356" fmla="*/ 6172 h 10310"/>
                <a:gd name="connsiteX8-357" fmla="*/ 2229 w 10033"/>
                <a:gd name="connsiteY8-358" fmla="*/ 7723 h 10310"/>
                <a:gd name="connsiteX9-359" fmla="*/ 2279 w 10033"/>
                <a:gd name="connsiteY9-360" fmla="*/ 8799 h 10310"/>
                <a:gd name="connsiteX10-361" fmla="*/ 2812 w 10033"/>
                <a:gd name="connsiteY10-362" fmla="*/ 8513 h 10310"/>
                <a:gd name="connsiteX11-363" fmla="*/ 3082 w 10033"/>
                <a:gd name="connsiteY11-364" fmla="*/ 8405 h 10310"/>
                <a:gd name="connsiteX12-365" fmla="*/ 3126 w 10033"/>
                <a:gd name="connsiteY12-366" fmla="*/ 8799 h 10310"/>
                <a:gd name="connsiteX13-367" fmla="*/ 3308 w 10033"/>
                <a:gd name="connsiteY13-368" fmla="*/ 9479 h 10310"/>
                <a:gd name="connsiteX14-369" fmla="*/ 3352 w 10033"/>
                <a:gd name="connsiteY14-370" fmla="*/ 10161 h 10310"/>
                <a:gd name="connsiteX15-371" fmla="*/ 3847 w 10033"/>
                <a:gd name="connsiteY15-372" fmla="*/ 10065 h 10310"/>
                <a:gd name="connsiteX16-373" fmla="*/ 4023 w 10033"/>
                <a:gd name="connsiteY16-374" fmla="*/ 8799 h 10310"/>
                <a:gd name="connsiteX17-375" fmla="*/ 4475 w 10033"/>
                <a:gd name="connsiteY17-376" fmla="*/ 6472 h 10310"/>
                <a:gd name="connsiteX18-377" fmla="*/ 4694 w 10033"/>
                <a:gd name="connsiteY18-378" fmla="*/ 5791 h 10310"/>
                <a:gd name="connsiteX19-379" fmla="*/ 4738 w 10033"/>
                <a:gd name="connsiteY19-380" fmla="*/ 5491 h 10310"/>
                <a:gd name="connsiteX20-381" fmla="*/ 5773 w 10033"/>
                <a:gd name="connsiteY20-382" fmla="*/ 5001 h 10310"/>
                <a:gd name="connsiteX21-383" fmla="*/ 6219 w 10033"/>
                <a:gd name="connsiteY21-384" fmla="*/ 4620 h 10310"/>
                <a:gd name="connsiteX22-385" fmla="*/ 6934 w 10033"/>
                <a:gd name="connsiteY22-386" fmla="*/ 3844 h 10310"/>
                <a:gd name="connsiteX23-387" fmla="*/ 7473 w 10033"/>
                <a:gd name="connsiteY23-388" fmla="*/ 2960 h 10310"/>
                <a:gd name="connsiteX24-389" fmla="*/ 7787 w 10033"/>
                <a:gd name="connsiteY24-390" fmla="*/ 2374 h 10310"/>
                <a:gd name="connsiteX25-391" fmla="*/ 8239 w 10033"/>
                <a:gd name="connsiteY25-392" fmla="*/ 2578 h 10310"/>
                <a:gd name="connsiteX26-393" fmla="*/ 8371 w 10033"/>
                <a:gd name="connsiteY26-394" fmla="*/ 2770 h 10310"/>
                <a:gd name="connsiteX27-395" fmla="*/ 8998 w 10033"/>
                <a:gd name="connsiteY27-396" fmla="*/ 2864 h 10310"/>
                <a:gd name="connsiteX28-397" fmla="*/ 9312 w 10033"/>
                <a:gd name="connsiteY28-398" fmla="*/ 3450 h 10310"/>
                <a:gd name="connsiteX29-399" fmla="*/ 9537 w 10033"/>
                <a:gd name="connsiteY29-400" fmla="*/ 2088 h 10310"/>
                <a:gd name="connsiteX30-401" fmla="*/ 9807 w 10033"/>
                <a:gd name="connsiteY30-402" fmla="*/ 1803 h 10310"/>
                <a:gd name="connsiteX31-403" fmla="*/ 9622 w 10033"/>
                <a:gd name="connsiteY31-404" fmla="*/ 0 h 10310"/>
                <a:gd name="connsiteX32-405" fmla="*/ 438 w 10033"/>
                <a:gd name="connsiteY32-406" fmla="*/ 0 h 10310"/>
                <a:gd name="connsiteX0-407" fmla="*/ 438 w 10033"/>
                <a:gd name="connsiteY0-408" fmla="*/ 0 h 10310"/>
                <a:gd name="connsiteX1-409" fmla="*/ 127 w 10033"/>
                <a:gd name="connsiteY1-410" fmla="*/ 632 h 10310"/>
                <a:gd name="connsiteX2-411" fmla="*/ 38 w 10033"/>
                <a:gd name="connsiteY2-412" fmla="*/ 867 h 10310"/>
                <a:gd name="connsiteX3-413" fmla="*/ 347 w 10033"/>
                <a:gd name="connsiteY3-414" fmla="*/ 1014 h 10310"/>
                <a:gd name="connsiteX4-415" fmla="*/ 886 w 10033"/>
                <a:gd name="connsiteY4-416" fmla="*/ 1408 h 10310"/>
                <a:gd name="connsiteX5-417" fmla="*/ 1156 w 10033"/>
                <a:gd name="connsiteY5-418" fmla="*/ 2484 h 10310"/>
                <a:gd name="connsiteX6-419" fmla="*/ 1601 w 10033"/>
                <a:gd name="connsiteY6-420" fmla="*/ 4906 h 10310"/>
                <a:gd name="connsiteX7-421" fmla="*/ 1871 w 10033"/>
                <a:gd name="connsiteY7-422" fmla="*/ 6172 h 10310"/>
                <a:gd name="connsiteX8-423" fmla="*/ 2229 w 10033"/>
                <a:gd name="connsiteY8-424" fmla="*/ 7723 h 10310"/>
                <a:gd name="connsiteX9-425" fmla="*/ 2279 w 10033"/>
                <a:gd name="connsiteY9-426" fmla="*/ 8799 h 10310"/>
                <a:gd name="connsiteX10-427" fmla="*/ 2812 w 10033"/>
                <a:gd name="connsiteY10-428" fmla="*/ 8513 h 10310"/>
                <a:gd name="connsiteX11-429" fmla="*/ 3082 w 10033"/>
                <a:gd name="connsiteY11-430" fmla="*/ 8405 h 10310"/>
                <a:gd name="connsiteX12-431" fmla="*/ 3308 w 10033"/>
                <a:gd name="connsiteY12-432" fmla="*/ 9479 h 10310"/>
                <a:gd name="connsiteX13-433" fmla="*/ 3352 w 10033"/>
                <a:gd name="connsiteY13-434" fmla="*/ 10161 h 10310"/>
                <a:gd name="connsiteX14-435" fmla="*/ 3847 w 10033"/>
                <a:gd name="connsiteY14-436" fmla="*/ 10065 h 10310"/>
                <a:gd name="connsiteX15-437" fmla="*/ 4023 w 10033"/>
                <a:gd name="connsiteY15-438" fmla="*/ 8799 h 10310"/>
                <a:gd name="connsiteX16-439" fmla="*/ 4475 w 10033"/>
                <a:gd name="connsiteY16-440" fmla="*/ 6472 h 10310"/>
                <a:gd name="connsiteX17-441" fmla="*/ 4694 w 10033"/>
                <a:gd name="connsiteY17-442" fmla="*/ 5791 h 10310"/>
                <a:gd name="connsiteX18-443" fmla="*/ 4738 w 10033"/>
                <a:gd name="connsiteY18-444" fmla="*/ 5491 h 10310"/>
                <a:gd name="connsiteX19-445" fmla="*/ 5773 w 10033"/>
                <a:gd name="connsiteY19-446" fmla="*/ 5001 h 10310"/>
                <a:gd name="connsiteX20-447" fmla="*/ 6219 w 10033"/>
                <a:gd name="connsiteY20-448" fmla="*/ 4620 h 10310"/>
                <a:gd name="connsiteX21-449" fmla="*/ 6934 w 10033"/>
                <a:gd name="connsiteY21-450" fmla="*/ 3844 h 10310"/>
                <a:gd name="connsiteX22-451" fmla="*/ 7473 w 10033"/>
                <a:gd name="connsiteY22-452" fmla="*/ 2960 h 10310"/>
                <a:gd name="connsiteX23-453" fmla="*/ 7787 w 10033"/>
                <a:gd name="connsiteY23-454" fmla="*/ 2374 h 10310"/>
                <a:gd name="connsiteX24-455" fmla="*/ 8239 w 10033"/>
                <a:gd name="connsiteY24-456" fmla="*/ 2578 h 10310"/>
                <a:gd name="connsiteX25-457" fmla="*/ 8371 w 10033"/>
                <a:gd name="connsiteY25-458" fmla="*/ 2770 h 10310"/>
                <a:gd name="connsiteX26-459" fmla="*/ 8998 w 10033"/>
                <a:gd name="connsiteY26-460" fmla="*/ 2864 h 10310"/>
                <a:gd name="connsiteX27-461" fmla="*/ 9312 w 10033"/>
                <a:gd name="connsiteY27-462" fmla="*/ 3450 h 10310"/>
                <a:gd name="connsiteX28-463" fmla="*/ 9537 w 10033"/>
                <a:gd name="connsiteY28-464" fmla="*/ 2088 h 10310"/>
                <a:gd name="connsiteX29-465" fmla="*/ 9807 w 10033"/>
                <a:gd name="connsiteY29-466" fmla="*/ 1803 h 10310"/>
                <a:gd name="connsiteX30-467" fmla="*/ 9622 w 10033"/>
                <a:gd name="connsiteY30-468" fmla="*/ 0 h 10310"/>
                <a:gd name="connsiteX31-469" fmla="*/ 438 w 10033"/>
                <a:gd name="connsiteY31-470" fmla="*/ 0 h 10310"/>
                <a:gd name="connsiteX0-471" fmla="*/ 438 w 10033"/>
                <a:gd name="connsiteY0-472" fmla="*/ 0 h 10310"/>
                <a:gd name="connsiteX1-473" fmla="*/ 127 w 10033"/>
                <a:gd name="connsiteY1-474" fmla="*/ 632 h 10310"/>
                <a:gd name="connsiteX2-475" fmla="*/ 38 w 10033"/>
                <a:gd name="connsiteY2-476" fmla="*/ 867 h 10310"/>
                <a:gd name="connsiteX3-477" fmla="*/ 347 w 10033"/>
                <a:gd name="connsiteY3-478" fmla="*/ 1014 h 10310"/>
                <a:gd name="connsiteX4-479" fmla="*/ 886 w 10033"/>
                <a:gd name="connsiteY4-480" fmla="*/ 1408 h 10310"/>
                <a:gd name="connsiteX5-481" fmla="*/ 1156 w 10033"/>
                <a:gd name="connsiteY5-482" fmla="*/ 2484 h 10310"/>
                <a:gd name="connsiteX6-483" fmla="*/ 1601 w 10033"/>
                <a:gd name="connsiteY6-484" fmla="*/ 4906 h 10310"/>
                <a:gd name="connsiteX7-485" fmla="*/ 1871 w 10033"/>
                <a:gd name="connsiteY7-486" fmla="*/ 6172 h 10310"/>
                <a:gd name="connsiteX8-487" fmla="*/ 2229 w 10033"/>
                <a:gd name="connsiteY8-488" fmla="*/ 7723 h 10310"/>
                <a:gd name="connsiteX9-489" fmla="*/ 2279 w 10033"/>
                <a:gd name="connsiteY9-490" fmla="*/ 8799 h 10310"/>
                <a:gd name="connsiteX10-491" fmla="*/ 2812 w 10033"/>
                <a:gd name="connsiteY10-492" fmla="*/ 8513 h 10310"/>
                <a:gd name="connsiteX11-493" fmla="*/ 3308 w 10033"/>
                <a:gd name="connsiteY11-494" fmla="*/ 9479 h 10310"/>
                <a:gd name="connsiteX12-495" fmla="*/ 3352 w 10033"/>
                <a:gd name="connsiteY12-496" fmla="*/ 10161 h 10310"/>
                <a:gd name="connsiteX13-497" fmla="*/ 3847 w 10033"/>
                <a:gd name="connsiteY13-498" fmla="*/ 10065 h 10310"/>
                <a:gd name="connsiteX14-499" fmla="*/ 4023 w 10033"/>
                <a:gd name="connsiteY14-500" fmla="*/ 8799 h 10310"/>
                <a:gd name="connsiteX15-501" fmla="*/ 4475 w 10033"/>
                <a:gd name="connsiteY15-502" fmla="*/ 6472 h 10310"/>
                <a:gd name="connsiteX16-503" fmla="*/ 4694 w 10033"/>
                <a:gd name="connsiteY16-504" fmla="*/ 5791 h 10310"/>
                <a:gd name="connsiteX17-505" fmla="*/ 4738 w 10033"/>
                <a:gd name="connsiteY17-506" fmla="*/ 5491 h 10310"/>
                <a:gd name="connsiteX18-507" fmla="*/ 5773 w 10033"/>
                <a:gd name="connsiteY18-508" fmla="*/ 5001 h 10310"/>
                <a:gd name="connsiteX19-509" fmla="*/ 6219 w 10033"/>
                <a:gd name="connsiteY19-510" fmla="*/ 4620 h 10310"/>
                <a:gd name="connsiteX20-511" fmla="*/ 6934 w 10033"/>
                <a:gd name="connsiteY20-512" fmla="*/ 3844 h 10310"/>
                <a:gd name="connsiteX21-513" fmla="*/ 7473 w 10033"/>
                <a:gd name="connsiteY21-514" fmla="*/ 2960 h 10310"/>
                <a:gd name="connsiteX22-515" fmla="*/ 7787 w 10033"/>
                <a:gd name="connsiteY22-516" fmla="*/ 2374 h 10310"/>
                <a:gd name="connsiteX23-517" fmla="*/ 8239 w 10033"/>
                <a:gd name="connsiteY23-518" fmla="*/ 2578 h 10310"/>
                <a:gd name="connsiteX24-519" fmla="*/ 8371 w 10033"/>
                <a:gd name="connsiteY24-520" fmla="*/ 2770 h 10310"/>
                <a:gd name="connsiteX25-521" fmla="*/ 8998 w 10033"/>
                <a:gd name="connsiteY25-522" fmla="*/ 2864 h 10310"/>
                <a:gd name="connsiteX26-523" fmla="*/ 9312 w 10033"/>
                <a:gd name="connsiteY26-524" fmla="*/ 3450 h 10310"/>
                <a:gd name="connsiteX27-525" fmla="*/ 9537 w 10033"/>
                <a:gd name="connsiteY27-526" fmla="*/ 2088 h 10310"/>
                <a:gd name="connsiteX28-527" fmla="*/ 9807 w 10033"/>
                <a:gd name="connsiteY28-528" fmla="*/ 1803 h 10310"/>
                <a:gd name="connsiteX29-529" fmla="*/ 9622 w 10033"/>
                <a:gd name="connsiteY29-530" fmla="*/ 0 h 10310"/>
                <a:gd name="connsiteX30-531" fmla="*/ 438 w 10033"/>
                <a:gd name="connsiteY30-532" fmla="*/ 0 h 10310"/>
                <a:gd name="connsiteX0-533" fmla="*/ 438 w 10033"/>
                <a:gd name="connsiteY0-534" fmla="*/ 0 h 10310"/>
                <a:gd name="connsiteX1-535" fmla="*/ 127 w 10033"/>
                <a:gd name="connsiteY1-536" fmla="*/ 632 h 10310"/>
                <a:gd name="connsiteX2-537" fmla="*/ 38 w 10033"/>
                <a:gd name="connsiteY2-538" fmla="*/ 867 h 10310"/>
                <a:gd name="connsiteX3-539" fmla="*/ 347 w 10033"/>
                <a:gd name="connsiteY3-540" fmla="*/ 1014 h 10310"/>
                <a:gd name="connsiteX4-541" fmla="*/ 886 w 10033"/>
                <a:gd name="connsiteY4-542" fmla="*/ 1408 h 10310"/>
                <a:gd name="connsiteX5-543" fmla="*/ 1156 w 10033"/>
                <a:gd name="connsiteY5-544" fmla="*/ 2484 h 10310"/>
                <a:gd name="connsiteX6-545" fmla="*/ 1601 w 10033"/>
                <a:gd name="connsiteY6-546" fmla="*/ 4906 h 10310"/>
                <a:gd name="connsiteX7-547" fmla="*/ 1871 w 10033"/>
                <a:gd name="connsiteY7-548" fmla="*/ 6172 h 10310"/>
                <a:gd name="connsiteX8-549" fmla="*/ 2229 w 10033"/>
                <a:gd name="connsiteY8-550" fmla="*/ 7723 h 10310"/>
                <a:gd name="connsiteX9-551" fmla="*/ 2279 w 10033"/>
                <a:gd name="connsiteY9-552" fmla="*/ 8799 h 10310"/>
                <a:gd name="connsiteX10-553" fmla="*/ 3308 w 10033"/>
                <a:gd name="connsiteY10-554" fmla="*/ 9479 h 10310"/>
                <a:gd name="connsiteX11-555" fmla="*/ 3352 w 10033"/>
                <a:gd name="connsiteY11-556" fmla="*/ 10161 h 10310"/>
                <a:gd name="connsiteX12-557" fmla="*/ 3847 w 10033"/>
                <a:gd name="connsiteY12-558" fmla="*/ 10065 h 10310"/>
                <a:gd name="connsiteX13-559" fmla="*/ 4023 w 10033"/>
                <a:gd name="connsiteY13-560" fmla="*/ 8799 h 10310"/>
                <a:gd name="connsiteX14-561" fmla="*/ 4475 w 10033"/>
                <a:gd name="connsiteY14-562" fmla="*/ 6472 h 10310"/>
                <a:gd name="connsiteX15-563" fmla="*/ 4694 w 10033"/>
                <a:gd name="connsiteY15-564" fmla="*/ 5791 h 10310"/>
                <a:gd name="connsiteX16-565" fmla="*/ 4738 w 10033"/>
                <a:gd name="connsiteY16-566" fmla="*/ 5491 h 10310"/>
                <a:gd name="connsiteX17-567" fmla="*/ 5773 w 10033"/>
                <a:gd name="connsiteY17-568" fmla="*/ 5001 h 10310"/>
                <a:gd name="connsiteX18-569" fmla="*/ 6219 w 10033"/>
                <a:gd name="connsiteY18-570" fmla="*/ 4620 h 10310"/>
                <a:gd name="connsiteX19-571" fmla="*/ 6934 w 10033"/>
                <a:gd name="connsiteY19-572" fmla="*/ 3844 h 10310"/>
                <a:gd name="connsiteX20-573" fmla="*/ 7473 w 10033"/>
                <a:gd name="connsiteY20-574" fmla="*/ 2960 h 10310"/>
                <a:gd name="connsiteX21-575" fmla="*/ 7787 w 10033"/>
                <a:gd name="connsiteY21-576" fmla="*/ 2374 h 10310"/>
                <a:gd name="connsiteX22-577" fmla="*/ 8239 w 10033"/>
                <a:gd name="connsiteY22-578" fmla="*/ 2578 h 10310"/>
                <a:gd name="connsiteX23-579" fmla="*/ 8371 w 10033"/>
                <a:gd name="connsiteY23-580" fmla="*/ 2770 h 10310"/>
                <a:gd name="connsiteX24-581" fmla="*/ 8998 w 10033"/>
                <a:gd name="connsiteY24-582" fmla="*/ 2864 h 10310"/>
                <a:gd name="connsiteX25-583" fmla="*/ 9312 w 10033"/>
                <a:gd name="connsiteY25-584" fmla="*/ 3450 h 10310"/>
                <a:gd name="connsiteX26-585" fmla="*/ 9537 w 10033"/>
                <a:gd name="connsiteY26-586" fmla="*/ 2088 h 10310"/>
                <a:gd name="connsiteX27-587" fmla="*/ 9807 w 10033"/>
                <a:gd name="connsiteY27-588" fmla="*/ 1803 h 10310"/>
                <a:gd name="connsiteX28-589" fmla="*/ 9622 w 10033"/>
                <a:gd name="connsiteY28-590" fmla="*/ 0 h 10310"/>
                <a:gd name="connsiteX29-591" fmla="*/ 438 w 10033"/>
                <a:gd name="connsiteY29-592" fmla="*/ 0 h 10310"/>
                <a:gd name="connsiteX0-593" fmla="*/ 438 w 10033"/>
                <a:gd name="connsiteY0-594" fmla="*/ 0 h 10310"/>
                <a:gd name="connsiteX1-595" fmla="*/ 127 w 10033"/>
                <a:gd name="connsiteY1-596" fmla="*/ 632 h 10310"/>
                <a:gd name="connsiteX2-597" fmla="*/ 38 w 10033"/>
                <a:gd name="connsiteY2-598" fmla="*/ 867 h 10310"/>
                <a:gd name="connsiteX3-599" fmla="*/ 347 w 10033"/>
                <a:gd name="connsiteY3-600" fmla="*/ 1014 h 10310"/>
                <a:gd name="connsiteX4-601" fmla="*/ 886 w 10033"/>
                <a:gd name="connsiteY4-602" fmla="*/ 1408 h 10310"/>
                <a:gd name="connsiteX5-603" fmla="*/ 1156 w 10033"/>
                <a:gd name="connsiteY5-604" fmla="*/ 2484 h 10310"/>
                <a:gd name="connsiteX6-605" fmla="*/ 1601 w 10033"/>
                <a:gd name="connsiteY6-606" fmla="*/ 4906 h 10310"/>
                <a:gd name="connsiteX7-607" fmla="*/ 1871 w 10033"/>
                <a:gd name="connsiteY7-608" fmla="*/ 6172 h 10310"/>
                <a:gd name="connsiteX8-609" fmla="*/ 2229 w 10033"/>
                <a:gd name="connsiteY8-610" fmla="*/ 7723 h 10310"/>
                <a:gd name="connsiteX9-611" fmla="*/ 3308 w 10033"/>
                <a:gd name="connsiteY9-612" fmla="*/ 9479 h 10310"/>
                <a:gd name="connsiteX10-613" fmla="*/ 3352 w 10033"/>
                <a:gd name="connsiteY10-614" fmla="*/ 10161 h 10310"/>
                <a:gd name="connsiteX11-615" fmla="*/ 3847 w 10033"/>
                <a:gd name="connsiteY11-616" fmla="*/ 10065 h 10310"/>
                <a:gd name="connsiteX12-617" fmla="*/ 4023 w 10033"/>
                <a:gd name="connsiteY12-618" fmla="*/ 8799 h 10310"/>
                <a:gd name="connsiteX13-619" fmla="*/ 4475 w 10033"/>
                <a:gd name="connsiteY13-620" fmla="*/ 6472 h 10310"/>
                <a:gd name="connsiteX14-621" fmla="*/ 4694 w 10033"/>
                <a:gd name="connsiteY14-622" fmla="*/ 5791 h 10310"/>
                <a:gd name="connsiteX15-623" fmla="*/ 4738 w 10033"/>
                <a:gd name="connsiteY15-624" fmla="*/ 5491 h 10310"/>
                <a:gd name="connsiteX16-625" fmla="*/ 5773 w 10033"/>
                <a:gd name="connsiteY16-626" fmla="*/ 5001 h 10310"/>
                <a:gd name="connsiteX17-627" fmla="*/ 6219 w 10033"/>
                <a:gd name="connsiteY17-628" fmla="*/ 4620 h 10310"/>
                <a:gd name="connsiteX18-629" fmla="*/ 6934 w 10033"/>
                <a:gd name="connsiteY18-630" fmla="*/ 3844 h 10310"/>
                <a:gd name="connsiteX19-631" fmla="*/ 7473 w 10033"/>
                <a:gd name="connsiteY19-632" fmla="*/ 2960 h 10310"/>
                <a:gd name="connsiteX20-633" fmla="*/ 7787 w 10033"/>
                <a:gd name="connsiteY20-634" fmla="*/ 2374 h 10310"/>
                <a:gd name="connsiteX21-635" fmla="*/ 8239 w 10033"/>
                <a:gd name="connsiteY21-636" fmla="*/ 2578 h 10310"/>
                <a:gd name="connsiteX22-637" fmla="*/ 8371 w 10033"/>
                <a:gd name="connsiteY22-638" fmla="*/ 2770 h 10310"/>
                <a:gd name="connsiteX23-639" fmla="*/ 8998 w 10033"/>
                <a:gd name="connsiteY23-640" fmla="*/ 2864 h 10310"/>
                <a:gd name="connsiteX24-641" fmla="*/ 9312 w 10033"/>
                <a:gd name="connsiteY24-642" fmla="*/ 3450 h 10310"/>
                <a:gd name="connsiteX25-643" fmla="*/ 9537 w 10033"/>
                <a:gd name="connsiteY25-644" fmla="*/ 2088 h 10310"/>
                <a:gd name="connsiteX26-645" fmla="*/ 9807 w 10033"/>
                <a:gd name="connsiteY26-646" fmla="*/ 1803 h 10310"/>
                <a:gd name="connsiteX27-647" fmla="*/ 9622 w 10033"/>
                <a:gd name="connsiteY27-648" fmla="*/ 0 h 10310"/>
                <a:gd name="connsiteX28-649" fmla="*/ 438 w 10033"/>
                <a:gd name="connsiteY28-650" fmla="*/ 0 h 10310"/>
                <a:gd name="connsiteX0-651" fmla="*/ 438 w 10033"/>
                <a:gd name="connsiteY0-652" fmla="*/ 0 h 10310"/>
                <a:gd name="connsiteX1-653" fmla="*/ 127 w 10033"/>
                <a:gd name="connsiteY1-654" fmla="*/ 632 h 10310"/>
                <a:gd name="connsiteX2-655" fmla="*/ 38 w 10033"/>
                <a:gd name="connsiteY2-656" fmla="*/ 867 h 10310"/>
                <a:gd name="connsiteX3-657" fmla="*/ 347 w 10033"/>
                <a:gd name="connsiteY3-658" fmla="*/ 1014 h 10310"/>
                <a:gd name="connsiteX4-659" fmla="*/ 886 w 10033"/>
                <a:gd name="connsiteY4-660" fmla="*/ 1408 h 10310"/>
                <a:gd name="connsiteX5-661" fmla="*/ 1156 w 10033"/>
                <a:gd name="connsiteY5-662" fmla="*/ 2484 h 10310"/>
                <a:gd name="connsiteX6-663" fmla="*/ 1601 w 10033"/>
                <a:gd name="connsiteY6-664" fmla="*/ 4906 h 10310"/>
                <a:gd name="connsiteX7-665" fmla="*/ 1871 w 10033"/>
                <a:gd name="connsiteY7-666" fmla="*/ 6172 h 10310"/>
                <a:gd name="connsiteX8-667" fmla="*/ 3308 w 10033"/>
                <a:gd name="connsiteY8-668" fmla="*/ 9479 h 10310"/>
                <a:gd name="connsiteX9-669" fmla="*/ 3352 w 10033"/>
                <a:gd name="connsiteY9-670" fmla="*/ 10161 h 10310"/>
                <a:gd name="connsiteX10-671" fmla="*/ 3847 w 10033"/>
                <a:gd name="connsiteY10-672" fmla="*/ 10065 h 10310"/>
                <a:gd name="connsiteX11-673" fmla="*/ 4023 w 10033"/>
                <a:gd name="connsiteY11-674" fmla="*/ 8799 h 10310"/>
                <a:gd name="connsiteX12-675" fmla="*/ 4475 w 10033"/>
                <a:gd name="connsiteY12-676" fmla="*/ 6472 h 10310"/>
                <a:gd name="connsiteX13-677" fmla="*/ 4694 w 10033"/>
                <a:gd name="connsiteY13-678" fmla="*/ 5791 h 10310"/>
                <a:gd name="connsiteX14-679" fmla="*/ 4738 w 10033"/>
                <a:gd name="connsiteY14-680" fmla="*/ 5491 h 10310"/>
                <a:gd name="connsiteX15-681" fmla="*/ 5773 w 10033"/>
                <a:gd name="connsiteY15-682" fmla="*/ 5001 h 10310"/>
                <a:gd name="connsiteX16-683" fmla="*/ 6219 w 10033"/>
                <a:gd name="connsiteY16-684" fmla="*/ 4620 h 10310"/>
                <a:gd name="connsiteX17-685" fmla="*/ 6934 w 10033"/>
                <a:gd name="connsiteY17-686" fmla="*/ 3844 h 10310"/>
                <a:gd name="connsiteX18-687" fmla="*/ 7473 w 10033"/>
                <a:gd name="connsiteY18-688" fmla="*/ 2960 h 10310"/>
                <a:gd name="connsiteX19-689" fmla="*/ 7787 w 10033"/>
                <a:gd name="connsiteY19-690" fmla="*/ 2374 h 10310"/>
                <a:gd name="connsiteX20-691" fmla="*/ 8239 w 10033"/>
                <a:gd name="connsiteY20-692" fmla="*/ 2578 h 10310"/>
                <a:gd name="connsiteX21-693" fmla="*/ 8371 w 10033"/>
                <a:gd name="connsiteY21-694" fmla="*/ 2770 h 10310"/>
                <a:gd name="connsiteX22-695" fmla="*/ 8998 w 10033"/>
                <a:gd name="connsiteY22-696" fmla="*/ 2864 h 10310"/>
                <a:gd name="connsiteX23-697" fmla="*/ 9312 w 10033"/>
                <a:gd name="connsiteY23-698" fmla="*/ 3450 h 10310"/>
                <a:gd name="connsiteX24-699" fmla="*/ 9537 w 10033"/>
                <a:gd name="connsiteY24-700" fmla="*/ 2088 h 10310"/>
                <a:gd name="connsiteX25-701" fmla="*/ 9807 w 10033"/>
                <a:gd name="connsiteY25-702" fmla="*/ 1803 h 10310"/>
                <a:gd name="connsiteX26-703" fmla="*/ 9622 w 10033"/>
                <a:gd name="connsiteY26-704" fmla="*/ 0 h 10310"/>
                <a:gd name="connsiteX27-705" fmla="*/ 438 w 10033"/>
                <a:gd name="connsiteY27-706" fmla="*/ 0 h 10310"/>
                <a:gd name="connsiteX0-707" fmla="*/ 438 w 10033"/>
                <a:gd name="connsiteY0-708" fmla="*/ 0 h 10310"/>
                <a:gd name="connsiteX1-709" fmla="*/ 127 w 10033"/>
                <a:gd name="connsiteY1-710" fmla="*/ 632 h 10310"/>
                <a:gd name="connsiteX2-711" fmla="*/ 38 w 10033"/>
                <a:gd name="connsiteY2-712" fmla="*/ 867 h 10310"/>
                <a:gd name="connsiteX3-713" fmla="*/ 347 w 10033"/>
                <a:gd name="connsiteY3-714" fmla="*/ 1014 h 10310"/>
                <a:gd name="connsiteX4-715" fmla="*/ 886 w 10033"/>
                <a:gd name="connsiteY4-716" fmla="*/ 1408 h 10310"/>
                <a:gd name="connsiteX5-717" fmla="*/ 1156 w 10033"/>
                <a:gd name="connsiteY5-718" fmla="*/ 2484 h 10310"/>
                <a:gd name="connsiteX6-719" fmla="*/ 1601 w 10033"/>
                <a:gd name="connsiteY6-720" fmla="*/ 4906 h 10310"/>
                <a:gd name="connsiteX7-721" fmla="*/ 1871 w 10033"/>
                <a:gd name="connsiteY7-722" fmla="*/ 6172 h 10310"/>
                <a:gd name="connsiteX8-723" fmla="*/ 3352 w 10033"/>
                <a:gd name="connsiteY8-724" fmla="*/ 10161 h 10310"/>
                <a:gd name="connsiteX9-725" fmla="*/ 3847 w 10033"/>
                <a:gd name="connsiteY9-726" fmla="*/ 10065 h 10310"/>
                <a:gd name="connsiteX10-727" fmla="*/ 4023 w 10033"/>
                <a:gd name="connsiteY10-728" fmla="*/ 8799 h 10310"/>
                <a:gd name="connsiteX11-729" fmla="*/ 4475 w 10033"/>
                <a:gd name="connsiteY11-730" fmla="*/ 6472 h 10310"/>
                <a:gd name="connsiteX12-731" fmla="*/ 4694 w 10033"/>
                <a:gd name="connsiteY12-732" fmla="*/ 5791 h 10310"/>
                <a:gd name="connsiteX13-733" fmla="*/ 4738 w 10033"/>
                <a:gd name="connsiteY13-734" fmla="*/ 5491 h 10310"/>
                <a:gd name="connsiteX14-735" fmla="*/ 5773 w 10033"/>
                <a:gd name="connsiteY14-736" fmla="*/ 5001 h 10310"/>
                <a:gd name="connsiteX15-737" fmla="*/ 6219 w 10033"/>
                <a:gd name="connsiteY15-738" fmla="*/ 4620 h 10310"/>
                <a:gd name="connsiteX16-739" fmla="*/ 6934 w 10033"/>
                <a:gd name="connsiteY16-740" fmla="*/ 3844 h 10310"/>
                <a:gd name="connsiteX17-741" fmla="*/ 7473 w 10033"/>
                <a:gd name="connsiteY17-742" fmla="*/ 2960 h 10310"/>
                <a:gd name="connsiteX18-743" fmla="*/ 7787 w 10033"/>
                <a:gd name="connsiteY18-744" fmla="*/ 2374 h 10310"/>
                <a:gd name="connsiteX19-745" fmla="*/ 8239 w 10033"/>
                <a:gd name="connsiteY19-746" fmla="*/ 2578 h 10310"/>
                <a:gd name="connsiteX20-747" fmla="*/ 8371 w 10033"/>
                <a:gd name="connsiteY20-748" fmla="*/ 2770 h 10310"/>
                <a:gd name="connsiteX21-749" fmla="*/ 8998 w 10033"/>
                <a:gd name="connsiteY21-750" fmla="*/ 2864 h 10310"/>
                <a:gd name="connsiteX22-751" fmla="*/ 9312 w 10033"/>
                <a:gd name="connsiteY22-752" fmla="*/ 3450 h 10310"/>
                <a:gd name="connsiteX23-753" fmla="*/ 9537 w 10033"/>
                <a:gd name="connsiteY23-754" fmla="*/ 2088 h 10310"/>
                <a:gd name="connsiteX24-755" fmla="*/ 9807 w 10033"/>
                <a:gd name="connsiteY24-756" fmla="*/ 1803 h 10310"/>
                <a:gd name="connsiteX25-757" fmla="*/ 9622 w 10033"/>
                <a:gd name="connsiteY25-758" fmla="*/ 0 h 10310"/>
                <a:gd name="connsiteX26-759" fmla="*/ 438 w 10033"/>
                <a:gd name="connsiteY26-760" fmla="*/ 0 h 10310"/>
                <a:gd name="connsiteX0-761" fmla="*/ 438 w 10033"/>
                <a:gd name="connsiteY0-762" fmla="*/ 0 h 10065"/>
                <a:gd name="connsiteX1-763" fmla="*/ 127 w 10033"/>
                <a:gd name="connsiteY1-764" fmla="*/ 632 h 10065"/>
                <a:gd name="connsiteX2-765" fmla="*/ 38 w 10033"/>
                <a:gd name="connsiteY2-766" fmla="*/ 867 h 10065"/>
                <a:gd name="connsiteX3-767" fmla="*/ 347 w 10033"/>
                <a:gd name="connsiteY3-768" fmla="*/ 1014 h 10065"/>
                <a:gd name="connsiteX4-769" fmla="*/ 886 w 10033"/>
                <a:gd name="connsiteY4-770" fmla="*/ 1408 h 10065"/>
                <a:gd name="connsiteX5-771" fmla="*/ 1156 w 10033"/>
                <a:gd name="connsiteY5-772" fmla="*/ 2484 h 10065"/>
                <a:gd name="connsiteX6-773" fmla="*/ 1601 w 10033"/>
                <a:gd name="connsiteY6-774" fmla="*/ 4906 h 10065"/>
                <a:gd name="connsiteX7-775" fmla="*/ 1871 w 10033"/>
                <a:gd name="connsiteY7-776" fmla="*/ 6172 h 10065"/>
                <a:gd name="connsiteX8-777" fmla="*/ 3847 w 10033"/>
                <a:gd name="connsiteY8-778" fmla="*/ 10065 h 10065"/>
                <a:gd name="connsiteX9-779" fmla="*/ 4023 w 10033"/>
                <a:gd name="connsiteY9-780" fmla="*/ 8799 h 10065"/>
                <a:gd name="connsiteX10-781" fmla="*/ 4475 w 10033"/>
                <a:gd name="connsiteY10-782" fmla="*/ 6472 h 10065"/>
                <a:gd name="connsiteX11-783" fmla="*/ 4694 w 10033"/>
                <a:gd name="connsiteY11-784" fmla="*/ 5791 h 10065"/>
                <a:gd name="connsiteX12-785" fmla="*/ 4738 w 10033"/>
                <a:gd name="connsiteY12-786" fmla="*/ 5491 h 10065"/>
                <a:gd name="connsiteX13-787" fmla="*/ 5773 w 10033"/>
                <a:gd name="connsiteY13-788" fmla="*/ 5001 h 10065"/>
                <a:gd name="connsiteX14-789" fmla="*/ 6219 w 10033"/>
                <a:gd name="connsiteY14-790" fmla="*/ 4620 h 10065"/>
                <a:gd name="connsiteX15-791" fmla="*/ 6934 w 10033"/>
                <a:gd name="connsiteY15-792" fmla="*/ 3844 h 10065"/>
                <a:gd name="connsiteX16-793" fmla="*/ 7473 w 10033"/>
                <a:gd name="connsiteY16-794" fmla="*/ 2960 h 10065"/>
                <a:gd name="connsiteX17-795" fmla="*/ 7787 w 10033"/>
                <a:gd name="connsiteY17-796" fmla="*/ 2374 h 10065"/>
                <a:gd name="connsiteX18-797" fmla="*/ 8239 w 10033"/>
                <a:gd name="connsiteY18-798" fmla="*/ 2578 h 10065"/>
                <a:gd name="connsiteX19-799" fmla="*/ 8371 w 10033"/>
                <a:gd name="connsiteY19-800" fmla="*/ 2770 h 10065"/>
                <a:gd name="connsiteX20-801" fmla="*/ 8998 w 10033"/>
                <a:gd name="connsiteY20-802" fmla="*/ 2864 h 10065"/>
                <a:gd name="connsiteX21-803" fmla="*/ 9312 w 10033"/>
                <a:gd name="connsiteY21-804" fmla="*/ 3450 h 10065"/>
                <a:gd name="connsiteX22-805" fmla="*/ 9537 w 10033"/>
                <a:gd name="connsiteY22-806" fmla="*/ 2088 h 10065"/>
                <a:gd name="connsiteX23-807" fmla="*/ 9807 w 10033"/>
                <a:gd name="connsiteY23-808" fmla="*/ 1803 h 10065"/>
                <a:gd name="connsiteX24-809" fmla="*/ 9622 w 10033"/>
                <a:gd name="connsiteY24-810" fmla="*/ 0 h 10065"/>
                <a:gd name="connsiteX25-811" fmla="*/ 438 w 10033"/>
                <a:gd name="connsiteY25-812" fmla="*/ 0 h 10065"/>
                <a:gd name="connsiteX0-813" fmla="*/ 438 w 10033"/>
                <a:gd name="connsiteY0-814" fmla="*/ 0 h 8799"/>
                <a:gd name="connsiteX1-815" fmla="*/ 127 w 10033"/>
                <a:gd name="connsiteY1-816" fmla="*/ 632 h 8799"/>
                <a:gd name="connsiteX2-817" fmla="*/ 38 w 10033"/>
                <a:gd name="connsiteY2-818" fmla="*/ 867 h 8799"/>
                <a:gd name="connsiteX3-819" fmla="*/ 347 w 10033"/>
                <a:gd name="connsiteY3-820" fmla="*/ 1014 h 8799"/>
                <a:gd name="connsiteX4-821" fmla="*/ 886 w 10033"/>
                <a:gd name="connsiteY4-822" fmla="*/ 1408 h 8799"/>
                <a:gd name="connsiteX5-823" fmla="*/ 1156 w 10033"/>
                <a:gd name="connsiteY5-824" fmla="*/ 2484 h 8799"/>
                <a:gd name="connsiteX6-825" fmla="*/ 1601 w 10033"/>
                <a:gd name="connsiteY6-826" fmla="*/ 4906 h 8799"/>
                <a:gd name="connsiteX7-827" fmla="*/ 1871 w 10033"/>
                <a:gd name="connsiteY7-828" fmla="*/ 6172 h 8799"/>
                <a:gd name="connsiteX8-829" fmla="*/ 4023 w 10033"/>
                <a:gd name="connsiteY8-830" fmla="*/ 8799 h 8799"/>
                <a:gd name="connsiteX9-831" fmla="*/ 4475 w 10033"/>
                <a:gd name="connsiteY9-832" fmla="*/ 6472 h 8799"/>
                <a:gd name="connsiteX10-833" fmla="*/ 4694 w 10033"/>
                <a:gd name="connsiteY10-834" fmla="*/ 5791 h 8799"/>
                <a:gd name="connsiteX11-835" fmla="*/ 4738 w 10033"/>
                <a:gd name="connsiteY11-836" fmla="*/ 5491 h 8799"/>
                <a:gd name="connsiteX12-837" fmla="*/ 5773 w 10033"/>
                <a:gd name="connsiteY12-838" fmla="*/ 5001 h 8799"/>
                <a:gd name="connsiteX13-839" fmla="*/ 6219 w 10033"/>
                <a:gd name="connsiteY13-840" fmla="*/ 4620 h 8799"/>
                <a:gd name="connsiteX14-841" fmla="*/ 6934 w 10033"/>
                <a:gd name="connsiteY14-842" fmla="*/ 3844 h 8799"/>
                <a:gd name="connsiteX15-843" fmla="*/ 7473 w 10033"/>
                <a:gd name="connsiteY15-844" fmla="*/ 2960 h 8799"/>
                <a:gd name="connsiteX16-845" fmla="*/ 7787 w 10033"/>
                <a:gd name="connsiteY16-846" fmla="*/ 2374 h 8799"/>
                <a:gd name="connsiteX17-847" fmla="*/ 8239 w 10033"/>
                <a:gd name="connsiteY17-848" fmla="*/ 2578 h 8799"/>
                <a:gd name="connsiteX18-849" fmla="*/ 8371 w 10033"/>
                <a:gd name="connsiteY18-850" fmla="*/ 2770 h 8799"/>
                <a:gd name="connsiteX19-851" fmla="*/ 8998 w 10033"/>
                <a:gd name="connsiteY19-852" fmla="*/ 2864 h 8799"/>
                <a:gd name="connsiteX20-853" fmla="*/ 9312 w 10033"/>
                <a:gd name="connsiteY20-854" fmla="*/ 3450 h 8799"/>
                <a:gd name="connsiteX21-855" fmla="*/ 9537 w 10033"/>
                <a:gd name="connsiteY21-856" fmla="*/ 2088 h 8799"/>
                <a:gd name="connsiteX22-857" fmla="*/ 9807 w 10033"/>
                <a:gd name="connsiteY22-858" fmla="*/ 1803 h 8799"/>
                <a:gd name="connsiteX23-859" fmla="*/ 9622 w 10033"/>
                <a:gd name="connsiteY23-860" fmla="*/ 0 h 8799"/>
                <a:gd name="connsiteX24-861" fmla="*/ 438 w 10033"/>
                <a:gd name="connsiteY24-862" fmla="*/ 0 h 8799"/>
                <a:gd name="connsiteX0-863" fmla="*/ 437 w 10000"/>
                <a:gd name="connsiteY0-864" fmla="*/ 0 h 7927"/>
                <a:gd name="connsiteX1-865" fmla="*/ 127 w 10000"/>
                <a:gd name="connsiteY1-866" fmla="*/ 718 h 7927"/>
                <a:gd name="connsiteX2-867" fmla="*/ 38 w 10000"/>
                <a:gd name="connsiteY2-868" fmla="*/ 985 h 7927"/>
                <a:gd name="connsiteX3-869" fmla="*/ 346 w 10000"/>
                <a:gd name="connsiteY3-870" fmla="*/ 1152 h 7927"/>
                <a:gd name="connsiteX4-871" fmla="*/ 883 w 10000"/>
                <a:gd name="connsiteY4-872" fmla="*/ 1600 h 7927"/>
                <a:gd name="connsiteX5-873" fmla="*/ 1152 w 10000"/>
                <a:gd name="connsiteY5-874" fmla="*/ 2823 h 7927"/>
                <a:gd name="connsiteX6-875" fmla="*/ 1596 w 10000"/>
                <a:gd name="connsiteY6-876" fmla="*/ 5576 h 7927"/>
                <a:gd name="connsiteX7-877" fmla="*/ 1865 w 10000"/>
                <a:gd name="connsiteY7-878" fmla="*/ 7014 h 7927"/>
                <a:gd name="connsiteX8-879" fmla="*/ 4460 w 10000"/>
                <a:gd name="connsiteY8-880" fmla="*/ 7355 h 7927"/>
                <a:gd name="connsiteX9-881" fmla="*/ 4679 w 10000"/>
                <a:gd name="connsiteY9-882" fmla="*/ 6581 h 7927"/>
                <a:gd name="connsiteX10-883" fmla="*/ 4722 w 10000"/>
                <a:gd name="connsiteY10-884" fmla="*/ 6240 h 7927"/>
                <a:gd name="connsiteX11-885" fmla="*/ 5754 w 10000"/>
                <a:gd name="connsiteY11-886" fmla="*/ 5684 h 7927"/>
                <a:gd name="connsiteX12-887" fmla="*/ 6199 w 10000"/>
                <a:gd name="connsiteY12-888" fmla="*/ 5251 h 7927"/>
                <a:gd name="connsiteX13-889" fmla="*/ 6911 w 10000"/>
                <a:gd name="connsiteY13-890" fmla="*/ 4369 h 7927"/>
                <a:gd name="connsiteX14-891" fmla="*/ 7448 w 10000"/>
                <a:gd name="connsiteY14-892" fmla="*/ 3364 h 7927"/>
                <a:gd name="connsiteX15-893" fmla="*/ 7761 w 10000"/>
                <a:gd name="connsiteY15-894" fmla="*/ 2698 h 7927"/>
                <a:gd name="connsiteX16-895" fmla="*/ 8212 w 10000"/>
                <a:gd name="connsiteY16-896" fmla="*/ 2930 h 7927"/>
                <a:gd name="connsiteX17-897" fmla="*/ 8343 w 10000"/>
                <a:gd name="connsiteY17-898" fmla="*/ 3148 h 7927"/>
                <a:gd name="connsiteX18-899" fmla="*/ 8968 w 10000"/>
                <a:gd name="connsiteY18-900" fmla="*/ 3255 h 7927"/>
                <a:gd name="connsiteX19-901" fmla="*/ 9281 w 10000"/>
                <a:gd name="connsiteY19-902" fmla="*/ 3921 h 7927"/>
                <a:gd name="connsiteX20-903" fmla="*/ 9506 w 10000"/>
                <a:gd name="connsiteY20-904" fmla="*/ 2373 h 7927"/>
                <a:gd name="connsiteX21-905" fmla="*/ 9775 w 10000"/>
                <a:gd name="connsiteY21-906" fmla="*/ 2049 h 7927"/>
                <a:gd name="connsiteX22-907" fmla="*/ 9590 w 10000"/>
                <a:gd name="connsiteY22-908" fmla="*/ 0 h 7927"/>
                <a:gd name="connsiteX23-909" fmla="*/ 437 w 10000"/>
                <a:gd name="connsiteY23-910" fmla="*/ 0 h 7927"/>
                <a:gd name="connsiteX0-911" fmla="*/ 437 w 10000"/>
                <a:gd name="connsiteY0-912" fmla="*/ 0 h 10393"/>
                <a:gd name="connsiteX1-913" fmla="*/ 127 w 10000"/>
                <a:gd name="connsiteY1-914" fmla="*/ 906 h 10393"/>
                <a:gd name="connsiteX2-915" fmla="*/ 38 w 10000"/>
                <a:gd name="connsiteY2-916" fmla="*/ 1243 h 10393"/>
                <a:gd name="connsiteX3-917" fmla="*/ 346 w 10000"/>
                <a:gd name="connsiteY3-918" fmla="*/ 1453 h 10393"/>
                <a:gd name="connsiteX4-919" fmla="*/ 883 w 10000"/>
                <a:gd name="connsiteY4-920" fmla="*/ 2018 h 10393"/>
                <a:gd name="connsiteX5-921" fmla="*/ 1152 w 10000"/>
                <a:gd name="connsiteY5-922" fmla="*/ 3561 h 10393"/>
                <a:gd name="connsiteX6-923" fmla="*/ 1596 w 10000"/>
                <a:gd name="connsiteY6-924" fmla="*/ 7034 h 10393"/>
                <a:gd name="connsiteX7-925" fmla="*/ 1865 w 10000"/>
                <a:gd name="connsiteY7-926" fmla="*/ 8848 h 10393"/>
                <a:gd name="connsiteX8-927" fmla="*/ 4460 w 10000"/>
                <a:gd name="connsiteY8-928" fmla="*/ 9278 h 10393"/>
                <a:gd name="connsiteX9-929" fmla="*/ 4814 w 10000"/>
                <a:gd name="connsiteY9-930" fmla="*/ 8695 h 10393"/>
                <a:gd name="connsiteX10-931" fmla="*/ 4722 w 10000"/>
                <a:gd name="connsiteY10-932" fmla="*/ 7872 h 10393"/>
                <a:gd name="connsiteX11-933" fmla="*/ 5754 w 10000"/>
                <a:gd name="connsiteY11-934" fmla="*/ 7170 h 10393"/>
                <a:gd name="connsiteX12-935" fmla="*/ 6199 w 10000"/>
                <a:gd name="connsiteY12-936" fmla="*/ 6624 h 10393"/>
                <a:gd name="connsiteX13-937" fmla="*/ 6911 w 10000"/>
                <a:gd name="connsiteY13-938" fmla="*/ 5512 h 10393"/>
                <a:gd name="connsiteX14-939" fmla="*/ 7448 w 10000"/>
                <a:gd name="connsiteY14-940" fmla="*/ 4244 h 10393"/>
                <a:gd name="connsiteX15-941" fmla="*/ 7761 w 10000"/>
                <a:gd name="connsiteY15-942" fmla="*/ 3404 h 10393"/>
                <a:gd name="connsiteX16-943" fmla="*/ 8212 w 10000"/>
                <a:gd name="connsiteY16-944" fmla="*/ 3696 h 10393"/>
                <a:gd name="connsiteX17-945" fmla="*/ 8343 w 10000"/>
                <a:gd name="connsiteY17-946" fmla="*/ 3971 h 10393"/>
                <a:gd name="connsiteX18-947" fmla="*/ 8968 w 10000"/>
                <a:gd name="connsiteY18-948" fmla="*/ 4106 h 10393"/>
                <a:gd name="connsiteX19-949" fmla="*/ 9281 w 10000"/>
                <a:gd name="connsiteY19-950" fmla="*/ 4946 h 10393"/>
                <a:gd name="connsiteX20-951" fmla="*/ 9506 w 10000"/>
                <a:gd name="connsiteY20-952" fmla="*/ 2994 h 10393"/>
                <a:gd name="connsiteX21-953" fmla="*/ 9775 w 10000"/>
                <a:gd name="connsiteY21-954" fmla="*/ 2585 h 10393"/>
                <a:gd name="connsiteX22-955" fmla="*/ 9590 w 10000"/>
                <a:gd name="connsiteY22-956" fmla="*/ 0 h 10393"/>
                <a:gd name="connsiteX23-957" fmla="*/ 437 w 10000"/>
                <a:gd name="connsiteY23-958" fmla="*/ 0 h 10393"/>
                <a:gd name="connsiteX0-959" fmla="*/ 437 w 10000"/>
                <a:gd name="connsiteY0-960" fmla="*/ 0 h 10393"/>
                <a:gd name="connsiteX1-961" fmla="*/ 127 w 10000"/>
                <a:gd name="connsiteY1-962" fmla="*/ 906 h 10393"/>
                <a:gd name="connsiteX2-963" fmla="*/ 38 w 10000"/>
                <a:gd name="connsiteY2-964" fmla="*/ 1243 h 10393"/>
                <a:gd name="connsiteX3-965" fmla="*/ 346 w 10000"/>
                <a:gd name="connsiteY3-966" fmla="*/ 1453 h 10393"/>
                <a:gd name="connsiteX4-967" fmla="*/ 883 w 10000"/>
                <a:gd name="connsiteY4-968" fmla="*/ 2018 h 10393"/>
                <a:gd name="connsiteX5-969" fmla="*/ 1152 w 10000"/>
                <a:gd name="connsiteY5-970" fmla="*/ 3561 h 10393"/>
                <a:gd name="connsiteX6-971" fmla="*/ 1596 w 10000"/>
                <a:gd name="connsiteY6-972" fmla="*/ 7034 h 10393"/>
                <a:gd name="connsiteX7-973" fmla="*/ 1865 w 10000"/>
                <a:gd name="connsiteY7-974" fmla="*/ 8848 h 10393"/>
                <a:gd name="connsiteX8-975" fmla="*/ 4460 w 10000"/>
                <a:gd name="connsiteY8-976" fmla="*/ 9278 h 10393"/>
                <a:gd name="connsiteX9-977" fmla="*/ 4814 w 10000"/>
                <a:gd name="connsiteY9-978" fmla="*/ 8695 h 10393"/>
                <a:gd name="connsiteX10-979" fmla="*/ 4722 w 10000"/>
                <a:gd name="connsiteY10-980" fmla="*/ 7872 h 10393"/>
                <a:gd name="connsiteX11-981" fmla="*/ 5754 w 10000"/>
                <a:gd name="connsiteY11-982" fmla="*/ 7170 h 10393"/>
                <a:gd name="connsiteX12-983" fmla="*/ 6199 w 10000"/>
                <a:gd name="connsiteY12-984" fmla="*/ 6624 h 10393"/>
                <a:gd name="connsiteX13-985" fmla="*/ 6911 w 10000"/>
                <a:gd name="connsiteY13-986" fmla="*/ 5512 h 10393"/>
                <a:gd name="connsiteX14-987" fmla="*/ 7448 w 10000"/>
                <a:gd name="connsiteY14-988" fmla="*/ 4244 h 10393"/>
                <a:gd name="connsiteX15-989" fmla="*/ 7761 w 10000"/>
                <a:gd name="connsiteY15-990" fmla="*/ 3404 h 10393"/>
                <a:gd name="connsiteX16-991" fmla="*/ 8212 w 10000"/>
                <a:gd name="connsiteY16-992" fmla="*/ 3696 h 10393"/>
                <a:gd name="connsiteX17-993" fmla="*/ 8343 w 10000"/>
                <a:gd name="connsiteY17-994" fmla="*/ 3971 h 10393"/>
                <a:gd name="connsiteX18-995" fmla="*/ 8968 w 10000"/>
                <a:gd name="connsiteY18-996" fmla="*/ 4106 h 10393"/>
                <a:gd name="connsiteX19-997" fmla="*/ 9281 w 10000"/>
                <a:gd name="connsiteY19-998" fmla="*/ 4946 h 10393"/>
                <a:gd name="connsiteX20-999" fmla="*/ 9506 w 10000"/>
                <a:gd name="connsiteY20-1000" fmla="*/ 2994 h 10393"/>
                <a:gd name="connsiteX21-1001" fmla="*/ 9775 w 10000"/>
                <a:gd name="connsiteY21-1002" fmla="*/ 2585 h 10393"/>
                <a:gd name="connsiteX22-1003" fmla="*/ 9590 w 10000"/>
                <a:gd name="connsiteY22-1004" fmla="*/ 0 h 10393"/>
                <a:gd name="connsiteX23-1005" fmla="*/ 437 w 10000"/>
                <a:gd name="connsiteY23-1006" fmla="*/ 0 h 10393"/>
                <a:gd name="connsiteX0-1007" fmla="*/ 437 w 10000"/>
                <a:gd name="connsiteY0-1008" fmla="*/ 0 h 10393"/>
                <a:gd name="connsiteX1-1009" fmla="*/ 127 w 10000"/>
                <a:gd name="connsiteY1-1010" fmla="*/ 906 h 10393"/>
                <a:gd name="connsiteX2-1011" fmla="*/ 38 w 10000"/>
                <a:gd name="connsiteY2-1012" fmla="*/ 1243 h 10393"/>
                <a:gd name="connsiteX3-1013" fmla="*/ 346 w 10000"/>
                <a:gd name="connsiteY3-1014" fmla="*/ 1453 h 10393"/>
                <a:gd name="connsiteX4-1015" fmla="*/ 883 w 10000"/>
                <a:gd name="connsiteY4-1016" fmla="*/ 2018 h 10393"/>
                <a:gd name="connsiteX5-1017" fmla="*/ 1152 w 10000"/>
                <a:gd name="connsiteY5-1018" fmla="*/ 3561 h 10393"/>
                <a:gd name="connsiteX6-1019" fmla="*/ 1596 w 10000"/>
                <a:gd name="connsiteY6-1020" fmla="*/ 7034 h 10393"/>
                <a:gd name="connsiteX7-1021" fmla="*/ 2028 w 10000"/>
                <a:gd name="connsiteY7-1022" fmla="*/ 8695 h 10393"/>
                <a:gd name="connsiteX8-1023" fmla="*/ 4460 w 10000"/>
                <a:gd name="connsiteY8-1024" fmla="*/ 9278 h 10393"/>
                <a:gd name="connsiteX9-1025" fmla="*/ 4814 w 10000"/>
                <a:gd name="connsiteY9-1026" fmla="*/ 8695 h 10393"/>
                <a:gd name="connsiteX10-1027" fmla="*/ 4722 w 10000"/>
                <a:gd name="connsiteY10-1028" fmla="*/ 7872 h 10393"/>
                <a:gd name="connsiteX11-1029" fmla="*/ 5754 w 10000"/>
                <a:gd name="connsiteY11-1030" fmla="*/ 7170 h 10393"/>
                <a:gd name="connsiteX12-1031" fmla="*/ 6199 w 10000"/>
                <a:gd name="connsiteY12-1032" fmla="*/ 6624 h 10393"/>
                <a:gd name="connsiteX13-1033" fmla="*/ 6911 w 10000"/>
                <a:gd name="connsiteY13-1034" fmla="*/ 5512 h 10393"/>
                <a:gd name="connsiteX14-1035" fmla="*/ 7448 w 10000"/>
                <a:gd name="connsiteY14-1036" fmla="*/ 4244 h 10393"/>
                <a:gd name="connsiteX15-1037" fmla="*/ 7761 w 10000"/>
                <a:gd name="connsiteY15-1038" fmla="*/ 3404 h 10393"/>
                <a:gd name="connsiteX16-1039" fmla="*/ 8212 w 10000"/>
                <a:gd name="connsiteY16-1040" fmla="*/ 3696 h 10393"/>
                <a:gd name="connsiteX17-1041" fmla="*/ 8343 w 10000"/>
                <a:gd name="connsiteY17-1042" fmla="*/ 3971 h 10393"/>
                <a:gd name="connsiteX18-1043" fmla="*/ 8968 w 10000"/>
                <a:gd name="connsiteY18-1044" fmla="*/ 4106 h 10393"/>
                <a:gd name="connsiteX19-1045" fmla="*/ 9281 w 10000"/>
                <a:gd name="connsiteY19-1046" fmla="*/ 4946 h 10393"/>
                <a:gd name="connsiteX20-1047" fmla="*/ 9506 w 10000"/>
                <a:gd name="connsiteY20-1048" fmla="*/ 2994 h 10393"/>
                <a:gd name="connsiteX21-1049" fmla="*/ 9775 w 10000"/>
                <a:gd name="connsiteY21-1050" fmla="*/ 2585 h 10393"/>
                <a:gd name="connsiteX22-1051" fmla="*/ 9590 w 10000"/>
                <a:gd name="connsiteY22-1052" fmla="*/ 0 h 10393"/>
                <a:gd name="connsiteX23-1053" fmla="*/ 437 w 10000"/>
                <a:gd name="connsiteY23-1054" fmla="*/ 0 h 10393"/>
                <a:gd name="connsiteX0-1055" fmla="*/ 437 w 10000"/>
                <a:gd name="connsiteY0-1056" fmla="*/ 0 h 8695"/>
                <a:gd name="connsiteX1-1057" fmla="*/ 127 w 10000"/>
                <a:gd name="connsiteY1-1058" fmla="*/ 906 h 8695"/>
                <a:gd name="connsiteX2-1059" fmla="*/ 38 w 10000"/>
                <a:gd name="connsiteY2-1060" fmla="*/ 1243 h 8695"/>
                <a:gd name="connsiteX3-1061" fmla="*/ 346 w 10000"/>
                <a:gd name="connsiteY3-1062" fmla="*/ 1453 h 8695"/>
                <a:gd name="connsiteX4-1063" fmla="*/ 883 w 10000"/>
                <a:gd name="connsiteY4-1064" fmla="*/ 2018 h 8695"/>
                <a:gd name="connsiteX5-1065" fmla="*/ 1152 w 10000"/>
                <a:gd name="connsiteY5-1066" fmla="*/ 3561 h 8695"/>
                <a:gd name="connsiteX6-1067" fmla="*/ 1596 w 10000"/>
                <a:gd name="connsiteY6-1068" fmla="*/ 7034 h 8695"/>
                <a:gd name="connsiteX7-1069" fmla="*/ 2028 w 10000"/>
                <a:gd name="connsiteY7-1070" fmla="*/ 8695 h 8695"/>
                <a:gd name="connsiteX8-1071" fmla="*/ 4814 w 10000"/>
                <a:gd name="connsiteY8-1072" fmla="*/ 8695 h 8695"/>
                <a:gd name="connsiteX9-1073" fmla="*/ 4814 w 10000"/>
                <a:gd name="connsiteY9-1074" fmla="*/ 8695 h 8695"/>
                <a:gd name="connsiteX10-1075" fmla="*/ 4722 w 10000"/>
                <a:gd name="connsiteY10-1076" fmla="*/ 7872 h 8695"/>
                <a:gd name="connsiteX11-1077" fmla="*/ 5754 w 10000"/>
                <a:gd name="connsiteY11-1078" fmla="*/ 7170 h 8695"/>
                <a:gd name="connsiteX12-1079" fmla="*/ 6199 w 10000"/>
                <a:gd name="connsiteY12-1080" fmla="*/ 6624 h 8695"/>
                <a:gd name="connsiteX13-1081" fmla="*/ 6911 w 10000"/>
                <a:gd name="connsiteY13-1082" fmla="*/ 5512 h 8695"/>
                <a:gd name="connsiteX14-1083" fmla="*/ 7448 w 10000"/>
                <a:gd name="connsiteY14-1084" fmla="*/ 4244 h 8695"/>
                <a:gd name="connsiteX15-1085" fmla="*/ 7761 w 10000"/>
                <a:gd name="connsiteY15-1086" fmla="*/ 3404 h 8695"/>
                <a:gd name="connsiteX16-1087" fmla="*/ 8212 w 10000"/>
                <a:gd name="connsiteY16-1088" fmla="*/ 3696 h 8695"/>
                <a:gd name="connsiteX17-1089" fmla="*/ 8343 w 10000"/>
                <a:gd name="connsiteY17-1090" fmla="*/ 3971 h 8695"/>
                <a:gd name="connsiteX18-1091" fmla="*/ 8968 w 10000"/>
                <a:gd name="connsiteY18-1092" fmla="*/ 4106 h 8695"/>
                <a:gd name="connsiteX19-1093" fmla="*/ 9281 w 10000"/>
                <a:gd name="connsiteY19-1094" fmla="*/ 4946 h 8695"/>
                <a:gd name="connsiteX20-1095" fmla="*/ 9506 w 10000"/>
                <a:gd name="connsiteY20-1096" fmla="*/ 2994 h 8695"/>
                <a:gd name="connsiteX21-1097" fmla="*/ 9775 w 10000"/>
                <a:gd name="connsiteY21-1098" fmla="*/ 2585 h 8695"/>
                <a:gd name="connsiteX22-1099" fmla="*/ 9590 w 10000"/>
                <a:gd name="connsiteY22-1100" fmla="*/ 0 h 8695"/>
                <a:gd name="connsiteX23-1101" fmla="*/ 437 w 10000"/>
                <a:gd name="connsiteY23-1102" fmla="*/ 0 h 8695"/>
                <a:gd name="connsiteX0-1103" fmla="*/ 437 w 10000"/>
                <a:gd name="connsiteY0-1104" fmla="*/ 0 h 10208"/>
                <a:gd name="connsiteX1-1105" fmla="*/ 127 w 10000"/>
                <a:gd name="connsiteY1-1106" fmla="*/ 1042 h 10208"/>
                <a:gd name="connsiteX2-1107" fmla="*/ 38 w 10000"/>
                <a:gd name="connsiteY2-1108" fmla="*/ 1430 h 10208"/>
                <a:gd name="connsiteX3-1109" fmla="*/ 346 w 10000"/>
                <a:gd name="connsiteY3-1110" fmla="*/ 1671 h 10208"/>
                <a:gd name="connsiteX4-1111" fmla="*/ 883 w 10000"/>
                <a:gd name="connsiteY4-1112" fmla="*/ 2321 h 10208"/>
                <a:gd name="connsiteX5-1113" fmla="*/ 1152 w 10000"/>
                <a:gd name="connsiteY5-1114" fmla="*/ 4095 h 10208"/>
                <a:gd name="connsiteX6-1115" fmla="*/ 1596 w 10000"/>
                <a:gd name="connsiteY6-1116" fmla="*/ 8090 h 10208"/>
                <a:gd name="connsiteX7-1117" fmla="*/ 2083 w 10000"/>
                <a:gd name="connsiteY7-1118" fmla="*/ 10208 h 10208"/>
                <a:gd name="connsiteX8-1119" fmla="*/ 4814 w 10000"/>
                <a:gd name="connsiteY8-1120" fmla="*/ 10000 h 10208"/>
                <a:gd name="connsiteX9-1121" fmla="*/ 4814 w 10000"/>
                <a:gd name="connsiteY9-1122" fmla="*/ 10000 h 10208"/>
                <a:gd name="connsiteX10-1123" fmla="*/ 4722 w 10000"/>
                <a:gd name="connsiteY10-1124" fmla="*/ 9053 h 10208"/>
                <a:gd name="connsiteX11-1125" fmla="*/ 5754 w 10000"/>
                <a:gd name="connsiteY11-1126" fmla="*/ 8246 h 10208"/>
                <a:gd name="connsiteX12-1127" fmla="*/ 6199 w 10000"/>
                <a:gd name="connsiteY12-1128" fmla="*/ 7618 h 10208"/>
                <a:gd name="connsiteX13-1129" fmla="*/ 6911 w 10000"/>
                <a:gd name="connsiteY13-1130" fmla="*/ 6339 h 10208"/>
                <a:gd name="connsiteX14-1131" fmla="*/ 7448 w 10000"/>
                <a:gd name="connsiteY14-1132" fmla="*/ 4881 h 10208"/>
                <a:gd name="connsiteX15-1133" fmla="*/ 7761 w 10000"/>
                <a:gd name="connsiteY15-1134" fmla="*/ 3915 h 10208"/>
                <a:gd name="connsiteX16-1135" fmla="*/ 8212 w 10000"/>
                <a:gd name="connsiteY16-1136" fmla="*/ 4251 h 10208"/>
                <a:gd name="connsiteX17-1137" fmla="*/ 8343 w 10000"/>
                <a:gd name="connsiteY17-1138" fmla="*/ 4567 h 10208"/>
                <a:gd name="connsiteX18-1139" fmla="*/ 8968 w 10000"/>
                <a:gd name="connsiteY18-1140" fmla="*/ 4722 h 10208"/>
                <a:gd name="connsiteX19-1141" fmla="*/ 9281 w 10000"/>
                <a:gd name="connsiteY19-1142" fmla="*/ 5688 h 10208"/>
                <a:gd name="connsiteX20-1143" fmla="*/ 9506 w 10000"/>
                <a:gd name="connsiteY20-1144" fmla="*/ 3443 h 10208"/>
                <a:gd name="connsiteX21-1145" fmla="*/ 9775 w 10000"/>
                <a:gd name="connsiteY21-1146" fmla="*/ 2973 h 10208"/>
                <a:gd name="connsiteX22-1147" fmla="*/ 9590 w 10000"/>
                <a:gd name="connsiteY22-1148" fmla="*/ 0 h 10208"/>
                <a:gd name="connsiteX23-1149" fmla="*/ 437 w 10000"/>
                <a:gd name="connsiteY23-1150" fmla="*/ 0 h 10208"/>
                <a:gd name="connsiteX0-1151" fmla="*/ 437 w 10000"/>
                <a:gd name="connsiteY0-1152" fmla="*/ 0 h 11648"/>
                <a:gd name="connsiteX1-1153" fmla="*/ 127 w 10000"/>
                <a:gd name="connsiteY1-1154" fmla="*/ 1042 h 11648"/>
                <a:gd name="connsiteX2-1155" fmla="*/ 38 w 10000"/>
                <a:gd name="connsiteY2-1156" fmla="*/ 1430 h 11648"/>
                <a:gd name="connsiteX3-1157" fmla="*/ 346 w 10000"/>
                <a:gd name="connsiteY3-1158" fmla="*/ 1671 h 11648"/>
                <a:gd name="connsiteX4-1159" fmla="*/ 883 w 10000"/>
                <a:gd name="connsiteY4-1160" fmla="*/ 2321 h 11648"/>
                <a:gd name="connsiteX5-1161" fmla="*/ 1152 w 10000"/>
                <a:gd name="connsiteY5-1162" fmla="*/ 4095 h 11648"/>
                <a:gd name="connsiteX6-1163" fmla="*/ 1596 w 10000"/>
                <a:gd name="connsiteY6-1164" fmla="*/ 8090 h 11648"/>
                <a:gd name="connsiteX7-1165" fmla="*/ 2083 w 10000"/>
                <a:gd name="connsiteY7-1166" fmla="*/ 10208 h 11648"/>
                <a:gd name="connsiteX8-1167" fmla="*/ 4814 w 10000"/>
                <a:gd name="connsiteY8-1168" fmla="*/ 10000 h 11648"/>
                <a:gd name="connsiteX9-1169" fmla="*/ 4490 w 10000"/>
                <a:gd name="connsiteY9-1170" fmla="*/ 11648 h 11648"/>
                <a:gd name="connsiteX10-1171" fmla="*/ 4722 w 10000"/>
                <a:gd name="connsiteY10-1172" fmla="*/ 9053 h 11648"/>
                <a:gd name="connsiteX11-1173" fmla="*/ 5754 w 10000"/>
                <a:gd name="connsiteY11-1174" fmla="*/ 8246 h 11648"/>
                <a:gd name="connsiteX12-1175" fmla="*/ 6199 w 10000"/>
                <a:gd name="connsiteY12-1176" fmla="*/ 7618 h 11648"/>
                <a:gd name="connsiteX13-1177" fmla="*/ 6911 w 10000"/>
                <a:gd name="connsiteY13-1178" fmla="*/ 6339 h 11648"/>
                <a:gd name="connsiteX14-1179" fmla="*/ 7448 w 10000"/>
                <a:gd name="connsiteY14-1180" fmla="*/ 4881 h 11648"/>
                <a:gd name="connsiteX15-1181" fmla="*/ 7761 w 10000"/>
                <a:gd name="connsiteY15-1182" fmla="*/ 3915 h 11648"/>
                <a:gd name="connsiteX16-1183" fmla="*/ 8212 w 10000"/>
                <a:gd name="connsiteY16-1184" fmla="*/ 4251 h 11648"/>
                <a:gd name="connsiteX17-1185" fmla="*/ 8343 w 10000"/>
                <a:gd name="connsiteY17-1186" fmla="*/ 4567 h 11648"/>
                <a:gd name="connsiteX18-1187" fmla="*/ 8968 w 10000"/>
                <a:gd name="connsiteY18-1188" fmla="*/ 4722 h 11648"/>
                <a:gd name="connsiteX19-1189" fmla="*/ 9281 w 10000"/>
                <a:gd name="connsiteY19-1190" fmla="*/ 5688 h 11648"/>
                <a:gd name="connsiteX20-1191" fmla="*/ 9506 w 10000"/>
                <a:gd name="connsiteY20-1192" fmla="*/ 3443 h 11648"/>
                <a:gd name="connsiteX21-1193" fmla="*/ 9775 w 10000"/>
                <a:gd name="connsiteY21-1194" fmla="*/ 2973 h 11648"/>
                <a:gd name="connsiteX22-1195" fmla="*/ 9590 w 10000"/>
                <a:gd name="connsiteY22-1196" fmla="*/ 0 h 11648"/>
                <a:gd name="connsiteX23-1197" fmla="*/ 437 w 10000"/>
                <a:gd name="connsiteY23-1198" fmla="*/ 0 h 11648"/>
                <a:gd name="connsiteX0-1199" fmla="*/ 437 w 10000"/>
                <a:gd name="connsiteY0-1200" fmla="*/ 0 h 11648"/>
                <a:gd name="connsiteX1-1201" fmla="*/ 127 w 10000"/>
                <a:gd name="connsiteY1-1202" fmla="*/ 1042 h 11648"/>
                <a:gd name="connsiteX2-1203" fmla="*/ 38 w 10000"/>
                <a:gd name="connsiteY2-1204" fmla="*/ 1430 h 11648"/>
                <a:gd name="connsiteX3-1205" fmla="*/ 346 w 10000"/>
                <a:gd name="connsiteY3-1206" fmla="*/ 1671 h 11648"/>
                <a:gd name="connsiteX4-1207" fmla="*/ 883 w 10000"/>
                <a:gd name="connsiteY4-1208" fmla="*/ 2321 h 11648"/>
                <a:gd name="connsiteX5-1209" fmla="*/ 1152 w 10000"/>
                <a:gd name="connsiteY5-1210" fmla="*/ 4095 h 11648"/>
                <a:gd name="connsiteX6-1211" fmla="*/ 1596 w 10000"/>
                <a:gd name="connsiteY6-1212" fmla="*/ 8090 h 11648"/>
                <a:gd name="connsiteX7-1213" fmla="*/ 2083 w 10000"/>
                <a:gd name="connsiteY7-1214" fmla="*/ 10208 h 11648"/>
                <a:gd name="connsiteX8-1215" fmla="*/ 4490 w 10000"/>
                <a:gd name="connsiteY8-1216" fmla="*/ 11648 h 11648"/>
                <a:gd name="connsiteX9-1217" fmla="*/ 4722 w 10000"/>
                <a:gd name="connsiteY9-1218" fmla="*/ 9053 h 11648"/>
                <a:gd name="connsiteX10-1219" fmla="*/ 5754 w 10000"/>
                <a:gd name="connsiteY10-1220" fmla="*/ 8246 h 11648"/>
                <a:gd name="connsiteX11-1221" fmla="*/ 6199 w 10000"/>
                <a:gd name="connsiteY11-1222" fmla="*/ 7618 h 11648"/>
                <a:gd name="connsiteX12-1223" fmla="*/ 6911 w 10000"/>
                <a:gd name="connsiteY12-1224" fmla="*/ 6339 h 11648"/>
                <a:gd name="connsiteX13-1225" fmla="*/ 7448 w 10000"/>
                <a:gd name="connsiteY13-1226" fmla="*/ 4881 h 11648"/>
                <a:gd name="connsiteX14-1227" fmla="*/ 7761 w 10000"/>
                <a:gd name="connsiteY14-1228" fmla="*/ 3915 h 11648"/>
                <a:gd name="connsiteX15-1229" fmla="*/ 8212 w 10000"/>
                <a:gd name="connsiteY15-1230" fmla="*/ 4251 h 11648"/>
                <a:gd name="connsiteX16-1231" fmla="*/ 8343 w 10000"/>
                <a:gd name="connsiteY16-1232" fmla="*/ 4567 h 11648"/>
                <a:gd name="connsiteX17-1233" fmla="*/ 8968 w 10000"/>
                <a:gd name="connsiteY17-1234" fmla="*/ 4722 h 11648"/>
                <a:gd name="connsiteX18-1235" fmla="*/ 9281 w 10000"/>
                <a:gd name="connsiteY18-1236" fmla="*/ 5688 h 11648"/>
                <a:gd name="connsiteX19-1237" fmla="*/ 9506 w 10000"/>
                <a:gd name="connsiteY19-1238" fmla="*/ 3443 h 11648"/>
                <a:gd name="connsiteX20-1239" fmla="*/ 9775 w 10000"/>
                <a:gd name="connsiteY20-1240" fmla="*/ 2973 h 11648"/>
                <a:gd name="connsiteX21-1241" fmla="*/ 9590 w 10000"/>
                <a:gd name="connsiteY21-1242" fmla="*/ 0 h 11648"/>
                <a:gd name="connsiteX22-1243" fmla="*/ 437 w 10000"/>
                <a:gd name="connsiteY22-1244" fmla="*/ 0 h 11648"/>
                <a:gd name="connsiteX0-1245" fmla="*/ 437 w 10000"/>
                <a:gd name="connsiteY0-1246" fmla="*/ 0 h 11648"/>
                <a:gd name="connsiteX1-1247" fmla="*/ 127 w 10000"/>
                <a:gd name="connsiteY1-1248" fmla="*/ 1042 h 11648"/>
                <a:gd name="connsiteX2-1249" fmla="*/ 38 w 10000"/>
                <a:gd name="connsiteY2-1250" fmla="*/ 1430 h 11648"/>
                <a:gd name="connsiteX3-1251" fmla="*/ 346 w 10000"/>
                <a:gd name="connsiteY3-1252" fmla="*/ 1671 h 11648"/>
                <a:gd name="connsiteX4-1253" fmla="*/ 883 w 10000"/>
                <a:gd name="connsiteY4-1254" fmla="*/ 2321 h 11648"/>
                <a:gd name="connsiteX5-1255" fmla="*/ 1152 w 10000"/>
                <a:gd name="connsiteY5-1256" fmla="*/ 4095 h 11648"/>
                <a:gd name="connsiteX6-1257" fmla="*/ 1596 w 10000"/>
                <a:gd name="connsiteY6-1258" fmla="*/ 8090 h 11648"/>
                <a:gd name="connsiteX7-1259" fmla="*/ 2083 w 10000"/>
                <a:gd name="connsiteY7-1260" fmla="*/ 11648 h 11648"/>
                <a:gd name="connsiteX8-1261" fmla="*/ 4490 w 10000"/>
                <a:gd name="connsiteY8-1262" fmla="*/ 11648 h 11648"/>
                <a:gd name="connsiteX9-1263" fmla="*/ 4722 w 10000"/>
                <a:gd name="connsiteY9-1264" fmla="*/ 9053 h 11648"/>
                <a:gd name="connsiteX10-1265" fmla="*/ 5754 w 10000"/>
                <a:gd name="connsiteY10-1266" fmla="*/ 8246 h 11648"/>
                <a:gd name="connsiteX11-1267" fmla="*/ 6199 w 10000"/>
                <a:gd name="connsiteY11-1268" fmla="*/ 7618 h 11648"/>
                <a:gd name="connsiteX12-1269" fmla="*/ 6911 w 10000"/>
                <a:gd name="connsiteY12-1270" fmla="*/ 6339 h 11648"/>
                <a:gd name="connsiteX13-1271" fmla="*/ 7448 w 10000"/>
                <a:gd name="connsiteY13-1272" fmla="*/ 4881 h 11648"/>
                <a:gd name="connsiteX14-1273" fmla="*/ 7761 w 10000"/>
                <a:gd name="connsiteY14-1274" fmla="*/ 3915 h 11648"/>
                <a:gd name="connsiteX15-1275" fmla="*/ 8212 w 10000"/>
                <a:gd name="connsiteY15-1276" fmla="*/ 4251 h 11648"/>
                <a:gd name="connsiteX16-1277" fmla="*/ 8343 w 10000"/>
                <a:gd name="connsiteY16-1278" fmla="*/ 4567 h 11648"/>
                <a:gd name="connsiteX17-1279" fmla="*/ 8968 w 10000"/>
                <a:gd name="connsiteY17-1280" fmla="*/ 4722 h 11648"/>
                <a:gd name="connsiteX18-1281" fmla="*/ 9281 w 10000"/>
                <a:gd name="connsiteY18-1282" fmla="*/ 5688 h 11648"/>
                <a:gd name="connsiteX19-1283" fmla="*/ 9506 w 10000"/>
                <a:gd name="connsiteY19-1284" fmla="*/ 3443 h 11648"/>
                <a:gd name="connsiteX20-1285" fmla="*/ 9775 w 10000"/>
                <a:gd name="connsiteY20-1286" fmla="*/ 2973 h 11648"/>
                <a:gd name="connsiteX21-1287" fmla="*/ 9590 w 10000"/>
                <a:gd name="connsiteY21-1288" fmla="*/ 0 h 11648"/>
                <a:gd name="connsiteX22-1289" fmla="*/ 437 w 10000"/>
                <a:gd name="connsiteY22-1290" fmla="*/ 0 h 116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Lst>
              <a:rect l="l" t="t" r="r" b="b"/>
              <a:pathLst>
                <a:path w="10000" h="11648">
                  <a:moveTo>
                    <a:pt x="437" y="0"/>
                  </a:moveTo>
                  <a:cubicBezTo>
                    <a:pt x="467" y="89"/>
                    <a:pt x="89" y="952"/>
                    <a:pt x="127" y="1042"/>
                  </a:cubicBezTo>
                  <a:cubicBezTo>
                    <a:pt x="164" y="1110"/>
                    <a:pt x="0" y="1317"/>
                    <a:pt x="38" y="1430"/>
                  </a:cubicBezTo>
                  <a:cubicBezTo>
                    <a:pt x="75" y="1542"/>
                    <a:pt x="308" y="1535"/>
                    <a:pt x="346" y="1671"/>
                  </a:cubicBezTo>
                  <a:cubicBezTo>
                    <a:pt x="483" y="2164"/>
                    <a:pt x="696" y="2209"/>
                    <a:pt x="883" y="2321"/>
                  </a:cubicBezTo>
                  <a:cubicBezTo>
                    <a:pt x="977" y="3355"/>
                    <a:pt x="808" y="3757"/>
                    <a:pt x="1152" y="4095"/>
                  </a:cubicBezTo>
                  <a:cubicBezTo>
                    <a:pt x="1521" y="4972"/>
                    <a:pt x="1183" y="7596"/>
                    <a:pt x="1596" y="8090"/>
                  </a:cubicBezTo>
                  <a:cubicBezTo>
                    <a:pt x="1815" y="8628"/>
                    <a:pt x="2039" y="10705"/>
                    <a:pt x="2083" y="11648"/>
                  </a:cubicBezTo>
                  <a:lnTo>
                    <a:pt x="4490" y="11648"/>
                  </a:lnTo>
                  <a:cubicBezTo>
                    <a:pt x="4514" y="11492"/>
                    <a:pt x="4679" y="9144"/>
                    <a:pt x="4722" y="9053"/>
                  </a:cubicBezTo>
                  <a:cubicBezTo>
                    <a:pt x="5003" y="8313"/>
                    <a:pt x="5417" y="8628"/>
                    <a:pt x="5754" y="8246"/>
                  </a:cubicBezTo>
                  <a:cubicBezTo>
                    <a:pt x="5910" y="8045"/>
                    <a:pt x="6029" y="7754"/>
                    <a:pt x="6199" y="7618"/>
                  </a:cubicBezTo>
                  <a:cubicBezTo>
                    <a:pt x="6511" y="6879"/>
                    <a:pt x="6573" y="6720"/>
                    <a:pt x="6911" y="6339"/>
                  </a:cubicBezTo>
                  <a:cubicBezTo>
                    <a:pt x="7123" y="5195"/>
                    <a:pt x="7011" y="5149"/>
                    <a:pt x="7448" y="4881"/>
                  </a:cubicBezTo>
                  <a:cubicBezTo>
                    <a:pt x="7643" y="4409"/>
                    <a:pt x="7549" y="4184"/>
                    <a:pt x="7761" y="3915"/>
                  </a:cubicBezTo>
                  <a:cubicBezTo>
                    <a:pt x="7849" y="3961"/>
                    <a:pt x="8093" y="4049"/>
                    <a:pt x="8212" y="4251"/>
                  </a:cubicBezTo>
                  <a:cubicBezTo>
                    <a:pt x="8256" y="4317"/>
                    <a:pt x="8287" y="4521"/>
                    <a:pt x="8343" y="4567"/>
                  </a:cubicBezTo>
                  <a:cubicBezTo>
                    <a:pt x="8543" y="4679"/>
                    <a:pt x="8756" y="4654"/>
                    <a:pt x="8968" y="4722"/>
                  </a:cubicBezTo>
                  <a:cubicBezTo>
                    <a:pt x="9012" y="5531"/>
                    <a:pt x="9031" y="5980"/>
                    <a:pt x="9281" y="5688"/>
                  </a:cubicBezTo>
                  <a:cubicBezTo>
                    <a:pt x="9406" y="4993"/>
                    <a:pt x="9393" y="3938"/>
                    <a:pt x="9506" y="3443"/>
                  </a:cubicBezTo>
                  <a:cubicBezTo>
                    <a:pt x="9568" y="3151"/>
                    <a:pt x="9681" y="3064"/>
                    <a:pt x="9775" y="2973"/>
                  </a:cubicBezTo>
                  <a:cubicBezTo>
                    <a:pt x="10000" y="2076"/>
                    <a:pt x="9909" y="135"/>
                    <a:pt x="9590" y="0"/>
                  </a:cubicBezTo>
                  <a:lnTo>
                    <a:pt x="437" y="0"/>
                  </a:lnTo>
                  <a:close/>
                </a:path>
              </a:pathLst>
            </a:custGeom>
            <a:solidFill>
              <a:schemeClr val="accent3">
                <a:lumMod val="60000"/>
                <a:lumOff val="40000"/>
              </a:schemeClr>
            </a:solidFill>
            <a:ln w="28575">
              <a:solidFill>
                <a:schemeClr val="accent3">
                  <a:lumMod val="20000"/>
                  <a:lumOff val="80000"/>
                </a:schemeClr>
              </a:solid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33" name="Line 36"/>
            <p:cNvSpPr>
              <a:spLocks noChangeShapeType="1"/>
            </p:cNvSpPr>
            <p:nvPr/>
          </p:nvSpPr>
          <p:spPr bwMode="auto">
            <a:xfrm rot="5400000">
              <a:off x="6992815" y="4240011"/>
              <a:ext cx="1768690" cy="0"/>
            </a:xfrm>
            <a:prstGeom prst="line">
              <a:avLst/>
            </a:prstGeom>
            <a:noFill/>
            <a:ln w="76200">
              <a:no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35" name="Line 33"/>
            <p:cNvSpPr>
              <a:spLocks noChangeShapeType="1"/>
            </p:cNvSpPr>
            <p:nvPr/>
          </p:nvSpPr>
          <p:spPr bwMode="auto">
            <a:xfrm rot="5400000">
              <a:off x="6662074" y="4240011"/>
              <a:ext cx="1768690" cy="0"/>
            </a:xfrm>
            <a:prstGeom prst="line">
              <a:avLst/>
            </a:prstGeom>
            <a:noFill/>
            <a:ln w="76200">
              <a:no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40" name="Freeform 29"/>
            <p:cNvSpPr/>
            <p:nvPr/>
          </p:nvSpPr>
          <p:spPr bwMode="auto">
            <a:xfrm rot="5400000">
              <a:off x="7621199" y="3750223"/>
              <a:ext cx="539882" cy="445595"/>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1" fmla="*/ 0 w 10000"/>
                <a:gd name="connsiteY0-2" fmla="*/ 130 h 9835"/>
                <a:gd name="connsiteX1-3" fmla="*/ 94 w 10000"/>
                <a:gd name="connsiteY1-4" fmla="*/ 317 h 9835"/>
                <a:gd name="connsiteX2-5" fmla="*/ 226 w 10000"/>
                <a:gd name="connsiteY2-6" fmla="*/ 411 h 9835"/>
                <a:gd name="connsiteX3-7" fmla="*/ 314 w 10000"/>
                <a:gd name="connsiteY3-8" fmla="*/ 692 h 9835"/>
                <a:gd name="connsiteX4-9" fmla="*/ 853 w 10000"/>
                <a:gd name="connsiteY4-10" fmla="*/ 1080 h 9835"/>
                <a:gd name="connsiteX5-11" fmla="*/ 1123 w 10000"/>
                <a:gd name="connsiteY5-12" fmla="*/ 2138 h 9835"/>
                <a:gd name="connsiteX6-13" fmla="*/ 1568 w 10000"/>
                <a:gd name="connsiteY6-14" fmla="*/ 4520 h 9835"/>
                <a:gd name="connsiteX7-15" fmla="*/ 1838 w 10000"/>
                <a:gd name="connsiteY7-16" fmla="*/ 5765 h 9835"/>
                <a:gd name="connsiteX8-17" fmla="*/ 2196 w 10000"/>
                <a:gd name="connsiteY8-18" fmla="*/ 7291 h 9835"/>
                <a:gd name="connsiteX9-19" fmla="*/ 2246 w 10000"/>
                <a:gd name="connsiteY9-20" fmla="*/ 8349 h 9835"/>
                <a:gd name="connsiteX10-21" fmla="*/ 2779 w 10000"/>
                <a:gd name="connsiteY10-22" fmla="*/ 8068 h 9835"/>
                <a:gd name="connsiteX11-23" fmla="*/ 3049 w 10000"/>
                <a:gd name="connsiteY11-24" fmla="*/ 7961 h 9835"/>
                <a:gd name="connsiteX12-25" fmla="*/ 3093 w 10000"/>
                <a:gd name="connsiteY12-26" fmla="*/ 8349 h 9835"/>
                <a:gd name="connsiteX13-27" fmla="*/ 3231 w 10000"/>
                <a:gd name="connsiteY13-28" fmla="*/ 8536 h 9835"/>
                <a:gd name="connsiteX14-29" fmla="*/ 3275 w 10000"/>
                <a:gd name="connsiteY14-30" fmla="*/ 9018 h 9835"/>
                <a:gd name="connsiteX15-31" fmla="*/ 3319 w 10000"/>
                <a:gd name="connsiteY15-32" fmla="*/ 9688 h 9835"/>
                <a:gd name="connsiteX16-33" fmla="*/ 3814 w 10000"/>
                <a:gd name="connsiteY16-34" fmla="*/ 9594 h 9835"/>
                <a:gd name="connsiteX17-35" fmla="*/ 3990 w 10000"/>
                <a:gd name="connsiteY17-36" fmla="*/ 8349 h 9835"/>
                <a:gd name="connsiteX18-37" fmla="*/ 4442 w 10000"/>
                <a:gd name="connsiteY18-38" fmla="*/ 6060 h 9835"/>
                <a:gd name="connsiteX19-39" fmla="*/ 4661 w 10000"/>
                <a:gd name="connsiteY19-40" fmla="*/ 5391 h 9835"/>
                <a:gd name="connsiteX20-41" fmla="*/ 4705 w 10000"/>
                <a:gd name="connsiteY20-42" fmla="*/ 5096 h 9835"/>
                <a:gd name="connsiteX21-43" fmla="*/ 5740 w 10000"/>
                <a:gd name="connsiteY21-44" fmla="*/ 4614 h 9835"/>
                <a:gd name="connsiteX22-45" fmla="*/ 6186 w 10000"/>
                <a:gd name="connsiteY22-46" fmla="*/ 4239 h 9835"/>
                <a:gd name="connsiteX23-47" fmla="*/ 6901 w 10000"/>
                <a:gd name="connsiteY23-48" fmla="*/ 3476 h 9835"/>
                <a:gd name="connsiteX24-49" fmla="*/ 7440 w 10000"/>
                <a:gd name="connsiteY24-50" fmla="*/ 2606 h 9835"/>
                <a:gd name="connsiteX25-51" fmla="*/ 7754 w 10000"/>
                <a:gd name="connsiteY25-52" fmla="*/ 2030 h 9835"/>
                <a:gd name="connsiteX26-53" fmla="*/ 8206 w 10000"/>
                <a:gd name="connsiteY26-54" fmla="*/ 2231 h 9835"/>
                <a:gd name="connsiteX27-55" fmla="*/ 8338 w 10000"/>
                <a:gd name="connsiteY27-56" fmla="*/ 2419 h 9835"/>
                <a:gd name="connsiteX28-57" fmla="*/ 8965 w 10000"/>
                <a:gd name="connsiteY28-58" fmla="*/ 2512 h 9835"/>
                <a:gd name="connsiteX29-59" fmla="*/ 9279 w 10000"/>
                <a:gd name="connsiteY29-60" fmla="*/ 3088 h 9835"/>
                <a:gd name="connsiteX30-61" fmla="*/ 9504 w 10000"/>
                <a:gd name="connsiteY30-62" fmla="*/ 1749 h 9835"/>
                <a:gd name="connsiteX31-63" fmla="*/ 9774 w 10000"/>
                <a:gd name="connsiteY31-64" fmla="*/ 1468 h 9835"/>
                <a:gd name="connsiteX32-65" fmla="*/ 9548 w 10000"/>
                <a:gd name="connsiteY32-66" fmla="*/ 223 h 9835"/>
                <a:gd name="connsiteX33-67" fmla="*/ 0 w 10000"/>
                <a:gd name="connsiteY33-68" fmla="*/ 130 h 9835"/>
                <a:gd name="connsiteX0-69" fmla="*/ 0 w 10000"/>
                <a:gd name="connsiteY0-70" fmla="*/ 669 h 10537"/>
                <a:gd name="connsiteX1-71" fmla="*/ 94 w 10000"/>
                <a:gd name="connsiteY1-72" fmla="*/ 859 h 10537"/>
                <a:gd name="connsiteX2-73" fmla="*/ 226 w 10000"/>
                <a:gd name="connsiteY2-74" fmla="*/ 955 h 10537"/>
                <a:gd name="connsiteX3-75" fmla="*/ 314 w 10000"/>
                <a:gd name="connsiteY3-76" fmla="*/ 1241 h 10537"/>
                <a:gd name="connsiteX4-77" fmla="*/ 853 w 10000"/>
                <a:gd name="connsiteY4-78" fmla="*/ 1635 h 10537"/>
                <a:gd name="connsiteX5-79" fmla="*/ 1123 w 10000"/>
                <a:gd name="connsiteY5-80" fmla="*/ 2711 h 10537"/>
                <a:gd name="connsiteX6-81" fmla="*/ 1568 w 10000"/>
                <a:gd name="connsiteY6-82" fmla="*/ 5133 h 10537"/>
                <a:gd name="connsiteX7-83" fmla="*/ 1838 w 10000"/>
                <a:gd name="connsiteY7-84" fmla="*/ 6399 h 10537"/>
                <a:gd name="connsiteX8-85" fmla="*/ 2196 w 10000"/>
                <a:gd name="connsiteY8-86" fmla="*/ 7950 h 10537"/>
                <a:gd name="connsiteX9-87" fmla="*/ 2246 w 10000"/>
                <a:gd name="connsiteY9-88" fmla="*/ 9026 h 10537"/>
                <a:gd name="connsiteX10-89" fmla="*/ 2779 w 10000"/>
                <a:gd name="connsiteY10-90" fmla="*/ 8740 h 10537"/>
                <a:gd name="connsiteX11-91" fmla="*/ 3049 w 10000"/>
                <a:gd name="connsiteY11-92" fmla="*/ 8632 h 10537"/>
                <a:gd name="connsiteX12-93" fmla="*/ 3093 w 10000"/>
                <a:gd name="connsiteY12-94" fmla="*/ 9026 h 10537"/>
                <a:gd name="connsiteX13-95" fmla="*/ 3231 w 10000"/>
                <a:gd name="connsiteY13-96" fmla="*/ 9216 h 10537"/>
                <a:gd name="connsiteX14-97" fmla="*/ 3275 w 10000"/>
                <a:gd name="connsiteY14-98" fmla="*/ 9706 h 10537"/>
                <a:gd name="connsiteX15-99" fmla="*/ 3319 w 10000"/>
                <a:gd name="connsiteY15-100" fmla="*/ 10388 h 10537"/>
                <a:gd name="connsiteX16-101" fmla="*/ 3814 w 10000"/>
                <a:gd name="connsiteY16-102" fmla="*/ 10292 h 10537"/>
                <a:gd name="connsiteX17-103" fmla="*/ 3990 w 10000"/>
                <a:gd name="connsiteY17-104" fmla="*/ 9026 h 10537"/>
                <a:gd name="connsiteX18-105" fmla="*/ 4442 w 10000"/>
                <a:gd name="connsiteY18-106" fmla="*/ 6699 h 10537"/>
                <a:gd name="connsiteX19-107" fmla="*/ 4661 w 10000"/>
                <a:gd name="connsiteY19-108" fmla="*/ 6018 h 10537"/>
                <a:gd name="connsiteX20-109" fmla="*/ 4705 w 10000"/>
                <a:gd name="connsiteY20-110" fmla="*/ 5718 h 10537"/>
                <a:gd name="connsiteX21-111" fmla="*/ 5740 w 10000"/>
                <a:gd name="connsiteY21-112" fmla="*/ 5228 h 10537"/>
                <a:gd name="connsiteX22-113" fmla="*/ 6186 w 10000"/>
                <a:gd name="connsiteY22-114" fmla="*/ 4847 h 10537"/>
                <a:gd name="connsiteX23-115" fmla="*/ 6901 w 10000"/>
                <a:gd name="connsiteY23-116" fmla="*/ 4071 h 10537"/>
                <a:gd name="connsiteX24-117" fmla="*/ 7440 w 10000"/>
                <a:gd name="connsiteY24-118" fmla="*/ 3187 h 10537"/>
                <a:gd name="connsiteX25-119" fmla="*/ 7754 w 10000"/>
                <a:gd name="connsiteY25-120" fmla="*/ 2601 h 10537"/>
                <a:gd name="connsiteX26-121" fmla="*/ 8206 w 10000"/>
                <a:gd name="connsiteY26-122" fmla="*/ 2805 h 10537"/>
                <a:gd name="connsiteX27-123" fmla="*/ 8338 w 10000"/>
                <a:gd name="connsiteY27-124" fmla="*/ 2997 h 10537"/>
                <a:gd name="connsiteX28-125" fmla="*/ 8965 w 10000"/>
                <a:gd name="connsiteY28-126" fmla="*/ 3091 h 10537"/>
                <a:gd name="connsiteX29-127" fmla="*/ 9279 w 10000"/>
                <a:gd name="connsiteY29-128" fmla="*/ 3677 h 10537"/>
                <a:gd name="connsiteX30-129" fmla="*/ 9504 w 10000"/>
                <a:gd name="connsiteY30-130" fmla="*/ 2315 h 10537"/>
                <a:gd name="connsiteX31-131" fmla="*/ 9774 w 10000"/>
                <a:gd name="connsiteY31-132" fmla="*/ 2030 h 10537"/>
                <a:gd name="connsiteX32-133" fmla="*/ 9589 w 10000"/>
                <a:gd name="connsiteY32-134" fmla="*/ 227 h 10537"/>
                <a:gd name="connsiteX33-135" fmla="*/ 0 w 10000"/>
                <a:gd name="connsiteY33-136" fmla="*/ 669 h 10537"/>
                <a:gd name="connsiteX0-137" fmla="*/ 33 w 10033"/>
                <a:gd name="connsiteY0-138" fmla="*/ 669 h 10537"/>
                <a:gd name="connsiteX1-139" fmla="*/ 127 w 10033"/>
                <a:gd name="connsiteY1-140" fmla="*/ 859 h 10537"/>
                <a:gd name="connsiteX2-141" fmla="*/ 38 w 10033"/>
                <a:gd name="connsiteY2-142" fmla="*/ 1094 h 10537"/>
                <a:gd name="connsiteX3-143" fmla="*/ 347 w 10033"/>
                <a:gd name="connsiteY3-144" fmla="*/ 1241 h 10537"/>
                <a:gd name="connsiteX4-145" fmla="*/ 886 w 10033"/>
                <a:gd name="connsiteY4-146" fmla="*/ 1635 h 10537"/>
                <a:gd name="connsiteX5-147" fmla="*/ 1156 w 10033"/>
                <a:gd name="connsiteY5-148" fmla="*/ 2711 h 10537"/>
                <a:gd name="connsiteX6-149" fmla="*/ 1601 w 10033"/>
                <a:gd name="connsiteY6-150" fmla="*/ 5133 h 10537"/>
                <a:gd name="connsiteX7-151" fmla="*/ 1871 w 10033"/>
                <a:gd name="connsiteY7-152" fmla="*/ 6399 h 10537"/>
                <a:gd name="connsiteX8-153" fmla="*/ 2229 w 10033"/>
                <a:gd name="connsiteY8-154" fmla="*/ 7950 h 10537"/>
                <a:gd name="connsiteX9-155" fmla="*/ 2279 w 10033"/>
                <a:gd name="connsiteY9-156" fmla="*/ 9026 h 10537"/>
                <a:gd name="connsiteX10-157" fmla="*/ 2812 w 10033"/>
                <a:gd name="connsiteY10-158" fmla="*/ 8740 h 10537"/>
                <a:gd name="connsiteX11-159" fmla="*/ 3082 w 10033"/>
                <a:gd name="connsiteY11-160" fmla="*/ 8632 h 10537"/>
                <a:gd name="connsiteX12-161" fmla="*/ 3126 w 10033"/>
                <a:gd name="connsiteY12-162" fmla="*/ 9026 h 10537"/>
                <a:gd name="connsiteX13-163" fmla="*/ 3264 w 10033"/>
                <a:gd name="connsiteY13-164" fmla="*/ 9216 h 10537"/>
                <a:gd name="connsiteX14-165" fmla="*/ 3308 w 10033"/>
                <a:gd name="connsiteY14-166" fmla="*/ 9706 h 10537"/>
                <a:gd name="connsiteX15-167" fmla="*/ 3352 w 10033"/>
                <a:gd name="connsiteY15-168" fmla="*/ 10388 h 10537"/>
                <a:gd name="connsiteX16-169" fmla="*/ 3847 w 10033"/>
                <a:gd name="connsiteY16-170" fmla="*/ 10292 h 10537"/>
                <a:gd name="connsiteX17-171" fmla="*/ 4023 w 10033"/>
                <a:gd name="connsiteY17-172" fmla="*/ 9026 h 10537"/>
                <a:gd name="connsiteX18-173" fmla="*/ 4475 w 10033"/>
                <a:gd name="connsiteY18-174" fmla="*/ 6699 h 10537"/>
                <a:gd name="connsiteX19-175" fmla="*/ 4694 w 10033"/>
                <a:gd name="connsiteY19-176" fmla="*/ 6018 h 10537"/>
                <a:gd name="connsiteX20-177" fmla="*/ 4738 w 10033"/>
                <a:gd name="connsiteY20-178" fmla="*/ 5718 h 10537"/>
                <a:gd name="connsiteX21-179" fmla="*/ 5773 w 10033"/>
                <a:gd name="connsiteY21-180" fmla="*/ 5228 h 10537"/>
                <a:gd name="connsiteX22-181" fmla="*/ 6219 w 10033"/>
                <a:gd name="connsiteY22-182" fmla="*/ 4847 h 10537"/>
                <a:gd name="connsiteX23-183" fmla="*/ 6934 w 10033"/>
                <a:gd name="connsiteY23-184" fmla="*/ 4071 h 10537"/>
                <a:gd name="connsiteX24-185" fmla="*/ 7473 w 10033"/>
                <a:gd name="connsiteY24-186" fmla="*/ 3187 h 10537"/>
                <a:gd name="connsiteX25-187" fmla="*/ 7787 w 10033"/>
                <a:gd name="connsiteY25-188" fmla="*/ 2601 h 10537"/>
                <a:gd name="connsiteX26-189" fmla="*/ 8239 w 10033"/>
                <a:gd name="connsiteY26-190" fmla="*/ 2805 h 10537"/>
                <a:gd name="connsiteX27-191" fmla="*/ 8371 w 10033"/>
                <a:gd name="connsiteY27-192" fmla="*/ 2997 h 10537"/>
                <a:gd name="connsiteX28-193" fmla="*/ 8998 w 10033"/>
                <a:gd name="connsiteY28-194" fmla="*/ 3091 h 10537"/>
                <a:gd name="connsiteX29-195" fmla="*/ 9312 w 10033"/>
                <a:gd name="connsiteY29-196" fmla="*/ 3677 h 10537"/>
                <a:gd name="connsiteX30-197" fmla="*/ 9537 w 10033"/>
                <a:gd name="connsiteY30-198" fmla="*/ 2315 h 10537"/>
                <a:gd name="connsiteX31-199" fmla="*/ 9807 w 10033"/>
                <a:gd name="connsiteY31-200" fmla="*/ 2030 h 10537"/>
                <a:gd name="connsiteX32-201" fmla="*/ 9622 w 10033"/>
                <a:gd name="connsiteY32-202" fmla="*/ 227 h 10537"/>
                <a:gd name="connsiteX33-203" fmla="*/ 33 w 10033"/>
                <a:gd name="connsiteY33-204" fmla="*/ 669 h 10537"/>
                <a:gd name="connsiteX0-205" fmla="*/ 438 w 10033"/>
                <a:gd name="connsiteY0-206" fmla="*/ 227 h 10537"/>
                <a:gd name="connsiteX1-207" fmla="*/ 127 w 10033"/>
                <a:gd name="connsiteY1-208" fmla="*/ 859 h 10537"/>
                <a:gd name="connsiteX2-209" fmla="*/ 38 w 10033"/>
                <a:gd name="connsiteY2-210" fmla="*/ 1094 h 10537"/>
                <a:gd name="connsiteX3-211" fmla="*/ 347 w 10033"/>
                <a:gd name="connsiteY3-212" fmla="*/ 1241 h 10537"/>
                <a:gd name="connsiteX4-213" fmla="*/ 886 w 10033"/>
                <a:gd name="connsiteY4-214" fmla="*/ 1635 h 10537"/>
                <a:gd name="connsiteX5-215" fmla="*/ 1156 w 10033"/>
                <a:gd name="connsiteY5-216" fmla="*/ 2711 h 10537"/>
                <a:gd name="connsiteX6-217" fmla="*/ 1601 w 10033"/>
                <a:gd name="connsiteY6-218" fmla="*/ 5133 h 10537"/>
                <a:gd name="connsiteX7-219" fmla="*/ 1871 w 10033"/>
                <a:gd name="connsiteY7-220" fmla="*/ 6399 h 10537"/>
                <a:gd name="connsiteX8-221" fmla="*/ 2229 w 10033"/>
                <a:gd name="connsiteY8-222" fmla="*/ 7950 h 10537"/>
                <a:gd name="connsiteX9-223" fmla="*/ 2279 w 10033"/>
                <a:gd name="connsiteY9-224" fmla="*/ 9026 h 10537"/>
                <a:gd name="connsiteX10-225" fmla="*/ 2812 w 10033"/>
                <a:gd name="connsiteY10-226" fmla="*/ 8740 h 10537"/>
                <a:gd name="connsiteX11-227" fmla="*/ 3082 w 10033"/>
                <a:gd name="connsiteY11-228" fmla="*/ 8632 h 10537"/>
                <a:gd name="connsiteX12-229" fmla="*/ 3126 w 10033"/>
                <a:gd name="connsiteY12-230" fmla="*/ 9026 h 10537"/>
                <a:gd name="connsiteX13-231" fmla="*/ 3264 w 10033"/>
                <a:gd name="connsiteY13-232" fmla="*/ 9216 h 10537"/>
                <a:gd name="connsiteX14-233" fmla="*/ 3308 w 10033"/>
                <a:gd name="connsiteY14-234" fmla="*/ 9706 h 10537"/>
                <a:gd name="connsiteX15-235" fmla="*/ 3352 w 10033"/>
                <a:gd name="connsiteY15-236" fmla="*/ 10388 h 10537"/>
                <a:gd name="connsiteX16-237" fmla="*/ 3847 w 10033"/>
                <a:gd name="connsiteY16-238" fmla="*/ 10292 h 10537"/>
                <a:gd name="connsiteX17-239" fmla="*/ 4023 w 10033"/>
                <a:gd name="connsiteY17-240" fmla="*/ 9026 h 10537"/>
                <a:gd name="connsiteX18-241" fmla="*/ 4475 w 10033"/>
                <a:gd name="connsiteY18-242" fmla="*/ 6699 h 10537"/>
                <a:gd name="connsiteX19-243" fmla="*/ 4694 w 10033"/>
                <a:gd name="connsiteY19-244" fmla="*/ 6018 h 10537"/>
                <a:gd name="connsiteX20-245" fmla="*/ 4738 w 10033"/>
                <a:gd name="connsiteY20-246" fmla="*/ 5718 h 10537"/>
                <a:gd name="connsiteX21-247" fmla="*/ 5773 w 10033"/>
                <a:gd name="connsiteY21-248" fmla="*/ 5228 h 10537"/>
                <a:gd name="connsiteX22-249" fmla="*/ 6219 w 10033"/>
                <a:gd name="connsiteY22-250" fmla="*/ 4847 h 10537"/>
                <a:gd name="connsiteX23-251" fmla="*/ 6934 w 10033"/>
                <a:gd name="connsiteY23-252" fmla="*/ 4071 h 10537"/>
                <a:gd name="connsiteX24-253" fmla="*/ 7473 w 10033"/>
                <a:gd name="connsiteY24-254" fmla="*/ 3187 h 10537"/>
                <a:gd name="connsiteX25-255" fmla="*/ 7787 w 10033"/>
                <a:gd name="connsiteY25-256" fmla="*/ 2601 h 10537"/>
                <a:gd name="connsiteX26-257" fmla="*/ 8239 w 10033"/>
                <a:gd name="connsiteY26-258" fmla="*/ 2805 h 10537"/>
                <a:gd name="connsiteX27-259" fmla="*/ 8371 w 10033"/>
                <a:gd name="connsiteY27-260" fmla="*/ 2997 h 10537"/>
                <a:gd name="connsiteX28-261" fmla="*/ 8998 w 10033"/>
                <a:gd name="connsiteY28-262" fmla="*/ 3091 h 10537"/>
                <a:gd name="connsiteX29-263" fmla="*/ 9312 w 10033"/>
                <a:gd name="connsiteY29-264" fmla="*/ 3677 h 10537"/>
                <a:gd name="connsiteX30-265" fmla="*/ 9537 w 10033"/>
                <a:gd name="connsiteY30-266" fmla="*/ 2315 h 10537"/>
                <a:gd name="connsiteX31-267" fmla="*/ 9807 w 10033"/>
                <a:gd name="connsiteY31-268" fmla="*/ 2030 h 10537"/>
                <a:gd name="connsiteX32-269" fmla="*/ 9622 w 10033"/>
                <a:gd name="connsiteY32-270" fmla="*/ 227 h 10537"/>
                <a:gd name="connsiteX33-271" fmla="*/ 438 w 10033"/>
                <a:gd name="connsiteY33-272" fmla="*/ 227 h 10537"/>
                <a:gd name="connsiteX0-273" fmla="*/ 438 w 10033"/>
                <a:gd name="connsiteY0-274" fmla="*/ 0 h 10310"/>
                <a:gd name="connsiteX1-275" fmla="*/ 127 w 10033"/>
                <a:gd name="connsiteY1-276" fmla="*/ 632 h 10310"/>
                <a:gd name="connsiteX2-277" fmla="*/ 38 w 10033"/>
                <a:gd name="connsiteY2-278" fmla="*/ 867 h 10310"/>
                <a:gd name="connsiteX3-279" fmla="*/ 347 w 10033"/>
                <a:gd name="connsiteY3-280" fmla="*/ 1014 h 10310"/>
                <a:gd name="connsiteX4-281" fmla="*/ 886 w 10033"/>
                <a:gd name="connsiteY4-282" fmla="*/ 1408 h 10310"/>
                <a:gd name="connsiteX5-283" fmla="*/ 1156 w 10033"/>
                <a:gd name="connsiteY5-284" fmla="*/ 2484 h 10310"/>
                <a:gd name="connsiteX6-285" fmla="*/ 1601 w 10033"/>
                <a:gd name="connsiteY6-286" fmla="*/ 4906 h 10310"/>
                <a:gd name="connsiteX7-287" fmla="*/ 1871 w 10033"/>
                <a:gd name="connsiteY7-288" fmla="*/ 6172 h 10310"/>
                <a:gd name="connsiteX8-289" fmla="*/ 2229 w 10033"/>
                <a:gd name="connsiteY8-290" fmla="*/ 7723 h 10310"/>
                <a:gd name="connsiteX9-291" fmla="*/ 2279 w 10033"/>
                <a:gd name="connsiteY9-292" fmla="*/ 8799 h 10310"/>
                <a:gd name="connsiteX10-293" fmla="*/ 2812 w 10033"/>
                <a:gd name="connsiteY10-294" fmla="*/ 8513 h 10310"/>
                <a:gd name="connsiteX11-295" fmla="*/ 3082 w 10033"/>
                <a:gd name="connsiteY11-296" fmla="*/ 8405 h 10310"/>
                <a:gd name="connsiteX12-297" fmla="*/ 3126 w 10033"/>
                <a:gd name="connsiteY12-298" fmla="*/ 8799 h 10310"/>
                <a:gd name="connsiteX13-299" fmla="*/ 3264 w 10033"/>
                <a:gd name="connsiteY13-300" fmla="*/ 8989 h 10310"/>
                <a:gd name="connsiteX14-301" fmla="*/ 3308 w 10033"/>
                <a:gd name="connsiteY14-302" fmla="*/ 9479 h 10310"/>
                <a:gd name="connsiteX15-303" fmla="*/ 3352 w 10033"/>
                <a:gd name="connsiteY15-304" fmla="*/ 10161 h 10310"/>
                <a:gd name="connsiteX16-305" fmla="*/ 3847 w 10033"/>
                <a:gd name="connsiteY16-306" fmla="*/ 10065 h 10310"/>
                <a:gd name="connsiteX17-307" fmla="*/ 4023 w 10033"/>
                <a:gd name="connsiteY17-308" fmla="*/ 8799 h 10310"/>
                <a:gd name="connsiteX18-309" fmla="*/ 4475 w 10033"/>
                <a:gd name="connsiteY18-310" fmla="*/ 6472 h 10310"/>
                <a:gd name="connsiteX19-311" fmla="*/ 4694 w 10033"/>
                <a:gd name="connsiteY19-312" fmla="*/ 5791 h 10310"/>
                <a:gd name="connsiteX20-313" fmla="*/ 4738 w 10033"/>
                <a:gd name="connsiteY20-314" fmla="*/ 5491 h 10310"/>
                <a:gd name="connsiteX21-315" fmla="*/ 5773 w 10033"/>
                <a:gd name="connsiteY21-316" fmla="*/ 5001 h 10310"/>
                <a:gd name="connsiteX22-317" fmla="*/ 6219 w 10033"/>
                <a:gd name="connsiteY22-318" fmla="*/ 4620 h 10310"/>
                <a:gd name="connsiteX23-319" fmla="*/ 6934 w 10033"/>
                <a:gd name="connsiteY23-320" fmla="*/ 3844 h 10310"/>
                <a:gd name="connsiteX24-321" fmla="*/ 7473 w 10033"/>
                <a:gd name="connsiteY24-322" fmla="*/ 2960 h 10310"/>
                <a:gd name="connsiteX25-323" fmla="*/ 7787 w 10033"/>
                <a:gd name="connsiteY25-324" fmla="*/ 2374 h 10310"/>
                <a:gd name="connsiteX26-325" fmla="*/ 8239 w 10033"/>
                <a:gd name="connsiteY26-326" fmla="*/ 2578 h 10310"/>
                <a:gd name="connsiteX27-327" fmla="*/ 8371 w 10033"/>
                <a:gd name="connsiteY27-328" fmla="*/ 2770 h 10310"/>
                <a:gd name="connsiteX28-329" fmla="*/ 8998 w 10033"/>
                <a:gd name="connsiteY28-330" fmla="*/ 2864 h 10310"/>
                <a:gd name="connsiteX29-331" fmla="*/ 9312 w 10033"/>
                <a:gd name="connsiteY29-332" fmla="*/ 3450 h 10310"/>
                <a:gd name="connsiteX30-333" fmla="*/ 9537 w 10033"/>
                <a:gd name="connsiteY30-334" fmla="*/ 2088 h 10310"/>
                <a:gd name="connsiteX31-335" fmla="*/ 9807 w 10033"/>
                <a:gd name="connsiteY31-336" fmla="*/ 1803 h 10310"/>
                <a:gd name="connsiteX32-337" fmla="*/ 9622 w 10033"/>
                <a:gd name="connsiteY32-338" fmla="*/ 0 h 10310"/>
                <a:gd name="connsiteX33-339" fmla="*/ 438 w 10033"/>
                <a:gd name="connsiteY33-340" fmla="*/ 0 h 10310"/>
                <a:gd name="connsiteX0-341" fmla="*/ 438 w 10033"/>
                <a:gd name="connsiteY0-342" fmla="*/ 0 h 10310"/>
                <a:gd name="connsiteX1-343" fmla="*/ 127 w 10033"/>
                <a:gd name="connsiteY1-344" fmla="*/ 632 h 10310"/>
                <a:gd name="connsiteX2-345" fmla="*/ 38 w 10033"/>
                <a:gd name="connsiteY2-346" fmla="*/ 867 h 10310"/>
                <a:gd name="connsiteX3-347" fmla="*/ 347 w 10033"/>
                <a:gd name="connsiteY3-348" fmla="*/ 1014 h 10310"/>
                <a:gd name="connsiteX4-349" fmla="*/ 886 w 10033"/>
                <a:gd name="connsiteY4-350" fmla="*/ 1408 h 10310"/>
                <a:gd name="connsiteX5-351" fmla="*/ 1601 w 10033"/>
                <a:gd name="connsiteY5-352" fmla="*/ 4906 h 10310"/>
                <a:gd name="connsiteX6-353" fmla="*/ 1871 w 10033"/>
                <a:gd name="connsiteY6-354" fmla="*/ 6172 h 10310"/>
                <a:gd name="connsiteX7-355" fmla="*/ 2229 w 10033"/>
                <a:gd name="connsiteY7-356" fmla="*/ 7723 h 10310"/>
                <a:gd name="connsiteX8-357" fmla="*/ 2279 w 10033"/>
                <a:gd name="connsiteY8-358" fmla="*/ 8799 h 10310"/>
                <a:gd name="connsiteX9-359" fmla="*/ 2812 w 10033"/>
                <a:gd name="connsiteY9-360" fmla="*/ 8513 h 10310"/>
                <a:gd name="connsiteX10-361" fmla="*/ 3082 w 10033"/>
                <a:gd name="connsiteY10-362" fmla="*/ 8405 h 10310"/>
                <a:gd name="connsiteX11-363" fmla="*/ 3126 w 10033"/>
                <a:gd name="connsiteY11-364" fmla="*/ 8799 h 10310"/>
                <a:gd name="connsiteX12-365" fmla="*/ 3264 w 10033"/>
                <a:gd name="connsiteY12-366" fmla="*/ 8989 h 10310"/>
                <a:gd name="connsiteX13-367" fmla="*/ 3308 w 10033"/>
                <a:gd name="connsiteY13-368" fmla="*/ 9479 h 10310"/>
                <a:gd name="connsiteX14-369" fmla="*/ 3352 w 10033"/>
                <a:gd name="connsiteY14-370" fmla="*/ 10161 h 10310"/>
                <a:gd name="connsiteX15-371" fmla="*/ 3847 w 10033"/>
                <a:gd name="connsiteY15-372" fmla="*/ 10065 h 10310"/>
                <a:gd name="connsiteX16-373" fmla="*/ 4023 w 10033"/>
                <a:gd name="connsiteY16-374" fmla="*/ 8799 h 10310"/>
                <a:gd name="connsiteX17-375" fmla="*/ 4475 w 10033"/>
                <a:gd name="connsiteY17-376" fmla="*/ 6472 h 10310"/>
                <a:gd name="connsiteX18-377" fmla="*/ 4694 w 10033"/>
                <a:gd name="connsiteY18-378" fmla="*/ 5791 h 10310"/>
                <a:gd name="connsiteX19-379" fmla="*/ 4738 w 10033"/>
                <a:gd name="connsiteY19-380" fmla="*/ 5491 h 10310"/>
                <a:gd name="connsiteX20-381" fmla="*/ 5773 w 10033"/>
                <a:gd name="connsiteY20-382" fmla="*/ 5001 h 10310"/>
                <a:gd name="connsiteX21-383" fmla="*/ 6219 w 10033"/>
                <a:gd name="connsiteY21-384" fmla="*/ 4620 h 10310"/>
                <a:gd name="connsiteX22-385" fmla="*/ 6934 w 10033"/>
                <a:gd name="connsiteY22-386" fmla="*/ 3844 h 10310"/>
                <a:gd name="connsiteX23-387" fmla="*/ 7473 w 10033"/>
                <a:gd name="connsiteY23-388" fmla="*/ 2960 h 10310"/>
                <a:gd name="connsiteX24-389" fmla="*/ 7787 w 10033"/>
                <a:gd name="connsiteY24-390" fmla="*/ 2374 h 10310"/>
                <a:gd name="connsiteX25-391" fmla="*/ 8239 w 10033"/>
                <a:gd name="connsiteY25-392" fmla="*/ 2578 h 10310"/>
                <a:gd name="connsiteX26-393" fmla="*/ 8371 w 10033"/>
                <a:gd name="connsiteY26-394" fmla="*/ 2770 h 10310"/>
                <a:gd name="connsiteX27-395" fmla="*/ 8998 w 10033"/>
                <a:gd name="connsiteY27-396" fmla="*/ 2864 h 10310"/>
                <a:gd name="connsiteX28-397" fmla="*/ 9312 w 10033"/>
                <a:gd name="connsiteY28-398" fmla="*/ 3450 h 10310"/>
                <a:gd name="connsiteX29-399" fmla="*/ 9537 w 10033"/>
                <a:gd name="connsiteY29-400" fmla="*/ 2088 h 10310"/>
                <a:gd name="connsiteX30-401" fmla="*/ 9807 w 10033"/>
                <a:gd name="connsiteY30-402" fmla="*/ 1803 h 10310"/>
                <a:gd name="connsiteX31-403" fmla="*/ 9622 w 10033"/>
                <a:gd name="connsiteY31-404" fmla="*/ 0 h 10310"/>
                <a:gd name="connsiteX32-405" fmla="*/ 438 w 10033"/>
                <a:gd name="connsiteY32-406" fmla="*/ 0 h 10310"/>
                <a:gd name="connsiteX0-407" fmla="*/ 438 w 10033"/>
                <a:gd name="connsiteY0-408" fmla="*/ 0 h 10310"/>
                <a:gd name="connsiteX1-409" fmla="*/ 127 w 10033"/>
                <a:gd name="connsiteY1-410" fmla="*/ 632 h 10310"/>
                <a:gd name="connsiteX2-411" fmla="*/ 38 w 10033"/>
                <a:gd name="connsiteY2-412" fmla="*/ 867 h 10310"/>
                <a:gd name="connsiteX3-413" fmla="*/ 347 w 10033"/>
                <a:gd name="connsiteY3-414" fmla="*/ 1014 h 10310"/>
                <a:gd name="connsiteX4-415" fmla="*/ 1601 w 10033"/>
                <a:gd name="connsiteY4-416" fmla="*/ 4906 h 10310"/>
                <a:gd name="connsiteX5-417" fmla="*/ 1871 w 10033"/>
                <a:gd name="connsiteY5-418" fmla="*/ 6172 h 10310"/>
                <a:gd name="connsiteX6-419" fmla="*/ 2229 w 10033"/>
                <a:gd name="connsiteY6-420" fmla="*/ 7723 h 10310"/>
                <a:gd name="connsiteX7-421" fmla="*/ 2279 w 10033"/>
                <a:gd name="connsiteY7-422" fmla="*/ 8799 h 10310"/>
                <a:gd name="connsiteX8-423" fmla="*/ 2812 w 10033"/>
                <a:gd name="connsiteY8-424" fmla="*/ 8513 h 10310"/>
                <a:gd name="connsiteX9-425" fmla="*/ 3082 w 10033"/>
                <a:gd name="connsiteY9-426" fmla="*/ 8405 h 10310"/>
                <a:gd name="connsiteX10-427" fmla="*/ 3126 w 10033"/>
                <a:gd name="connsiteY10-428" fmla="*/ 8799 h 10310"/>
                <a:gd name="connsiteX11-429" fmla="*/ 3264 w 10033"/>
                <a:gd name="connsiteY11-430" fmla="*/ 8989 h 10310"/>
                <a:gd name="connsiteX12-431" fmla="*/ 3308 w 10033"/>
                <a:gd name="connsiteY12-432" fmla="*/ 9479 h 10310"/>
                <a:gd name="connsiteX13-433" fmla="*/ 3352 w 10033"/>
                <a:gd name="connsiteY13-434" fmla="*/ 10161 h 10310"/>
                <a:gd name="connsiteX14-435" fmla="*/ 3847 w 10033"/>
                <a:gd name="connsiteY14-436" fmla="*/ 10065 h 10310"/>
                <a:gd name="connsiteX15-437" fmla="*/ 4023 w 10033"/>
                <a:gd name="connsiteY15-438" fmla="*/ 8799 h 10310"/>
                <a:gd name="connsiteX16-439" fmla="*/ 4475 w 10033"/>
                <a:gd name="connsiteY16-440" fmla="*/ 6472 h 10310"/>
                <a:gd name="connsiteX17-441" fmla="*/ 4694 w 10033"/>
                <a:gd name="connsiteY17-442" fmla="*/ 5791 h 10310"/>
                <a:gd name="connsiteX18-443" fmla="*/ 4738 w 10033"/>
                <a:gd name="connsiteY18-444" fmla="*/ 5491 h 10310"/>
                <a:gd name="connsiteX19-445" fmla="*/ 5773 w 10033"/>
                <a:gd name="connsiteY19-446" fmla="*/ 5001 h 10310"/>
                <a:gd name="connsiteX20-447" fmla="*/ 6219 w 10033"/>
                <a:gd name="connsiteY20-448" fmla="*/ 4620 h 10310"/>
                <a:gd name="connsiteX21-449" fmla="*/ 6934 w 10033"/>
                <a:gd name="connsiteY21-450" fmla="*/ 3844 h 10310"/>
                <a:gd name="connsiteX22-451" fmla="*/ 7473 w 10033"/>
                <a:gd name="connsiteY22-452" fmla="*/ 2960 h 10310"/>
                <a:gd name="connsiteX23-453" fmla="*/ 7787 w 10033"/>
                <a:gd name="connsiteY23-454" fmla="*/ 2374 h 10310"/>
                <a:gd name="connsiteX24-455" fmla="*/ 8239 w 10033"/>
                <a:gd name="connsiteY24-456" fmla="*/ 2578 h 10310"/>
                <a:gd name="connsiteX25-457" fmla="*/ 8371 w 10033"/>
                <a:gd name="connsiteY25-458" fmla="*/ 2770 h 10310"/>
                <a:gd name="connsiteX26-459" fmla="*/ 8998 w 10033"/>
                <a:gd name="connsiteY26-460" fmla="*/ 2864 h 10310"/>
                <a:gd name="connsiteX27-461" fmla="*/ 9312 w 10033"/>
                <a:gd name="connsiteY27-462" fmla="*/ 3450 h 10310"/>
                <a:gd name="connsiteX28-463" fmla="*/ 9537 w 10033"/>
                <a:gd name="connsiteY28-464" fmla="*/ 2088 h 10310"/>
                <a:gd name="connsiteX29-465" fmla="*/ 9807 w 10033"/>
                <a:gd name="connsiteY29-466" fmla="*/ 1803 h 10310"/>
                <a:gd name="connsiteX30-467" fmla="*/ 9622 w 10033"/>
                <a:gd name="connsiteY30-468" fmla="*/ 0 h 10310"/>
                <a:gd name="connsiteX31-469" fmla="*/ 438 w 10033"/>
                <a:gd name="connsiteY31-470" fmla="*/ 0 h 10310"/>
                <a:gd name="connsiteX0-471" fmla="*/ 438 w 10033"/>
                <a:gd name="connsiteY0-472" fmla="*/ 0 h 10310"/>
                <a:gd name="connsiteX1-473" fmla="*/ 127 w 10033"/>
                <a:gd name="connsiteY1-474" fmla="*/ 632 h 10310"/>
                <a:gd name="connsiteX2-475" fmla="*/ 38 w 10033"/>
                <a:gd name="connsiteY2-476" fmla="*/ 867 h 10310"/>
                <a:gd name="connsiteX3-477" fmla="*/ 1601 w 10033"/>
                <a:gd name="connsiteY3-478" fmla="*/ 4906 h 10310"/>
                <a:gd name="connsiteX4-479" fmla="*/ 1871 w 10033"/>
                <a:gd name="connsiteY4-480" fmla="*/ 6172 h 10310"/>
                <a:gd name="connsiteX5-481" fmla="*/ 2229 w 10033"/>
                <a:gd name="connsiteY5-482" fmla="*/ 7723 h 10310"/>
                <a:gd name="connsiteX6-483" fmla="*/ 2279 w 10033"/>
                <a:gd name="connsiteY6-484" fmla="*/ 8799 h 10310"/>
                <a:gd name="connsiteX7-485" fmla="*/ 2812 w 10033"/>
                <a:gd name="connsiteY7-486" fmla="*/ 8513 h 10310"/>
                <a:gd name="connsiteX8-487" fmla="*/ 3082 w 10033"/>
                <a:gd name="connsiteY8-488" fmla="*/ 8405 h 10310"/>
                <a:gd name="connsiteX9-489" fmla="*/ 3126 w 10033"/>
                <a:gd name="connsiteY9-490" fmla="*/ 8799 h 10310"/>
                <a:gd name="connsiteX10-491" fmla="*/ 3264 w 10033"/>
                <a:gd name="connsiteY10-492" fmla="*/ 8989 h 10310"/>
                <a:gd name="connsiteX11-493" fmla="*/ 3308 w 10033"/>
                <a:gd name="connsiteY11-494" fmla="*/ 9479 h 10310"/>
                <a:gd name="connsiteX12-495" fmla="*/ 3352 w 10033"/>
                <a:gd name="connsiteY12-496" fmla="*/ 10161 h 10310"/>
                <a:gd name="connsiteX13-497" fmla="*/ 3847 w 10033"/>
                <a:gd name="connsiteY13-498" fmla="*/ 10065 h 10310"/>
                <a:gd name="connsiteX14-499" fmla="*/ 4023 w 10033"/>
                <a:gd name="connsiteY14-500" fmla="*/ 8799 h 10310"/>
                <a:gd name="connsiteX15-501" fmla="*/ 4475 w 10033"/>
                <a:gd name="connsiteY15-502" fmla="*/ 6472 h 10310"/>
                <a:gd name="connsiteX16-503" fmla="*/ 4694 w 10033"/>
                <a:gd name="connsiteY16-504" fmla="*/ 5791 h 10310"/>
                <a:gd name="connsiteX17-505" fmla="*/ 4738 w 10033"/>
                <a:gd name="connsiteY17-506" fmla="*/ 5491 h 10310"/>
                <a:gd name="connsiteX18-507" fmla="*/ 5773 w 10033"/>
                <a:gd name="connsiteY18-508" fmla="*/ 5001 h 10310"/>
                <a:gd name="connsiteX19-509" fmla="*/ 6219 w 10033"/>
                <a:gd name="connsiteY19-510" fmla="*/ 4620 h 10310"/>
                <a:gd name="connsiteX20-511" fmla="*/ 6934 w 10033"/>
                <a:gd name="connsiteY20-512" fmla="*/ 3844 h 10310"/>
                <a:gd name="connsiteX21-513" fmla="*/ 7473 w 10033"/>
                <a:gd name="connsiteY21-514" fmla="*/ 2960 h 10310"/>
                <a:gd name="connsiteX22-515" fmla="*/ 7787 w 10033"/>
                <a:gd name="connsiteY22-516" fmla="*/ 2374 h 10310"/>
                <a:gd name="connsiteX23-517" fmla="*/ 8239 w 10033"/>
                <a:gd name="connsiteY23-518" fmla="*/ 2578 h 10310"/>
                <a:gd name="connsiteX24-519" fmla="*/ 8371 w 10033"/>
                <a:gd name="connsiteY24-520" fmla="*/ 2770 h 10310"/>
                <a:gd name="connsiteX25-521" fmla="*/ 8998 w 10033"/>
                <a:gd name="connsiteY25-522" fmla="*/ 2864 h 10310"/>
                <a:gd name="connsiteX26-523" fmla="*/ 9312 w 10033"/>
                <a:gd name="connsiteY26-524" fmla="*/ 3450 h 10310"/>
                <a:gd name="connsiteX27-525" fmla="*/ 9537 w 10033"/>
                <a:gd name="connsiteY27-526" fmla="*/ 2088 h 10310"/>
                <a:gd name="connsiteX28-527" fmla="*/ 9807 w 10033"/>
                <a:gd name="connsiteY28-528" fmla="*/ 1803 h 10310"/>
                <a:gd name="connsiteX29-529" fmla="*/ 9622 w 10033"/>
                <a:gd name="connsiteY29-530" fmla="*/ 0 h 10310"/>
                <a:gd name="connsiteX30-531" fmla="*/ 438 w 10033"/>
                <a:gd name="connsiteY30-532" fmla="*/ 0 h 10310"/>
                <a:gd name="connsiteX0-533" fmla="*/ 349 w 9944"/>
                <a:gd name="connsiteY0-534" fmla="*/ 0 h 10310"/>
                <a:gd name="connsiteX1-535" fmla="*/ 38 w 9944"/>
                <a:gd name="connsiteY1-536" fmla="*/ 632 h 10310"/>
                <a:gd name="connsiteX2-537" fmla="*/ 1512 w 9944"/>
                <a:gd name="connsiteY2-538" fmla="*/ 4906 h 10310"/>
                <a:gd name="connsiteX3-539" fmla="*/ 1782 w 9944"/>
                <a:gd name="connsiteY3-540" fmla="*/ 6172 h 10310"/>
                <a:gd name="connsiteX4-541" fmla="*/ 2140 w 9944"/>
                <a:gd name="connsiteY4-542" fmla="*/ 7723 h 10310"/>
                <a:gd name="connsiteX5-543" fmla="*/ 2190 w 9944"/>
                <a:gd name="connsiteY5-544" fmla="*/ 8799 h 10310"/>
                <a:gd name="connsiteX6-545" fmla="*/ 2723 w 9944"/>
                <a:gd name="connsiteY6-546" fmla="*/ 8513 h 10310"/>
                <a:gd name="connsiteX7-547" fmla="*/ 2993 w 9944"/>
                <a:gd name="connsiteY7-548" fmla="*/ 8405 h 10310"/>
                <a:gd name="connsiteX8-549" fmla="*/ 3037 w 9944"/>
                <a:gd name="connsiteY8-550" fmla="*/ 8799 h 10310"/>
                <a:gd name="connsiteX9-551" fmla="*/ 3175 w 9944"/>
                <a:gd name="connsiteY9-552" fmla="*/ 8989 h 10310"/>
                <a:gd name="connsiteX10-553" fmla="*/ 3219 w 9944"/>
                <a:gd name="connsiteY10-554" fmla="*/ 9479 h 10310"/>
                <a:gd name="connsiteX11-555" fmla="*/ 3263 w 9944"/>
                <a:gd name="connsiteY11-556" fmla="*/ 10161 h 10310"/>
                <a:gd name="connsiteX12-557" fmla="*/ 3758 w 9944"/>
                <a:gd name="connsiteY12-558" fmla="*/ 10065 h 10310"/>
                <a:gd name="connsiteX13-559" fmla="*/ 3934 w 9944"/>
                <a:gd name="connsiteY13-560" fmla="*/ 8799 h 10310"/>
                <a:gd name="connsiteX14-561" fmla="*/ 4386 w 9944"/>
                <a:gd name="connsiteY14-562" fmla="*/ 6472 h 10310"/>
                <a:gd name="connsiteX15-563" fmla="*/ 4605 w 9944"/>
                <a:gd name="connsiteY15-564" fmla="*/ 5791 h 10310"/>
                <a:gd name="connsiteX16-565" fmla="*/ 4649 w 9944"/>
                <a:gd name="connsiteY16-566" fmla="*/ 5491 h 10310"/>
                <a:gd name="connsiteX17-567" fmla="*/ 5684 w 9944"/>
                <a:gd name="connsiteY17-568" fmla="*/ 5001 h 10310"/>
                <a:gd name="connsiteX18-569" fmla="*/ 6130 w 9944"/>
                <a:gd name="connsiteY18-570" fmla="*/ 4620 h 10310"/>
                <a:gd name="connsiteX19-571" fmla="*/ 6845 w 9944"/>
                <a:gd name="connsiteY19-572" fmla="*/ 3844 h 10310"/>
                <a:gd name="connsiteX20-573" fmla="*/ 7384 w 9944"/>
                <a:gd name="connsiteY20-574" fmla="*/ 2960 h 10310"/>
                <a:gd name="connsiteX21-575" fmla="*/ 7698 w 9944"/>
                <a:gd name="connsiteY21-576" fmla="*/ 2374 h 10310"/>
                <a:gd name="connsiteX22-577" fmla="*/ 8150 w 9944"/>
                <a:gd name="connsiteY22-578" fmla="*/ 2578 h 10310"/>
                <a:gd name="connsiteX23-579" fmla="*/ 8282 w 9944"/>
                <a:gd name="connsiteY23-580" fmla="*/ 2770 h 10310"/>
                <a:gd name="connsiteX24-581" fmla="*/ 8909 w 9944"/>
                <a:gd name="connsiteY24-582" fmla="*/ 2864 h 10310"/>
                <a:gd name="connsiteX25-583" fmla="*/ 9223 w 9944"/>
                <a:gd name="connsiteY25-584" fmla="*/ 3450 h 10310"/>
                <a:gd name="connsiteX26-585" fmla="*/ 9448 w 9944"/>
                <a:gd name="connsiteY26-586" fmla="*/ 2088 h 10310"/>
                <a:gd name="connsiteX27-587" fmla="*/ 9718 w 9944"/>
                <a:gd name="connsiteY27-588" fmla="*/ 1803 h 10310"/>
                <a:gd name="connsiteX28-589" fmla="*/ 9533 w 9944"/>
                <a:gd name="connsiteY28-590" fmla="*/ 0 h 10310"/>
                <a:gd name="connsiteX29-591" fmla="*/ 349 w 9944"/>
                <a:gd name="connsiteY29-592" fmla="*/ 0 h 10310"/>
                <a:gd name="connsiteX0-593" fmla="*/ 1344 w 10993"/>
                <a:gd name="connsiteY0-594" fmla="*/ 0 h 10000"/>
                <a:gd name="connsiteX1-595" fmla="*/ 2514 w 10993"/>
                <a:gd name="connsiteY1-596" fmla="*/ 4758 h 10000"/>
                <a:gd name="connsiteX2-597" fmla="*/ 2785 w 10993"/>
                <a:gd name="connsiteY2-598" fmla="*/ 5986 h 10000"/>
                <a:gd name="connsiteX3-599" fmla="*/ 3145 w 10993"/>
                <a:gd name="connsiteY3-600" fmla="*/ 7491 h 10000"/>
                <a:gd name="connsiteX4-601" fmla="*/ 3195 w 10993"/>
                <a:gd name="connsiteY4-602" fmla="*/ 8534 h 10000"/>
                <a:gd name="connsiteX5-603" fmla="*/ 3731 w 10993"/>
                <a:gd name="connsiteY5-604" fmla="*/ 8257 h 10000"/>
                <a:gd name="connsiteX6-605" fmla="*/ 4003 w 10993"/>
                <a:gd name="connsiteY6-606" fmla="*/ 8152 h 10000"/>
                <a:gd name="connsiteX7-607" fmla="*/ 4047 w 10993"/>
                <a:gd name="connsiteY7-608" fmla="*/ 8534 h 10000"/>
                <a:gd name="connsiteX8-609" fmla="*/ 4186 w 10993"/>
                <a:gd name="connsiteY8-610" fmla="*/ 8719 h 10000"/>
                <a:gd name="connsiteX9-611" fmla="*/ 4230 w 10993"/>
                <a:gd name="connsiteY9-612" fmla="*/ 9194 h 10000"/>
                <a:gd name="connsiteX10-613" fmla="*/ 4274 w 10993"/>
                <a:gd name="connsiteY10-614" fmla="*/ 9855 h 10000"/>
                <a:gd name="connsiteX11-615" fmla="*/ 4772 w 10993"/>
                <a:gd name="connsiteY11-616" fmla="*/ 9762 h 10000"/>
                <a:gd name="connsiteX12-617" fmla="*/ 4949 w 10993"/>
                <a:gd name="connsiteY12-618" fmla="*/ 8534 h 10000"/>
                <a:gd name="connsiteX13-619" fmla="*/ 5404 w 10993"/>
                <a:gd name="connsiteY13-620" fmla="*/ 6277 h 10000"/>
                <a:gd name="connsiteX14-621" fmla="*/ 5624 w 10993"/>
                <a:gd name="connsiteY14-622" fmla="*/ 5617 h 10000"/>
                <a:gd name="connsiteX15-623" fmla="*/ 5668 w 10993"/>
                <a:gd name="connsiteY15-624" fmla="*/ 5326 h 10000"/>
                <a:gd name="connsiteX16-625" fmla="*/ 6709 w 10993"/>
                <a:gd name="connsiteY16-626" fmla="*/ 4851 h 10000"/>
                <a:gd name="connsiteX17-627" fmla="*/ 7158 w 10993"/>
                <a:gd name="connsiteY17-628" fmla="*/ 4481 h 10000"/>
                <a:gd name="connsiteX18-629" fmla="*/ 7877 w 10993"/>
                <a:gd name="connsiteY18-630" fmla="*/ 3728 h 10000"/>
                <a:gd name="connsiteX19-631" fmla="*/ 8419 w 10993"/>
                <a:gd name="connsiteY19-632" fmla="*/ 2871 h 10000"/>
                <a:gd name="connsiteX20-633" fmla="*/ 8734 w 10993"/>
                <a:gd name="connsiteY20-634" fmla="*/ 2303 h 10000"/>
                <a:gd name="connsiteX21-635" fmla="*/ 9189 w 10993"/>
                <a:gd name="connsiteY21-636" fmla="*/ 2500 h 10000"/>
                <a:gd name="connsiteX22-637" fmla="*/ 9322 w 10993"/>
                <a:gd name="connsiteY22-638" fmla="*/ 2687 h 10000"/>
                <a:gd name="connsiteX23-639" fmla="*/ 9952 w 10993"/>
                <a:gd name="connsiteY23-640" fmla="*/ 2778 h 10000"/>
                <a:gd name="connsiteX24-641" fmla="*/ 10268 w 10993"/>
                <a:gd name="connsiteY24-642" fmla="*/ 3346 h 10000"/>
                <a:gd name="connsiteX25-643" fmla="*/ 10494 w 10993"/>
                <a:gd name="connsiteY25-644" fmla="*/ 2025 h 10000"/>
                <a:gd name="connsiteX26-645" fmla="*/ 10766 w 10993"/>
                <a:gd name="connsiteY26-646" fmla="*/ 1749 h 10000"/>
                <a:gd name="connsiteX27-647" fmla="*/ 10580 w 10993"/>
                <a:gd name="connsiteY27-648" fmla="*/ 0 h 10000"/>
                <a:gd name="connsiteX28-649" fmla="*/ 1344 w 10993"/>
                <a:gd name="connsiteY28-650" fmla="*/ 0 h 10000"/>
                <a:gd name="connsiteX0-651" fmla="*/ 8066 w 8479"/>
                <a:gd name="connsiteY0-652" fmla="*/ 0 h 10000"/>
                <a:gd name="connsiteX1-653" fmla="*/ 0 w 8479"/>
                <a:gd name="connsiteY1-654" fmla="*/ 4758 h 10000"/>
                <a:gd name="connsiteX2-655" fmla="*/ 271 w 8479"/>
                <a:gd name="connsiteY2-656" fmla="*/ 5986 h 10000"/>
                <a:gd name="connsiteX3-657" fmla="*/ 631 w 8479"/>
                <a:gd name="connsiteY3-658" fmla="*/ 7491 h 10000"/>
                <a:gd name="connsiteX4-659" fmla="*/ 681 w 8479"/>
                <a:gd name="connsiteY4-660" fmla="*/ 8534 h 10000"/>
                <a:gd name="connsiteX5-661" fmla="*/ 1217 w 8479"/>
                <a:gd name="connsiteY5-662" fmla="*/ 8257 h 10000"/>
                <a:gd name="connsiteX6-663" fmla="*/ 1489 w 8479"/>
                <a:gd name="connsiteY6-664" fmla="*/ 8152 h 10000"/>
                <a:gd name="connsiteX7-665" fmla="*/ 1533 w 8479"/>
                <a:gd name="connsiteY7-666" fmla="*/ 8534 h 10000"/>
                <a:gd name="connsiteX8-667" fmla="*/ 1672 w 8479"/>
                <a:gd name="connsiteY8-668" fmla="*/ 8719 h 10000"/>
                <a:gd name="connsiteX9-669" fmla="*/ 1716 w 8479"/>
                <a:gd name="connsiteY9-670" fmla="*/ 9194 h 10000"/>
                <a:gd name="connsiteX10-671" fmla="*/ 1760 w 8479"/>
                <a:gd name="connsiteY10-672" fmla="*/ 9855 h 10000"/>
                <a:gd name="connsiteX11-673" fmla="*/ 2258 w 8479"/>
                <a:gd name="connsiteY11-674" fmla="*/ 9762 h 10000"/>
                <a:gd name="connsiteX12-675" fmla="*/ 2435 w 8479"/>
                <a:gd name="connsiteY12-676" fmla="*/ 8534 h 10000"/>
                <a:gd name="connsiteX13-677" fmla="*/ 2890 w 8479"/>
                <a:gd name="connsiteY13-678" fmla="*/ 6277 h 10000"/>
                <a:gd name="connsiteX14-679" fmla="*/ 3110 w 8479"/>
                <a:gd name="connsiteY14-680" fmla="*/ 5617 h 10000"/>
                <a:gd name="connsiteX15-681" fmla="*/ 3154 w 8479"/>
                <a:gd name="connsiteY15-682" fmla="*/ 5326 h 10000"/>
                <a:gd name="connsiteX16-683" fmla="*/ 4195 w 8479"/>
                <a:gd name="connsiteY16-684" fmla="*/ 4851 h 10000"/>
                <a:gd name="connsiteX17-685" fmla="*/ 4644 w 8479"/>
                <a:gd name="connsiteY17-686" fmla="*/ 4481 h 10000"/>
                <a:gd name="connsiteX18-687" fmla="*/ 5363 w 8479"/>
                <a:gd name="connsiteY18-688" fmla="*/ 3728 h 10000"/>
                <a:gd name="connsiteX19-689" fmla="*/ 5905 w 8479"/>
                <a:gd name="connsiteY19-690" fmla="*/ 2871 h 10000"/>
                <a:gd name="connsiteX20-691" fmla="*/ 6220 w 8479"/>
                <a:gd name="connsiteY20-692" fmla="*/ 2303 h 10000"/>
                <a:gd name="connsiteX21-693" fmla="*/ 6675 w 8479"/>
                <a:gd name="connsiteY21-694" fmla="*/ 2500 h 10000"/>
                <a:gd name="connsiteX22-695" fmla="*/ 6808 w 8479"/>
                <a:gd name="connsiteY22-696" fmla="*/ 2687 h 10000"/>
                <a:gd name="connsiteX23-697" fmla="*/ 7438 w 8479"/>
                <a:gd name="connsiteY23-698" fmla="*/ 2778 h 10000"/>
                <a:gd name="connsiteX24-699" fmla="*/ 7754 w 8479"/>
                <a:gd name="connsiteY24-700" fmla="*/ 3346 h 10000"/>
                <a:gd name="connsiteX25-701" fmla="*/ 7980 w 8479"/>
                <a:gd name="connsiteY25-702" fmla="*/ 2025 h 10000"/>
                <a:gd name="connsiteX26-703" fmla="*/ 8252 w 8479"/>
                <a:gd name="connsiteY26-704" fmla="*/ 1749 h 10000"/>
                <a:gd name="connsiteX27-705" fmla="*/ 8066 w 8479"/>
                <a:gd name="connsiteY27-706" fmla="*/ 0 h 10000"/>
                <a:gd name="connsiteX0-707" fmla="*/ 9732 w 9732"/>
                <a:gd name="connsiteY0-708" fmla="*/ 0 h 8251"/>
                <a:gd name="connsiteX1-709" fmla="*/ 0 w 9732"/>
                <a:gd name="connsiteY1-710" fmla="*/ 3009 h 8251"/>
                <a:gd name="connsiteX2-711" fmla="*/ 320 w 9732"/>
                <a:gd name="connsiteY2-712" fmla="*/ 4237 h 8251"/>
                <a:gd name="connsiteX3-713" fmla="*/ 744 w 9732"/>
                <a:gd name="connsiteY3-714" fmla="*/ 5742 h 8251"/>
                <a:gd name="connsiteX4-715" fmla="*/ 803 w 9732"/>
                <a:gd name="connsiteY4-716" fmla="*/ 6785 h 8251"/>
                <a:gd name="connsiteX5-717" fmla="*/ 1435 w 9732"/>
                <a:gd name="connsiteY5-718" fmla="*/ 6508 h 8251"/>
                <a:gd name="connsiteX6-719" fmla="*/ 1756 w 9732"/>
                <a:gd name="connsiteY6-720" fmla="*/ 6403 h 8251"/>
                <a:gd name="connsiteX7-721" fmla="*/ 1808 w 9732"/>
                <a:gd name="connsiteY7-722" fmla="*/ 6785 h 8251"/>
                <a:gd name="connsiteX8-723" fmla="*/ 1972 w 9732"/>
                <a:gd name="connsiteY8-724" fmla="*/ 6970 h 8251"/>
                <a:gd name="connsiteX9-725" fmla="*/ 2024 w 9732"/>
                <a:gd name="connsiteY9-726" fmla="*/ 7445 h 8251"/>
                <a:gd name="connsiteX10-727" fmla="*/ 2076 w 9732"/>
                <a:gd name="connsiteY10-728" fmla="*/ 8106 h 8251"/>
                <a:gd name="connsiteX11-729" fmla="*/ 2663 w 9732"/>
                <a:gd name="connsiteY11-730" fmla="*/ 8013 h 8251"/>
                <a:gd name="connsiteX12-731" fmla="*/ 2872 w 9732"/>
                <a:gd name="connsiteY12-732" fmla="*/ 6785 h 8251"/>
                <a:gd name="connsiteX13-733" fmla="*/ 3408 w 9732"/>
                <a:gd name="connsiteY13-734" fmla="*/ 4528 h 8251"/>
                <a:gd name="connsiteX14-735" fmla="*/ 3668 w 9732"/>
                <a:gd name="connsiteY14-736" fmla="*/ 3868 h 8251"/>
                <a:gd name="connsiteX15-737" fmla="*/ 3720 w 9732"/>
                <a:gd name="connsiteY15-738" fmla="*/ 3577 h 8251"/>
                <a:gd name="connsiteX16-739" fmla="*/ 4948 w 9732"/>
                <a:gd name="connsiteY16-740" fmla="*/ 3102 h 8251"/>
                <a:gd name="connsiteX17-741" fmla="*/ 5477 w 9732"/>
                <a:gd name="connsiteY17-742" fmla="*/ 2732 h 8251"/>
                <a:gd name="connsiteX18-743" fmla="*/ 6325 w 9732"/>
                <a:gd name="connsiteY18-744" fmla="*/ 1979 h 8251"/>
                <a:gd name="connsiteX19-745" fmla="*/ 6964 w 9732"/>
                <a:gd name="connsiteY19-746" fmla="*/ 1122 h 8251"/>
                <a:gd name="connsiteX20-747" fmla="*/ 7336 w 9732"/>
                <a:gd name="connsiteY20-748" fmla="*/ 554 h 8251"/>
                <a:gd name="connsiteX21-749" fmla="*/ 7872 w 9732"/>
                <a:gd name="connsiteY21-750" fmla="*/ 751 h 8251"/>
                <a:gd name="connsiteX22-751" fmla="*/ 8029 w 9732"/>
                <a:gd name="connsiteY22-752" fmla="*/ 938 h 8251"/>
                <a:gd name="connsiteX23-753" fmla="*/ 8772 w 9732"/>
                <a:gd name="connsiteY23-754" fmla="*/ 1029 h 8251"/>
                <a:gd name="connsiteX24-755" fmla="*/ 9145 w 9732"/>
                <a:gd name="connsiteY24-756" fmla="*/ 1597 h 8251"/>
                <a:gd name="connsiteX25-757" fmla="*/ 9411 w 9732"/>
                <a:gd name="connsiteY25-758" fmla="*/ 276 h 8251"/>
                <a:gd name="connsiteX26-759" fmla="*/ 9732 w 9732"/>
                <a:gd name="connsiteY26-760" fmla="*/ 0 h 8251"/>
                <a:gd name="connsiteX0-761" fmla="*/ 9670 w 9670"/>
                <a:gd name="connsiteY0-762" fmla="*/ 0 h 9665"/>
                <a:gd name="connsiteX1-763" fmla="*/ 0 w 9670"/>
                <a:gd name="connsiteY1-764" fmla="*/ 3312 h 9665"/>
                <a:gd name="connsiteX2-765" fmla="*/ 329 w 9670"/>
                <a:gd name="connsiteY2-766" fmla="*/ 4800 h 9665"/>
                <a:gd name="connsiteX3-767" fmla="*/ 764 w 9670"/>
                <a:gd name="connsiteY3-768" fmla="*/ 6624 h 9665"/>
                <a:gd name="connsiteX4-769" fmla="*/ 825 w 9670"/>
                <a:gd name="connsiteY4-770" fmla="*/ 7888 h 9665"/>
                <a:gd name="connsiteX5-771" fmla="*/ 1475 w 9670"/>
                <a:gd name="connsiteY5-772" fmla="*/ 7553 h 9665"/>
                <a:gd name="connsiteX6-773" fmla="*/ 1804 w 9670"/>
                <a:gd name="connsiteY6-774" fmla="*/ 7425 h 9665"/>
                <a:gd name="connsiteX7-775" fmla="*/ 1858 w 9670"/>
                <a:gd name="connsiteY7-776" fmla="*/ 7888 h 9665"/>
                <a:gd name="connsiteX8-777" fmla="*/ 2026 w 9670"/>
                <a:gd name="connsiteY8-778" fmla="*/ 8112 h 9665"/>
                <a:gd name="connsiteX9-779" fmla="*/ 2080 w 9670"/>
                <a:gd name="connsiteY9-780" fmla="*/ 8688 h 9665"/>
                <a:gd name="connsiteX10-781" fmla="*/ 2133 w 9670"/>
                <a:gd name="connsiteY10-782" fmla="*/ 9489 h 9665"/>
                <a:gd name="connsiteX11-783" fmla="*/ 2736 w 9670"/>
                <a:gd name="connsiteY11-784" fmla="*/ 9377 h 9665"/>
                <a:gd name="connsiteX12-785" fmla="*/ 2951 w 9670"/>
                <a:gd name="connsiteY12-786" fmla="*/ 7888 h 9665"/>
                <a:gd name="connsiteX13-787" fmla="*/ 3502 w 9670"/>
                <a:gd name="connsiteY13-788" fmla="*/ 5153 h 9665"/>
                <a:gd name="connsiteX14-789" fmla="*/ 3769 w 9670"/>
                <a:gd name="connsiteY14-790" fmla="*/ 4353 h 9665"/>
                <a:gd name="connsiteX15-791" fmla="*/ 3822 w 9670"/>
                <a:gd name="connsiteY15-792" fmla="*/ 4000 h 9665"/>
                <a:gd name="connsiteX16-793" fmla="*/ 5084 w 9670"/>
                <a:gd name="connsiteY16-794" fmla="*/ 3425 h 9665"/>
                <a:gd name="connsiteX17-795" fmla="*/ 5628 w 9670"/>
                <a:gd name="connsiteY17-796" fmla="*/ 2976 h 9665"/>
                <a:gd name="connsiteX18-797" fmla="*/ 6499 w 9670"/>
                <a:gd name="connsiteY18-798" fmla="*/ 2063 h 9665"/>
                <a:gd name="connsiteX19-799" fmla="*/ 7156 w 9670"/>
                <a:gd name="connsiteY19-800" fmla="*/ 1025 h 9665"/>
                <a:gd name="connsiteX20-801" fmla="*/ 7538 w 9670"/>
                <a:gd name="connsiteY20-802" fmla="*/ 336 h 9665"/>
                <a:gd name="connsiteX21-803" fmla="*/ 8089 w 9670"/>
                <a:gd name="connsiteY21-804" fmla="*/ 575 h 9665"/>
                <a:gd name="connsiteX22-805" fmla="*/ 8250 w 9670"/>
                <a:gd name="connsiteY22-806" fmla="*/ 802 h 9665"/>
                <a:gd name="connsiteX23-807" fmla="*/ 9014 w 9670"/>
                <a:gd name="connsiteY23-808" fmla="*/ 912 h 9665"/>
                <a:gd name="connsiteX24-809" fmla="*/ 9397 w 9670"/>
                <a:gd name="connsiteY24-810" fmla="*/ 1601 h 9665"/>
                <a:gd name="connsiteX25-811" fmla="*/ 9670 w 9670"/>
                <a:gd name="connsiteY25-812" fmla="*/ 0 h 9665"/>
                <a:gd name="connsiteX0-813" fmla="*/ 9718 w 9718"/>
                <a:gd name="connsiteY0-814" fmla="*/ 1308 h 9652"/>
                <a:gd name="connsiteX1-815" fmla="*/ 0 w 9718"/>
                <a:gd name="connsiteY1-816" fmla="*/ 3079 h 9652"/>
                <a:gd name="connsiteX2-817" fmla="*/ 340 w 9718"/>
                <a:gd name="connsiteY2-818" fmla="*/ 4618 h 9652"/>
                <a:gd name="connsiteX3-819" fmla="*/ 790 w 9718"/>
                <a:gd name="connsiteY3-820" fmla="*/ 6506 h 9652"/>
                <a:gd name="connsiteX4-821" fmla="*/ 853 w 9718"/>
                <a:gd name="connsiteY4-822" fmla="*/ 7813 h 9652"/>
                <a:gd name="connsiteX5-823" fmla="*/ 1525 w 9718"/>
                <a:gd name="connsiteY5-824" fmla="*/ 7467 h 9652"/>
                <a:gd name="connsiteX6-825" fmla="*/ 1866 w 9718"/>
                <a:gd name="connsiteY6-826" fmla="*/ 7334 h 9652"/>
                <a:gd name="connsiteX7-827" fmla="*/ 1921 w 9718"/>
                <a:gd name="connsiteY7-828" fmla="*/ 7813 h 9652"/>
                <a:gd name="connsiteX8-829" fmla="*/ 2095 w 9718"/>
                <a:gd name="connsiteY8-830" fmla="*/ 8045 h 9652"/>
                <a:gd name="connsiteX9-831" fmla="*/ 2151 w 9718"/>
                <a:gd name="connsiteY9-832" fmla="*/ 8641 h 9652"/>
                <a:gd name="connsiteX10-833" fmla="*/ 2206 w 9718"/>
                <a:gd name="connsiteY10-834" fmla="*/ 9470 h 9652"/>
                <a:gd name="connsiteX11-835" fmla="*/ 2829 w 9718"/>
                <a:gd name="connsiteY11-836" fmla="*/ 9354 h 9652"/>
                <a:gd name="connsiteX12-837" fmla="*/ 3052 w 9718"/>
                <a:gd name="connsiteY12-838" fmla="*/ 7813 h 9652"/>
                <a:gd name="connsiteX13-839" fmla="*/ 3622 w 9718"/>
                <a:gd name="connsiteY13-840" fmla="*/ 4984 h 9652"/>
                <a:gd name="connsiteX14-841" fmla="*/ 3898 w 9718"/>
                <a:gd name="connsiteY14-842" fmla="*/ 4156 h 9652"/>
                <a:gd name="connsiteX15-843" fmla="*/ 3952 w 9718"/>
                <a:gd name="connsiteY15-844" fmla="*/ 3791 h 9652"/>
                <a:gd name="connsiteX16-845" fmla="*/ 5257 w 9718"/>
                <a:gd name="connsiteY16-846" fmla="*/ 3196 h 9652"/>
                <a:gd name="connsiteX17-847" fmla="*/ 5820 w 9718"/>
                <a:gd name="connsiteY17-848" fmla="*/ 2731 h 9652"/>
                <a:gd name="connsiteX18-849" fmla="*/ 6721 w 9718"/>
                <a:gd name="connsiteY18-850" fmla="*/ 1787 h 9652"/>
                <a:gd name="connsiteX19-851" fmla="*/ 7400 w 9718"/>
                <a:gd name="connsiteY19-852" fmla="*/ 713 h 9652"/>
                <a:gd name="connsiteX20-853" fmla="*/ 7795 w 9718"/>
                <a:gd name="connsiteY20-854" fmla="*/ 0 h 9652"/>
                <a:gd name="connsiteX21-855" fmla="*/ 8365 w 9718"/>
                <a:gd name="connsiteY21-856" fmla="*/ 247 h 9652"/>
                <a:gd name="connsiteX22-857" fmla="*/ 8532 w 9718"/>
                <a:gd name="connsiteY22-858" fmla="*/ 482 h 9652"/>
                <a:gd name="connsiteX23-859" fmla="*/ 9322 w 9718"/>
                <a:gd name="connsiteY23-860" fmla="*/ 596 h 9652"/>
                <a:gd name="connsiteX24-861" fmla="*/ 9718 w 9718"/>
                <a:gd name="connsiteY24-862" fmla="*/ 1308 h 9652"/>
                <a:gd name="connsiteX0-863" fmla="*/ 9593 w 9593"/>
                <a:gd name="connsiteY0-864" fmla="*/ 617 h 10000"/>
                <a:gd name="connsiteX1-865" fmla="*/ 0 w 9593"/>
                <a:gd name="connsiteY1-866" fmla="*/ 3190 h 10000"/>
                <a:gd name="connsiteX2-867" fmla="*/ 350 w 9593"/>
                <a:gd name="connsiteY2-868" fmla="*/ 4785 h 10000"/>
                <a:gd name="connsiteX3-869" fmla="*/ 813 w 9593"/>
                <a:gd name="connsiteY3-870" fmla="*/ 6741 h 10000"/>
                <a:gd name="connsiteX4-871" fmla="*/ 878 w 9593"/>
                <a:gd name="connsiteY4-872" fmla="*/ 8095 h 10000"/>
                <a:gd name="connsiteX5-873" fmla="*/ 1569 w 9593"/>
                <a:gd name="connsiteY5-874" fmla="*/ 7736 h 10000"/>
                <a:gd name="connsiteX6-875" fmla="*/ 1920 w 9593"/>
                <a:gd name="connsiteY6-876" fmla="*/ 7598 h 10000"/>
                <a:gd name="connsiteX7-877" fmla="*/ 1977 w 9593"/>
                <a:gd name="connsiteY7-878" fmla="*/ 8095 h 10000"/>
                <a:gd name="connsiteX8-879" fmla="*/ 2156 w 9593"/>
                <a:gd name="connsiteY8-880" fmla="*/ 8335 h 10000"/>
                <a:gd name="connsiteX9-881" fmla="*/ 2213 w 9593"/>
                <a:gd name="connsiteY9-882" fmla="*/ 8953 h 10000"/>
                <a:gd name="connsiteX10-883" fmla="*/ 2270 w 9593"/>
                <a:gd name="connsiteY10-884" fmla="*/ 9811 h 10000"/>
                <a:gd name="connsiteX11-885" fmla="*/ 2911 w 9593"/>
                <a:gd name="connsiteY11-886" fmla="*/ 9691 h 10000"/>
                <a:gd name="connsiteX12-887" fmla="*/ 3141 w 9593"/>
                <a:gd name="connsiteY12-888" fmla="*/ 8095 h 10000"/>
                <a:gd name="connsiteX13-889" fmla="*/ 3727 w 9593"/>
                <a:gd name="connsiteY13-890" fmla="*/ 5164 h 10000"/>
                <a:gd name="connsiteX14-891" fmla="*/ 4011 w 9593"/>
                <a:gd name="connsiteY14-892" fmla="*/ 4306 h 10000"/>
                <a:gd name="connsiteX15-893" fmla="*/ 4067 w 9593"/>
                <a:gd name="connsiteY15-894" fmla="*/ 3928 h 10000"/>
                <a:gd name="connsiteX16-895" fmla="*/ 5410 w 9593"/>
                <a:gd name="connsiteY16-896" fmla="*/ 3311 h 10000"/>
                <a:gd name="connsiteX17-897" fmla="*/ 5989 w 9593"/>
                <a:gd name="connsiteY17-898" fmla="*/ 2829 h 10000"/>
                <a:gd name="connsiteX18-899" fmla="*/ 6916 w 9593"/>
                <a:gd name="connsiteY18-900" fmla="*/ 1851 h 10000"/>
                <a:gd name="connsiteX19-901" fmla="*/ 7615 w 9593"/>
                <a:gd name="connsiteY19-902" fmla="*/ 739 h 10000"/>
                <a:gd name="connsiteX20-903" fmla="*/ 8021 w 9593"/>
                <a:gd name="connsiteY20-904" fmla="*/ 0 h 10000"/>
                <a:gd name="connsiteX21-905" fmla="*/ 8608 w 9593"/>
                <a:gd name="connsiteY21-906" fmla="*/ 256 h 10000"/>
                <a:gd name="connsiteX22-907" fmla="*/ 8780 w 9593"/>
                <a:gd name="connsiteY22-908" fmla="*/ 499 h 10000"/>
                <a:gd name="connsiteX23-909" fmla="*/ 9593 w 9593"/>
                <a:gd name="connsiteY23-910" fmla="*/ 617 h 10000"/>
                <a:gd name="connsiteX0-911" fmla="*/ 9153 w 9153"/>
                <a:gd name="connsiteY0-912" fmla="*/ 499 h 10000"/>
                <a:gd name="connsiteX1-913" fmla="*/ 0 w 9153"/>
                <a:gd name="connsiteY1-914" fmla="*/ 3190 h 10000"/>
                <a:gd name="connsiteX2-915" fmla="*/ 365 w 9153"/>
                <a:gd name="connsiteY2-916" fmla="*/ 4785 h 10000"/>
                <a:gd name="connsiteX3-917" fmla="*/ 847 w 9153"/>
                <a:gd name="connsiteY3-918" fmla="*/ 6741 h 10000"/>
                <a:gd name="connsiteX4-919" fmla="*/ 915 w 9153"/>
                <a:gd name="connsiteY4-920" fmla="*/ 8095 h 10000"/>
                <a:gd name="connsiteX5-921" fmla="*/ 1636 w 9153"/>
                <a:gd name="connsiteY5-922" fmla="*/ 7736 h 10000"/>
                <a:gd name="connsiteX6-923" fmla="*/ 2001 w 9153"/>
                <a:gd name="connsiteY6-924" fmla="*/ 7598 h 10000"/>
                <a:gd name="connsiteX7-925" fmla="*/ 2061 w 9153"/>
                <a:gd name="connsiteY7-926" fmla="*/ 8095 h 10000"/>
                <a:gd name="connsiteX8-927" fmla="*/ 2247 w 9153"/>
                <a:gd name="connsiteY8-928" fmla="*/ 8335 h 10000"/>
                <a:gd name="connsiteX9-929" fmla="*/ 2307 w 9153"/>
                <a:gd name="connsiteY9-930" fmla="*/ 8953 h 10000"/>
                <a:gd name="connsiteX10-931" fmla="*/ 2366 w 9153"/>
                <a:gd name="connsiteY10-932" fmla="*/ 9811 h 10000"/>
                <a:gd name="connsiteX11-933" fmla="*/ 3035 w 9153"/>
                <a:gd name="connsiteY11-934" fmla="*/ 9691 h 10000"/>
                <a:gd name="connsiteX12-935" fmla="*/ 3274 w 9153"/>
                <a:gd name="connsiteY12-936" fmla="*/ 8095 h 10000"/>
                <a:gd name="connsiteX13-937" fmla="*/ 3885 w 9153"/>
                <a:gd name="connsiteY13-938" fmla="*/ 5164 h 10000"/>
                <a:gd name="connsiteX14-939" fmla="*/ 4181 w 9153"/>
                <a:gd name="connsiteY14-940" fmla="*/ 4306 h 10000"/>
                <a:gd name="connsiteX15-941" fmla="*/ 4240 w 9153"/>
                <a:gd name="connsiteY15-942" fmla="*/ 3928 h 10000"/>
                <a:gd name="connsiteX16-943" fmla="*/ 5640 w 9153"/>
                <a:gd name="connsiteY16-944" fmla="*/ 3311 h 10000"/>
                <a:gd name="connsiteX17-945" fmla="*/ 6243 w 9153"/>
                <a:gd name="connsiteY17-946" fmla="*/ 2829 h 10000"/>
                <a:gd name="connsiteX18-947" fmla="*/ 7209 w 9153"/>
                <a:gd name="connsiteY18-948" fmla="*/ 1851 h 10000"/>
                <a:gd name="connsiteX19-949" fmla="*/ 7938 w 9153"/>
                <a:gd name="connsiteY19-950" fmla="*/ 739 h 10000"/>
                <a:gd name="connsiteX20-951" fmla="*/ 8361 w 9153"/>
                <a:gd name="connsiteY20-952" fmla="*/ 0 h 10000"/>
                <a:gd name="connsiteX21-953" fmla="*/ 8973 w 9153"/>
                <a:gd name="connsiteY21-954" fmla="*/ 256 h 10000"/>
                <a:gd name="connsiteX22-955" fmla="*/ 9153 w 9153"/>
                <a:gd name="connsiteY22-956" fmla="*/ 499 h 10000"/>
                <a:gd name="connsiteX0-957" fmla="*/ 9803 w 9803"/>
                <a:gd name="connsiteY0-958" fmla="*/ 256 h 10000"/>
                <a:gd name="connsiteX1-959" fmla="*/ 0 w 9803"/>
                <a:gd name="connsiteY1-960" fmla="*/ 3190 h 10000"/>
                <a:gd name="connsiteX2-961" fmla="*/ 399 w 9803"/>
                <a:gd name="connsiteY2-962" fmla="*/ 4785 h 10000"/>
                <a:gd name="connsiteX3-963" fmla="*/ 925 w 9803"/>
                <a:gd name="connsiteY3-964" fmla="*/ 6741 h 10000"/>
                <a:gd name="connsiteX4-965" fmla="*/ 1000 w 9803"/>
                <a:gd name="connsiteY4-966" fmla="*/ 8095 h 10000"/>
                <a:gd name="connsiteX5-967" fmla="*/ 1787 w 9803"/>
                <a:gd name="connsiteY5-968" fmla="*/ 7736 h 10000"/>
                <a:gd name="connsiteX6-969" fmla="*/ 2186 w 9803"/>
                <a:gd name="connsiteY6-970" fmla="*/ 7598 h 10000"/>
                <a:gd name="connsiteX7-971" fmla="*/ 2252 w 9803"/>
                <a:gd name="connsiteY7-972" fmla="*/ 8095 h 10000"/>
                <a:gd name="connsiteX8-973" fmla="*/ 2455 w 9803"/>
                <a:gd name="connsiteY8-974" fmla="*/ 8335 h 10000"/>
                <a:gd name="connsiteX9-975" fmla="*/ 2520 w 9803"/>
                <a:gd name="connsiteY9-976" fmla="*/ 8953 h 10000"/>
                <a:gd name="connsiteX10-977" fmla="*/ 2585 w 9803"/>
                <a:gd name="connsiteY10-978" fmla="*/ 9811 h 10000"/>
                <a:gd name="connsiteX11-979" fmla="*/ 3316 w 9803"/>
                <a:gd name="connsiteY11-980" fmla="*/ 9691 h 10000"/>
                <a:gd name="connsiteX12-981" fmla="*/ 3577 w 9803"/>
                <a:gd name="connsiteY12-982" fmla="*/ 8095 h 10000"/>
                <a:gd name="connsiteX13-983" fmla="*/ 4245 w 9803"/>
                <a:gd name="connsiteY13-984" fmla="*/ 5164 h 10000"/>
                <a:gd name="connsiteX14-985" fmla="*/ 4568 w 9803"/>
                <a:gd name="connsiteY14-986" fmla="*/ 4306 h 10000"/>
                <a:gd name="connsiteX15-987" fmla="*/ 4632 w 9803"/>
                <a:gd name="connsiteY15-988" fmla="*/ 3928 h 10000"/>
                <a:gd name="connsiteX16-989" fmla="*/ 6162 w 9803"/>
                <a:gd name="connsiteY16-990" fmla="*/ 3311 h 10000"/>
                <a:gd name="connsiteX17-991" fmla="*/ 6821 w 9803"/>
                <a:gd name="connsiteY17-992" fmla="*/ 2829 h 10000"/>
                <a:gd name="connsiteX18-993" fmla="*/ 7876 w 9803"/>
                <a:gd name="connsiteY18-994" fmla="*/ 1851 h 10000"/>
                <a:gd name="connsiteX19-995" fmla="*/ 8673 w 9803"/>
                <a:gd name="connsiteY19-996" fmla="*/ 739 h 10000"/>
                <a:gd name="connsiteX20-997" fmla="*/ 9135 w 9803"/>
                <a:gd name="connsiteY20-998" fmla="*/ 0 h 10000"/>
                <a:gd name="connsiteX21-999" fmla="*/ 9803 w 9803"/>
                <a:gd name="connsiteY21-1000" fmla="*/ 256 h 10000"/>
                <a:gd name="connsiteX0-1001" fmla="*/ 9319 w 9319"/>
                <a:gd name="connsiteY0-1002" fmla="*/ 0 h 10000"/>
                <a:gd name="connsiteX1-1003" fmla="*/ 0 w 9319"/>
                <a:gd name="connsiteY1-1004" fmla="*/ 3190 h 10000"/>
                <a:gd name="connsiteX2-1005" fmla="*/ 407 w 9319"/>
                <a:gd name="connsiteY2-1006" fmla="*/ 4785 h 10000"/>
                <a:gd name="connsiteX3-1007" fmla="*/ 944 w 9319"/>
                <a:gd name="connsiteY3-1008" fmla="*/ 6741 h 10000"/>
                <a:gd name="connsiteX4-1009" fmla="*/ 1020 w 9319"/>
                <a:gd name="connsiteY4-1010" fmla="*/ 8095 h 10000"/>
                <a:gd name="connsiteX5-1011" fmla="*/ 1823 w 9319"/>
                <a:gd name="connsiteY5-1012" fmla="*/ 7736 h 10000"/>
                <a:gd name="connsiteX6-1013" fmla="*/ 2230 w 9319"/>
                <a:gd name="connsiteY6-1014" fmla="*/ 7598 h 10000"/>
                <a:gd name="connsiteX7-1015" fmla="*/ 2297 w 9319"/>
                <a:gd name="connsiteY7-1016" fmla="*/ 8095 h 10000"/>
                <a:gd name="connsiteX8-1017" fmla="*/ 2504 w 9319"/>
                <a:gd name="connsiteY8-1018" fmla="*/ 8335 h 10000"/>
                <a:gd name="connsiteX9-1019" fmla="*/ 2571 w 9319"/>
                <a:gd name="connsiteY9-1020" fmla="*/ 8953 h 10000"/>
                <a:gd name="connsiteX10-1021" fmla="*/ 2637 w 9319"/>
                <a:gd name="connsiteY10-1022" fmla="*/ 9811 h 10000"/>
                <a:gd name="connsiteX11-1023" fmla="*/ 3383 w 9319"/>
                <a:gd name="connsiteY11-1024" fmla="*/ 9691 h 10000"/>
                <a:gd name="connsiteX12-1025" fmla="*/ 3649 w 9319"/>
                <a:gd name="connsiteY12-1026" fmla="*/ 8095 h 10000"/>
                <a:gd name="connsiteX13-1027" fmla="*/ 4330 w 9319"/>
                <a:gd name="connsiteY13-1028" fmla="*/ 5164 h 10000"/>
                <a:gd name="connsiteX14-1029" fmla="*/ 4660 w 9319"/>
                <a:gd name="connsiteY14-1030" fmla="*/ 4306 h 10000"/>
                <a:gd name="connsiteX15-1031" fmla="*/ 4725 w 9319"/>
                <a:gd name="connsiteY15-1032" fmla="*/ 3928 h 10000"/>
                <a:gd name="connsiteX16-1033" fmla="*/ 6286 w 9319"/>
                <a:gd name="connsiteY16-1034" fmla="*/ 3311 h 10000"/>
                <a:gd name="connsiteX17-1035" fmla="*/ 6958 w 9319"/>
                <a:gd name="connsiteY17-1036" fmla="*/ 2829 h 10000"/>
                <a:gd name="connsiteX18-1037" fmla="*/ 8034 w 9319"/>
                <a:gd name="connsiteY18-1038" fmla="*/ 1851 h 10000"/>
                <a:gd name="connsiteX19-1039" fmla="*/ 8847 w 9319"/>
                <a:gd name="connsiteY19-1040" fmla="*/ 739 h 10000"/>
                <a:gd name="connsiteX20-1041" fmla="*/ 9319 w 9319"/>
                <a:gd name="connsiteY20-1042" fmla="*/ 0 h 10000"/>
                <a:gd name="connsiteX0-1043" fmla="*/ 9494 w 9494"/>
                <a:gd name="connsiteY0-1044" fmla="*/ 0 h 9261"/>
                <a:gd name="connsiteX1-1045" fmla="*/ 0 w 9494"/>
                <a:gd name="connsiteY1-1046" fmla="*/ 2451 h 9261"/>
                <a:gd name="connsiteX2-1047" fmla="*/ 437 w 9494"/>
                <a:gd name="connsiteY2-1048" fmla="*/ 4046 h 9261"/>
                <a:gd name="connsiteX3-1049" fmla="*/ 1013 w 9494"/>
                <a:gd name="connsiteY3-1050" fmla="*/ 6002 h 9261"/>
                <a:gd name="connsiteX4-1051" fmla="*/ 1095 w 9494"/>
                <a:gd name="connsiteY4-1052" fmla="*/ 7356 h 9261"/>
                <a:gd name="connsiteX5-1053" fmla="*/ 1956 w 9494"/>
                <a:gd name="connsiteY5-1054" fmla="*/ 6997 h 9261"/>
                <a:gd name="connsiteX6-1055" fmla="*/ 2393 w 9494"/>
                <a:gd name="connsiteY6-1056" fmla="*/ 6859 h 9261"/>
                <a:gd name="connsiteX7-1057" fmla="*/ 2465 w 9494"/>
                <a:gd name="connsiteY7-1058" fmla="*/ 7356 h 9261"/>
                <a:gd name="connsiteX8-1059" fmla="*/ 2687 w 9494"/>
                <a:gd name="connsiteY8-1060" fmla="*/ 7596 h 9261"/>
                <a:gd name="connsiteX9-1061" fmla="*/ 2759 w 9494"/>
                <a:gd name="connsiteY9-1062" fmla="*/ 8214 h 9261"/>
                <a:gd name="connsiteX10-1063" fmla="*/ 2830 w 9494"/>
                <a:gd name="connsiteY10-1064" fmla="*/ 9072 h 9261"/>
                <a:gd name="connsiteX11-1065" fmla="*/ 3630 w 9494"/>
                <a:gd name="connsiteY11-1066" fmla="*/ 8952 h 9261"/>
                <a:gd name="connsiteX12-1067" fmla="*/ 3916 w 9494"/>
                <a:gd name="connsiteY12-1068" fmla="*/ 7356 h 9261"/>
                <a:gd name="connsiteX13-1069" fmla="*/ 4646 w 9494"/>
                <a:gd name="connsiteY13-1070" fmla="*/ 4425 h 9261"/>
                <a:gd name="connsiteX14-1071" fmla="*/ 5001 w 9494"/>
                <a:gd name="connsiteY14-1072" fmla="*/ 3567 h 9261"/>
                <a:gd name="connsiteX15-1073" fmla="*/ 5070 w 9494"/>
                <a:gd name="connsiteY15-1074" fmla="*/ 3189 h 9261"/>
                <a:gd name="connsiteX16-1075" fmla="*/ 6745 w 9494"/>
                <a:gd name="connsiteY16-1076" fmla="*/ 2572 h 9261"/>
                <a:gd name="connsiteX17-1077" fmla="*/ 7466 w 9494"/>
                <a:gd name="connsiteY17-1078" fmla="*/ 2090 h 9261"/>
                <a:gd name="connsiteX18-1079" fmla="*/ 8621 w 9494"/>
                <a:gd name="connsiteY18-1080" fmla="*/ 1112 h 9261"/>
                <a:gd name="connsiteX19-1081" fmla="*/ 9494 w 9494"/>
                <a:gd name="connsiteY19-1082" fmla="*/ 0 h 9261"/>
                <a:gd name="connsiteX0-1083" fmla="*/ 9080 w 9080"/>
                <a:gd name="connsiteY0-1084" fmla="*/ 0 h 8799"/>
                <a:gd name="connsiteX1-1085" fmla="*/ 0 w 9080"/>
                <a:gd name="connsiteY1-1086" fmla="*/ 1446 h 8799"/>
                <a:gd name="connsiteX2-1087" fmla="*/ 460 w 9080"/>
                <a:gd name="connsiteY2-1088" fmla="*/ 3168 h 8799"/>
                <a:gd name="connsiteX3-1089" fmla="*/ 1067 w 9080"/>
                <a:gd name="connsiteY3-1090" fmla="*/ 5280 h 8799"/>
                <a:gd name="connsiteX4-1091" fmla="*/ 1153 w 9080"/>
                <a:gd name="connsiteY4-1092" fmla="*/ 6742 h 8799"/>
                <a:gd name="connsiteX5-1093" fmla="*/ 2060 w 9080"/>
                <a:gd name="connsiteY5-1094" fmla="*/ 6354 h 8799"/>
                <a:gd name="connsiteX6-1095" fmla="*/ 2521 w 9080"/>
                <a:gd name="connsiteY6-1096" fmla="*/ 6205 h 8799"/>
                <a:gd name="connsiteX7-1097" fmla="*/ 2596 w 9080"/>
                <a:gd name="connsiteY7-1098" fmla="*/ 6742 h 8799"/>
                <a:gd name="connsiteX8-1099" fmla="*/ 2830 w 9080"/>
                <a:gd name="connsiteY8-1100" fmla="*/ 7001 h 8799"/>
                <a:gd name="connsiteX9-1101" fmla="*/ 2906 w 9080"/>
                <a:gd name="connsiteY9-1102" fmla="*/ 7668 h 8799"/>
                <a:gd name="connsiteX10-1103" fmla="*/ 2981 w 9080"/>
                <a:gd name="connsiteY10-1104" fmla="*/ 8595 h 8799"/>
                <a:gd name="connsiteX11-1105" fmla="*/ 3823 w 9080"/>
                <a:gd name="connsiteY11-1106" fmla="*/ 8465 h 8799"/>
                <a:gd name="connsiteX12-1107" fmla="*/ 4125 w 9080"/>
                <a:gd name="connsiteY12-1108" fmla="*/ 6742 h 8799"/>
                <a:gd name="connsiteX13-1109" fmla="*/ 4894 w 9080"/>
                <a:gd name="connsiteY13-1110" fmla="*/ 3577 h 8799"/>
                <a:gd name="connsiteX14-1111" fmla="*/ 5268 w 9080"/>
                <a:gd name="connsiteY14-1112" fmla="*/ 2651 h 8799"/>
                <a:gd name="connsiteX15-1113" fmla="*/ 5340 w 9080"/>
                <a:gd name="connsiteY15-1114" fmla="*/ 2242 h 8799"/>
                <a:gd name="connsiteX16-1115" fmla="*/ 7104 w 9080"/>
                <a:gd name="connsiteY16-1116" fmla="*/ 1576 h 8799"/>
                <a:gd name="connsiteX17-1117" fmla="*/ 7864 w 9080"/>
                <a:gd name="connsiteY17-1118" fmla="*/ 1056 h 8799"/>
                <a:gd name="connsiteX18-1119" fmla="*/ 9080 w 9080"/>
                <a:gd name="connsiteY18-1120" fmla="*/ 0 h 8799"/>
                <a:gd name="connsiteX0-1121" fmla="*/ 8661 w 8661"/>
                <a:gd name="connsiteY0-1122" fmla="*/ 25 h 8825"/>
                <a:gd name="connsiteX1-1123" fmla="*/ 0 w 8661"/>
                <a:gd name="connsiteY1-1124" fmla="*/ 468 h 8825"/>
                <a:gd name="connsiteX2-1125" fmla="*/ 507 w 8661"/>
                <a:gd name="connsiteY2-1126" fmla="*/ 2425 h 8825"/>
                <a:gd name="connsiteX3-1127" fmla="*/ 1175 w 8661"/>
                <a:gd name="connsiteY3-1128" fmla="*/ 4826 h 8825"/>
                <a:gd name="connsiteX4-1129" fmla="*/ 1270 w 8661"/>
                <a:gd name="connsiteY4-1130" fmla="*/ 6487 h 8825"/>
                <a:gd name="connsiteX5-1131" fmla="*/ 2269 w 8661"/>
                <a:gd name="connsiteY5-1132" fmla="*/ 6046 h 8825"/>
                <a:gd name="connsiteX6-1133" fmla="*/ 2776 w 8661"/>
                <a:gd name="connsiteY6-1134" fmla="*/ 5877 h 8825"/>
                <a:gd name="connsiteX7-1135" fmla="*/ 2859 w 8661"/>
                <a:gd name="connsiteY7-1136" fmla="*/ 6487 h 8825"/>
                <a:gd name="connsiteX8-1137" fmla="*/ 3117 w 8661"/>
                <a:gd name="connsiteY8-1138" fmla="*/ 6782 h 8825"/>
                <a:gd name="connsiteX9-1139" fmla="*/ 3200 w 8661"/>
                <a:gd name="connsiteY9-1140" fmla="*/ 7540 h 8825"/>
                <a:gd name="connsiteX10-1141" fmla="*/ 3283 w 8661"/>
                <a:gd name="connsiteY10-1142" fmla="*/ 8593 h 8825"/>
                <a:gd name="connsiteX11-1143" fmla="*/ 4210 w 8661"/>
                <a:gd name="connsiteY11-1144" fmla="*/ 8445 h 8825"/>
                <a:gd name="connsiteX12-1145" fmla="*/ 4543 w 8661"/>
                <a:gd name="connsiteY12-1146" fmla="*/ 6487 h 8825"/>
                <a:gd name="connsiteX13-1147" fmla="*/ 5390 w 8661"/>
                <a:gd name="connsiteY13-1148" fmla="*/ 2890 h 8825"/>
                <a:gd name="connsiteX14-1149" fmla="*/ 5802 w 8661"/>
                <a:gd name="connsiteY14-1150" fmla="*/ 1838 h 8825"/>
                <a:gd name="connsiteX15-1151" fmla="*/ 5881 w 8661"/>
                <a:gd name="connsiteY15-1152" fmla="*/ 1373 h 8825"/>
                <a:gd name="connsiteX16-1153" fmla="*/ 7824 w 8661"/>
                <a:gd name="connsiteY16-1154" fmla="*/ 616 h 8825"/>
                <a:gd name="connsiteX17-1155" fmla="*/ 8661 w 8661"/>
                <a:gd name="connsiteY17-1156" fmla="*/ 25 h 8825"/>
                <a:gd name="connsiteX0-1157" fmla="*/ 10000 w 11132"/>
                <a:gd name="connsiteY0-1158" fmla="*/ 28 h 10000"/>
                <a:gd name="connsiteX1-1159" fmla="*/ 0 w 11132"/>
                <a:gd name="connsiteY1-1160" fmla="*/ 530 h 10000"/>
                <a:gd name="connsiteX2-1161" fmla="*/ 585 w 11132"/>
                <a:gd name="connsiteY2-1162" fmla="*/ 2748 h 10000"/>
                <a:gd name="connsiteX3-1163" fmla="*/ 1357 w 11132"/>
                <a:gd name="connsiteY3-1164" fmla="*/ 5469 h 10000"/>
                <a:gd name="connsiteX4-1165" fmla="*/ 1466 w 11132"/>
                <a:gd name="connsiteY4-1166" fmla="*/ 7351 h 10000"/>
                <a:gd name="connsiteX5-1167" fmla="*/ 2620 w 11132"/>
                <a:gd name="connsiteY5-1168" fmla="*/ 6851 h 10000"/>
                <a:gd name="connsiteX6-1169" fmla="*/ 3205 w 11132"/>
                <a:gd name="connsiteY6-1170" fmla="*/ 6659 h 10000"/>
                <a:gd name="connsiteX7-1171" fmla="*/ 3301 w 11132"/>
                <a:gd name="connsiteY7-1172" fmla="*/ 7351 h 10000"/>
                <a:gd name="connsiteX8-1173" fmla="*/ 3599 w 11132"/>
                <a:gd name="connsiteY8-1174" fmla="*/ 7685 h 10000"/>
                <a:gd name="connsiteX9-1175" fmla="*/ 3695 w 11132"/>
                <a:gd name="connsiteY9-1176" fmla="*/ 8544 h 10000"/>
                <a:gd name="connsiteX10-1177" fmla="*/ 3791 w 11132"/>
                <a:gd name="connsiteY10-1178" fmla="*/ 9737 h 10000"/>
                <a:gd name="connsiteX11-1179" fmla="*/ 4861 w 11132"/>
                <a:gd name="connsiteY11-1180" fmla="*/ 9569 h 10000"/>
                <a:gd name="connsiteX12-1181" fmla="*/ 5245 w 11132"/>
                <a:gd name="connsiteY12-1182" fmla="*/ 7351 h 10000"/>
                <a:gd name="connsiteX13-1183" fmla="*/ 6223 w 11132"/>
                <a:gd name="connsiteY13-1184" fmla="*/ 3275 h 10000"/>
                <a:gd name="connsiteX14-1185" fmla="*/ 6699 w 11132"/>
                <a:gd name="connsiteY14-1186" fmla="*/ 2083 h 10000"/>
                <a:gd name="connsiteX15-1187" fmla="*/ 6790 w 11132"/>
                <a:gd name="connsiteY15-1188" fmla="*/ 1556 h 10000"/>
                <a:gd name="connsiteX16-1189" fmla="*/ 10000 w 11132"/>
                <a:gd name="connsiteY16-1190" fmla="*/ 28 h 10000"/>
                <a:gd name="connsiteX0-1191" fmla="*/ 10000 w 11117"/>
                <a:gd name="connsiteY0-1192" fmla="*/ 28 h 10000"/>
                <a:gd name="connsiteX1-1193" fmla="*/ 0 w 11117"/>
                <a:gd name="connsiteY1-1194" fmla="*/ 530 h 10000"/>
                <a:gd name="connsiteX2-1195" fmla="*/ 585 w 11117"/>
                <a:gd name="connsiteY2-1196" fmla="*/ 2748 h 10000"/>
                <a:gd name="connsiteX3-1197" fmla="*/ 1357 w 11117"/>
                <a:gd name="connsiteY3-1198" fmla="*/ 5469 h 10000"/>
                <a:gd name="connsiteX4-1199" fmla="*/ 1466 w 11117"/>
                <a:gd name="connsiteY4-1200" fmla="*/ 7351 h 10000"/>
                <a:gd name="connsiteX5-1201" fmla="*/ 2620 w 11117"/>
                <a:gd name="connsiteY5-1202" fmla="*/ 6851 h 10000"/>
                <a:gd name="connsiteX6-1203" fmla="*/ 3205 w 11117"/>
                <a:gd name="connsiteY6-1204" fmla="*/ 6659 h 10000"/>
                <a:gd name="connsiteX7-1205" fmla="*/ 3301 w 11117"/>
                <a:gd name="connsiteY7-1206" fmla="*/ 7351 h 10000"/>
                <a:gd name="connsiteX8-1207" fmla="*/ 3599 w 11117"/>
                <a:gd name="connsiteY8-1208" fmla="*/ 7685 h 10000"/>
                <a:gd name="connsiteX9-1209" fmla="*/ 3695 w 11117"/>
                <a:gd name="connsiteY9-1210" fmla="*/ 8544 h 10000"/>
                <a:gd name="connsiteX10-1211" fmla="*/ 3791 w 11117"/>
                <a:gd name="connsiteY10-1212" fmla="*/ 9737 h 10000"/>
                <a:gd name="connsiteX11-1213" fmla="*/ 4861 w 11117"/>
                <a:gd name="connsiteY11-1214" fmla="*/ 9569 h 10000"/>
                <a:gd name="connsiteX12-1215" fmla="*/ 5245 w 11117"/>
                <a:gd name="connsiteY12-1216" fmla="*/ 7351 h 10000"/>
                <a:gd name="connsiteX13-1217" fmla="*/ 6223 w 11117"/>
                <a:gd name="connsiteY13-1218" fmla="*/ 3275 h 10000"/>
                <a:gd name="connsiteX14-1219" fmla="*/ 6699 w 11117"/>
                <a:gd name="connsiteY14-1220" fmla="*/ 2083 h 10000"/>
                <a:gd name="connsiteX15-1221" fmla="*/ 10000 w 11117"/>
                <a:gd name="connsiteY15-1222" fmla="*/ 28 h 10000"/>
                <a:gd name="connsiteX0-1223" fmla="*/ 6699 w 6886"/>
                <a:gd name="connsiteY0-1224" fmla="*/ 1664 h 9581"/>
                <a:gd name="connsiteX1-1225" fmla="*/ 0 w 6886"/>
                <a:gd name="connsiteY1-1226" fmla="*/ 111 h 9581"/>
                <a:gd name="connsiteX2-1227" fmla="*/ 585 w 6886"/>
                <a:gd name="connsiteY2-1228" fmla="*/ 2329 h 9581"/>
                <a:gd name="connsiteX3-1229" fmla="*/ 1357 w 6886"/>
                <a:gd name="connsiteY3-1230" fmla="*/ 5050 h 9581"/>
                <a:gd name="connsiteX4-1231" fmla="*/ 1466 w 6886"/>
                <a:gd name="connsiteY4-1232" fmla="*/ 6932 h 9581"/>
                <a:gd name="connsiteX5-1233" fmla="*/ 2620 w 6886"/>
                <a:gd name="connsiteY5-1234" fmla="*/ 6432 h 9581"/>
                <a:gd name="connsiteX6-1235" fmla="*/ 3205 w 6886"/>
                <a:gd name="connsiteY6-1236" fmla="*/ 6240 h 9581"/>
                <a:gd name="connsiteX7-1237" fmla="*/ 3301 w 6886"/>
                <a:gd name="connsiteY7-1238" fmla="*/ 6932 h 9581"/>
                <a:gd name="connsiteX8-1239" fmla="*/ 3599 w 6886"/>
                <a:gd name="connsiteY8-1240" fmla="*/ 7266 h 9581"/>
                <a:gd name="connsiteX9-1241" fmla="*/ 3695 w 6886"/>
                <a:gd name="connsiteY9-1242" fmla="*/ 8125 h 9581"/>
                <a:gd name="connsiteX10-1243" fmla="*/ 3791 w 6886"/>
                <a:gd name="connsiteY10-1244" fmla="*/ 9318 h 9581"/>
                <a:gd name="connsiteX11-1245" fmla="*/ 4861 w 6886"/>
                <a:gd name="connsiteY11-1246" fmla="*/ 9150 h 9581"/>
                <a:gd name="connsiteX12-1247" fmla="*/ 5245 w 6886"/>
                <a:gd name="connsiteY12-1248" fmla="*/ 6932 h 9581"/>
                <a:gd name="connsiteX13-1249" fmla="*/ 6223 w 6886"/>
                <a:gd name="connsiteY13-1250" fmla="*/ 2856 h 9581"/>
                <a:gd name="connsiteX14-1251" fmla="*/ 6699 w 6886"/>
                <a:gd name="connsiteY14-1252" fmla="*/ 1664 h 9581"/>
                <a:gd name="connsiteX0-1253" fmla="*/ 9218 w 9490"/>
                <a:gd name="connsiteY0-1254" fmla="*/ 1320 h 9583"/>
                <a:gd name="connsiteX1-1255" fmla="*/ 340 w 9490"/>
                <a:gd name="connsiteY1-1256" fmla="*/ 2014 h 9583"/>
                <a:gd name="connsiteX2-1257" fmla="*/ 1461 w 9490"/>
                <a:gd name="connsiteY2-1258" fmla="*/ 4854 h 9583"/>
                <a:gd name="connsiteX3-1259" fmla="*/ 1619 w 9490"/>
                <a:gd name="connsiteY3-1260" fmla="*/ 6818 h 9583"/>
                <a:gd name="connsiteX4-1261" fmla="*/ 3295 w 9490"/>
                <a:gd name="connsiteY4-1262" fmla="*/ 6296 h 9583"/>
                <a:gd name="connsiteX5-1263" fmla="*/ 4144 w 9490"/>
                <a:gd name="connsiteY5-1264" fmla="*/ 6096 h 9583"/>
                <a:gd name="connsiteX6-1265" fmla="*/ 4284 w 9490"/>
                <a:gd name="connsiteY6-1266" fmla="*/ 6818 h 9583"/>
                <a:gd name="connsiteX7-1267" fmla="*/ 4717 w 9490"/>
                <a:gd name="connsiteY7-1268" fmla="*/ 7167 h 9583"/>
                <a:gd name="connsiteX8-1269" fmla="*/ 4856 w 9490"/>
                <a:gd name="connsiteY8-1270" fmla="*/ 8063 h 9583"/>
                <a:gd name="connsiteX9-1271" fmla="*/ 4995 w 9490"/>
                <a:gd name="connsiteY9-1272" fmla="*/ 9308 h 9583"/>
                <a:gd name="connsiteX10-1273" fmla="*/ 6549 w 9490"/>
                <a:gd name="connsiteY10-1274" fmla="*/ 9133 h 9583"/>
                <a:gd name="connsiteX11-1275" fmla="*/ 7107 w 9490"/>
                <a:gd name="connsiteY11-1276" fmla="*/ 6818 h 9583"/>
                <a:gd name="connsiteX12-1277" fmla="*/ 8527 w 9490"/>
                <a:gd name="connsiteY12-1278" fmla="*/ 2564 h 9583"/>
                <a:gd name="connsiteX13-1279" fmla="*/ 9218 w 9490"/>
                <a:gd name="connsiteY13-1280" fmla="*/ 1320 h 9583"/>
                <a:gd name="connsiteX0-1281" fmla="*/ 9713 w 10000"/>
                <a:gd name="connsiteY0-1282" fmla="*/ 1377 h 10000"/>
                <a:gd name="connsiteX1-1283" fmla="*/ 141 w 10000"/>
                <a:gd name="connsiteY1-1284" fmla="*/ 1210 h 10000"/>
                <a:gd name="connsiteX2-1285" fmla="*/ 1540 w 10000"/>
                <a:gd name="connsiteY2-1286" fmla="*/ 5065 h 10000"/>
                <a:gd name="connsiteX3-1287" fmla="*/ 1706 w 10000"/>
                <a:gd name="connsiteY3-1288" fmla="*/ 7115 h 10000"/>
                <a:gd name="connsiteX4-1289" fmla="*/ 3472 w 10000"/>
                <a:gd name="connsiteY4-1290" fmla="*/ 6570 h 10000"/>
                <a:gd name="connsiteX5-1291" fmla="*/ 4367 w 10000"/>
                <a:gd name="connsiteY5-1292" fmla="*/ 6361 h 10000"/>
                <a:gd name="connsiteX6-1293" fmla="*/ 4514 w 10000"/>
                <a:gd name="connsiteY6-1294" fmla="*/ 7115 h 10000"/>
                <a:gd name="connsiteX7-1295" fmla="*/ 4970 w 10000"/>
                <a:gd name="connsiteY7-1296" fmla="*/ 7479 h 10000"/>
                <a:gd name="connsiteX8-1297" fmla="*/ 5117 w 10000"/>
                <a:gd name="connsiteY8-1298" fmla="*/ 8414 h 10000"/>
                <a:gd name="connsiteX9-1299" fmla="*/ 5263 w 10000"/>
                <a:gd name="connsiteY9-1300" fmla="*/ 9713 h 10000"/>
                <a:gd name="connsiteX10-1301" fmla="*/ 6901 w 10000"/>
                <a:gd name="connsiteY10-1302" fmla="*/ 9530 h 10000"/>
                <a:gd name="connsiteX11-1303" fmla="*/ 7489 w 10000"/>
                <a:gd name="connsiteY11-1304" fmla="*/ 7115 h 10000"/>
                <a:gd name="connsiteX12-1305" fmla="*/ 8985 w 10000"/>
                <a:gd name="connsiteY12-1306" fmla="*/ 2676 h 10000"/>
                <a:gd name="connsiteX13-1307" fmla="*/ 9713 w 10000"/>
                <a:gd name="connsiteY13-1308" fmla="*/ 1377 h 10000"/>
                <a:gd name="connsiteX0-1309" fmla="*/ 9817 w 10000"/>
                <a:gd name="connsiteY0-1310" fmla="*/ 338 h 10000"/>
                <a:gd name="connsiteX1-1311" fmla="*/ 141 w 10000"/>
                <a:gd name="connsiteY1-1312" fmla="*/ 1210 h 10000"/>
                <a:gd name="connsiteX2-1313" fmla="*/ 1540 w 10000"/>
                <a:gd name="connsiteY2-1314" fmla="*/ 5065 h 10000"/>
                <a:gd name="connsiteX3-1315" fmla="*/ 1706 w 10000"/>
                <a:gd name="connsiteY3-1316" fmla="*/ 7115 h 10000"/>
                <a:gd name="connsiteX4-1317" fmla="*/ 3472 w 10000"/>
                <a:gd name="connsiteY4-1318" fmla="*/ 6570 h 10000"/>
                <a:gd name="connsiteX5-1319" fmla="*/ 4367 w 10000"/>
                <a:gd name="connsiteY5-1320" fmla="*/ 6361 h 10000"/>
                <a:gd name="connsiteX6-1321" fmla="*/ 4514 w 10000"/>
                <a:gd name="connsiteY6-1322" fmla="*/ 7115 h 10000"/>
                <a:gd name="connsiteX7-1323" fmla="*/ 4970 w 10000"/>
                <a:gd name="connsiteY7-1324" fmla="*/ 7479 h 10000"/>
                <a:gd name="connsiteX8-1325" fmla="*/ 5117 w 10000"/>
                <a:gd name="connsiteY8-1326" fmla="*/ 8414 h 10000"/>
                <a:gd name="connsiteX9-1327" fmla="*/ 5263 w 10000"/>
                <a:gd name="connsiteY9-1328" fmla="*/ 9713 h 10000"/>
                <a:gd name="connsiteX10-1329" fmla="*/ 6901 w 10000"/>
                <a:gd name="connsiteY10-1330" fmla="*/ 9530 h 10000"/>
                <a:gd name="connsiteX11-1331" fmla="*/ 7489 w 10000"/>
                <a:gd name="connsiteY11-1332" fmla="*/ 7115 h 10000"/>
                <a:gd name="connsiteX12-1333" fmla="*/ 8985 w 10000"/>
                <a:gd name="connsiteY12-1334" fmla="*/ 2676 h 10000"/>
                <a:gd name="connsiteX13-1335" fmla="*/ 9817 w 10000"/>
                <a:gd name="connsiteY13-1336" fmla="*/ 338 h 10000"/>
                <a:gd name="connsiteX0-1337" fmla="*/ 9817 w 10000"/>
                <a:gd name="connsiteY0-1338" fmla="*/ 652 h 10314"/>
                <a:gd name="connsiteX1-1339" fmla="*/ 37 w 10000"/>
                <a:gd name="connsiteY1-1340" fmla="*/ 615 h 10314"/>
                <a:gd name="connsiteX2-1341" fmla="*/ 1540 w 10000"/>
                <a:gd name="connsiteY2-1342" fmla="*/ 5379 h 10314"/>
                <a:gd name="connsiteX3-1343" fmla="*/ 1706 w 10000"/>
                <a:gd name="connsiteY3-1344" fmla="*/ 7429 h 10314"/>
                <a:gd name="connsiteX4-1345" fmla="*/ 3472 w 10000"/>
                <a:gd name="connsiteY4-1346" fmla="*/ 6884 h 10314"/>
                <a:gd name="connsiteX5-1347" fmla="*/ 4367 w 10000"/>
                <a:gd name="connsiteY5-1348" fmla="*/ 6675 h 10314"/>
                <a:gd name="connsiteX6-1349" fmla="*/ 4514 w 10000"/>
                <a:gd name="connsiteY6-1350" fmla="*/ 7429 h 10314"/>
                <a:gd name="connsiteX7-1351" fmla="*/ 4970 w 10000"/>
                <a:gd name="connsiteY7-1352" fmla="*/ 7793 h 10314"/>
                <a:gd name="connsiteX8-1353" fmla="*/ 5117 w 10000"/>
                <a:gd name="connsiteY8-1354" fmla="*/ 8728 h 10314"/>
                <a:gd name="connsiteX9-1355" fmla="*/ 5263 w 10000"/>
                <a:gd name="connsiteY9-1356" fmla="*/ 10027 h 10314"/>
                <a:gd name="connsiteX10-1357" fmla="*/ 6901 w 10000"/>
                <a:gd name="connsiteY10-1358" fmla="*/ 9844 h 10314"/>
                <a:gd name="connsiteX11-1359" fmla="*/ 7489 w 10000"/>
                <a:gd name="connsiteY11-1360" fmla="*/ 7429 h 10314"/>
                <a:gd name="connsiteX12-1361" fmla="*/ 8985 w 10000"/>
                <a:gd name="connsiteY12-1362" fmla="*/ 2990 h 10314"/>
                <a:gd name="connsiteX13-1363" fmla="*/ 9817 w 10000"/>
                <a:gd name="connsiteY13-1364" fmla="*/ 652 h 103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0000" h="10314">
                  <a:moveTo>
                    <a:pt x="9817" y="652"/>
                  </a:moveTo>
                  <a:cubicBezTo>
                    <a:pt x="8380" y="556"/>
                    <a:pt x="1400" y="0"/>
                    <a:pt x="37" y="615"/>
                  </a:cubicBezTo>
                  <a:cubicBezTo>
                    <a:pt x="177" y="3449"/>
                    <a:pt x="0" y="4885"/>
                    <a:pt x="1540" y="5379"/>
                  </a:cubicBezTo>
                  <a:cubicBezTo>
                    <a:pt x="1579" y="6053"/>
                    <a:pt x="1517" y="6755"/>
                    <a:pt x="1706" y="7429"/>
                  </a:cubicBezTo>
                  <a:cubicBezTo>
                    <a:pt x="1851" y="8028"/>
                    <a:pt x="3204" y="6987"/>
                    <a:pt x="3472" y="6884"/>
                  </a:cubicBezTo>
                  <a:cubicBezTo>
                    <a:pt x="3685" y="6675"/>
                    <a:pt x="4035" y="6155"/>
                    <a:pt x="4367" y="6675"/>
                  </a:cubicBezTo>
                  <a:cubicBezTo>
                    <a:pt x="4495" y="6859"/>
                    <a:pt x="4390" y="7197"/>
                    <a:pt x="4514" y="7429"/>
                  </a:cubicBezTo>
                  <a:cubicBezTo>
                    <a:pt x="4596" y="7614"/>
                    <a:pt x="4809" y="7665"/>
                    <a:pt x="4970" y="7793"/>
                  </a:cubicBezTo>
                  <a:cubicBezTo>
                    <a:pt x="5013" y="8106"/>
                    <a:pt x="5071" y="8392"/>
                    <a:pt x="5117" y="8728"/>
                  </a:cubicBezTo>
                  <a:cubicBezTo>
                    <a:pt x="5155" y="9144"/>
                    <a:pt x="4930" y="9821"/>
                    <a:pt x="5263" y="10027"/>
                  </a:cubicBezTo>
                  <a:cubicBezTo>
                    <a:pt x="5740" y="10314"/>
                    <a:pt x="6345" y="9897"/>
                    <a:pt x="6901" y="9844"/>
                  </a:cubicBezTo>
                  <a:cubicBezTo>
                    <a:pt x="7241" y="8937"/>
                    <a:pt x="7345" y="8420"/>
                    <a:pt x="7489" y="7429"/>
                  </a:cubicBezTo>
                  <a:cubicBezTo>
                    <a:pt x="7649" y="3949"/>
                    <a:pt x="7358" y="4830"/>
                    <a:pt x="8985" y="2990"/>
                  </a:cubicBezTo>
                  <a:cubicBezTo>
                    <a:pt x="10000" y="314"/>
                    <a:pt x="8606" y="2910"/>
                    <a:pt x="9817" y="652"/>
                  </a:cubicBezTo>
                  <a:close/>
                </a:path>
              </a:pathLst>
            </a:custGeom>
            <a:solidFill>
              <a:schemeClr val="accent3">
                <a:lumMod val="60000"/>
                <a:lumOff val="40000"/>
              </a:schemeClr>
            </a:solidFill>
            <a:ln w="28575">
              <a:solidFill>
                <a:schemeClr val="accent3">
                  <a:lumMod val="20000"/>
                  <a:lumOff val="80000"/>
                </a:schemeClr>
              </a:solid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41" name="Freeform 26"/>
            <p:cNvSpPr/>
            <p:nvPr/>
          </p:nvSpPr>
          <p:spPr bwMode="auto">
            <a:xfrm rot="5400000">
              <a:off x="8198565" y="4572648"/>
              <a:ext cx="514023" cy="297744"/>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1" fmla="*/ 0 w 10000"/>
                <a:gd name="connsiteY0-2" fmla="*/ 9373 h 10000"/>
                <a:gd name="connsiteX1-3" fmla="*/ 974 w 10000"/>
                <a:gd name="connsiteY1-4" fmla="*/ 8812 h 10000"/>
                <a:gd name="connsiteX2-5" fmla="*/ 1464 w 10000"/>
                <a:gd name="connsiteY2-6" fmla="*/ 8538 h 10000"/>
                <a:gd name="connsiteX3-7" fmla="*/ 1861 w 10000"/>
                <a:gd name="connsiteY3-8" fmla="*/ 7977 h 10000"/>
                <a:gd name="connsiteX4-9" fmla="*/ 2128 w 10000"/>
                <a:gd name="connsiteY4-10" fmla="*/ 7794 h 10000"/>
                <a:gd name="connsiteX5-11" fmla="*/ 2481 w 10000"/>
                <a:gd name="connsiteY5-12" fmla="*/ 7977 h 10000"/>
                <a:gd name="connsiteX6-13" fmla="*/ 2748 w 10000"/>
                <a:gd name="connsiteY6-14" fmla="*/ 8342 h 10000"/>
                <a:gd name="connsiteX7-15" fmla="*/ 3766 w 10000"/>
                <a:gd name="connsiteY7-16" fmla="*/ 8446 h 10000"/>
                <a:gd name="connsiteX8-17" fmla="*/ 4696 w 10000"/>
                <a:gd name="connsiteY8-18" fmla="*/ 7507 h 10000"/>
                <a:gd name="connsiteX9-19" fmla="*/ 4833 w 10000"/>
                <a:gd name="connsiteY9-20" fmla="*/ 6110 h 10000"/>
                <a:gd name="connsiteX10-21" fmla="*/ 4876 w 10000"/>
                <a:gd name="connsiteY10-22" fmla="*/ 5836 h 10000"/>
                <a:gd name="connsiteX11-23" fmla="*/ 5273 w 10000"/>
                <a:gd name="connsiteY11-24" fmla="*/ 5640 h 10000"/>
                <a:gd name="connsiteX12-25" fmla="*/ 5360 w 10000"/>
                <a:gd name="connsiteY12-26" fmla="*/ 4151 h 10000"/>
                <a:gd name="connsiteX13-27" fmla="*/ 5980 w 10000"/>
                <a:gd name="connsiteY13-28" fmla="*/ 3225 h 10000"/>
                <a:gd name="connsiteX14-29" fmla="*/ 6247 w 10000"/>
                <a:gd name="connsiteY14-30" fmla="*/ 2572 h 10000"/>
                <a:gd name="connsiteX15-31" fmla="*/ 6650 w 10000"/>
                <a:gd name="connsiteY15-32" fmla="*/ 1723 h 10000"/>
                <a:gd name="connsiteX16-33" fmla="*/ 6780 w 10000"/>
                <a:gd name="connsiteY16-34" fmla="*/ 509 h 10000"/>
                <a:gd name="connsiteX17-35" fmla="*/ 7221 w 10000"/>
                <a:gd name="connsiteY17-36" fmla="*/ 235 h 10000"/>
                <a:gd name="connsiteX18-37" fmla="*/ 7581 w 10000"/>
                <a:gd name="connsiteY18-38" fmla="*/ 52 h 10000"/>
                <a:gd name="connsiteX19-39" fmla="*/ 8151 w 10000"/>
                <a:gd name="connsiteY19-40" fmla="*/ 614 h 10000"/>
                <a:gd name="connsiteX20-41" fmla="*/ 8418 w 10000"/>
                <a:gd name="connsiteY20-42" fmla="*/ 1162 h 10000"/>
                <a:gd name="connsiteX21-43" fmla="*/ 8821 w 10000"/>
                <a:gd name="connsiteY21-44" fmla="*/ 3120 h 10000"/>
                <a:gd name="connsiteX22-45" fmla="*/ 8908 w 10000"/>
                <a:gd name="connsiteY22-46" fmla="*/ 4243 h 10000"/>
                <a:gd name="connsiteX23-47" fmla="*/ 9175 w 10000"/>
                <a:gd name="connsiteY23-48" fmla="*/ 4426 h 10000"/>
                <a:gd name="connsiteX24-49" fmla="*/ 9659 w 10000"/>
                <a:gd name="connsiteY24-50" fmla="*/ 5640 h 10000"/>
                <a:gd name="connsiteX25-51" fmla="*/ 9882 w 10000"/>
                <a:gd name="connsiteY25-52" fmla="*/ 6671 h 10000"/>
                <a:gd name="connsiteX26-53" fmla="*/ 9926 w 10000"/>
                <a:gd name="connsiteY26-54" fmla="*/ 6945 h 10000"/>
                <a:gd name="connsiteX27-55" fmla="*/ 9752 w 10000"/>
                <a:gd name="connsiteY27-56" fmla="*/ 7415 h 10000"/>
                <a:gd name="connsiteX28-57" fmla="*/ 9615 w 10000"/>
                <a:gd name="connsiteY28-58" fmla="*/ 8629 h 10000"/>
                <a:gd name="connsiteX29-59" fmla="*/ 9485 w 10000"/>
                <a:gd name="connsiteY29-60" fmla="*/ 8721 h 10000"/>
                <a:gd name="connsiteX30-61" fmla="*/ 9218 w 10000"/>
                <a:gd name="connsiteY30-62" fmla="*/ 9099 h 10000"/>
                <a:gd name="connsiteX31-63" fmla="*/ 8288 w 10000"/>
                <a:gd name="connsiteY31-64" fmla="*/ 9282 h 10000"/>
                <a:gd name="connsiteX32-65" fmla="*/ 6557 w 10000"/>
                <a:gd name="connsiteY32-66" fmla="*/ 8995 h 10000"/>
                <a:gd name="connsiteX33-67" fmla="*/ 2525 w 10000"/>
                <a:gd name="connsiteY33-68" fmla="*/ 9099 h 10000"/>
                <a:gd name="connsiteX34-69" fmla="*/ 1861 w 10000"/>
                <a:gd name="connsiteY34-70" fmla="*/ 8995 h 10000"/>
                <a:gd name="connsiteX35-71" fmla="*/ 310 w 10000"/>
                <a:gd name="connsiteY35-72" fmla="*/ 9373 h 10000"/>
                <a:gd name="connsiteX36-73" fmla="*/ 0 w 10000"/>
                <a:gd name="connsiteY36-74" fmla="*/ 9373 h 10000"/>
                <a:gd name="connsiteX0-75" fmla="*/ 0 w 10000"/>
                <a:gd name="connsiteY0-76" fmla="*/ 9373 h 10000"/>
                <a:gd name="connsiteX1-77" fmla="*/ 974 w 10000"/>
                <a:gd name="connsiteY1-78" fmla="*/ 8812 h 10000"/>
                <a:gd name="connsiteX2-79" fmla="*/ 1464 w 10000"/>
                <a:gd name="connsiteY2-80" fmla="*/ 8538 h 10000"/>
                <a:gd name="connsiteX3-81" fmla="*/ 1861 w 10000"/>
                <a:gd name="connsiteY3-82" fmla="*/ 7977 h 10000"/>
                <a:gd name="connsiteX4-83" fmla="*/ 2128 w 10000"/>
                <a:gd name="connsiteY4-84" fmla="*/ 7794 h 10000"/>
                <a:gd name="connsiteX5-85" fmla="*/ 2481 w 10000"/>
                <a:gd name="connsiteY5-86" fmla="*/ 7977 h 10000"/>
                <a:gd name="connsiteX6-87" fmla="*/ 2748 w 10000"/>
                <a:gd name="connsiteY6-88" fmla="*/ 8342 h 10000"/>
                <a:gd name="connsiteX7-89" fmla="*/ 3766 w 10000"/>
                <a:gd name="connsiteY7-90" fmla="*/ 8446 h 10000"/>
                <a:gd name="connsiteX8-91" fmla="*/ 4696 w 10000"/>
                <a:gd name="connsiteY8-92" fmla="*/ 7507 h 10000"/>
                <a:gd name="connsiteX9-93" fmla="*/ 4833 w 10000"/>
                <a:gd name="connsiteY9-94" fmla="*/ 6110 h 10000"/>
                <a:gd name="connsiteX10-95" fmla="*/ 4876 w 10000"/>
                <a:gd name="connsiteY10-96" fmla="*/ 5836 h 10000"/>
                <a:gd name="connsiteX11-97" fmla="*/ 5273 w 10000"/>
                <a:gd name="connsiteY11-98" fmla="*/ 5640 h 10000"/>
                <a:gd name="connsiteX12-99" fmla="*/ 5360 w 10000"/>
                <a:gd name="connsiteY12-100" fmla="*/ 4151 h 10000"/>
                <a:gd name="connsiteX13-101" fmla="*/ 5980 w 10000"/>
                <a:gd name="connsiteY13-102" fmla="*/ 3225 h 10000"/>
                <a:gd name="connsiteX14-103" fmla="*/ 6247 w 10000"/>
                <a:gd name="connsiteY14-104" fmla="*/ 2572 h 10000"/>
                <a:gd name="connsiteX15-105" fmla="*/ 6650 w 10000"/>
                <a:gd name="connsiteY15-106" fmla="*/ 1723 h 10000"/>
                <a:gd name="connsiteX16-107" fmla="*/ 6780 w 10000"/>
                <a:gd name="connsiteY16-108" fmla="*/ 509 h 10000"/>
                <a:gd name="connsiteX17-109" fmla="*/ 7221 w 10000"/>
                <a:gd name="connsiteY17-110" fmla="*/ 235 h 10000"/>
                <a:gd name="connsiteX18-111" fmla="*/ 7581 w 10000"/>
                <a:gd name="connsiteY18-112" fmla="*/ 52 h 10000"/>
                <a:gd name="connsiteX19-113" fmla="*/ 8151 w 10000"/>
                <a:gd name="connsiteY19-114" fmla="*/ 614 h 10000"/>
                <a:gd name="connsiteX20-115" fmla="*/ 8418 w 10000"/>
                <a:gd name="connsiteY20-116" fmla="*/ 1162 h 10000"/>
                <a:gd name="connsiteX21-117" fmla="*/ 8821 w 10000"/>
                <a:gd name="connsiteY21-118" fmla="*/ 3120 h 10000"/>
                <a:gd name="connsiteX22-119" fmla="*/ 8908 w 10000"/>
                <a:gd name="connsiteY22-120" fmla="*/ 4243 h 10000"/>
                <a:gd name="connsiteX23-121" fmla="*/ 9175 w 10000"/>
                <a:gd name="connsiteY23-122" fmla="*/ 4426 h 10000"/>
                <a:gd name="connsiteX24-123" fmla="*/ 9659 w 10000"/>
                <a:gd name="connsiteY24-124" fmla="*/ 5640 h 10000"/>
                <a:gd name="connsiteX25-125" fmla="*/ 9882 w 10000"/>
                <a:gd name="connsiteY25-126" fmla="*/ 6671 h 10000"/>
                <a:gd name="connsiteX26-127" fmla="*/ 9926 w 10000"/>
                <a:gd name="connsiteY26-128" fmla="*/ 6945 h 10000"/>
                <a:gd name="connsiteX27-129" fmla="*/ 9752 w 10000"/>
                <a:gd name="connsiteY27-130" fmla="*/ 7415 h 10000"/>
                <a:gd name="connsiteX28-131" fmla="*/ 9615 w 10000"/>
                <a:gd name="connsiteY28-132" fmla="*/ 8629 h 10000"/>
                <a:gd name="connsiteX29-133" fmla="*/ 9485 w 10000"/>
                <a:gd name="connsiteY29-134" fmla="*/ 8721 h 10000"/>
                <a:gd name="connsiteX30-135" fmla="*/ 9218 w 10000"/>
                <a:gd name="connsiteY30-136" fmla="*/ 9099 h 10000"/>
                <a:gd name="connsiteX31-137" fmla="*/ 8288 w 10000"/>
                <a:gd name="connsiteY31-138" fmla="*/ 9282 h 10000"/>
                <a:gd name="connsiteX32-139" fmla="*/ 6557 w 10000"/>
                <a:gd name="connsiteY32-140" fmla="*/ 8995 h 10000"/>
                <a:gd name="connsiteX33-141" fmla="*/ 2525 w 10000"/>
                <a:gd name="connsiteY33-142" fmla="*/ 9099 h 10000"/>
                <a:gd name="connsiteX34-143" fmla="*/ 2151 w 10000"/>
                <a:gd name="connsiteY34-144" fmla="*/ 9195 h 10000"/>
                <a:gd name="connsiteX35-145" fmla="*/ 310 w 10000"/>
                <a:gd name="connsiteY35-146" fmla="*/ 9373 h 10000"/>
                <a:gd name="connsiteX36-147" fmla="*/ 0 w 10000"/>
                <a:gd name="connsiteY36-148" fmla="*/ 9373 h 10000"/>
                <a:gd name="connsiteX0-149" fmla="*/ 0 w 10000"/>
                <a:gd name="connsiteY0-150" fmla="*/ 9373 h 10000"/>
                <a:gd name="connsiteX1-151" fmla="*/ 974 w 10000"/>
                <a:gd name="connsiteY1-152" fmla="*/ 8812 h 10000"/>
                <a:gd name="connsiteX2-153" fmla="*/ 1464 w 10000"/>
                <a:gd name="connsiteY2-154" fmla="*/ 8538 h 10000"/>
                <a:gd name="connsiteX3-155" fmla="*/ 1861 w 10000"/>
                <a:gd name="connsiteY3-156" fmla="*/ 7977 h 10000"/>
                <a:gd name="connsiteX4-157" fmla="*/ 2128 w 10000"/>
                <a:gd name="connsiteY4-158" fmla="*/ 7794 h 10000"/>
                <a:gd name="connsiteX5-159" fmla="*/ 2481 w 10000"/>
                <a:gd name="connsiteY5-160" fmla="*/ 7977 h 10000"/>
                <a:gd name="connsiteX6-161" fmla="*/ 2748 w 10000"/>
                <a:gd name="connsiteY6-162" fmla="*/ 8342 h 10000"/>
                <a:gd name="connsiteX7-163" fmla="*/ 3766 w 10000"/>
                <a:gd name="connsiteY7-164" fmla="*/ 8446 h 10000"/>
                <a:gd name="connsiteX8-165" fmla="*/ 4696 w 10000"/>
                <a:gd name="connsiteY8-166" fmla="*/ 7507 h 10000"/>
                <a:gd name="connsiteX9-167" fmla="*/ 4833 w 10000"/>
                <a:gd name="connsiteY9-168" fmla="*/ 6110 h 10000"/>
                <a:gd name="connsiteX10-169" fmla="*/ 4876 w 10000"/>
                <a:gd name="connsiteY10-170" fmla="*/ 5836 h 10000"/>
                <a:gd name="connsiteX11-171" fmla="*/ 5273 w 10000"/>
                <a:gd name="connsiteY11-172" fmla="*/ 5640 h 10000"/>
                <a:gd name="connsiteX12-173" fmla="*/ 5360 w 10000"/>
                <a:gd name="connsiteY12-174" fmla="*/ 4151 h 10000"/>
                <a:gd name="connsiteX13-175" fmla="*/ 5980 w 10000"/>
                <a:gd name="connsiteY13-176" fmla="*/ 3225 h 10000"/>
                <a:gd name="connsiteX14-177" fmla="*/ 6247 w 10000"/>
                <a:gd name="connsiteY14-178" fmla="*/ 2572 h 10000"/>
                <a:gd name="connsiteX15-179" fmla="*/ 6650 w 10000"/>
                <a:gd name="connsiteY15-180" fmla="*/ 1723 h 10000"/>
                <a:gd name="connsiteX16-181" fmla="*/ 6780 w 10000"/>
                <a:gd name="connsiteY16-182" fmla="*/ 509 h 10000"/>
                <a:gd name="connsiteX17-183" fmla="*/ 7221 w 10000"/>
                <a:gd name="connsiteY17-184" fmla="*/ 235 h 10000"/>
                <a:gd name="connsiteX18-185" fmla="*/ 7581 w 10000"/>
                <a:gd name="connsiteY18-186" fmla="*/ 52 h 10000"/>
                <a:gd name="connsiteX19-187" fmla="*/ 8151 w 10000"/>
                <a:gd name="connsiteY19-188" fmla="*/ 614 h 10000"/>
                <a:gd name="connsiteX20-189" fmla="*/ 8418 w 10000"/>
                <a:gd name="connsiteY20-190" fmla="*/ 1162 h 10000"/>
                <a:gd name="connsiteX21-191" fmla="*/ 8821 w 10000"/>
                <a:gd name="connsiteY21-192" fmla="*/ 3120 h 10000"/>
                <a:gd name="connsiteX22-193" fmla="*/ 8908 w 10000"/>
                <a:gd name="connsiteY22-194" fmla="*/ 4243 h 10000"/>
                <a:gd name="connsiteX23-195" fmla="*/ 9175 w 10000"/>
                <a:gd name="connsiteY23-196" fmla="*/ 4426 h 10000"/>
                <a:gd name="connsiteX24-197" fmla="*/ 9659 w 10000"/>
                <a:gd name="connsiteY24-198" fmla="*/ 5640 h 10000"/>
                <a:gd name="connsiteX25-199" fmla="*/ 9882 w 10000"/>
                <a:gd name="connsiteY25-200" fmla="*/ 6671 h 10000"/>
                <a:gd name="connsiteX26-201" fmla="*/ 9926 w 10000"/>
                <a:gd name="connsiteY26-202" fmla="*/ 6945 h 10000"/>
                <a:gd name="connsiteX27-203" fmla="*/ 9752 w 10000"/>
                <a:gd name="connsiteY27-204" fmla="*/ 7415 h 10000"/>
                <a:gd name="connsiteX28-205" fmla="*/ 9615 w 10000"/>
                <a:gd name="connsiteY28-206" fmla="*/ 8629 h 10000"/>
                <a:gd name="connsiteX29-207" fmla="*/ 9485 w 10000"/>
                <a:gd name="connsiteY29-208" fmla="*/ 8721 h 10000"/>
                <a:gd name="connsiteX30-209" fmla="*/ 9218 w 10000"/>
                <a:gd name="connsiteY30-210" fmla="*/ 9099 h 10000"/>
                <a:gd name="connsiteX31-211" fmla="*/ 8288 w 10000"/>
                <a:gd name="connsiteY31-212" fmla="*/ 9282 h 10000"/>
                <a:gd name="connsiteX32-213" fmla="*/ 6557 w 10000"/>
                <a:gd name="connsiteY32-214" fmla="*/ 8995 h 10000"/>
                <a:gd name="connsiteX33-215" fmla="*/ 2525 w 10000"/>
                <a:gd name="connsiteY33-216" fmla="*/ 9099 h 10000"/>
                <a:gd name="connsiteX34-217" fmla="*/ 310 w 10000"/>
                <a:gd name="connsiteY34-218" fmla="*/ 9373 h 10000"/>
                <a:gd name="connsiteX35-219" fmla="*/ 0 w 10000"/>
                <a:gd name="connsiteY35-220" fmla="*/ 9373 h 10000"/>
                <a:gd name="connsiteX0-221" fmla="*/ 0 w 10000"/>
                <a:gd name="connsiteY0-222" fmla="*/ 9373 h 9373"/>
                <a:gd name="connsiteX1-223" fmla="*/ 974 w 10000"/>
                <a:gd name="connsiteY1-224" fmla="*/ 8812 h 9373"/>
                <a:gd name="connsiteX2-225" fmla="*/ 1464 w 10000"/>
                <a:gd name="connsiteY2-226" fmla="*/ 8538 h 9373"/>
                <a:gd name="connsiteX3-227" fmla="*/ 1861 w 10000"/>
                <a:gd name="connsiteY3-228" fmla="*/ 7977 h 9373"/>
                <a:gd name="connsiteX4-229" fmla="*/ 2128 w 10000"/>
                <a:gd name="connsiteY4-230" fmla="*/ 7794 h 9373"/>
                <a:gd name="connsiteX5-231" fmla="*/ 2481 w 10000"/>
                <a:gd name="connsiteY5-232" fmla="*/ 7977 h 9373"/>
                <a:gd name="connsiteX6-233" fmla="*/ 2748 w 10000"/>
                <a:gd name="connsiteY6-234" fmla="*/ 8342 h 9373"/>
                <a:gd name="connsiteX7-235" fmla="*/ 3766 w 10000"/>
                <a:gd name="connsiteY7-236" fmla="*/ 8446 h 9373"/>
                <a:gd name="connsiteX8-237" fmla="*/ 4696 w 10000"/>
                <a:gd name="connsiteY8-238" fmla="*/ 7507 h 9373"/>
                <a:gd name="connsiteX9-239" fmla="*/ 4833 w 10000"/>
                <a:gd name="connsiteY9-240" fmla="*/ 6110 h 9373"/>
                <a:gd name="connsiteX10-241" fmla="*/ 4876 w 10000"/>
                <a:gd name="connsiteY10-242" fmla="*/ 5836 h 9373"/>
                <a:gd name="connsiteX11-243" fmla="*/ 5273 w 10000"/>
                <a:gd name="connsiteY11-244" fmla="*/ 5640 h 9373"/>
                <a:gd name="connsiteX12-245" fmla="*/ 5360 w 10000"/>
                <a:gd name="connsiteY12-246" fmla="*/ 4151 h 9373"/>
                <a:gd name="connsiteX13-247" fmla="*/ 5980 w 10000"/>
                <a:gd name="connsiteY13-248" fmla="*/ 3225 h 9373"/>
                <a:gd name="connsiteX14-249" fmla="*/ 6247 w 10000"/>
                <a:gd name="connsiteY14-250" fmla="*/ 2572 h 9373"/>
                <a:gd name="connsiteX15-251" fmla="*/ 6650 w 10000"/>
                <a:gd name="connsiteY15-252" fmla="*/ 1723 h 9373"/>
                <a:gd name="connsiteX16-253" fmla="*/ 6780 w 10000"/>
                <a:gd name="connsiteY16-254" fmla="*/ 509 h 9373"/>
                <a:gd name="connsiteX17-255" fmla="*/ 7221 w 10000"/>
                <a:gd name="connsiteY17-256" fmla="*/ 235 h 9373"/>
                <a:gd name="connsiteX18-257" fmla="*/ 7581 w 10000"/>
                <a:gd name="connsiteY18-258" fmla="*/ 52 h 9373"/>
                <a:gd name="connsiteX19-259" fmla="*/ 8151 w 10000"/>
                <a:gd name="connsiteY19-260" fmla="*/ 614 h 9373"/>
                <a:gd name="connsiteX20-261" fmla="*/ 8418 w 10000"/>
                <a:gd name="connsiteY20-262" fmla="*/ 1162 h 9373"/>
                <a:gd name="connsiteX21-263" fmla="*/ 8821 w 10000"/>
                <a:gd name="connsiteY21-264" fmla="*/ 3120 h 9373"/>
                <a:gd name="connsiteX22-265" fmla="*/ 8908 w 10000"/>
                <a:gd name="connsiteY22-266" fmla="*/ 4243 h 9373"/>
                <a:gd name="connsiteX23-267" fmla="*/ 9175 w 10000"/>
                <a:gd name="connsiteY23-268" fmla="*/ 4426 h 9373"/>
                <a:gd name="connsiteX24-269" fmla="*/ 9659 w 10000"/>
                <a:gd name="connsiteY24-270" fmla="*/ 5640 h 9373"/>
                <a:gd name="connsiteX25-271" fmla="*/ 9882 w 10000"/>
                <a:gd name="connsiteY25-272" fmla="*/ 6671 h 9373"/>
                <a:gd name="connsiteX26-273" fmla="*/ 9926 w 10000"/>
                <a:gd name="connsiteY26-274" fmla="*/ 6945 h 9373"/>
                <a:gd name="connsiteX27-275" fmla="*/ 9752 w 10000"/>
                <a:gd name="connsiteY27-276" fmla="*/ 7415 h 9373"/>
                <a:gd name="connsiteX28-277" fmla="*/ 9615 w 10000"/>
                <a:gd name="connsiteY28-278" fmla="*/ 8629 h 9373"/>
                <a:gd name="connsiteX29-279" fmla="*/ 9485 w 10000"/>
                <a:gd name="connsiteY29-280" fmla="*/ 8721 h 9373"/>
                <a:gd name="connsiteX30-281" fmla="*/ 9218 w 10000"/>
                <a:gd name="connsiteY30-282" fmla="*/ 9099 h 9373"/>
                <a:gd name="connsiteX31-283" fmla="*/ 8288 w 10000"/>
                <a:gd name="connsiteY31-284" fmla="*/ 9282 h 9373"/>
                <a:gd name="connsiteX32-285" fmla="*/ 6557 w 10000"/>
                <a:gd name="connsiteY32-286" fmla="*/ 8995 h 9373"/>
                <a:gd name="connsiteX33-287" fmla="*/ 310 w 10000"/>
                <a:gd name="connsiteY33-288" fmla="*/ 9373 h 9373"/>
                <a:gd name="connsiteX34-289" fmla="*/ 0 w 10000"/>
                <a:gd name="connsiteY34-290" fmla="*/ 9373 h 9373"/>
                <a:gd name="connsiteX0-291" fmla="*/ 0 w 10000"/>
                <a:gd name="connsiteY0-292" fmla="*/ 10000 h 10000"/>
                <a:gd name="connsiteX1-293" fmla="*/ 974 w 10000"/>
                <a:gd name="connsiteY1-294" fmla="*/ 9401 h 10000"/>
                <a:gd name="connsiteX2-295" fmla="*/ 1464 w 10000"/>
                <a:gd name="connsiteY2-296" fmla="*/ 9109 h 10000"/>
                <a:gd name="connsiteX3-297" fmla="*/ 1861 w 10000"/>
                <a:gd name="connsiteY3-298" fmla="*/ 8511 h 10000"/>
                <a:gd name="connsiteX4-299" fmla="*/ 2128 w 10000"/>
                <a:gd name="connsiteY4-300" fmla="*/ 8315 h 10000"/>
                <a:gd name="connsiteX5-301" fmla="*/ 2481 w 10000"/>
                <a:gd name="connsiteY5-302" fmla="*/ 8511 h 10000"/>
                <a:gd name="connsiteX6-303" fmla="*/ 2748 w 10000"/>
                <a:gd name="connsiteY6-304" fmla="*/ 8900 h 10000"/>
                <a:gd name="connsiteX7-305" fmla="*/ 3766 w 10000"/>
                <a:gd name="connsiteY7-306" fmla="*/ 9011 h 10000"/>
                <a:gd name="connsiteX8-307" fmla="*/ 4696 w 10000"/>
                <a:gd name="connsiteY8-308" fmla="*/ 8009 h 10000"/>
                <a:gd name="connsiteX9-309" fmla="*/ 4833 w 10000"/>
                <a:gd name="connsiteY9-310" fmla="*/ 6519 h 10000"/>
                <a:gd name="connsiteX10-311" fmla="*/ 4876 w 10000"/>
                <a:gd name="connsiteY10-312" fmla="*/ 6226 h 10000"/>
                <a:gd name="connsiteX11-313" fmla="*/ 5273 w 10000"/>
                <a:gd name="connsiteY11-314" fmla="*/ 6017 h 10000"/>
                <a:gd name="connsiteX12-315" fmla="*/ 5360 w 10000"/>
                <a:gd name="connsiteY12-316" fmla="*/ 4429 h 10000"/>
                <a:gd name="connsiteX13-317" fmla="*/ 5980 w 10000"/>
                <a:gd name="connsiteY13-318" fmla="*/ 3441 h 10000"/>
                <a:gd name="connsiteX14-319" fmla="*/ 6247 w 10000"/>
                <a:gd name="connsiteY14-320" fmla="*/ 2744 h 10000"/>
                <a:gd name="connsiteX15-321" fmla="*/ 6650 w 10000"/>
                <a:gd name="connsiteY15-322" fmla="*/ 1838 h 10000"/>
                <a:gd name="connsiteX16-323" fmla="*/ 6780 w 10000"/>
                <a:gd name="connsiteY16-324" fmla="*/ 543 h 10000"/>
                <a:gd name="connsiteX17-325" fmla="*/ 7221 w 10000"/>
                <a:gd name="connsiteY17-326" fmla="*/ 251 h 10000"/>
                <a:gd name="connsiteX18-327" fmla="*/ 7581 w 10000"/>
                <a:gd name="connsiteY18-328" fmla="*/ 55 h 10000"/>
                <a:gd name="connsiteX19-329" fmla="*/ 8151 w 10000"/>
                <a:gd name="connsiteY19-330" fmla="*/ 655 h 10000"/>
                <a:gd name="connsiteX20-331" fmla="*/ 8418 w 10000"/>
                <a:gd name="connsiteY20-332" fmla="*/ 1240 h 10000"/>
                <a:gd name="connsiteX21-333" fmla="*/ 8821 w 10000"/>
                <a:gd name="connsiteY21-334" fmla="*/ 3329 h 10000"/>
                <a:gd name="connsiteX22-335" fmla="*/ 8908 w 10000"/>
                <a:gd name="connsiteY22-336" fmla="*/ 4527 h 10000"/>
                <a:gd name="connsiteX23-337" fmla="*/ 9175 w 10000"/>
                <a:gd name="connsiteY23-338" fmla="*/ 4722 h 10000"/>
                <a:gd name="connsiteX24-339" fmla="*/ 9659 w 10000"/>
                <a:gd name="connsiteY24-340" fmla="*/ 6017 h 10000"/>
                <a:gd name="connsiteX25-341" fmla="*/ 9882 w 10000"/>
                <a:gd name="connsiteY25-342" fmla="*/ 7117 h 10000"/>
                <a:gd name="connsiteX26-343" fmla="*/ 9926 w 10000"/>
                <a:gd name="connsiteY26-344" fmla="*/ 7410 h 10000"/>
                <a:gd name="connsiteX27-345" fmla="*/ 9752 w 10000"/>
                <a:gd name="connsiteY27-346" fmla="*/ 7911 h 10000"/>
                <a:gd name="connsiteX28-347" fmla="*/ 9615 w 10000"/>
                <a:gd name="connsiteY28-348" fmla="*/ 9206 h 10000"/>
                <a:gd name="connsiteX29-349" fmla="*/ 9485 w 10000"/>
                <a:gd name="connsiteY29-350" fmla="*/ 9304 h 10000"/>
                <a:gd name="connsiteX30-351" fmla="*/ 9218 w 10000"/>
                <a:gd name="connsiteY30-352" fmla="*/ 9708 h 10000"/>
                <a:gd name="connsiteX31-353" fmla="*/ 8288 w 10000"/>
                <a:gd name="connsiteY31-354" fmla="*/ 9903 h 10000"/>
                <a:gd name="connsiteX32-355" fmla="*/ 310 w 10000"/>
                <a:gd name="connsiteY32-356" fmla="*/ 10000 h 10000"/>
                <a:gd name="connsiteX33-357" fmla="*/ 0 w 10000"/>
                <a:gd name="connsiteY33-358" fmla="*/ 10000 h 10000"/>
                <a:gd name="connsiteX0-359" fmla="*/ 0 w 10000"/>
                <a:gd name="connsiteY0-360" fmla="*/ 10000 h 10000"/>
                <a:gd name="connsiteX1-361" fmla="*/ 974 w 10000"/>
                <a:gd name="connsiteY1-362" fmla="*/ 9401 h 10000"/>
                <a:gd name="connsiteX2-363" fmla="*/ 1464 w 10000"/>
                <a:gd name="connsiteY2-364" fmla="*/ 9109 h 10000"/>
                <a:gd name="connsiteX3-365" fmla="*/ 1861 w 10000"/>
                <a:gd name="connsiteY3-366" fmla="*/ 8511 h 10000"/>
                <a:gd name="connsiteX4-367" fmla="*/ 2128 w 10000"/>
                <a:gd name="connsiteY4-368" fmla="*/ 8315 h 10000"/>
                <a:gd name="connsiteX5-369" fmla="*/ 2481 w 10000"/>
                <a:gd name="connsiteY5-370" fmla="*/ 8511 h 10000"/>
                <a:gd name="connsiteX6-371" fmla="*/ 2748 w 10000"/>
                <a:gd name="connsiteY6-372" fmla="*/ 8900 h 10000"/>
                <a:gd name="connsiteX7-373" fmla="*/ 3766 w 10000"/>
                <a:gd name="connsiteY7-374" fmla="*/ 9011 h 10000"/>
                <a:gd name="connsiteX8-375" fmla="*/ 4696 w 10000"/>
                <a:gd name="connsiteY8-376" fmla="*/ 8009 h 10000"/>
                <a:gd name="connsiteX9-377" fmla="*/ 4833 w 10000"/>
                <a:gd name="connsiteY9-378" fmla="*/ 6519 h 10000"/>
                <a:gd name="connsiteX10-379" fmla="*/ 4876 w 10000"/>
                <a:gd name="connsiteY10-380" fmla="*/ 6226 h 10000"/>
                <a:gd name="connsiteX11-381" fmla="*/ 5273 w 10000"/>
                <a:gd name="connsiteY11-382" fmla="*/ 6017 h 10000"/>
                <a:gd name="connsiteX12-383" fmla="*/ 5360 w 10000"/>
                <a:gd name="connsiteY12-384" fmla="*/ 4429 h 10000"/>
                <a:gd name="connsiteX13-385" fmla="*/ 5980 w 10000"/>
                <a:gd name="connsiteY13-386" fmla="*/ 3441 h 10000"/>
                <a:gd name="connsiteX14-387" fmla="*/ 6247 w 10000"/>
                <a:gd name="connsiteY14-388" fmla="*/ 2744 h 10000"/>
                <a:gd name="connsiteX15-389" fmla="*/ 6650 w 10000"/>
                <a:gd name="connsiteY15-390" fmla="*/ 1838 h 10000"/>
                <a:gd name="connsiteX16-391" fmla="*/ 6780 w 10000"/>
                <a:gd name="connsiteY16-392" fmla="*/ 543 h 10000"/>
                <a:gd name="connsiteX17-393" fmla="*/ 7221 w 10000"/>
                <a:gd name="connsiteY17-394" fmla="*/ 251 h 10000"/>
                <a:gd name="connsiteX18-395" fmla="*/ 7581 w 10000"/>
                <a:gd name="connsiteY18-396" fmla="*/ 55 h 10000"/>
                <a:gd name="connsiteX19-397" fmla="*/ 8151 w 10000"/>
                <a:gd name="connsiteY19-398" fmla="*/ 655 h 10000"/>
                <a:gd name="connsiteX20-399" fmla="*/ 8418 w 10000"/>
                <a:gd name="connsiteY20-400" fmla="*/ 1240 h 10000"/>
                <a:gd name="connsiteX21-401" fmla="*/ 8821 w 10000"/>
                <a:gd name="connsiteY21-402" fmla="*/ 3329 h 10000"/>
                <a:gd name="connsiteX22-403" fmla="*/ 8908 w 10000"/>
                <a:gd name="connsiteY22-404" fmla="*/ 4527 h 10000"/>
                <a:gd name="connsiteX23-405" fmla="*/ 9175 w 10000"/>
                <a:gd name="connsiteY23-406" fmla="*/ 4722 h 10000"/>
                <a:gd name="connsiteX24-407" fmla="*/ 9659 w 10000"/>
                <a:gd name="connsiteY24-408" fmla="*/ 6017 h 10000"/>
                <a:gd name="connsiteX25-409" fmla="*/ 9882 w 10000"/>
                <a:gd name="connsiteY25-410" fmla="*/ 7117 h 10000"/>
                <a:gd name="connsiteX26-411" fmla="*/ 9926 w 10000"/>
                <a:gd name="connsiteY26-412" fmla="*/ 7410 h 10000"/>
                <a:gd name="connsiteX27-413" fmla="*/ 9752 w 10000"/>
                <a:gd name="connsiteY27-414" fmla="*/ 7911 h 10000"/>
                <a:gd name="connsiteX28-415" fmla="*/ 9615 w 10000"/>
                <a:gd name="connsiteY28-416" fmla="*/ 9206 h 10000"/>
                <a:gd name="connsiteX29-417" fmla="*/ 9218 w 10000"/>
                <a:gd name="connsiteY29-418" fmla="*/ 9708 h 10000"/>
                <a:gd name="connsiteX30-419" fmla="*/ 8288 w 10000"/>
                <a:gd name="connsiteY30-420" fmla="*/ 9903 h 10000"/>
                <a:gd name="connsiteX31-421" fmla="*/ 310 w 10000"/>
                <a:gd name="connsiteY31-422" fmla="*/ 10000 h 10000"/>
                <a:gd name="connsiteX32-423" fmla="*/ 0 w 10000"/>
                <a:gd name="connsiteY32-424" fmla="*/ 10000 h 10000"/>
                <a:gd name="connsiteX0-425" fmla="*/ 0 w 10000"/>
                <a:gd name="connsiteY0-426" fmla="*/ 10000 h 10000"/>
                <a:gd name="connsiteX1-427" fmla="*/ 974 w 10000"/>
                <a:gd name="connsiteY1-428" fmla="*/ 9401 h 10000"/>
                <a:gd name="connsiteX2-429" fmla="*/ 1464 w 10000"/>
                <a:gd name="connsiteY2-430" fmla="*/ 9109 h 10000"/>
                <a:gd name="connsiteX3-431" fmla="*/ 1861 w 10000"/>
                <a:gd name="connsiteY3-432" fmla="*/ 8511 h 10000"/>
                <a:gd name="connsiteX4-433" fmla="*/ 2128 w 10000"/>
                <a:gd name="connsiteY4-434" fmla="*/ 8315 h 10000"/>
                <a:gd name="connsiteX5-435" fmla="*/ 2481 w 10000"/>
                <a:gd name="connsiteY5-436" fmla="*/ 8511 h 10000"/>
                <a:gd name="connsiteX6-437" fmla="*/ 2748 w 10000"/>
                <a:gd name="connsiteY6-438" fmla="*/ 8900 h 10000"/>
                <a:gd name="connsiteX7-439" fmla="*/ 3766 w 10000"/>
                <a:gd name="connsiteY7-440" fmla="*/ 9011 h 10000"/>
                <a:gd name="connsiteX8-441" fmla="*/ 4696 w 10000"/>
                <a:gd name="connsiteY8-442" fmla="*/ 8009 h 10000"/>
                <a:gd name="connsiteX9-443" fmla="*/ 4833 w 10000"/>
                <a:gd name="connsiteY9-444" fmla="*/ 6519 h 10000"/>
                <a:gd name="connsiteX10-445" fmla="*/ 4876 w 10000"/>
                <a:gd name="connsiteY10-446" fmla="*/ 6226 h 10000"/>
                <a:gd name="connsiteX11-447" fmla="*/ 5273 w 10000"/>
                <a:gd name="connsiteY11-448" fmla="*/ 6017 h 10000"/>
                <a:gd name="connsiteX12-449" fmla="*/ 5360 w 10000"/>
                <a:gd name="connsiteY12-450" fmla="*/ 4429 h 10000"/>
                <a:gd name="connsiteX13-451" fmla="*/ 5980 w 10000"/>
                <a:gd name="connsiteY13-452" fmla="*/ 3441 h 10000"/>
                <a:gd name="connsiteX14-453" fmla="*/ 6247 w 10000"/>
                <a:gd name="connsiteY14-454" fmla="*/ 2744 h 10000"/>
                <a:gd name="connsiteX15-455" fmla="*/ 6650 w 10000"/>
                <a:gd name="connsiteY15-456" fmla="*/ 1838 h 10000"/>
                <a:gd name="connsiteX16-457" fmla="*/ 6780 w 10000"/>
                <a:gd name="connsiteY16-458" fmla="*/ 543 h 10000"/>
                <a:gd name="connsiteX17-459" fmla="*/ 7221 w 10000"/>
                <a:gd name="connsiteY17-460" fmla="*/ 251 h 10000"/>
                <a:gd name="connsiteX18-461" fmla="*/ 7581 w 10000"/>
                <a:gd name="connsiteY18-462" fmla="*/ 55 h 10000"/>
                <a:gd name="connsiteX19-463" fmla="*/ 8151 w 10000"/>
                <a:gd name="connsiteY19-464" fmla="*/ 655 h 10000"/>
                <a:gd name="connsiteX20-465" fmla="*/ 8418 w 10000"/>
                <a:gd name="connsiteY20-466" fmla="*/ 1240 h 10000"/>
                <a:gd name="connsiteX21-467" fmla="*/ 8821 w 10000"/>
                <a:gd name="connsiteY21-468" fmla="*/ 3329 h 10000"/>
                <a:gd name="connsiteX22-469" fmla="*/ 8908 w 10000"/>
                <a:gd name="connsiteY22-470" fmla="*/ 4527 h 10000"/>
                <a:gd name="connsiteX23-471" fmla="*/ 9175 w 10000"/>
                <a:gd name="connsiteY23-472" fmla="*/ 4722 h 10000"/>
                <a:gd name="connsiteX24-473" fmla="*/ 9659 w 10000"/>
                <a:gd name="connsiteY24-474" fmla="*/ 6017 h 10000"/>
                <a:gd name="connsiteX25-475" fmla="*/ 9882 w 10000"/>
                <a:gd name="connsiteY25-476" fmla="*/ 7117 h 10000"/>
                <a:gd name="connsiteX26-477" fmla="*/ 9926 w 10000"/>
                <a:gd name="connsiteY26-478" fmla="*/ 7410 h 10000"/>
                <a:gd name="connsiteX27-479" fmla="*/ 9752 w 10000"/>
                <a:gd name="connsiteY27-480" fmla="*/ 7911 h 10000"/>
                <a:gd name="connsiteX28-481" fmla="*/ 9218 w 10000"/>
                <a:gd name="connsiteY28-482" fmla="*/ 9708 h 10000"/>
                <a:gd name="connsiteX29-483" fmla="*/ 8288 w 10000"/>
                <a:gd name="connsiteY29-484" fmla="*/ 9903 h 10000"/>
                <a:gd name="connsiteX30-485" fmla="*/ 310 w 10000"/>
                <a:gd name="connsiteY30-486" fmla="*/ 10000 h 10000"/>
                <a:gd name="connsiteX31-487" fmla="*/ 0 w 10000"/>
                <a:gd name="connsiteY31-488" fmla="*/ 10000 h 10000"/>
                <a:gd name="connsiteX0-489" fmla="*/ 0 w 10000"/>
                <a:gd name="connsiteY0-490" fmla="*/ 10000 h 10033"/>
                <a:gd name="connsiteX1-491" fmla="*/ 974 w 10000"/>
                <a:gd name="connsiteY1-492" fmla="*/ 9401 h 10033"/>
                <a:gd name="connsiteX2-493" fmla="*/ 1464 w 10000"/>
                <a:gd name="connsiteY2-494" fmla="*/ 9109 h 10033"/>
                <a:gd name="connsiteX3-495" fmla="*/ 1861 w 10000"/>
                <a:gd name="connsiteY3-496" fmla="*/ 8511 h 10033"/>
                <a:gd name="connsiteX4-497" fmla="*/ 2128 w 10000"/>
                <a:gd name="connsiteY4-498" fmla="*/ 8315 h 10033"/>
                <a:gd name="connsiteX5-499" fmla="*/ 2481 w 10000"/>
                <a:gd name="connsiteY5-500" fmla="*/ 8511 h 10033"/>
                <a:gd name="connsiteX6-501" fmla="*/ 2748 w 10000"/>
                <a:gd name="connsiteY6-502" fmla="*/ 8900 h 10033"/>
                <a:gd name="connsiteX7-503" fmla="*/ 3766 w 10000"/>
                <a:gd name="connsiteY7-504" fmla="*/ 9011 h 10033"/>
                <a:gd name="connsiteX8-505" fmla="*/ 4696 w 10000"/>
                <a:gd name="connsiteY8-506" fmla="*/ 8009 h 10033"/>
                <a:gd name="connsiteX9-507" fmla="*/ 4833 w 10000"/>
                <a:gd name="connsiteY9-508" fmla="*/ 6519 h 10033"/>
                <a:gd name="connsiteX10-509" fmla="*/ 4876 w 10000"/>
                <a:gd name="connsiteY10-510" fmla="*/ 6226 h 10033"/>
                <a:gd name="connsiteX11-511" fmla="*/ 5273 w 10000"/>
                <a:gd name="connsiteY11-512" fmla="*/ 6017 h 10033"/>
                <a:gd name="connsiteX12-513" fmla="*/ 5360 w 10000"/>
                <a:gd name="connsiteY12-514" fmla="*/ 4429 h 10033"/>
                <a:gd name="connsiteX13-515" fmla="*/ 5980 w 10000"/>
                <a:gd name="connsiteY13-516" fmla="*/ 3441 h 10033"/>
                <a:gd name="connsiteX14-517" fmla="*/ 6247 w 10000"/>
                <a:gd name="connsiteY14-518" fmla="*/ 2744 h 10033"/>
                <a:gd name="connsiteX15-519" fmla="*/ 6650 w 10000"/>
                <a:gd name="connsiteY15-520" fmla="*/ 1838 h 10033"/>
                <a:gd name="connsiteX16-521" fmla="*/ 6780 w 10000"/>
                <a:gd name="connsiteY16-522" fmla="*/ 543 h 10033"/>
                <a:gd name="connsiteX17-523" fmla="*/ 7221 w 10000"/>
                <a:gd name="connsiteY17-524" fmla="*/ 251 h 10033"/>
                <a:gd name="connsiteX18-525" fmla="*/ 7581 w 10000"/>
                <a:gd name="connsiteY18-526" fmla="*/ 55 h 10033"/>
                <a:gd name="connsiteX19-527" fmla="*/ 8151 w 10000"/>
                <a:gd name="connsiteY19-528" fmla="*/ 655 h 10033"/>
                <a:gd name="connsiteX20-529" fmla="*/ 8418 w 10000"/>
                <a:gd name="connsiteY20-530" fmla="*/ 1240 h 10033"/>
                <a:gd name="connsiteX21-531" fmla="*/ 8821 w 10000"/>
                <a:gd name="connsiteY21-532" fmla="*/ 3329 h 10033"/>
                <a:gd name="connsiteX22-533" fmla="*/ 8908 w 10000"/>
                <a:gd name="connsiteY22-534" fmla="*/ 4527 h 10033"/>
                <a:gd name="connsiteX23-535" fmla="*/ 9175 w 10000"/>
                <a:gd name="connsiteY23-536" fmla="*/ 4722 h 10033"/>
                <a:gd name="connsiteX24-537" fmla="*/ 9659 w 10000"/>
                <a:gd name="connsiteY24-538" fmla="*/ 6017 h 10033"/>
                <a:gd name="connsiteX25-539" fmla="*/ 9882 w 10000"/>
                <a:gd name="connsiteY25-540" fmla="*/ 7117 h 10033"/>
                <a:gd name="connsiteX26-541" fmla="*/ 9926 w 10000"/>
                <a:gd name="connsiteY26-542" fmla="*/ 7410 h 10033"/>
                <a:gd name="connsiteX27-543" fmla="*/ 9752 w 10000"/>
                <a:gd name="connsiteY27-544" fmla="*/ 7911 h 10033"/>
                <a:gd name="connsiteX28-545" fmla="*/ 9259 w 10000"/>
                <a:gd name="connsiteY28-546" fmla="*/ 9810 h 10033"/>
                <a:gd name="connsiteX29-547" fmla="*/ 8288 w 10000"/>
                <a:gd name="connsiteY29-548" fmla="*/ 9903 h 10033"/>
                <a:gd name="connsiteX30-549" fmla="*/ 310 w 10000"/>
                <a:gd name="connsiteY30-550" fmla="*/ 10000 h 10033"/>
                <a:gd name="connsiteX31-551" fmla="*/ 0 w 10000"/>
                <a:gd name="connsiteY31-552" fmla="*/ 10000 h 10033"/>
                <a:gd name="connsiteX0-553" fmla="*/ 0 w 10000"/>
                <a:gd name="connsiteY0-554" fmla="*/ 10000 h 10158"/>
                <a:gd name="connsiteX1-555" fmla="*/ 974 w 10000"/>
                <a:gd name="connsiteY1-556" fmla="*/ 9401 h 10158"/>
                <a:gd name="connsiteX2-557" fmla="*/ 1464 w 10000"/>
                <a:gd name="connsiteY2-558" fmla="*/ 9109 h 10158"/>
                <a:gd name="connsiteX3-559" fmla="*/ 1861 w 10000"/>
                <a:gd name="connsiteY3-560" fmla="*/ 8511 h 10158"/>
                <a:gd name="connsiteX4-561" fmla="*/ 2128 w 10000"/>
                <a:gd name="connsiteY4-562" fmla="*/ 8315 h 10158"/>
                <a:gd name="connsiteX5-563" fmla="*/ 2481 w 10000"/>
                <a:gd name="connsiteY5-564" fmla="*/ 8511 h 10158"/>
                <a:gd name="connsiteX6-565" fmla="*/ 2748 w 10000"/>
                <a:gd name="connsiteY6-566" fmla="*/ 8900 h 10158"/>
                <a:gd name="connsiteX7-567" fmla="*/ 3766 w 10000"/>
                <a:gd name="connsiteY7-568" fmla="*/ 9011 h 10158"/>
                <a:gd name="connsiteX8-569" fmla="*/ 4696 w 10000"/>
                <a:gd name="connsiteY8-570" fmla="*/ 8009 h 10158"/>
                <a:gd name="connsiteX9-571" fmla="*/ 4833 w 10000"/>
                <a:gd name="connsiteY9-572" fmla="*/ 6519 h 10158"/>
                <a:gd name="connsiteX10-573" fmla="*/ 4876 w 10000"/>
                <a:gd name="connsiteY10-574" fmla="*/ 6226 h 10158"/>
                <a:gd name="connsiteX11-575" fmla="*/ 5273 w 10000"/>
                <a:gd name="connsiteY11-576" fmla="*/ 6017 h 10158"/>
                <a:gd name="connsiteX12-577" fmla="*/ 5360 w 10000"/>
                <a:gd name="connsiteY12-578" fmla="*/ 4429 h 10158"/>
                <a:gd name="connsiteX13-579" fmla="*/ 5980 w 10000"/>
                <a:gd name="connsiteY13-580" fmla="*/ 3441 h 10158"/>
                <a:gd name="connsiteX14-581" fmla="*/ 6247 w 10000"/>
                <a:gd name="connsiteY14-582" fmla="*/ 2744 h 10158"/>
                <a:gd name="connsiteX15-583" fmla="*/ 6650 w 10000"/>
                <a:gd name="connsiteY15-584" fmla="*/ 1838 h 10158"/>
                <a:gd name="connsiteX16-585" fmla="*/ 6780 w 10000"/>
                <a:gd name="connsiteY16-586" fmla="*/ 543 h 10158"/>
                <a:gd name="connsiteX17-587" fmla="*/ 7221 w 10000"/>
                <a:gd name="connsiteY17-588" fmla="*/ 251 h 10158"/>
                <a:gd name="connsiteX18-589" fmla="*/ 7581 w 10000"/>
                <a:gd name="connsiteY18-590" fmla="*/ 55 h 10158"/>
                <a:gd name="connsiteX19-591" fmla="*/ 8151 w 10000"/>
                <a:gd name="connsiteY19-592" fmla="*/ 655 h 10158"/>
                <a:gd name="connsiteX20-593" fmla="*/ 8418 w 10000"/>
                <a:gd name="connsiteY20-594" fmla="*/ 1240 h 10158"/>
                <a:gd name="connsiteX21-595" fmla="*/ 8821 w 10000"/>
                <a:gd name="connsiteY21-596" fmla="*/ 3329 h 10158"/>
                <a:gd name="connsiteX22-597" fmla="*/ 8908 w 10000"/>
                <a:gd name="connsiteY22-598" fmla="*/ 4527 h 10158"/>
                <a:gd name="connsiteX23-599" fmla="*/ 9175 w 10000"/>
                <a:gd name="connsiteY23-600" fmla="*/ 4722 h 10158"/>
                <a:gd name="connsiteX24-601" fmla="*/ 9659 w 10000"/>
                <a:gd name="connsiteY24-602" fmla="*/ 6017 h 10158"/>
                <a:gd name="connsiteX25-603" fmla="*/ 9882 w 10000"/>
                <a:gd name="connsiteY25-604" fmla="*/ 7117 h 10158"/>
                <a:gd name="connsiteX26-605" fmla="*/ 9926 w 10000"/>
                <a:gd name="connsiteY26-606" fmla="*/ 7410 h 10158"/>
                <a:gd name="connsiteX27-607" fmla="*/ 9752 w 10000"/>
                <a:gd name="connsiteY27-608" fmla="*/ 7911 h 10158"/>
                <a:gd name="connsiteX28-609" fmla="*/ 9259 w 10000"/>
                <a:gd name="connsiteY28-610" fmla="*/ 9810 h 10158"/>
                <a:gd name="connsiteX29-611" fmla="*/ 310 w 10000"/>
                <a:gd name="connsiteY29-612" fmla="*/ 10000 h 10158"/>
                <a:gd name="connsiteX30-613" fmla="*/ 0 w 10000"/>
                <a:gd name="connsiteY30-614" fmla="*/ 10000 h 10158"/>
                <a:gd name="connsiteX0-615" fmla="*/ 0 w 10000"/>
                <a:gd name="connsiteY0-616" fmla="*/ 10000 h 10000"/>
                <a:gd name="connsiteX1-617" fmla="*/ 974 w 10000"/>
                <a:gd name="connsiteY1-618" fmla="*/ 9401 h 10000"/>
                <a:gd name="connsiteX2-619" fmla="*/ 1464 w 10000"/>
                <a:gd name="connsiteY2-620" fmla="*/ 9109 h 10000"/>
                <a:gd name="connsiteX3-621" fmla="*/ 1861 w 10000"/>
                <a:gd name="connsiteY3-622" fmla="*/ 8511 h 10000"/>
                <a:gd name="connsiteX4-623" fmla="*/ 2128 w 10000"/>
                <a:gd name="connsiteY4-624" fmla="*/ 8315 h 10000"/>
                <a:gd name="connsiteX5-625" fmla="*/ 2481 w 10000"/>
                <a:gd name="connsiteY5-626" fmla="*/ 8511 h 10000"/>
                <a:gd name="connsiteX6-627" fmla="*/ 2748 w 10000"/>
                <a:gd name="connsiteY6-628" fmla="*/ 8900 h 10000"/>
                <a:gd name="connsiteX7-629" fmla="*/ 3766 w 10000"/>
                <a:gd name="connsiteY7-630" fmla="*/ 9011 h 10000"/>
                <a:gd name="connsiteX8-631" fmla="*/ 4696 w 10000"/>
                <a:gd name="connsiteY8-632" fmla="*/ 8009 h 10000"/>
                <a:gd name="connsiteX9-633" fmla="*/ 4833 w 10000"/>
                <a:gd name="connsiteY9-634" fmla="*/ 6519 h 10000"/>
                <a:gd name="connsiteX10-635" fmla="*/ 4876 w 10000"/>
                <a:gd name="connsiteY10-636" fmla="*/ 6226 h 10000"/>
                <a:gd name="connsiteX11-637" fmla="*/ 5273 w 10000"/>
                <a:gd name="connsiteY11-638" fmla="*/ 6017 h 10000"/>
                <a:gd name="connsiteX12-639" fmla="*/ 5360 w 10000"/>
                <a:gd name="connsiteY12-640" fmla="*/ 4429 h 10000"/>
                <a:gd name="connsiteX13-641" fmla="*/ 5980 w 10000"/>
                <a:gd name="connsiteY13-642" fmla="*/ 3441 h 10000"/>
                <a:gd name="connsiteX14-643" fmla="*/ 6247 w 10000"/>
                <a:gd name="connsiteY14-644" fmla="*/ 2744 h 10000"/>
                <a:gd name="connsiteX15-645" fmla="*/ 6650 w 10000"/>
                <a:gd name="connsiteY15-646" fmla="*/ 1838 h 10000"/>
                <a:gd name="connsiteX16-647" fmla="*/ 6780 w 10000"/>
                <a:gd name="connsiteY16-648" fmla="*/ 543 h 10000"/>
                <a:gd name="connsiteX17-649" fmla="*/ 7221 w 10000"/>
                <a:gd name="connsiteY17-650" fmla="*/ 251 h 10000"/>
                <a:gd name="connsiteX18-651" fmla="*/ 7581 w 10000"/>
                <a:gd name="connsiteY18-652" fmla="*/ 55 h 10000"/>
                <a:gd name="connsiteX19-653" fmla="*/ 8151 w 10000"/>
                <a:gd name="connsiteY19-654" fmla="*/ 655 h 10000"/>
                <a:gd name="connsiteX20-655" fmla="*/ 8418 w 10000"/>
                <a:gd name="connsiteY20-656" fmla="*/ 1240 h 10000"/>
                <a:gd name="connsiteX21-657" fmla="*/ 8821 w 10000"/>
                <a:gd name="connsiteY21-658" fmla="*/ 3329 h 10000"/>
                <a:gd name="connsiteX22-659" fmla="*/ 8908 w 10000"/>
                <a:gd name="connsiteY22-660" fmla="*/ 4527 h 10000"/>
                <a:gd name="connsiteX23-661" fmla="*/ 9175 w 10000"/>
                <a:gd name="connsiteY23-662" fmla="*/ 4722 h 10000"/>
                <a:gd name="connsiteX24-663" fmla="*/ 9659 w 10000"/>
                <a:gd name="connsiteY24-664" fmla="*/ 6017 h 10000"/>
                <a:gd name="connsiteX25-665" fmla="*/ 9882 w 10000"/>
                <a:gd name="connsiteY25-666" fmla="*/ 7117 h 10000"/>
                <a:gd name="connsiteX26-667" fmla="*/ 9926 w 10000"/>
                <a:gd name="connsiteY26-668" fmla="*/ 7410 h 10000"/>
                <a:gd name="connsiteX27-669" fmla="*/ 9752 w 10000"/>
                <a:gd name="connsiteY27-670" fmla="*/ 7911 h 10000"/>
                <a:gd name="connsiteX28-671" fmla="*/ 9259 w 10000"/>
                <a:gd name="connsiteY28-672" fmla="*/ 9810 h 10000"/>
                <a:gd name="connsiteX29-673" fmla="*/ 310 w 10000"/>
                <a:gd name="connsiteY29-674" fmla="*/ 10000 h 10000"/>
                <a:gd name="connsiteX30-675" fmla="*/ 0 w 10000"/>
                <a:gd name="connsiteY30-676" fmla="*/ 10000 h 10000"/>
                <a:gd name="connsiteX0-677" fmla="*/ 0 w 10000"/>
                <a:gd name="connsiteY0-678" fmla="*/ 10000 h 10000"/>
                <a:gd name="connsiteX1-679" fmla="*/ 974 w 10000"/>
                <a:gd name="connsiteY1-680" fmla="*/ 9401 h 10000"/>
                <a:gd name="connsiteX2-681" fmla="*/ 1464 w 10000"/>
                <a:gd name="connsiteY2-682" fmla="*/ 9109 h 10000"/>
                <a:gd name="connsiteX3-683" fmla="*/ 1861 w 10000"/>
                <a:gd name="connsiteY3-684" fmla="*/ 8511 h 10000"/>
                <a:gd name="connsiteX4-685" fmla="*/ 2128 w 10000"/>
                <a:gd name="connsiteY4-686" fmla="*/ 8315 h 10000"/>
                <a:gd name="connsiteX5-687" fmla="*/ 2481 w 10000"/>
                <a:gd name="connsiteY5-688" fmla="*/ 8511 h 10000"/>
                <a:gd name="connsiteX6-689" fmla="*/ 2748 w 10000"/>
                <a:gd name="connsiteY6-690" fmla="*/ 8900 h 10000"/>
                <a:gd name="connsiteX7-691" fmla="*/ 3766 w 10000"/>
                <a:gd name="connsiteY7-692" fmla="*/ 9011 h 10000"/>
                <a:gd name="connsiteX8-693" fmla="*/ 4696 w 10000"/>
                <a:gd name="connsiteY8-694" fmla="*/ 8009 h 10000"/>
                <a:gd name="connsiteX9-695" fmla="*/ 4833 w 10000"/>
                <a:gd name="connsiteY9-696" fmla="*/ 6519 h 10000"/>
                <a:gd name="connsiteX10-697" fmla="*/ 4876 w 10000"/>
                <a:gd name="connsiteY10-698" fmla="*/ 6226 h 10000"/>
                <a:gd name="connsiteX11-699" fmla="*/ 5360 w 10000"/>
                <a:gd name="connsiteY11-700" fmla="*/ 4429 h 10000"/>
                <a:gd name="connsiteX12-701" fmla="*/ 5980 w 10000"/>
                <a:gd name="connsiteY12-702" fmla="*/ 3441 h 10000"/>
                <a:gd name="connsiteX13-703" fmla="*/ 6247 w 10000"/>
                <a:gd name="connsiteY13-704" fmla="*/ 2744 h 10000"/>
                <a:gd name="connsiteX14-705" fmla="*/ 6650 w 10000"/>
                <a:gd name="connsiteY14-706" fmla="*/ 1838 h 10000"/>
                <a:gd name="connsiteX15-707" fmla="*/ 6780 w 10000"/>
                <a:gd name="connsiteY15-708" fmla="*/ 543 h 10000"/>
                <a:gd name="connsiteX16-709" fmla="*/ 7221 w 10000"/>
                <a:gd name="connsiteY16-710" fmla="*/ 251 h 10000"/>
                <a:gd name="connsiteX17-711" fmla="*/ 7581 w 10000"/>
                <a:gd name="connsiteY17-712" fmla="*/ 55 h 10000"/>
                <a:gd name="connsiteX18-713" fmla="*/ 8151 w 10000"/>
                <a:gd name="connsiteY18-714" fmla="*/ 655 h 10000"/>
                <a:gd name="connsiteX19-715" fmla="*/ 8418 w 10000"/>
                <a:gd name="connsiteY19-716" fmla="*/ 1240 h 10000"/>
                <a:gd name="connsiteX20-717" fmla="*/ 8821 w 10000"/>
                <a:gd name="connsiteY20-718" fmla="*/ 3329 h 10000"/>
                <a:gd name="connsiteX21-719" fmla="*/ 8908 w 10000"/>
                <a:gd name="connsiteY21-720" fmla="*/ 4527 h 10000"/>
                <a:gd name="connsiteX22-721" fmla="*/ 9175 w 10000"/>
                <a:gd name="connsiteY22-722" fmla="*/ 4722 h 10000"/>
                <a:gd name="connsiteX23-723" fmla="*/ 9659 w 10000"/>
                <a:gd name="connsiteY23-724" fmla="*/ 6017 h 10000"/>
                <a:gd name="connsiteX24-725" fmla="*/ 9882 w 10000"/>
                <a:gd name="connsiteY24-726" fmla="*/ 7117 h 10000"/>
                <a:gd name="connsiteX25-727" fmla="*/ 9926 w 10000"/>
                <a:gd name="connsiteY25-728" fmla="*/ 7410 h 10000"/>
                <a:gd name="connsiteX26-729" fmla="*/ 9752 w 10000"/>
                <a:gd name="connsiteY26-730" fmla="*/ 7911 h 10000"/>
                <a:gd name="connsiteX27-731" fmla="*/ 9259 w 10000"/>
                <a:gd name="connsiteY27-732" fmla="*/ 9810 h 10000"/>
                <a:gd name="connsiteX28-733" fmla="*/ 310 w 10000"/>
                <a:gd name="connsiteY28-734" fmla="*/ 10000 h 10000"/>
                <a:gd name="connsiteX29-735" fmla="*/ 0 w 10000"/>
                <a:gd name="connsiteY29-736" fmla="*/ 10000 h 10000"/>
                <a:gd name="connsiteX0-737" fmla="*/ 0 w 10000"/>
                <a:gd name="connsiteY0-738" fmla="*/ 10000 h 10000"/>
                <a:gd name="connsiteX1-739" fmla="*/ 974 w 10000"/>
                <a:gd name="connsiteY1-740" fmla="*/ 9401 h 10000"/>
                <a:gd name="connsiteX2-741" fmla="*/ 1464 w 10000"/>
                <a:gd name="connsiteY2-742" fmla="*/ 9109 h 10000"/>
                <a:gd name="connsiteX3-743" fmla="*/ 1861 w 10000"/>
                <a:gd name="connsiteY3-744" fmla="*/ 8511 h 10000"/>
                <a:gd name="connsiteX4-745" fmla="*/ 2128 w 10000"/>
                <a:gd name="connsiteY4-746" fmla="*/ 8315 h 10000"/>
                <a:gd name="connsiteX5-747" fmla="*/ 2481 w 10000"/>
                <a:gd name="connsiteY5-748" fmla="*/ 8511 h 10000"/>
                <a:gd name="connsiteX6-749" fmla="*/ 2748 w 10000"/>
                <a:gd name="connsiteY6-750" fmla="*/ 8900 h 10000"/>
                <a:gd name="connsiteX7-751" fmla="*/ 3766 w 10000"/>
                <a:gd name="connsiteY7-752" fmla="*/ 9011 h 10000"/>
                <a:gd name="connsiteX8-753" fmla="*/ 4696 w 10000"/>
                <a:gd name="connsiteY8-754" fmla="*/ 8009 h 10000"/>
                <a:gd name="connsiteX9-755" fmla="*/ 4833 w 10000"/>
                <a:gd name="connsiteY9-756" fmla="*/ 6519 h 10000"/>
                <a:gd name="connsiteX10-757" fmla="*/ 5360 w 10000"/>
                <a:gd name="connsiteY10-758" fmla="*/ 4429 h 10000"/>
                <a:gd name="connsiteX11-759" fmla="*/ 5980 w 10000"/>
                <a:gd name="connsiteY11-760" fmla="*/ 3441 h 10000"/>
                <a:gd name="connsiteX12-761" fmla="*/ 6247 w 10000"/>
                <a:gd name="connsiteY12-762" fmla="*/ 2744 h 10000"/>
                <a:gd name="connsiteX13-763" fmla="*/ 6650 w 10000"/>
                <a:gd name="connsiteY13-764" fmla="*/ 1838 h 10000"/>
                <a:gd name="connsiteX14-765" fmla="*/ 6780 w 10000"/>
                <a:gd name="connsiteY14-766" fmla="*/ 543 h 10000"/>
                <a:gd name="connsiteX15-767" fmla="*/ 7221 w 10000"/>
                <a:gd name="connsiteY15-768" fmla="*/ 251 h 10000"/>
                <a:gd name="connsiteX16-769" fmla="*/ 7581 w 10000"/>
                <a:gd name="connsiteY16-770" fmla="*/ 55 h 10000"/>
                <a:gd name="connsiteX17-771" fmla="*/ 8151 w 10000"/>
                <a:gd name="connsiteY17-772" fmla="*/ 655 h 10000"/>
                <a:gd name="connsiteX18-773" fmla="*/ 8418 w 10000"/>
                <a:gd name="connsiteY18-774" fmla="*/ 1240 h 10000"/>
                <a:gd name="connsiteX19-775" fmla="*/ 8821 w 10000"/>
                <a:gd name="connsiteY19-776" fmla="*/ 3329 h 10000"/>
                <a:gd name="connsiteX20-777" fmla="*/ 8908 w 10000"/>
                <a:gd name="connsiteY20-778" fmla="*/ 4527 h 10000"/>
                <a:gd name="connsiteX21-779" fmla="*/ 9175 w 10000"/>
                <a:gd name="connsiteY21-780" fmla="*/ 4722 h 10000"/>
                <a:gd name="connsiteX22-781" fmla="*/ 9659 w 10000"/>
                <a:gd name="connsiteY22-782" fmla="*/ 6017 h 10000"/>
                <a:gd name="connsiteX23-783" fmla="*/ 9882 w 10000"/>
                <a:gd name="connsiteY23-784" fmla="*/ 7117 h 10000"/>
                <a:gd name="connsiteX24-785" fmla="*/ 9926 w 10000"/>
                <a:gd name="connsiteY24-786" fmla="*/ 7410 h 10000"/>
                <a:gd name="connsiteX25-787" fmla="*/ 9752 w 10000"/>
                <a:gd name="connsiteY25-788" fmla="*/ 7911 h 10000"/>
                <a:gd name="connsiteX26-789" fmla="*/ 9259 w 10000"/>
                <a:gd name="connsiteY26-790" fmla="*/ 9810 h 10000"/>
                <a:gd name="connsiteX27-791" fmla="*/ 310 w 10000"/>
                <a:gd name="connsiteY27-792" fmla="*/ 10000 h 10000"/>
                <a:gd name="connsiteX28-793" fmla="*/ 0 w 10000"/>
                <a:gd name="connsiteY28-794" fmla="*/ 10000 h 10000"/>
                <a:gd name="connsiteX0-795" fmla="*/ 0 w 10000"/>
                <a:gd name="connsiteY0-796" fmla="*/ 10000 h 10000"/>
                <a:gd name="connsiteX1-797" fmla="*/ 974 w 10000"/>
                <a:gd name="connsiteY1-798" fmla="*/ 9401 h 10000"/>
                <a:gd name="connsiteX2-799" fmla="*/ 1464 w 10000"/>
                <a:gd name="connsiteY2-800" fmla="*/ 9109 h 10000"/>
                <a:gd name="connsiteX3-801" fmla="*/ 1861 w 10000"/>
                <a:gd name="connsiteY3-802" fmla="*/ 8511 h 10000"/>
                <a:gd name="connsiteX4-803" fmla="*/ 2128 w 10000"/>
                <a:gd name="connsiteY4-804" fmla="*/ 8315 h 10000"/>
                <a:gd name="connsiteX5-805" fmla="*/ 2481 w 10000"/>
                <a:gd name="connsiteY5-806" fmla="*/ 8511 h 10000"/>
                <a:gd name="connsiteX6-807" fmla="*/ 2748 w 10000"/>
                <a:gd name="connsiteY6-808" fmla="*/ 8900 h 10000"/>
                <a:gd name="connsiteX7-809" fmla="*/ 3766 w 10000"/>
                <a:gd name="connsiteY7-810" fmla="*/ 9011 h 10000"/>
                <a:gd name="connsiteX8-811" fmla="*/ 4696 w 10000"/>
                <a:gd name="connsiteY8-812" fmla="*/ 8009 h 10000"/>
                <a:gd name="connsiteX9-813" fmla="*/ 5360 w 10000"/>
                <a:gd name="connsiteY9-814" fmla="*/ 4429 h 10000"/>
                <a:gd name="connsiteX10-815" fmla="*/ 5980 w 10000"/>
                <a:gd name="connsiteY10-816" fmla="*/ 3441 h 10000"/>
                <a:gd name="connsiteX11-817" fmla="*/ 6247 w 10000"/>
                <a:gd name="connsiteY11-818" fmla="*/ 2744 h 10000"/>
                <a:gd name="connsiteX12-819" fmla="*/ 6650 w 10000"/>
                <a:gd name="connsiteY12-820" fmla="*/ 1838 h 10000"/>
                <a:gd name="connsiteX13-821" fmla="*/ 6780 w 10000"/>
                <a:gd name="connsiteY13-822" fmla="*/ 543 h 10000"/>
                <a:gd name="connsiteX14-823" fmla="*/ 7221 w 10000"/>
                <a:gd name="connsiteY14-824" fmla="*/ 251 h 10000"/>
                <a:gd name="connsiteX15-825" fmla="*/ 7581 w 10000"/>
                <a:gd name="connsiteY15-826" fmla="*/ 55 h 10000"/>
                <a:gd name="connsiteX16-827" fmla="*/ 8151 w 10000"/>
                <a:gd name="connsiteY16-828" fmla="*/ 655 h 10000"/>
                <a:gd name="connsiteX17-829" fmla="*/ 8418 w 10000"/>
                <a:gd name="connsiteY17-830" fmla="*/ 1240 h 10000"/>
                <a:gd name="connsiteX18-831" fmla="*/ 8821 w 10000"/>
                <a:gd name="connsiteY18-832" fmla="*/ 3329 h 10000"/>
                <a:gd name="connsiteX19-833" fmla="*/ 8908 w 10000"/>
                <a:gd name="connsiteY19-834" fmla="*/ 4527 h 10000"/>
                <a:gd name="connsiteX20-835" fmla="*/ 9175 w 10000"/>
                <a:gd name="connsiteY20-836" fmla="*/ 4722 h 10000"/>
                <a:gd name="connsiteX21-837" fmla="*/ 9659 w 10000"/>
                <a:gd name="connsiteY21-838" fmla="*/ 6017 h 10000"/>
                <a:gd name="connsiteX22-839" fmla="*/ 9882 w 10000"/>
                <a:gd name="connsiteY22-840" fmla="*/ 7117 h 10000"/>
                <a:gd name="connsiteX23-841" fmla="*/ 9926 w 10000"/>
                <a:gd name="connsiteY23-842" fmla="*/ 7410 h 10000"/>
                <a:gd name="connsiteX24-843" fmla="*/ 9752 w 10000"/>
                <a:gd name="connsiteY24-844" fmla="*/ 7911 h 10000"/>
                <a:gd name="connsiteX25-845" fmla="*/ 9259 w 10000"/>
                <a:gd name="connsiteY25-846" fmla="*/ 9810 h 10000"/>
                <a:gd name="connsiteX26-847" fmla="*/ 310 w 10000"/>
                <a:gd name="connsiteY26-848" fmla="*/ 10000 h 10000"/>
                <a:gd name="connsiteX27-849" fmla="*/ 0 w 10000"/>
                <a:gd name="connsiteY27-850" fmla="*/ 10000 h 10000"/>
                <a:gd name="connsiteX0-851" fmla="*/ 0 w 10000"/>
                <a:gd name="connsiteY0-852" fmla="*/ 10000 h 10000"/>
                <a:gd name="connsiteX1-853" fmla="*/ 974 w 10000"/>
                <a:gd name="connsiteY1-854" fmla="*/ 9401 h 10000"/>
                <a:gd name="connsiteX2-855" fmla="*/ 1464 w 10000"/>
                <a:gd name="connsiteY2-856" fmla="*/ 9109 h 10000"/>
                <a:gd name="connsiteX3-857" fmla="*/ 1861 w 10000"/>
                <a:gd name="connsiteY3-858" fmla="*/ 8511 h 10000"/>
                <a:gd name="connsiteX4-859" fmla="*/ 2128 w 10000"/>
                <a:gd name="connsiteY4-860" fmla="*/ 8315 h 10000"/>
                <a:gd name="connsiteX5-861" fmla="*/ 2481 w 10000"/>
                <a:gd name="connsiteY5-862" fmla="*/ 8511 h 10000"/>
                <a:gd name="connsiteX6-863" fmla="*/ 2748 w 10000"/>
                <a:gd name="connsiteY6-864" fmla="*/ 8900 h 10000"/>
                <a:gd name="connsiteX7-865" fmla="*/ 3766 w 10000"/>
                <a:gd name="connsiteY7-866" fmla="*/ 9011 h 10000"/>
                <a:gd name="connsiteX8-867" fmla="*/ 5360 w 10000"/>
                <a:gd name="connsiteY8-868" fmla="*/ 4429 h 10000"/>
                <a:gd name="connsiteX9-869" fmla="*/ 5980 w 10000"/>
                <a:gd name="connsiteY9-870" fmla="*/ 3441 h 10000"/>
                <a:gd name="connsiteX10-871" fmla="*/ 6247 w 10000"/>
                <a:gd name="connsiteY10-872" fmla="*/ 2744 h 10000"/>
                <a:gd name="connsiteX11-873" fmla="*/ 6650 w 10000"/>
                <a:gd name="connsiteY11-874" fmla="*/ 1838 h 10000"/>
                <a:gd name="connsiteX12-875" fmla="*/ 6780 w 10000"/>
                <a:gd name="connsiteY12-876" fmla="*/ 543 h 10000"/>
                <a:gd name="connsiteX13-877" fmla="*/ 7221 w 10000"/>
                <a:gd name="connsiteY13-878" fmla="*/ 251 h 10000"/>
                <a:gd name="connsiteX14-879" fmla="*/ 7581 w 10000"/>
                <a:gd name="connsiteY14-880" fmla="*/ 55 h 10000"/>
                <a:gd name="connsiteX15-881" fmla="*/ 8151 w 10000"/>
                <a:gd name="connsiteY15-882" fmla="*/ 655 h 10000"/>
                <a:gd name="connsiteX16-883" fmla="*/ 8418 w 10000"/>
                <a:gd name="connsiteY16-884" fmla="*/ 1240 h 10000"/>
                <a:gd name="connsiteX17-885" fmla="*/ 8821 w 10000"/>
                <a:gd name="connsiteY17-886" fmla="*/ 3329 h 10000"/>
                <a:gd name="connsiteX18-887" fmla="*/ 8908 w 10000"/>
                <a:gd name="connsiteY18-888" fmla="*/ 4527 h 10000"/>
                <a:gd name="connsiteX19-889" fmla="*/ 9175 w 10000"/>
                <a:gd name="connsiteY19-890" fmla="*/ 4722 h 10000"/>
                <a:gd name="connsiteX20-891" fmla="*/ 9659 w 10000"/>
                <a:gd name="connsiteY20-892" fmla="*/ 6017 h 10000"/>
                <a:gd name="connsiteX21-893" fmla="*/ 9882 w 10000"/>
                <a:gd name="connsiteY21-894" fmla="*/ 7117 h 10000"/>
                <a:gd name="connsiteX22-895" fmla="*/ 9926 w 10000"/>
                <a:gd name="connsiteY22-896" fmla="*/ 7410 h 10000"/>
                <a:gd name="connsiteX23-897" fmla="*/ 9752 w 10000"/>
                <a:gd name="connsiteY23-898" fmla="*/ 7911 h 10000"/>
                <a:gd name="connsiteX24-899" fmla="*/ 9259 w 10000"/>
                <a:gd name="connsiteY24-900" fmla="*/ 9810 h 10000"/>
                <a:gd name="connsiteX25-901" fmla="*/ 310 w 10000"/>
                <a:gd name="connsiteY25-902" fmla="*/ 10000 h 10000"/>
                <a:gd name="connsiteX26-903" fmla="*/ 0 w 10000"/>
                <a:gd name="connsiteY26-904" fmla="*/ 10000 h 10000"/>
                <a:gd name="connsiteX0-905" fmla="*/ 0 w 10000"/>
                <a:gd name="connsiteY0-906" fmla="*/ 10000 h 10000"/>
                <a:gd name="connsiteX1-907" fmla="*/ 974 w 10000"/>
                <a:gd name="connsiteY1-908" fmla="*/ 9401 h 10000"/>
                <a:gd name="connsiteX2-909" fmla="*/ 1464 w 10000"/>
                <a:gd name="connsiteY2-910" fmla="*/ 9109 h 10000"/>
                <a:gd name="connsiteX3-911" fmla="*/ 1861 w 10000"/>
                <a:gd name="connsiteY3-912" fmla="*/ 8511 h 10000"/>
                <a:gd name="connsiteX4-913" fmla="*/ 2128 w 10000"/>
                <a:gd name="connsiteY4-914" fmla="*/ 8315 h 10000"/>
                <a:gd name="connsiteX5-915" fmla="*/ 2481 w 10000"/>
                <a:gd name="connsiteY5-916" fmla="*/ 8511 h 10000"/>
                <a:gd name="connsiteX6-917" fmla="*/ 2748 w 10000"/>
                <a:gd name="connsiteY6-918" fmla="*/ 8900 h 10000"/>
                <a:gd name="connsiteX7-919" fmla="*/ 5360 w 10000"/>
                <a:gd name="connsiteY7-920" fmla="*/ 4429 h 10000"/>
                <a:gd name="connsiteX8-921" fmla="*/ 5980 w 10000"/>
                <a:gd name="connsiteY8-922" fmla="*/ 3441 h 10000"/>
                <a:gd name="connsiteX9-923" fmla="*/ 6247 w 10000"/>
                <a:gd name="connsiteY9-924" fmla="*/ 2744 h 10000"/>
                <a:gd name="connsiteX10-925" fmla="*/ 6650 w 10000"/>
                <a:gd name="connsiteY10-926" fmla="*/ 1838 h 10000"/>
                <a:gd name="connsiteX11-927" fmla="*/ 6780 w 10000"/>
                <a:gd name="connsiteY11-928" fmla="*/ 543 h 10000"/>
                <a:gd name="connsiteX12-929" fmla="*/ 7221 w 10000"/>
                <a:gd name="connsiteY12-930" fmla="*/ 251 h 10000"/>
                <a:gd name="connsiteX13-931" fmla="*/ 7581 w 10000"/>
                <a:gd name="connsiteY13-932" fmla="*/ 55 h 10000"/>
                <a:gd name="connsiteX14-933" fmla="*/ 8151 w 10000"/>
                <a:gd name="connsiteY14-934" fmla="*/ 655 h 10000"/>
                <a:gd name="connsiteX15-935" fmla="*/ 8418 w 10000"/>
                <a:gd name="connsiteY15-936" fmla="*/ 1240 h 10000"/>
                <a:gd name="connsiteX16-937" fmla="*/ 8821 w 10000"/>
                <a:gd name="connsiteY16-938" fmla="*/ 3329 h 10000"/>
                <a:gd name="connsiteX17-939" fmla="*/ 8908 w 10000"/>
                <a:gd name="connsiteY17-940" fmla="*/ 4527 h 10000"/>
                <a:gd name="connsiteX18-941" fmla="*/ 9175 w 10000"/>
                <a:gd name="connsiteY18-942" fmla="*/ 4722 h 10000"/>
                <a:gd name="connsiteX19-943" fmla="*/ 9659 w 10000"/>
                <a:gd name="connsiteY19-944" fmla="*/ 6017 h 10000"/>
                <a:gd name="connsiteX20-945" fmla="*/ 9882 w 10000"/>
                <a:gd name="connsiteY20-946" fmla="*/ 7117 h 10000"/>
                <a:gd name="connsiteX21-947" fmla="*/ 9926 w 10000"/>
                <a:gd name="connsiteY21-948" fmla="*/ 7410 h 10000"/>
                <a:gd name="connsiteX22-949" fmla="*/ 9752 w 10000"/>
                <a:gd name="connsiteY22-950" fmla="*/ 7911 h 10000"/>
                <a:gd name="connsiteX23-951" fmla="*/ 9259 w 10000"/>
                <a:gd name="connsiteY23-952" fmla="*/ 9810 h 10000"/>
                <a:gd name="connsiteX24-953" fmla="*/ 310 w 10000"/>
                <a:gd name="connsiteY24-954" fmla="*/ 10000 h 10000"/>
                <a:gd name="connsiteX25-955" fmla="*/ 0 w 10000"/>
                <a:gd name="connsiteY25-956" fmla="*/ 10000 h 10000"/>
                <a:gd name="connsiteX0-957" fmla="*/ 0 w 10000"/>
                <a:gd name="connsiteY0-958" fmla="*/ 10000 h 10000"/>
                <a:gd name="connsiteX1-959" fmla="*/ 974 w 10000"/>
                <a:gd name="connsiteY1-960" fmla="*/ 9401 h 10000"/>
                <a:gd name="connsiteX2-961" fmla="*/ 1464 w 10000"/>
                <a:gd name="connsiteY2-962" fmla="*/ 9109 h 10000"/>
                <a:gd name="connsiteX3-963" fmla="*/ 1861 w 10000"/>
                <a:gd name="connsiteY3-964" fmla="*/ 8511 h 10000"/>
                <a:gd name="connsiteX4-965" fmla="*/ 2128 w 10000"/>
                <a:gd name="connsiteY4-966" fmla="*/ 8315 h 10000"/>
                <a:gd name="connsiteX5-967" fmla="*/ 2481 w 10000"/>
                <a:gd name="connsiteY5-968" fmla="*/ 8511 h 10000"/>
                <a:gd name="connsiteX6-969" fmla="*/ 5360 w 10000"/>
                <a:gd name="connsiteY6-970" fmla="*/ 4429 h 10000"/>
                <a:gd name="connsiteX7-971" fmla="*/ 5980 w 10000"/>
                <a:gd name="connsiteY7-972" fmla="*/ 3441 h 10000"/>
                <a:gd name="connsiteX8-973" fmla="*/ 6247 w 10000"/>
                <a:gd name="connsiteY8-974" fmla="*/ 2744 h 10000"/>
                <a:gd name="connsiteX9-975" fmla="*/ 6650 w 10000"/>
                <a:gd name="connsiteY9-976" fmla="*/ 1838 h 10000"/>
                <a:gd name="connsiteX10-977" fmla="*/ 6780 w 10000"/>
                <a:gd name="connsiteY10-978" fmla="*/ 543 h 10000"/>
                <a:gd name="connsiteX11-979" fmla="*/ 7221 w 10000"/>
                <a:gd name="connsiteY11-980" fmla="*/ 251 h 10000"/>
                <a:gd name="connsiteX12-981" fmla="*/ 7581 w 10000"/>
                <a:gd name="connsiteY12-982" fmla="*/ 55 h 10000"/>
                <a:gd name="connsiteX13-983" fmla="*/ 8151 w 10000"/>
                <a:gd name="connsiteY13-984" fmla="*/ 655 h 10000"/>
                <a:gd name="connsiteX14-985" fmla="*/ 8418 w 10000"/>
                <a:gd name="connsiteY14-986" fmla="*/ 1240 h 10000"/>
                <a:gd name="connsiteX15-987" fmla="*/ 8821 w 10000"/>
                <a:gd name="connsiteY15-988" fmla="*/ 3329 h 10000"/>
                <a:gd name="connsiteX16-989" fmla="*/ 8908 w 10000"/>
                <a:gd name="connsiteY16-990" fmla="*/ 4527 h 10000"/>
                <a:gd name="connsiteX17-991" fmla="*/ 9175 w 10000"/>
                <a:gd name="connsiteY17-992" fmla="*/ 4722 h 10000"/>
                <a:gd name="connsiteX18-993" fmla="*/ 9659 w 10000"/>
                <a:gd name="connsiteY18-994" fmla="*/ 6017 h 10000"/>
                <a:gd name="connsiteX19-995" fmla="*/ 9882 w 10000"/>
                <a:gd name="connsiteY19-996" fmla="*/ 7117 h 10000"/>
                <a:gd name="connsiteX20-997" fmla="*/ 9926 w 10000"/>
                <a:gd name="connsiteY20-998" fmla="*/ 7410 h 10000"/>
                <a:gd name="connsiteX21-999" fmla="*/ 9752 w 10000"/>
                <a:gd name="connsiteY21-1000" fmla="*/ 7911 h 10000"/>
                <a:gd name="connsiteX22-1001" fmla="*/ 9259 w 10000"/>
                <a:gd name="connsiteY22-1002" fmla="*/ 9810 h 10000"/>
                <a:gd name="connsiteX23-1003" fmla="*/ 310 w 10000"/>
                <a:gd name="connsiteY23-1004" fmla="*/ 10000 h 10000"/>
                <a:gd name="connsiteX24-1005" fmla="*/ 0 w 10000"/>
                <a:gd name="connsiteY24-1006" fmla="*/ 10000 h 10000"/>
                <a:gd name="connsiteX0-1007" fmla="*/ 0 w 10000"/>
                <a:gd name="connsiteY0-1008" fmla="*/ 10000 h 10000"/>
                <a:gd name="connsiteX1-1009" fmla="*/ 974 w 10000"/>
                <a:gd name="connsiteY1-1010" fmla="*/ 9401 h 10000"/>
                <a:gd name="connsiteX2-1011" fmla="*/ 1464 w 10000"/>
                <a:gd name="connsiteY2-1012" fmla="*/ 9109 h 10000"/>
                <a:gd name="connsiteX3-1013" fmla="*/ 1861 w 10000"/>
                <a:gd name="connsiteY3-1014" fmla="*/ 8511 h 10000"/>
                <a:gd name="connsiteX4-1015" fmla="*/ 2128 w 10000"/>
                <a:gd name="connsiteY4-1016" fmla="*/ 8315 h 10000"/>
                <a:gd name="connsiteX5-1017" fmla="*/ 5360 w 10000"/>
                <a:gd name="connsiteY5-1018" fmla="*/ 4429 h 10000"/>
                <a:gd name="connsiteX6-1019" fmla="*/ 5980 w 10000"/>
                <a:gd name="connsiteY6-1020" fmla="*/ 3441 h 10000"/>
                <a:gd name="connsiteX7-1021" fmla="*/ 6247 w 10000"/>
                <a:gd name="connsiteY7-1022" fmla="*/ 2744 h 10000"/>
                <a:gd name="connsiteX8-1023" fmla="*/ 6650 w 10000"/>
                <a:gd name="connsiteY8-1024" fmla="*/ 1838 h 10000"/>
                <a:gd name="connsiteX9-1025" fmla="*/ 6780 w 10000"/>
                <a:gd name="connsiteY9-1026" fmla="*/ 543 h 10000"/>
                <a:gd name="connsiteX10-1027" fmla="*/ 7221 w 10000"/>
                <a:gd name="connsiteY10-1028" fmla="*/ 251 h 10000"/>
                <a:gd name="connsiteX11-1029" fmla="*/ 7581 w 10000"/>
                <a:gd name="connsiteY11-1030" fmla="*/ 55 h 10000"/>
                <a:gd name="connsiteX12-1031" fmla="*/ 8151 w 10000"/>
                <a:gd name="connsiteY12-1032" fmla="*/ 655 h 10000"/>
                <a:gd name="connsiteX13-1033" fmla="*/ 8418 w 10000"/>
                <a:gd name="connsiteY13-1034" fmla="*/ 1240 h 10000"/>
                <a:gd name="connsiteX14-1035" fmla="*/ 8821 w 10000"/>
                <a:gd name="connsiteY14-1036" fmla="*/ 3329 h 10000"/>
                <a:gd name="connsiteX15-1037" fmla="*/ 8908 w 10000"/>
                <a:gd name="connsiteY15-1038" fmla="*/ 4527 h 10000"/>
                <a:gd name="connsiteX16-1039" fmla="*/ 9175 w 10000"/>
                <a:gd name="connsiteY16-1040" fmla="*/ 4722 h 10000"/>
                <a:gd name="connsiteX17-1041" fmla="*/ 9659 w 10000"/>
                <a:gd name="connsiteY17-1042" fmla="*/ 6017 h 10000"/>
                <a:gd name="connsiteX18-1043" fmla="*/ 9882 w 10000"/>
                <a:gd name="connsiteY18-1044" fmla="*/ 7117 h 10000"/>
                <a:gd name="connsiteX19-1045" fmla="*/ 9926 w 10000"/>
                <a:gd name="connsiteY19-1046" fmla="*/ 7410 h 10000"/>
                <a:gd name="connsiteX20-1047" fmla="*/ 9752 w 10000"/>
                <a:gd name="connsiteY20-1048" fmla="*/ 7911 h 10000"/>
                <a:gd name="connsiteX21-1049" fmla="*/ 9259 w 10000"/>
                <a:gd name="connsiteY21-1050" fmla="*/ 9810 h 10000"/>
                <a:gd name="connsiteX22-1051" fmla="*/ 310 w 10000"/>
                <a:gd name="connsiteY22-1052" fmla="*/ 10000 h 10000"/>
                <a:gd name="connsiteX23-1053" fmla="*/ 0 w 10000"/>
                <a:gd name="connsiteY23-1054" fmla="*/ 10000 h 10000"/>
                <a:gd name="connsiteX0-1055" fmla="*/ 0 w 10000"/>
                <a:gd name="connsiteY0-1056" fmla="*/ 10000 h 10000"/>
                <a:gd name="connsiteX1-1057" fmla="*/ 974 w 10000"/>
                <a:gd name="connsiteY1-1058" fmla="*/ 9401 h 10000"/>
                <a:gd name="connsiteX2-1059" fmla="*/ 1464 w 10000"/>
                <a:gd name="connsiteY2-1060" fmla="*/ 9109 h 10000"/>
                <a:gd name="connsiteX3-1061" fmla="*/ 1861 w 10000"/>
                <a:gd name="connsiteY3-1062" fmla="*/ 8511 h 10000"/>
                <a:gd name="connsiteX4-1063" fmla="*/ 5360 w 10000"/>
                <a:gd name="connsiteY4-1064" fmla="*/ 4429 h 10000"/>
                <a:gd name="connsiteX5-1065" fmla="*/ 5980 w 10000"/>
                <a:gd name="connsiteY5-1066" fmla="*/ 3441 h 10000"/>
                <a:gd name="connsiteX6-1067" fmla="*/ 6247 w 10000"/>
                <a:gd name="connsiteY6-1068" fmla="*/ 2744 h 10000"/>
                <a:gd name="connsiteX7-1069" fmla="*/ 6650 w 10000"/>
                <a:gd name="connsiteY7-1070" fmla="*/ 1838 h 10000"/>
                <a:gd name="connsiteX8-1071" fmla="*/ 6780 w 10000"/>
                <a:gd name="connsiteY8-1072" fmla="*/ 543 h 10000"/>
                <a:gd name="connsiteX9-1073" fmla="*/ 7221 w 10000"/>
                <a:gd name="connsiteY9-1074" fmla="*/ 251 h 10000"/>
                <a:gd name="connsiteX10-1075" fmla="*/ 7581 w 10000"/>
                <a:gd name="connsiteY10-1076" fmla="*/ 55 h 10000"/>
                <a:gd name="connsiteX11-1077" fmla="*/ 8151 w 10000"/>
                <a:gd name="connsiteY11-1078" fmla="*/ 655 h 10000"/>
                <a:gd name="connsiteX12-1079" fmla="*/ 8418 w 10000"/>
                <a:gd name="connsiteY12-1080" fmla="*/ 1240 h 10000"/>
                <a:gd name="connsiteX13-1081" fmla="*/ 8821 w 10000"/>
                <a:gd name="connsiteY13-1082" fmla="*/ 3329 h 10000"/>
                <a:gd name="connsiteX14-1083" fmla="*/ 8908 w 10000"/>
                <a:gd name="connsiteY14-1084" fmla="*/ 4527 h 10000"/>
                <a:gd name="connsiteX15-1085" fmla="*/ 9175 w 10000"/>
                <a:gd name="connsiteY15-1086" fmla="*/ 4722 h 10000"/>
                <a:gd name="connsiteX16-1087" fmla="*/ 9659 w 10000"/>
                <a:gd name="connsiteY16-1088" fmla="*/ 6017 h 10000"/>
                <a:gd name="connsiteX17-1089" fmla="*/ 9882 w 10000"/>
                <a:gd name="connsiteY17-1090" fmla="*/ 7117 h 10000"/>
                <a:gd name="connsiteX18-1091" fmla="*/ 9926 w 10000"/>
                <a:gd name="connsiteY18-1092" fmla="*/ 7410 h 10000"/>
                <a:gd name="connsiteX19-1093" fmla="*/ 9752 w 10000"/>
                <a:gd name="connsiteY19-1094" fmla="*/ 7911 h 10000"/>
                <a:gd name="connsiteX20-1095" fmla="*/ 9259 w 10000"/>
                <a:gd name="connsiteY20-1096" fmla="*/ 9810 h 10000"/>
                <a:gd name="connsiteX21-1097" fmla="*/ 310 w 10000"/>
                <a:gd name="connsiteY21-1098" fmla="*/ 10000 h 10000"/>
                <a:gd name="connsiteX22-1099" fmla="*/ 0 w 10000"/>
                <a:gd name="connsiteY22-1100" fmla="*/ 10000 h 10000"/>
                <a:gd name="connsiteX0-1101" fmla="*/ 0 w 10000"/>
                <a:gd name="connsiteY0-1102" fmla="*/ 10000 h 10000"/>
                <a:gd name="connsiteX1-1103" fmla="*/ 974 w 10000"/>
                <a:gd name="connsiteY1-1104" fmla="*/ 9401 h 10000"/>
                <a:gd name="connsiteX2-1105" fmla="*/ 1464 w 10000"/>
                <a:gd name="connsiteY2-1106" fmla="*/ 9109 h 10000"/>
                <a:gd name="connsiteX3-1107" fmla="*/ 5360 w 10000"/>
                <a:gd name="connsiteY3-1108" fmla="*/ 4429 h 10000"/>
                <a:gd name="connsiteX4-1109" fmla="*/ 5980 w 10000"/>
                <a:gd name="connsiteY4-1110" fmla="*/ 3441 h 10000"/>
                <a:gd name="connsiteX5-1111" fmla="*/ 6247 w 10000"/>
                <a:gd name="connsiteY5-1112" fmla="*/ 2744 h 10000"/>
                <a:gd name="connsiteX6-1113" fmla="*/ 6650 w 10000"/>
                <a:gd name="connsiteY6-1114" fmla="*/ 1838 h 10000"/>
                <a:gd name="connsiteX7-1115" fmla="*/ 6780 w 10000"/>
                <a:gd name="connsiteY7-1116" fmla="*/ 543 h 10000"/>
                <a:gd name="connsiteX8-1117" fmla="*/ 7221 w 10000"/>
                <a:gd name="connsiteY8-1118" fmla="*/ 251 h 10000"/>
                <a:gd name="connsiteX9-1119" fmla="*/ 7581 w 10000"/>
                <a:gd name="connsiteY9-1120" fmla="*/ 55 h 10000"/>
                <a:gd name="connsiteX10-1121" fmla="*/ 8151 w 10000"/>
                <a:gd name="connsiteY10-1122" fmla="*/ 655 h 10000"/>
                <a:gd name="connsiteX11-1123" fmla="*/ 8418 w 10000"/>
                <a:gd name="connsiteY11-1124" fmla="*/ 1240 h 10000"/>
                <a:gd name="connsiteX12-1125" fmla="*/ 8821 w 10000"/>
                <a:gd name="connsiteY12-1126" fmla="*/ 3329 h 10000"/>
                <a:gd name="connsiteX13-1127" fmla="*/ 8908 w 10000"/>
                <a:gd name="connsiteY13-1128" fmla="*/ 4527 h 10000"/>
                <a:gd name="connsiteX14-1129" fmla="*/ 9175 w 10000"/>
                <a:gd name="connsiteY14-1130" fmla="*/ 4722 h 10000"/>
                <a:gd name="connsiteX15-1131" fmla="*/ 9659 w 10000"/>
                <a:gd name="connsiteY15-1132" fmla="*/ 6017 h 10000"/>
                <a:gd name="connsiteX16-1133" fmla="*/ 9882 w 10000"/>
                <a:gd name="connsiteY16-1134" fmla="*/ 7117 h 10000"/>
                <a:gd name="connsiteX17-1135" fmla="*/ 9926 w 10000"/>
                <a:gd name="connsiteY17-1136" fmla="*/ 7410 h 10000"/>
                <a:gd name="connsiteX18-1137" fmla="*/ 9752 w 10000"/>
                <a:gd name="connsiteY18-1138" fmla="*/ 7911 h 10000"/>
                <a:gd name="connsiteX19-1139" fmla="*/ 9259 w 10000"/>
                <a:gd name="connsiteY19-1140" fmla="*/ 9810 h 10000"/>
                <a:gd name="connsiteX20-1141" fmla="*/ 310 w 10000"/>
                <a:gd name="connsiteY20-1142" fmla="*/ 10000 h 10000"/>
                <a:gd name="connsiteX21-1143" fmla="*/ 0 w 10000"/>
                <a:gd name="connsiteY21-1144" fmla="*/ 10000 h 10000"/>
                <a:gd name="connsiteX0-1145" fmla="*/ 0 w 10000"/>
                <a:gd name="connsiteY0-1146" fmla="*/ 10000 h 10000"/>
                <a:gd name="connsiteX1-1147" fmla="*/ 974 w 10000"/>
                <a:gd name="connsiteY1-1148" fmla="*/ 9401 h 10000"/>
                <a:gd name="connsiteX2-1149" fmla="*/ 5360 w 10000"/>
                <a:gd name="connsiteY2-1150" fmla="*/ 4429 h 10000"/>
                <a:gd name="connsiteX3-1151" fmla="*/ 5980 w 10000"/>
                <a:gd name="connsiteY3-1152" fmla="*/ 3441 h 10000"/>
                <a:gd name="connsiteX4-1153" fmla="*/ 6247 w 10000"/>
                <a:gd name="connsiteY4-1154" fmla="*/ 2744 h 10000"/>
                <a:gd name="connsiteX5-1155" fmla="*/ 6650 w 10000"/>
                <a:gd name="connsiteY5-1156" fmla="*/ 1838 h 10000"/>
                <a:gd name="connsiteX6-1157" fmla="*/ 6780 w 10000"/>
                <a:gd name="connsiteY6-1158" fmla="*/ 543 h 10000"/>
                <a:gd name="connsiteX7-1159" fmla="*/ 7221 w 10000"/>
                <a:gd name="connsiteY7-1160" fmla="*/ 251 h 10000"/>
                <a:gd name="connsiteX8-1161" fmla="*/ 7581 w 10000"/>
                <a:gd name="connsiteY8-1162" fmla="*/ 55 h 10000"/>
                <a:gd name="connsiteX9-1163" fmla="*/ 8151 w 10000"/>
                <a:gd name="connsiteY9-1164" fmla="*/ 655 h 10000"/>
                <a:gd name="connsiteX10-1165" fmla="*/ 8418 w 10000"/>
                <a:gd name="connsiteY10-1166" fmla="*/ 1240 h 10000"/>
                <a:gd name="connsiteX11-1167" fmla="*/ 8821 w 10000"/>
                <a:gd name="connsiteY11-1168" fmla="*/ 3329 h 10000"/>
                <a:gd name="connsiteX12-1169" fmla="*/ 8908 w 10000"/>
                <a:gd name="connsiteY12-1170" fmla="*/ 4527 h 10000"/>
                <a:gd name="connsiteX13-1171" fmla="*/ 9175 w 10000"/>
                <a:gd name="connsiteY13-1172" fmla="*/ 4722 h 10000"/>
                <a:gd name="connsiteX14-1173" fmla="*/ 9659 w 10000"/>
                <a:gd name="connsiteY14-1174" fmla="*/ 6017 h 10000"/>
                <a:gd name="connsiteX15-1175" fmla="*/ 9882 w 10000"/>
                <a:gd name="connsiteY15-1176" fmla="*/ 7117 h 10000"/>
                <a:gd name="connsiteX16-1177" fmla="*/ 9926 w 10000"/>
                <a:gd name="connsiteY16-1178" fmla="*/ 7410 h 10000"/>
                <a:gd name="connsiteX17-1179" fmla="*/ 9752 w 10000"/>
                <a:gd name="connsiteY17-1180" fmla="*/ 7911 h 10000"/>
                <a:gd name="connsiteX18-1181" fmla="*/ 9259 w 10000"/>
                <a:gd name="connsiteY18-1182" fmla="*/ 9810 h 10000"/>
                <a:gd name="connsiteX19-1183" fmla="*/ 310 w 10000"/>
                <a:gd name="connsiteY19-1184" fmla="*/ 10000 h 10000"/>
                <a:gd name="connsiteX20-1185" fmla="*/ 0 w 10000"/>
                <a:gd name="connsiteY20-1186" fmla="*/ 10000 h 10000"/>
                <a:gd name="connsiteX0-1187" fmla="*/ 0 w 10000"/>
                <a:gd name="connsiteY0-1188" fmla="*/ 10000 h 10000"/>
                <a:gd name="connsiteX1-1189" fmla="*/ 5360 w 10000"/>
                <a:gd name="connsiteY1-1190" fmla="*/ 4429 h 10000"/>
                <a:gd name="connsiteX2-1191" fmla="*/ 5980 w 10000"/>
                <a:gd name="connsiteY2-1192" fmla="*/ 3441 h 10000"/>
                <a:gd name="connsiteX3-1193" fmla="*/ 6247 w 10000"/>
                <a:gd name="connsiteY3-1194" fmla="*/ 2744 h 10000"/>
                <a:gd name="connsiteX4-1195" fmla="*/ 6650 w 10000"/>
                <a:gd name="connsiteY4-1196" fmla="*/ 1838 h 10000"/>
                <a:gd name="connsiteX5-1197" fmla="*/ 6780 w 10000"/>
                <a:gd name="connsiteY5-1198" fmla="*/ 543 h 10000"/>
                <a:gd name="connsiteX6-1199" fmla="*/ 7221 w 10000"/>
                <a:gd name="connsiteY6-1200" fmla="*/ 251 h 10000"/>
                <a:gd name="connsiteX7-1201" fmla="*/ 7581 w 10000"/>
                <a:gd name="connsiteY7-1202" fmla="*/ 55 h 10000"/>
                <a:gd name="connsiteX8-1203" fmla="*/ 8151 w 10000"/>
                <a:gd name="connsiteY8-1204" fmla="*/ 655 h 10000"/>
                <a:gd name="connsiteX9-1205" fmla="*/ 8418 w 10000"/>
                <a:gd name="connsiteY9-1206" fmla="*/ 1240 h 10000"/>
                <a:gd name="connsiteX10-1207" fmla="*/ 8821 w 10000"/>
                <a:gd name="connsiteY10-1208" fmla="*/ 3329 h 10000"/>
                <a:gd name="connsiteX11-1209" fmla="*/ 8908 w 10000"/>
                <a:gd name="connsiteY11-1210" fmla="*/ 4527 h 10000"/>
                <a:gd name="connsiteX12-1211" fmla="*/ 9175 w 10000"/>
                <a:gd name="connsiteY12-1212" fmla="*/ 4722 h 10000"/>
                <a:gd name="connsiteX13-1213" fmla="*/ 9659 w 10000"/>
                <a:gd name="connsiteY13-1214" fmla="*/ 6017 h 10000"/>
                <a:gd name="connsiteX14-1215" fmla="*/ 9882 w 10000"/>
                <a:gd name="connsiteY14-1216" fmla="*/ 7117 h 10000"/>
                <a:gd name="connsiteX15-1217" fmla="*/ 9926 w 10000"/>
                <a:gd name="connsiteY15-1218" fmla="*/ 7410 h 10000"/>
                <a:gd name="connsiteX16-1219" fmla="*/ 9752 w 10000"/>
                <a:gd name="connsiteY16-1220" fmla="*/ 7911 h 10000"/>
                <a:gd name="connsiteX17-1221" fmla="*/ 9259 w 10000"/>
                <a:gd name="connsiteY17-1222" fmla="*/ 9810 h 10000"/>
                <a:gd name="connsiteX18-1223" fmla="*/ 310 w 10000"/>
                <a:gd name="connsiteY18-1224" fmla="*/ 10000 h 10000"/>
                <a:gd name="connsiteX19-1225" fmla="*/ 0 w 10000"/>
                <a:gd name="connsiteY19-1226" fmla="*/ 10000 h 10000"/>
                <a:gd name="connsiteX0-1227" fmla="*/ 0 w 10000"/>
                <a:gd name="connsiteY0-1228" fmla="*/ 10000 h 10000"/>
                <a:gd name="connsiteX1-1229" fmla="*/ 5360 w 10000"/>
                <a:gd name="connsiteY1-1230" fmla="*/ 4429 h 10000"/>
                <a:gd name="connsiteX2-1231" fmla="*/ 5980 w 10000"/>
                <a:gd name="connsiteY2-1232" fmla="*/ 3441 h 10000"/>
                <a:gd name="connsiteX3-1233" fmla="*/ 6247 w 10000"/>
                <a:gd name="connsiteY3-1234" fmla="*/ 2744 h 10000"/>
                <a:gd name="connsiteX4-1235" fmla="*/ 6650 w 10000"/>
                <a:gd name="connsiteY4-1236" fmla="*/ 1838 h 10000"/>
                <a:gd name="connsiteX5-1237" fmla="*/ 6780 w 10000"/>
                <a:gd name="connsiteY5-1238" fmla="*/ 543 h 10000"/>
                <a:gd name="connsiteX6-1239" fmla="*/ 7221 w 10000"/>
                <a:gd name="connsiteY6-1240" fmla="*/ 251 h 10000"/>
                <a:gd name="connsiteX7-1241" fmla="*/ 7581 w 10000"/>
                <a:gd name="connsiteY7-1242" fmla="*/ 55 h 10000"/>
                <a:gd name="connsiteX8-1243" fmla="*/ 8151 w 10000"/>
                <a:gd name="connsiteY8-1244" fmla="*/ 655 h 10000"/>
                <a:gd name="connsiteX9-1245" fmla="*/ 8418 w 10000"/>
                <a:gd name="connsiteY9-1246" fmla="*/ 1240 h 10000"/>
                <a:gd name="connsiteX10-1247" fmla="*/ 8821 w 10000"/>
                <a:gd name="connsiteY10-1248" fmla="*/ 3329 h 10000"/>
                <a:gd name="connsiteX11-1249" fmla="*/ 8908 w 10000"/>
                <a:gd name="connsiteY11-1250" fmla="*/ 4527 h 10000"/>
                <a:gd name="connsiteX12-1251" fmla="*/ 9175 w 10000"/>
                <a:gd name="connsiteY12-1252" fmla="*/ 4722 h 10000"/>
                <a:gd name="connsiteX13-1253" fmla="*/ 9659 w 10000"/>
                <a:gd name="connsiteY13-1254" fmla="*/ 6017 h 10000"/>
                <a:gd name="connsiteX14-1255" fmla="*/ 9882 w 10000"/>
                <a:gd name="connsiteY14-1256" fmla="*/ 7117 h 10000"/>
                <a:gd name="connsiteX15-1257" fmla="*/ 9926 w 10000"/>
                <a:gd name="connsiteY15-1258" fmla="*/ 7410 h 10000"/>
                <a:gd name="connsiteX16-1259" fmla="*/ 9752 w 10000"/>
                <a:gd name="connsiteY16-1260" fmla="*/ 7911 h 10000"/>
                <a:gd name="connsiteX17-1261" fmla="*/ 9259 w 10000"/>
                <a:gd name="connsiteY17-1262" fmla="*/ 9810 h 10000"/>
                <a:gd name="connsiteX18-1263" fmla="*/ 0 w 10000"/>
                <a:gd name="connsiteY18-1264" fmla="*/ 10000 h 10000"/>
                <a:gd name="connsiteX0-1265" fmla="*/ 3899 w 4640"/>
                <a:gd name="connsiteY0-1266" fmla="*/ 9810 h 9810"/>
                <a:gd name="connsiteX1-1267" fmla="*/ 0 w 4640"/>
                <a:gd name="connsiteY1-1268" fmla="*/ 4429 h 9810"/>
                <a:gd name="connsiteX2-1269" fmla="*/ 620 w 4640"/>
                <a:gd name="connsiteY2-1270" fmla="*/ 3441 h 9810"/>
                <a:gd name="connsiteX3-1271" fmla="*/ 887 w 4640"/>
                <a:gd name="connsiteY3-1272" fmla="*/ 2744 h 9810"/>
                <a:gd name="connsiteX4-1273" fmla="*/ 1290 w 4640"/>
                <a:gd name="connsiteY4-1274" fmla="*/ 1838 h 9810"/>
                <a:gd name="connsiteX5-1275" fmla="*/ 1420 w 4640"/>
                <a:gd name="connsiteY5-1276" fmla="*/ 543 h 9810"/>
                <a:gd name="connsiteX6-1277" fmla="*/ 1861 w 4640"/>
                <a:gd name="connsiteY6-1278" fmla="*/ 251 h 9810"/>
                <a:gd name="connsiteX7-1279" fmla="*/ 2221 w 4640"/>
                <a:gd name="connsiteY7-1280" fmla="*/ 55 h 9810"/>
                <a:gd name="connsiteX8-1281" fmla="*/ 2791 w 4640"/>
                <a:gd name="connsiteY8-1282" fmla="*/ 655 h 9810"/>
                <a:gd name="connsiteX9-1283" fmla="*/ 3058 w 4640"/>
                <a:gd name="connsiteY9-1284" fmla="*/ 1240 h 9810"/>
                <a:gd name="connsiteX10-1285" fmla="*/ 3461 w 4640"/>
                <a:gd name="connsiteY10-1286" fmla="*/ 3329 h 9810"/>
                <a:gd name="connsiteX11-1287" fmla="*/ 3548 w 4640"/>
                <a:gd name="connsiteY11-1288" fmla="*/ 4527 h 9810"/>
                <a:gd name="connsiteX12-1289" fmla="*/ 3815 w 4640"/>
                <a:gd name="connsiteY12-1290" fmla="*/ 4722 h 9810"/>
                <a:gd name="connsiteX13-1291" fmla="*/ 4299 w 4640"/>
                <a:gd name="connsiteY13-1292" fmla="*/ 6017 h 9810"/>
                <a:gd name="connsiteX14-1293" fmla="*/ 4522 w 4640"/>
                <a:gd name="connsiteY14-1294" fmla="*/ 7117 h 9810"/>
                <a:gd name="connsiteX15-1295" fmla="*/ 4566 w 4640"/>
                <a:gd name="connsiteY15-1296" fmla="*/ 7410 h 9810"/>
                <a:gd name="connsiteX16-1297" fmla="*/ 4392 w 4640"/>
                <a:gd name="connsiteY16-1298" fmla="*/ 7911 h 9810"/>
                <a:gd name="connsiteX17-1299" fmla="*/ 3899 w 4640"/>
                <a:gd name="connsiteY17-1300" fmla="*/ 9810 h 9810"/>
                <a:gd name="connsiteX0-1301" fmla="*/ 9466 w 10000"/>
                <a:gd name="connsiteY0-1302" fmla="*/ 8064 h 8519"/>
                <a:gd name="connsiteX1-1303" fmla="*/ 0 w 10000"/>
                <a:gd name="connsiteY1-1304" fmla="*/ 4515 h 8519"/>
                <a:gd name="connsiteX2-1305" fmla="*/ 1336 w 10000"/>
                <a:gd name="connsiteY2-1306" fmla="*/ 3508 h 8519"/>
                <a:gd name="connsiteX3-1307" fmla="*/ 1912 w 10000"/>
                <a:gd name="connsiteY3-1308" fmla="*/ 2797 h 8519"/>
                <a:gd name="connsiteX4-1309" fmla="*/ 2780 w 10000"/>
                <a:gd name="connsiteY4-1310" fmla="*/ 1874 h 8519"/>
                <a:gd name="connsiteX5-1311" fmla="*/ 3060 w 10000"/>
                <a:gd name="connsiteY5-1312" fmla="*/ 554 h 8519"/>
                <a:gd name="connsiteX6-1313" fmla="*/ 4011 w 10000"/>
                <a:gd name="connsiteY6-1314" fmla="*/ 256 h 8519"/>
                <a:gd name="connsiteX7-1315" fmla="*/ 4787 w 10000"/>
                <a:gd name="connsiteY7-1316" fmla="*/ 56 h 8519"/>
                <a:gd name="connsiteX8-1317" fmla="*/ 6015 w 10000"/>
                <a:gd name="connsiteY8-1318" fmla="*/ 668 h 8519"/>
                <a:gd name="connsiteX9-1319" fmla="*/ 6591 w 10000"/>
                <a:gd name="connsiteY9-1320" fmla="*/ 1264 h 8519"/>
                <a:gd name="connsiteX10-1321" fmla="*/ 7459 w 10000"/>
                <a:gd name="connsiteY10-1322" fmla="*/ 3393 h 8519"/>
                <a:gd name="connsiteX11-1323" fmla="*/ 7647 w 10000"/>
                <a:gd name="connsiteY11-1324" fmla="*/ 4615 h 8519"/>
                <a:gd name="connsiteX12-1325" fmla="*/ 8222 w 10000"/>
                <a:gd name="connsiteY12-1326" fmla="*/ 4813 h 8519"/>
                <a:gd name="connsiteX13-1327" fmla="*/ 9265 w 10000"/>
                <a:gd name="connsiteY13-1328" fmla="*/ 6134 h 8519"/>
                <a:gd name="connsiteX14-1329" fmla="*/ 9746 w 10000"/>
                <a:gd name="connsiteY14-1330" fmla="*/ 7255 h 8519"/>
                <a:gd name="connsiteX15-1331" fmla="*/ 9841 w 10000"/>
                <a:gd name="connsiteY15-1332" fmla="*/ 7554 h 8519"/>
                <a:gd name="connsiteX16-1333" fmla="*/ 9466 w 10000"/>
                <a:gd name="connsiteY16-1334" fmla="*/ 8064 h 8519"/>
                <a:gd name="connsiteX0-1335" fmla="*/ 9841 w 9841"/>
                <a:gd name="connsiteY0-1336" fmla="*/ 8867 h 8867"/>
                <a:gd name="connsiteX1-1337" fmla="*/ 0 w 9841"/>
                <a:gd name="connsiteY1-1338" fmla="*/ 5300 h 8867"/>
                <a:gd name="connsiteX2-1339" fmla="*/ 1336 w 9841"/>
                <a:gd name="connsiteY2-1340" fmla="*/ 4118 h 8867"/>
                <a:gd name="connsiteX3-1341" fmla="*/ 1912 w 9841"/>
                <a:gd name="connsiteY3-1342" fmla="*/ 3283 h 8867"/>
                <a:gd name="connsiteX4-1343" fmla="*/ 2780 w 9841"/>
                <a:gd name="connsiteY4-1344" fmla="*/ 2200 h 8867"/>
                <a:gd name="connsiteX5-1345" fmla="*/ 3060 w 9841"/>
                <a:gd name="connsiteY5-1346" fmla="*/ 650 h 8867"/>
                <a:gd name="connsiteX6-1347" fmla="*/ 4011 w 9841"/>
                <a:gd name="connsiteY6-1348" fmla="*/ 301 h 8867"/>
                <a:gd name="connsiteX7-1349" fmla="*/ 4787 w 9841"/>
                <a:gd name="connsiteY7-1350" fmla="*/ 66 h 8867"/>
                <a:gd name="connsiteX8-1351" fmla="*/ 6015 w 9841"/>
                <a:gd name="connsiteY8-1352" fmla="*/ 784 h 8867"/>
                <a:gd name="connsiteX9-1353" fmla="*/ 6591 w 9841"/>
                <a:gd name="connsiteY9-1354" fmla="*/ 1484 h 8867"/>
                <a:gd name="connsiteX10-1355" fmla="*/ 7459 w 9841"/>
                <a:gd name="connsiteY10-1356" fmla="*/ 3983 h 8867"/>
                <a:gd name="connsiteX11-1357" fmla="*/ 7647 w 9841"/>
                <a:gd name="connsiteY11-1358" fmla="*/ 5417 h 8867"/>
                <a:gd name="connsiteX12-1359" fmla="*/ 8222 w 9841"/>
                <a:gd name="connsiteY12-1360" fmla="*/ 5650 h 8867"/>
                <a:gd name="connsiteX13-1361" fmla="*/ 9265 w 9841"/>
                <a:gd name="connsiteY13-1362" fmla="*/ 7200 h 8867"/>
                <a:gd name="connsiteX14-1363" fmla="*/ 9746 w 9841"/>
                <a:gd name="connsiteY14-1364" fmla="*/ 8516 h 8867"/>
                <a:gd name="connsiteX15-1365" fmla="*/ 9841 w 9841"/>
                <a:gd name="connsiteY15-1366" fmla="*/ 8867 h 8867"/>
                <a:gd name="connsiteX0-1367" fmla="*/ 9903 w 9903"/>
                <a:gd name="connsiteY0-1368" fmla="*/ 9604 h 9604"/>
                <a:gd name="connsiteX1-1369" fmla="*/ 0 w 9903"/>
                <a:gd name="connsiteY1-1370" fmla="*/ 5977 h 9604"/>
                <a:gd name="connsiteX2-1371" fmla="*/ 1358 w 9903"/>
                <a:gd name="connsiteY2-1372" fmla="*/ 4644 h 9604"/>
                <a:gd name="connsiteX3-1373" fmla="*/ 1943 w 9903"/>
                <a:gd name="connsiteY3-1374" fmla="*/ 3702 h 9604"/>
                <a:gd name="connsiteX4-1375" fmla="*/ 2825 w 9903"/>
                <a:gd name="connsiteY4-1376" fmla="*/ 2481 h 9604"/>
                <a:gd name="connsiteX5-1377" fmla="*/ 3109 w 9903"/>
                <a:gd name="connsiteY5-1378" fmla="*/ 733 h 9604"/>
                <a:gd name="connsiteX6-1379" fmla="*/ 4076 w 9903"/>
                <a:gd name="connsiteY6-1380" fmla="*/ 339 h 9604"/>
                <a:gd name="connsiteX7-1381" fmla="*/ 4864 w 9903"/>
                <a:gd name="connsiteY7-1382" fmla="*/ 74 h 9604"/>
                <a:gd name="connsiteX8-1383" fmla="*/ 6112 w 9903"/>
                <a:gd name="connsiteY8-1384" fmla="*/ 884 h 9604"/>
                <a:gd name="connsiteX9-1385" fmla="*/ 6697 w 9903"/>
                <a:gd name="connsiteY9-1386" fmla="*/ 1674 h 9604"/>
                <a:gd name="connsiteX10-1387" fmla="*/ 7580 w 9903"/>
                <a:gd name="connsiteY10-1388" fmla="*/ 4492 h 9604"/>
                <a:gd name="connsiteX11-1389" fmla="*/ 7771 w 9903"/>
                <a:gd name="connsiteY11-1390" fmla="*/ 6109 h 9604"/>
                <a:gd name="connsiteX12-1391" fmla="*/ 8355 w 9903"/>
                <a:gd name="connsiteY12-1392" fmla="*/ 6372 h 9604"/>
                <a:gd name="connsiteX13-1393" fmla="*/ 9415 w 9903"/>
                <a:gd name="connsiteY13-1394" fmla="*/ 8120 h 9604"/>
                <a:gd name="connsiteX14-1395" fmla="*/ 9903 w 9903"/>
                <a:gd name="connsiteY14-1396" fmla="*/ 9604 h 9604"/>
                <a:gd name="connsiteX0-1397" fmla="*/ 10000 w 11406"/>
                <a:gd name="connsiteY0-1398" fmla="*/ 10000 h 10069"/>
                <a:gd name="connsiteX1-1399" fmla="*/ 0 w 11406"/>
                <a:gd name="connsiteY1-1400" fmla="*/ 6223 h 10069"/>
                <a:gd name="connsiteX2-1401" fmla="*/ 1371 w 11406"/>
                <a:gd name="connsiteY2-1402" fmla="*/ 4835 h 10069"/>
                <a:gd name="connsiteX3-1403" fmla="*/ 1962 w 11406"/>
                <a:gd name="connsiteY3-1404" fmla="*/ 3855 h 10069"/>
                <a:gd name="connsiteX4-1405" fmla="*/ 2853 w 11406"/>
                <a:gd name="connsiteY4-1406" fmla="*/ 2583 h 10069"/>
                <a:gd name="connsiteX5-1407" fmla="*/ 3139 w 11406"/>
                <a:gd name="connsiteY5-1408" fmla="*/ 763 h 10069"/>
                <a:gd name="connsiteX6-1409" fmla="*/ 4116 w 11406"/>
                <a:gd name="connsiteY6-1410" fmla="*/ 353 h 10069"/>
                <a:gd name="connsiteX7-1411" fmla="*/ 4912 w 11406"/>
                <a:gd name="connsiteY7-1412" fmla="*/ 77 h 10069"/>
                <a:gd name="connsiteX8-1413" fmla="*/ 6172 w 11406"/>
                <a:gd name="connsiteY8-1414" fmla="*/ 920 h 10069"/>
                <a:gd name="connsiteX9-1415" fmla="*/ 6763 w 11406"/>
                <a:gd name="connsiteY9-1416" fmla="*/ 1743 h 10069"/>
                <a:gd name="connsiteX10-1417" fmla="*/ 7654 w 11406"/>
                <a:gd name="connsiteY10-1418" fmla="*/ 4677 h 10069"/>
                <a:gd name="connsiteX11-1419" fmla="*/ 7847 w 11406"/>
                <a:gd name="connsiteY11-1420" fmla="*/ 6361 h 10069"/>
                <a:gd name="connsiteX12-1421" fmla="*/ 8437 w 11406"/>
                <a:gd name="connsiteY12-1422" fmla="*/ 6635 h 10069"/>
                <a:gd name="connsiteX13-1423" fmla="*/ 10000 w 11406"/>
                <a:gd name="connsiteY13-1424" fmla="*/ 10000 h 10069"/>
                <a:gd name="connsiteX0-1425" fmla="*/ 10000 w 11308"/>
                <a:gd name="connsiteY0-1426" fmla="*/ 10000 h 10023"/>
                <a:gd name="connsiteX1-1427" fmla="*/ 0 w 11308"/>
                <a:gd name="connsiteY1-1428" fmla="*/ 6223 h 10023"/>
                <a:gd name="connsiteX2-1429" fmla="*/ 1371 w 11308"/>
                <a:gd name="connsiteY2-1430" fmla="*/ 4835 h 10023"/>
                <a:gd name="connsiteX3-1431" fmla="*/ 1962 w 11308"/>
                <a:gd name="connsiteY3-1432" fmla="*/ 3855 h 10023"/>
                <a:gd name="connsiteX4-1433" fmla="*/ 2853 w 11308"/>
                <a:gd name="connsiteY4-1434" fmla="*/ 2583 h 10023"/>
                <a:gd name="connsiteX5-1435" fmla="*/ 3139 w 11308"/>
                <a:gd name="connsiteY5-1436" fmla="*/ 763 h 10023"/>
                <a:gd name="connsiteX6-1437" fmla="*/ 4116 w 11308"/>
                <a:gd name="connsiteY6-1438" fmla="*/ 353 h 10023"/>
                <a:gd name="connsiteX7-1439" fmla="*/ 4912 w 11308"/>
                <a:gd name="connsiteY7-1440" fmla="*/ 77 h 10023"/>
                <a:gd name="connsiteX8-1441" fmla="*/ 6172 w 11308"/>
                <a:gd name="connsiteY8-1442" fmla="*/ 920 h 10023"/>
                <a:gd name="connsiteX9-1443" fmla="*/ 6763 w 11308"/>
                <a:gd name="connsiteY9-1444" fmla="*/ 1743 h 10023"/>
                <a:gd name="connsiteX10-1445" fmla="*/ 7654 w 11308"/>
                <a:gd name="connsiteY10-1446" fmla="*/ 4677 h 10023"/>
                <a:gd name="connsiteX11-1447" fmla="*/ 7847 w 11308"/>
                <a:gd name="connsiteY11-1448" fmla="*/ 6361 h 10023"/>
                <a:gd name="connsiteX12-1449" fmla="*/ 10000 w 11308"/>
                <a:gd name="connsiteY12-1450" fmla="*/ 10000 h 10023"/>
                <a:gd name="connsiteX0-1451" fmla="*/ 7847 w 7847"/>
                <a:gd name="connsiteY0-1452" fmla="*/ 6361 h 6619"/>
                <a:gd name="connsiteX1-1453" fmla="*/ 0 w 7847"/>
                <a:gd name="connsiteY1-1454" fmla="*/ 6223 h 6619"/>
                <a:gd name="connsiteX2-1455" fmla="*/ 1371 w 7847"/>
                <a:gd name="connsiteY2-1456" fmla="*/ 4835 h 6619"/>
                <a:gd name="connsiteX3-1457" fmla="*/ 1962 w 7847"/>
                <a:gd name="connsiteY3-1458" fmla="*/ 3855 h 6619"/>
                <a:gd name="connsiteX4-1459" fmla="*/ 2853 w 7847"/>
                <a:gd name="connsiteY4-1460" fmla="*/ 2583 h 6619"/>
                <a:gd name="connsiteX5-1461" fmla="*/ 3139 w 7847"/>
                <a:gd name="connsiteY5-1462" fmla="*/ 763 h 6619"/>
                <a:gd name="connsiteX6-1463" fmla="*/ 4116 w 7847"/>
                <a:gd name="connsiteY6-1464" fmla="*/ 353 h 6619"/>
                <a:gd name="connsiteX7-1465" fmla="*/ 4912 w 7847"/>
                <a:gd name="connsiteY7-1466" fmla="*/ 77 h 6619"/>
                <a:gd name="connsiteX8-1467" fmla="*/ 6172 w 7847"/>
                <a:gd name="connsiteY8-1468" fmla="*/ 920 h 6619"/>
                <a:gd name="connsiteX9-1469" fmla="*/ 6763 w 7847"/>
                <a:gd name="connsiteY9-1470" fmla="*/ 1743 h 6619"/>
                <a:gd name="connsiteX10-1471" fmla="*/ 7654 w 7847"/>
                <a:gd name="connsiteY10-1472" fmla="*/ 4677 h 6619"/>
                <a:gd name="connsiteX11-1473" fmla="*/ 7847 w 7847"/>
                <a:gd name="connsiteY11-1474" fmla="*/ 6361 h 6619"/>
                <a:gd name="connsiteX0-1475" fmla="*/ 9754 w 9754"/>
                <a:gd name="connsiteY0-1476" fmla="*/ 7066 h 9402"/>
                <a:gd name="connsiteX1-1477" fmla="*/ 0 w 9754"/>
                <a:gd name="connsiteY1-1478" fmla="*/ 9402 h 9402"/>
                <a:gd name="connsiteX2-1479" fmla="*/ 1747 w 9754"/>
                <a:gd name="connsiteY2-1480" fmla="*/ 7305 h 9402"/>
                <a:gd name="connsiteX3-1481" fmla="*/ 2500 w 9754"/>
                <a:gd name="connsiteY3-1482" fmla="*/ 5824 h 9402"/>
                <a:gd name="connsiteX4-1483" fmla="*/ 3636 w 9754"/>
                <a:gd name="connsiteY4-1484" fmla="*/ 3902 h 9402"/>
                <a:gd name="connsiteX5-1485" fmla="*/ 4000 w 9754"/>
                <a:gd name="connsiteY5-1486" fmla="*/ 1153 h 9402"/>
                <a:gd name="connsiteX6-1487" fmla="*/ 5245 w 9754"/>
                <a:gd name="connsiteY6-1488" fmla="*/ 533 h 9402"/>
                <a:gd name="connsiteX7-1489" fmla="*/ 6260 w 9754"/>
                <a:gd name="connsiteY7-1490" fmla="*/ 116 h 9402"/>
                <a:gd name="connsiteX8-1491" fmla="*/ 7865 w 9754"/>
                <a:gd name="connsiteY8-1492" fmla="*/ 1390 h 9402"/>
                <a:gd name="connsiteX9-1493" fmla="*/ 8619 w 9754"/>
                <a:gd name="connsiteY9-1494" fmla="*/ 2633 h 9402"/>
                <a:gd name="connsiteX10-1495" fmla="*/ 9754 w 9754"/>
                <a:gd name="connsiteY10-1496" fmla="*/ 7066 h 9402"/>
                <a:gd name="connsiteX0-1497" fmla="*/ 8209 w 8209"/>
                <a:gd name="connsiteY0-1498" fmla="*/ 7515 h 8343"/>
                <a:gd name="connsiteX1-1499" fmla="*/ 0 w 8209"/>
                <a:gd name="connsiteY1-1500" fmla="*/ 7770 h 8343"/>
                <a:gd name="connsiteX2-1501" fmla="*/ 772 w 8209"/>
                <a:gd name="connsiteY2-1502" fmla="*/ 6194 h 8343"/>
                <a:gd name="connsiteX3-1503" fmla="*/ 1937 w 8209"/>
                <a:gd name="connsiteY3-1504" fmla="*/ 4150 h 8343"/>
                <a:gd name="connsiteX4-1505" fmla="*/ 2310 w 8209"/>
                <a:gd name="connsiteY4-1506" fmla="*/ 1226 h 8343"/>
                <a:gd name="connsiteX5-1507" fmla="*/ 3586 w 8209"/>
                <a:gd name="connsiteY5-1508" fmla="*/ 567 h 8343"/>
                <a:gd name="connsiteX6-1509" fmla="*/ 4627 w 8209"/>
                <a:gd name="connsiteY6-1510" fmla="*/ 123 h 8343"/>
                <a:gd name="connsiteX7-1511" fmla="*/ 6272 w 8209"/>
                <a:gd name="connsiteY7-1512" fmla="*/ 1478 h 8343"/>
                <a:gd name="connsiteX8-1513" fmla="*/ 7045 w 8209"/>
                <a:gd name="connsiteY8-1514" fmla="*/ 2800 h 8343"/>
                <a:gd name="connsiteX9-1515" fmla="*/ 8209 w 8209"/>
                <a:gd name="connsiteY9-1516" fmla="*/ 7515 h 83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8209" h="8343">
                  <a:moveTo>
                    <a:pt x="8209" y="7515"/>
                  </a:moveTo>
                  <a:cubicBezTo>
                    <a:pt x="7035" y="8343"/>
                    <a:pt x="1239" y="7990"/>
                    <a:pt x="0" y="7770"/>
                  </a:cubicBezTo>
                  <a:cubicBezTo>
                    <a:pt x="413" y="6637"/>
                    <a:pt x="537" y="7327"/>
                    <a:pt x="772" y="6194"/>
                  </a:cubicBezTo>
                  <a:cubicBezTo>
                    <a:pt x="933" y="4342"/>
                    <a:pt x="933" y="4561"/>
                    <a:pt x="1937" y="4150"/>
                  </a:cubicBezTo>
                  <a:cubicBezTo>
                    <a:pt x="1973" y="3274"/>
                    <a:pt x="1757" y="1825"/>
                    <a:pt x="2310" y="1226"/>
                  </a:cubicBezTo>
                  <a:cubicBezTo>
                    <a:pt x="2636" y="849"/>
                    <a:pt x="3191" y="723"/>
                    <a:pt x="3586" y="567"/>
                  </a:cubicBezTo>
                  <a:cubicBezTo>
                    <a:pt x="3927" y="380"/>
                    <a:pt x="4627" y="123"/>
                    <a:pt x="4627" y="123"/>
                  </a:cubicBezTo>
                  <a:cubicBezTo>
                    <a:pt x="6452" y="441"/>
                    <a:pt x="5485" y="0"/>
                    <a:pt x="6272" y="1478"/>
                  </a:cubicBezTo>
                  <a:cubicBezTo>
                    <a:pt x="6595" y="2989"/>
                    <a:pt x="6114" y="1164"/>
                    <a:pt x="7045" y="2800"/>
                  </a:cubicBezTo>
                  <a:cubicBezTo>
                    <a:pt x="7761" y="4058"/>
                    <a:pt x="7386" y="6132"/>
                    <a:pt x="8209" y="7515"/>
                  </a:cubicBezTo>
                  <a:close/>
                </a:path>
              </a:pathLst>
            </a:custGeom>
            <a:solidFill>
              <a:srgbClr val="0000FF"/>
            </a:solidFill>
            <a:ln w="28575" cmpd="sng">
              <a:solidFill>
                <a:srgbClr val="B2B2FF"/>
              </a:solid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42" name="Rectangle 141"/>
            <p:cNvSpPr/>
            <p:nvPr/>
          </p:nvSpPr>
          <p:spPr>
            <a:xfrm>
              <a:off x="8028384" y="3598666"/>
              <a:ext cx="36004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panose="020F0502020204030204"/>
              </a:endParaRPr>
            </a:p>
          </p:txBody>
        </p:sp>
        <p:sp>
          <p:nvSpPr>
            <p:cNvPr id="149" name="Freeform 148"/>
            <p:cNvSpPr/>
            <p:nvPr/>
          </p:nvSpPr>
          <p:spPr bwMode="auto">
            <a:xfrm rot="5400000" flipV="1">
              <a:off x="7671605" y="3968627"/>
              <a:ext cx="1991677" cy="55074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150" name="Freeform 149"/>
            <p:cNvSpPr/>
            <p:nvPr/>
          </p:nvSpPr>
          <p:spPr bwMode="auto">
            <a:xfrm rot="5400000" flipV="1">
              <a:off x="6748041" y="3956087"/>
              <a:ext cx="1991677" cy="575829"/>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grpSp>
      <p:grpSp>
        <p:nvGrpSpPr>
          <p:cNvPr id="4" name="Group 3"/>
          <p:cNvGrpSpPr/>
          <p:nvPr/>
        </p:nvGrpSpPr>
        <p:grpSpPr>
          <a:xfrm>
            <a:off x="5723744" y="1804038"/>
            <a:ext cx="2430726" cy="3286148"/>
            <a:chOff x="5726509" y="2692265"/>
            <a:chExt cx="2430726" cy="3286148"/>
          </a:xfrm>
        </p:grpSpPr>
        <p:grpSp>
          <p:nvGrpSpPr>
            <p:cNvPr id="3" name="Group 2"/>
            <p:cNvGrpSpPr/>
            <p:nvPr/>
          </p:nvGrpSpPr>
          <p:grpSpPr>
            <a:xfrm>
              <a:off x="6942788" y="2692265"/>
              <a:ext cx="1214447" cy="3286148"/>
              <a:chOff x="2078915" y="2599104"/>
              <a:chExt cx="1214447" cy="3286148"/>
            </a:xfrm>
          </p:grpSpPr>
          <p:sp>
            <p:nvSpPr>
              <p:cNvPr id="84" name="Freeform 83"/>
              <p:cNvSpPr/>
              <p:nvPr/>
            </p:nvSpPr>
            <p:spPr bwMode="auto">
              <a:xfrm rot="5400000" flipV="1">
                <a:off x="1692253" y="356976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2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sp>
            <p:nvSpPr>
              <p:cNvPr id="83" name="Oval 18"/>
              <p:cNvSpPr>
                <a:spLocks noChangeArrowheads="1"/>
              </p:cNvSpPr>
              <p:nvPr/>
            </p:nvSpPr>
            <p:spPr bwMode="auto">
              <a:xfrm flipV="1">
                <a:off x="2078915" y="3027732"/>
                <a:ext cx="1214446" cy="310005"/>
              </a:xfrm>
              <a:prstGeom prst="ellipse">
                <a:avLst/>
              </a:prstGeom>
              <a:solidFill>
                <a:srgbClr val="333333"/>
              </a:solidFill>
              <a:ln w="19050">
                <a:solidFill>
                  <a:schemeClr val="tx1">
                    <a:lumMod val="50000"/>
                  </a:schemeClr>
                </a:solidFill>
                <a:round/>
              </a:ln>
            </p:spPr>
            <p:txBody>
              <a:bodyPr wrap="none" anchor="ctr"/>
              <a:lstStyle/>
              <a:p>
                <a:pPr defTabSz="914400">
                  <a:defRPr/>
                </a:pPr>
                <a:endParaRPr lang="en-GB">
                  <a:solidFill>
                    <a:prstClr val="white"/>
                  </a:solidFill>
                  <a:latin typeface="Calibri" panose="020F0502020204030204"/>
                  <a:cs typeface="Arial" panose="020B0604020202020204" pitchFamily="34" charset="0"/>
                </a:endParaRPr>
              </a:p>
            </p:txBody>
          </p:sp>
          <p:sp>
            <p:nvSpPr>
              <p:cNvPr id="5" name="Line 30"/>
              <p:cNvSpPr>
                <a:spLocks noChangeShapeType="1"/>
              </p:cNvSpPr>
              <p:nvPr/>
            </p:nvSpPr>
            <p:spPr bwMode="auto">
              <a:xfrm rot="5400000">
                <a:off x="2294773" y="4107500"/>
                <a:ext cx="1723881" cy="0"/>
              </a:xfrm>
              <a:prstGeom prst="line">
                <a:avLst/>
              </a:prstGeom>
              <a:noFill/>
              <a:ln w="76200">
                <a:solidFill>
                  <a:schemeClr val="bg2"/>
                </a:solid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8" name="Line 21"/>
              <p:cNvSpPr>
                <a:spLocks noChangeShapeType="1"/>
              </p:cNvSpPr>
              <p:nvPr/>
            </p:nvSpPr>
            <p:spPr bwMode="auto">
              <a:xfrm rot="5400000">
                <a:off x="2079288" y="2922332"/>
                <a:ext cx="646455" cy="0"/>
              </a:xfrm>
              <a:prstGeom prst="line">
                <a:avLst/>
              </a:prstGeom>
              <a:noFill/>
              <a:ln w="57150">
                <a:solidFill>
                  <a:srgbClr val="0000FF"/>
                </a:solidFill>
                <a:round/>
                <a:tailEnd type="triangle" w="med" len="me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0" name="Line 23"/>
              <p:cNvSpPr>
                <a:spLocks noChangeShapeType="1"/>
              </p:cNvSpPr>
              <p:nvPr/>
            </p:nvSpPr>
            <p:spPr bwMode="auto">
              <a:xfrm rot="5400000">
                <a:off x="2079288" y="5562025"/>
                <a:ext cx="646455" cy="0"/>
              </a:xfrm>
              <a:prstGeom prst="line">
                <a:avLst/>
              </a:prstGeom>
              <a:noFill/>
              <a:ln w="57150">
                <a:solidFill>
                  <a:srgbClr val="0000FF"/>
                </a:solidFill>
                <a:round/>
                <a:tailEnd type="triangle" w="med" len="me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1" name="Freeform 26"/>
              <p:cNvSpPr/>
              <p:nvPr/>
            </p:nvSpPr>
            <p:spPr bwMode="auto">
              <a:xfrm rot="5400000">
                <a:off x="1622036" y="3783167"/>
                <a:ext cx="1809177" cy="805792"/>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1" fmla="*/ 0 w 10000"/>
                  <a:gd name="connsiteY0-2" fmla="*/ 9373 h 10000"/>
                  <a:gd name="connsiteX1-3" fmla="*/ 974 w 10000"/>
                  <a:gd name="connsiteY1-4" fmla="*/ 8812 h 10000"/>
                  <a:gd name="connsiteX2-5" fmla="*/ 1464 w 10000"/>
                  <a:gd name="connsiteY2-6" fmla="*/ 8538 h 10000"/>
                  <a:gd name="connsiteX3-7" fmla="*/ 1861 w 10000"/>
                  <a:gd name="connsiteY3-8" fmla="*/ 7977 h 10000"/>
                  <a:gd name="connsiteX4-9" fmla="*/ 2128 w 10000"/>
                  <a:gd name="connsiteY4-10" fmla="*/ 7794 h 10000"/>
                  <a:gd name="connsiteX5-11" fmla="*/ 2481 w 10000"/>
                  <a:gd name="connsiteY5-12" fmla="*/ 7977 h 10000"/>
                  <a:gd name="connsiteX6-13" fmla="*/ 2748 w 10000"/>
                  <a:gd name="connsiteY6-14" fmla="*/ 8342 h 10000"/>
                  <a:gd name="connsiteX7-15" fmla="*/ 3766 w 10000"/>
                  <a:gd name="connsiteY7-16" fmla="*/ 8446 h 10000"/>
                  <a:gd name="connsiteX8-17" fmla="*/ 4696 w 10000"/>
                  <a:gd name="connsiteY8-18" fmla="*/ 7507 h 10000"/>
                  <a:gd name="connsiteX9-19" fmla="*/ 4833 w 10000"/>
                  <a:gd name="connsiteY9-20" fmla="*/ 6110 h 10000"/>
                  <a:gd name="connsiteX10-21" fmla="*/ 4876 w 10000"/>
                  <a:gd name="connsiteY10-22" fmla="*/ 5836 h 10000"/>
                  <a:gd name="connsiteX11-23" fmla="*/ 5273 w 10000"/>
                  <a:gd name="connsiteY11-24" fmla="*/ 5640 h 10000"/>
                  <a:gd name="connsiteX12-25" fmla="*/ 5360 w 10000"/>
                  <a:gd name="connsiteY12-26" fmla="*/ 4151 h 10000"/>
                  <a:gd name="connsiteX13-27" fmla="*/ 5980 w 10000"/>
                  <a:gd name="connsiteY13-28" fmla="*/ 3225 h 10000"/>
                  <a:gd name="connsiteX14-29" fmla="*/ 6247 w 10000"/>
                  <a:gd name="connsiteY14-30" fmla="*/ 2572 h 10000"/>
                  <a:gd name="connsiteX15-31" fmla="*/ 6650 w 10000"/>
                  <a:gd name="connsiteY15-32" fmla="*/ 1723 h 10000"/>
                  <a:gd name="connsiteX16-33" fmla="*/ 6780 w 10000"/>
                  <a:gd name="connsiteY16-34" fmla="*/ 509 h 10000"/>
                  <a:gd name="connsiteX17-35" fmla="*/ 7221 w 10000"/>
                  <a:gd name="connsiteY17-36" fmla="*/ 235 h 10000"/>
                  <a:gd name="connsiteX18-37" fmla="*/ 7581 w 10000"/>
                  <a:gd name="connsiteY18-38" fmla="*/ 52 h 10000"/>
                  <a:gd name="connsiteX19-39" fmla="*/ 8151 w 10000"/>
                  <a:gd name="connsiteY19-40" fmla="*/ 614 h 10000"/>
                  <a:gd name="connsiteX20-41" fmla="*/ 8418 w 10000"/>
                  <a:gd name="connsiteY20-42" fmla="*/ 1162 h 10000"/>
                  <a:gd name="connsiteX21-43" fmla="*/ 8821 w 10000"/>
                  <a:gd name="connsiteY21-44" fmla="*/ 3120 h 10000"/>
                  <a:gd name="connsiteX22-45" fmla="*/ 8908 w 10000"/>
                  <a:gd name="connsiteY22-46" fmla="*/ 4243 h 10000"/>
                  <a:gd name="connsiteX23-47" fmla="*/ 9175 w 10000"/>
                  <a:gd name="connsiteY23-48" fmla="*/ 4426 h 10000"/>
                  <a:gd name="connsiteX24-49" fmla="*/ 9659 w 10000"/>
                  <a:gd name="connsiteY24-50" fmla="*/ 5640 h 10000"/>
                  <a:gd name="connsiteX25-51" fmla="*/ 9882 w 10000"/>
                  <a:gd name="connsiteY25-52" fmla="*/ 6671 h 10000"/>
                  <a:gd name="connsiteX26-53" fmla="*/ 9926 w 10000"/>
                  <a:gd name="connsiteY26-54" fmla="*/ 6945 h 10000"/>
                  <a:gd name="connsiteX27-55" fmla="*/ 9752 w 10000"/>
                  <a:gd name="connsiteY27-56" fmla="*/ 7415 h 10000"/>
                  <a:gd name="connsiteX28-57" fmla="*/ 9615 w 10000"/>
                  <a:gd name="connsiteY28-58" fmla="*/ 8629 h 10000"/>
                  <a:gd name="connsiteX29-59" fmla="*/ 9485 w 10000"/>
                  <a:gd name="connsiteY29-60" fmla="*/ 8721 h 10000"/>
                  <a:gd name="connsiteX30-61" fmla="*/ 9218 w 10000"/>
                  <a:gd name="connsiteY30-62" fmla="*/ 9099 h 10000"/>
                  <a:gd name="connsiteX31-63" fmla="*/ 8288 w 10000"/>
                  <a:gd name="connsiteY31-64" fmla="*/ 9282 h 10000"/>
                  <a:gd name="connsiteX32-65" fmla="*/ 6557 w 10000"/>
                  <a:gd name="connsiteY32-66" fmla="*/ 8995 h 10000"/>
                  <a:gd name="connsiteX33-67" fmla="*/ 2525 w 10000"/>
                  <a:gd name="connsiteY33-68" fmla="*/ 9099 h 10000"/>
                  <a:gd name="connsiteX34-69" fmla="*/ 1861 w 10000"/>
                  <a:gd name="connsiteY34-70" fmla="*/ 8995 h 10000"/>
                  <a:gd name="connsiteX35-71" fmla="*/ 310 w 10000"/>
                  <a:gd name="connsiteY35-72" fmla="*/ 9373 h 10000"/>
                  <a:gd name="connsiteX36-73" fmla="*/ 0 w 10000"/>
                  <a:gd name="connsiteY36-74" fmla="*/ 9373 h 10000"/>
                  <a:gd name="connsiteX0-75" fmla="*/ 0 w 10000"/>
                  <a:gd name="connsiteY0-76" fmla="*/ 9373 h 10000"/>
                  <a:gd name="connsiteX1-77" fmla="*/ 974 w 10000"/>
                  <a:gd name="connsiteY1-78" fmla="*/ 8812 h 10000"/>
                  <a:gd name="connsiteX2-79" fmla="*/ 1464 w 10000"/>
                  <a:gd name="connsiteY2-80" fmla="*/ 8538 h 10000"/>
                  <a:gd name="connsiteX3-81" fmla="*/ 1861 w 10000"/>
                  <a:gd name="connsiteY3-82" fmla="*/ 7977 h 10000"/>
                  <a:gd name="connsiteX4-83" fmla="*/ 2128 w 10000"/>
                  <a:gd name="connsiteY4-84" fmla="*/ 7794 h 10000"/>
                  <a:gd name="connsiteX5-85" fmla="*/ 2481 w 10000"/>
                  <a:gd name="connsiteY5-86" fmla="*/ 7977 h 10000"/>
                  <a:gd name="connsiteX6-87" fmla="*/ 2748 w 10000"/>
                  <a:gd name="connsiteY6-88" fmla="*/ 8342 h 10000"/>
                  <a:gd name="connsiteX7-89" fmla="*/ 3766 w 10000"/>
                  <a:gd name="connsiteY7-90" fmla="*/ 8446 h 10000"/>
                  <a:gd name="connsiteX8-91" fmla="*/ 4696 w 10000"/>
                  <a:gd name="connsiteY8-92" fmla="*/ 7507 h 10000"/>
                  <a:gd name="connsiteX9-93" fmla="*/ 4833 w 10000"/>
                  <a:gd name="connsiteY9-94" fmla="*/ 6110 h 10000"/>
                  <a:gd name="connsiteX10-95" fmla="*/ 4876 w 10000"/>
                  <a:gd name="connsiteY10-96" fmla="*/ 5836 h 10000"/>
                  <a:gd name="connsiteX11-97" fmla="*/ 5273 w 10000"/>
                  <a:gd name="connsiteY11-98" fmla="*/ 5640 h 10000"/>
                  <a:gd name="connsiteX12-99" fmla="*/ 5360 w 10000"/>
                  <a:gd name="connsiteY12-100" fmla="*/ 4151 h 10000"/>
                  <a:gd name="connsiteX13-101" fmla="*/ 5980 w 10000"/>
                  <a:gd name="connsiteY13-102" fmla="*/ 3225 h 10000"/>
                  <a:gd name="connsiteX14-103" fmla="*/ 6247 w 10000"/>
                  <a:gd name="connsiteY14-104" fmla="*/ 2572 h 10000"/>
                  <a:gd name="connsiteX15-105" fmla="*/ 6650 w 10000"/>
                  <a:gd name="connsiteY15-106" fmla="*/ 1723 h 10000"/>
                  <a:gd name="connsiteX16-107" fmla="*/ 6780 w 10000"/>
                  <a:gd name="connsiteY16-108" fmla="*/ 509 h 10000"/>
                  <a:gd name="connsiteX17-109" fmla="*/ 7221 w 10000"/>
                  <a:gd name="connsiteY17-110" fmla="*/ 235 h 10000"/>
                  <a:gd name="connsiteX18-111" fmla="*/ 7581 w 10000"/>
                  <a:gd name="connsiteY18-112" fmla="*/ 52 h 10000"/>
                  <a:gd name="connsiteX19-113" fmla="*/ 8151 w 10000"/>
                  <a:gd name="connsiteY19-114" fmla="*/ 614 h 10000"/>
                  <a:gd name="connsiteX20-115" fmla="*/ 8418 w 10000"/>
                  <a:gd name="connsiteY20-116" fmla="*/ 1162 h 10000"/>
                  <a:gd name="connsiteX21-117" fmla="*/ 8821 w 10000"/>
                  <a:gd name="connsiteY21-118" fmla="*/ 3120 h 10000"/>
                  <a:gd name="connsiteX22-119" fmla="*/ 8908 w 10000"/>
                  <a:gd name="connsiteY22-120" fmla="*/ 4243 h 10000"/>
                  <a:gd name="connsiteX23-121" fmla="*/ 9175 w 10000"/>
                  <a:gd name="connsiteY23-122" fmla="*/ 4426 h 10000"/>
                  <a:gd name="connsiteX24-123" fmla="*/ 9659 w 10000"/>
                  <a:gd name="connsiteY24-124" fmla="*/ 5640 h 10000"/>
                  <a:gd name="connsiteX25-125" fmla="*/ 9882 w 10000"/>
                  <a:gd name="connsiteY25-126" fmla="*/ 6671 h 10000"/>
                  <a:gd name="connsiteX26-127" fmla="*/ 9926 w 10000"/>
                  <a:gd name="connsiteY26-128" fmla="*/ 6945 h 10000"/>
                  <a:gd name="connsiteX27-129" fmla="*/ 9752 w 10000"/>
                  <a:gd name="connsiteY27-130" fmla="*/ 7415 h 10000"/>
                  <a:gd name="connsiteX28-131" fmla="*/ 9615 w 10000"/>
                  <a:gd name="connsiteY28-132" fmla="*/ 8629 h 10000"/>
                  <a:gd name="connsiteX29-133" fmla="*/ 9485 w 10000"/>
                  <a:gd name="connsiteY29-134" fmla="*/ 8721 h 10000"/>
                  <a:gd name="connsiteX30-135" fmla="*/ 9218 w 10000"/>
                  <a:gd name="connsiteY30-136" fmla="*/ 9099 h 10000"/>
                  <a:gd name="connsiteX31-137" fmla="*/ 8288 w 10000"/>
                  <a:gd name="connsiteY31-138" fmla="*/ 9282 h 10000"/>
                  <a:gd name="connsiteX32-139" fmla="*/ 6557 w 10000"/>
                  <a:gd name="connsiteY32-140" fmla="*/ 8995 h 10000"/>
                  <a:gd name="connsiteX33-141" fmla="*/ 2525 w 10000"/>
                  <a:gd name="connsiteY33-142" fmla="*/ 9099 h 10000"/>
                  <a:gd name="connsiteX34-143" fmla="*/ 2151 w 10000"/>
                  <a:gd name="connsiteY34-144" fmla="*/ 9195 h 10000"/>
                  <a:gd name="connsiteX35-145" fmla="*/ 310 w 10000"/>
                  <a:gd name="connsiteY35-146" fmla="*/ 9373 h 10000"/>
                  <a:gd name="connsiteX36-147" fmla="*/ 0 w 10000"/>
                  <a:gd name="connsiteY36-148" fmla="*/ 9373 h 10000"/>
                  <a:gd name="connsiteX0-149" fmla="*/ 0 w 10000"/>
                  <a:gd name="connsiteY0-150" fmla="*/ 9373 h 10000"/>
                  <a:gd name="connsiteX1-151" fmla="*/ 974 w 10000"/>
                  <a:gd name="connsiteY1-152" fmla="*/ 8812 h 10000"/>
                  <a:gd name="connsiteX2-153" fmla="*/ 1464 w 10000"/>
                  <a:gd name="connsiteY2-154" fmla="*/ 8538 h 10000"/>
                  <a:gd name="connsiteX3-155" fmla="*/ 1861 w 10000"/>
                  <a:gd name="connsiteY3-156" fmla="*/ 7977 h 10000"/>
                  <a:gd name="connsiteX4-157" fmla="*/ 2128 w 10000"/>
                  <a:gd name="connsiteY4-158" fmla="*/ 7794 h 10000"/>
                  <a:gd name="connsiteX5-159" fmla="*/ 2481 w 10000"/>
                  <a:gd name="connsiteY5-160" fmla="*/ 7977 h 10000"/>
                  <a:gd name="connsiteX6-161" fmla="*/ 2748 w 10000"/>
                  <a:gd name="connsiteY6-162" fmla="*/ 8342 h 10000"/>
                  <a:gd name="connsiteX7-163" fmla="*/ 3766 w 10000"/>
                  <a:gd name="connsiteY7-164" fmla="*/ 8446 h 10000"/>
                  <a:gd name="connsiteX8-165" fmla="*/ 4696 w 10000"/>
                  <a:gd name="connsiteY8-166" fmla="*/ 7507 h 10000"/>
                  <a:gd name="connsiteX9-167" fmla="*/ 4833 w 10000"/>
                  <a:gd name="connsiteY9-168" fmla="*/ 6110 h 10000"/>
                  <a:gd name="connsiteX10-169" fmla="*/ 4876 w 10000"/>
                  <a:gd name="connsiteY10-170" fmla="*/ 5836 h 10000"/>
                  <a:gd name="connsiteX11-171" fmla="*/ 5273 w 10000"/>
                  <a:gd name="connsiteY11-172" fmla="*/ 5640 h 10000"/>
                  <a:gd name="connsiteX12-173" fmla="*/ 5360 w 10000"/>
                  <a:gd name="connsiteY12-174" fmla="*/ 4151 h 10000"/>
                  <a:gd name="connsiteX13-175" fmla="*/ 5980 w 10000"/>
                  <a:gd name="connsiteY13-176" fmla="*/ 3225 h 10000"/>
                  <a:gd name="connsiteX14-177" fmla="*/ 6247 w 10000"/>
                  <a:gd name="connsiteY14-178" fmla="*/ 2572 h 10000"/>
                  <a:gd name="connsiteX15-179" fmla="*/ 6650 w 10000"/>
                  <a:gd name="connsiteY15-180" fmla="*/ 1723 h 10000"/>
                  <a:gd name="connsiteX16-181" fmla="*/ 6780 w 10000"/>
                  <a:gd name="connsiteY16-182" fmla="*/ 509 h 10000"/>
                  <a:gd name="connsiteX17-183" fmla="*/ 7221 w 10000"/>
                  <a:gd name="connsiteY17-184" fmla="*/ 235 h 10000"/>
                  <a:gd name="connsiteX18-185" fmla="*/ 7581 w 10000"/>
                  <a:gd name="connsiteY18-186" fmla="*/ 52 h 10000"/>
                  <a:gd name="connsiteX19-187" fmla="*/ 8151 w 10000"/>
                  <a:gd name="connsiteY19-188" fmla="*/ 614 h 10000"/>
                  <a:gd name="connsiteX20-189" fmla="*/ 8418 w 10000"/>
                  <a:gd name="connsiteY20-190" fmla="*/ 1162 h 10000"/>
                  <a:gd name="connsiteX21-191" fmla="*/ 8821 w 10000"/>
                  <a:gd name="connsiteY21-192" fmla="*/ 3120 h 10000"/>
                  <a:gd name="connsiteX22-193" fmla="*/ 8908 w 10000"/>
                  <a:gd name="connsiteY22-194" fmla="*/ 4243 h 10000"/>
                  <a:gd name="connsiteX23-195" fmla="*/ 9175 w 10000"/>
                  <a:gd name="connsiteY23-196" fmla="*/ 4426 h 10000"/>
                  <a:gd name="connsiteX24-197" fmla="*/ 9659 w 10000"/>
                  <a:gd name="connsiteY24-198" fmla="*/ 5640 h 10000"/>
                  <a:gd name="connsiteX25-199" fmla="*/ 9882 w 10000"/>
                  <a:gd name="connsiteY25-200" fmla="*/ 6671 h 10000"/>
                  <a:gd name="connsiteX26-201" fmla="*/ 9926 w 10000"/>
                  <a:gd name="connsiteY26-202" fmla="*/ 6945 h 10000"/>
                  <a:gd name="connsiteX27-203" fmla="*/ 9752 w 10000"/>
                  <a:gd name="connsiteY27-204" fmla="*/ 7415 h 10000"/>
                  <a:gd name="connsiteX28-205" fmla="*/ 9615 w 10000"/>
                  <a:gd name="connsiteY28-206" fmla="*/ 8629 h 10000"/>
                  <a:gd name="connsiteX29-207" fmla="*/ 9485 w 10000"/>
                  <a:gd name="connsiteY29-208" fmla="*/ 8721 h 10000"/>
                  <a:gd name="connsiteX30-209" fmla="*/ 9218 w 10000"/>
                  <a:gd name="connsiteY30-210" fmla="*/ 9099 h 10000"/>
                  <a:gd name="connsiteX31-211" fmla="*/ 8288 w 10000"/>
                  <a:gd name="connsiteY31-212" fmla="*/ 9282 h 10000"/>
                  <a:gd name="connsiteX32-213" fmla="*/ 6557 w 10000"/>
                  <a:gd name="connsiteY32-214" fmla="*/ 8995 h 10000"/>
                  <a:gd name="connsiteX33-215" fmla="*/ 2525 w 10000"/>
                  <a:gd name="connsiteY33-216" fmla="*/ 9099 h 10000"/>
                  <a:gd name="connsiteX34-217" fmla="*/ 310 w 10000"/>
                  <a:gd name="connsiteY34-218" fmla="*/ 9373 h 10000"/>
                  <a:gd name="connsiteX35-219" fmla="*/ 0 w 10000"/>
                  <a:gd name="connsiteY35-220" fmla="*/ 9373 h 10000"/>
                  <a:gd name="connsiteX0-221" fmla="*/ 0 w 10000"/>
                  <a:gd name="connsiteY0-222" fmla="*/ 9373 h 9373"/>
                  <a:gd name="connsiteX1-223" fmla="*/ 974 w 10000"/>
                  <a:gd name="connsiteY1-224" fmla="*/ 8812 h 9373"/>
                  <a:gd name="connsiteX2-225" fmla="*/ 1464 w 10000"/>
                  <a:gd name="connsiteY2-226" fmla="*/ 8538 h 9373"/>
                  <a:gd name="connsiteX3-227" fmla="*/ 1861 w 10000"/>
                  <a:gd name="connsiteY3-228" fmla="*/ 7977 h 9373"/>
                  <a:gd name="connsiteX4-229" fmla="*/ 2128 w 10000"/>
                  <a:gd name="connsiteY4-230" fmla="*/ 7794 h 9373"/>
                  <a:gd name="connsiteX5-231" fmla="*/ 2481 w 10000"/>
                  <a:gd name="connsiteY5-232" fmla="*/ 7977 h 9373"/>
                  <a:gd name="connsiteX6-233" fmla="*/ 2748 w 10000"/>
                  <a:gd name="connsiteY6-234" fmla="*/ 8342 h 9373"/>
                  <a:gd name="connsiteX7-235" fmla="*/ 3766 w 10000"/>
                  <a:gd name="connsiteY7-236" fmla="*/ 8446 h 9373"/>
                  <a:gd name="connsiteX8-237" fmla="*/ 4696 w 10000"/>
                  <a:gd name="connsiteY8-238" fmla="*/ 7507 h 9373"/>
                  <a:gd name="connsiteX9-239" fmla="*/ 4833 w 10000"/>
                  <a:gd name="connsiteY9-240" fmla="*/ 6110 h 9373"/>
                  <a:gd name="connsiteX10-241" fmla="*/ 4876 w 10000"/>
                  <a:gd name="connsiteY10-242" fmla="*/ 5836 h 9373"/>
                  <a:gd name="connsiteX11-243" fmla="*/ 5273 w 10000"/>
                  <a:gd name="connsiteY11-244" fmla="*/ 5640 h 9373"/>
                  <a:gd name="connsiteX12-245" fmla="*/ 5360 w 10000"/>
                  <a:gd name="connsiteY12-246" fmla="*/ 4151 h 9373"/>
                  <a:gd name="connsiteX13-247" fmla="*/ 5980 w 10000"/>
                  <a:gd name="connsiteY13-248" fmla="*/ 3225 h 9373"/>
                  <a:gd name="connsiteX14-249" fmla="*/ 6247 w 10000"/>
                  <a:gd name="connsiteY14-250" fmla="*/ 2572 h 9373"/>
                  <a:gd name="connsiteX15-251" fmla="*/ 6650 w 10000"/>
                  <a:gd name="connsiteY15-252" fmla="*/ 1723 h 9373"/>
                  <a:gd name="connsiteX16-253" fmla="*/ 6780 w 10000"/>
                  <a:gd name="connsiteY16-254" fmla="*/ 509 h 9373"/>
                  <a:gd name="connsiteX17-255" fmla="*/ 7221 w 10000"/>
                  <a:gd name="connsiteY17-256" fmla="*/ 235 h 9373"/>
                  <a:gd name="connsiteX18-257" fmla="*/ 7581 w 10000"/>
                  <a:gd name="connsiteY18-258" fmla="*/ 52 h 9373"/>
                  <a:gd name="connsiteX19-259" fmla="*/ 8151 w 10000"/>
                  <a:gd name="connsiteY19-260" fmla="*/ 614 h 9373"/>
                  <a:gd name="connsiteX20-261" fmla="*/ 8418 w 10000"/>
                  <a:gd name="connsiteY20-262" fmla="*/ 1162 h 9373"/>
                  <a:gd name="connsiteX21-263" fmla="*/ 8821 w 10000"/>
                  <a:gd name="connsiteY21-264" fmla="*/ 3120 h 9373"/>
                  <a:gd name="connsiteX22-265" fmla="*/ 8908 w 10000"/>
                  <a:gd name="connsiteY22-266" fmla="*/ 4243 h 9373"/>
                  <a:gd name="connsiteX23-267" fmla="*/ 9175 w 10000"/>
                  <a:gd name="connsiteY23-268" fmla="*/ 4426 h 9373"/>
                  <a:gd name="connsiteX24-269" fmla="*/ 9659 w 10000"/>
                  <a:gd name="connsiteY24-270" fmla="*/ 5640 h 9373"/>
                  <a:gd name="connsiteX25-271" fmla="*/ 9882 w 10000"/>
                  <a:gd name="connsiteY25-272" fmla="*/ 6671 h 9373"/>
                  <a:gd name="connsiteX26-273" fmla="*/ 9926 w 10000"/>
                  <a:gd name="connsiteY26-274" fmla="*/ 6945 h 9373"/>
                  <a:gd name="connsiteX27-275" fmla="*/ 9752 w 10000"/>
                  <a:gd name="connsiteY27-276" fmla="*/ 7415 h 9373"/>
                  <a:gd name="connsiteX28-277" fmla="*/ 9615 w 10000"/>
                  <a:gd name="connsiteY28-278" fmla="*/ 8629 h 9373"/>
                  <a:gd name="connsiteX29-279" fmla="*/ 9485 w 10000"/>
                  <a:gd name="connsiteY29-280" fmla="*/ 8721 h 9373"/>
                  <a:gd name="connsiteX30-281" fmla="*/ 9218 w 10000"/>
                  <a:gd name="connsiteY30-282" fmla="*/ 9099 h 9373"/>
                  <a:gd name="connsiteX31-283" fmla="*/ 8288 w 10000"/>
                  <a:gd name="connsiteY31-284" fmla="*/ 9282 h 9373"/>
                  <a:gd name="connsiteX32-285" fmla="*/ 6557 w 10000"/>
                  <a:gd name="connsiteY32-286" fmla="*/ 8995 h 9373"/>
                  <a:gd name="connsiteX33-287" fmla="*/ 310 w 10000"/>
                  <a:gd name="connsiteY33-288" fmla="*/ 9373 h 9373"/>
                  <a:gd name="connsiteX34-289" fmla="*/ 0 w 10000"/>
                  <a:gd name="connsiteY34-290" fmla="*/ 9373 h 9373"/>
                  <a:gd name="connsiteX0-291" fmla="*/ 0 w 10000"/>
                  <a:gd name="connsiteY0-292" fmla="*/ 10000 h 10000"/>
                  <a:gd name="connsiteX1-293" fmla="*/ 974 w 10000"/>
                  <a:gd name="connsiteY1-294" fmla="*/ 9401 h 10000"/>
                  <a:gd name="connsiteX2-295" fmla="*/ 1464 w 10000"/>
                  <a:gd name="connsiteY2-296" fmla="*/ 9109 h 10000"/>
                  <a:gd name="connsiteX3-297" fmla="*/ 1861 w 10000"/>
                  <a:gd name="connsiteY3-298" fmla="*/ 8511 h 10000"/>
                  <a:gd name="connsiteX4-299" fmla="*/ 2128 w 10000"/>
                  <a:gd name="connsiteY4-300" fmla="*/ 8315 h 10000"/>
                  <a:gd name="connsiteX5-301" fmla="*/ 2481 w 10000"/>
                  <a:gd name="connsiteY5-302" fmla="*/ 8511 h 10000"/>
                  <a:gd name="connsiteX6-303" fmla="*/ 2748 w 10000"/>
                  <a:gd name="connsiteY6-304" fmla="*/ 8900 h 10000"/>
                  <a:gd name="connsiteX7-305" fmla="*/ 3766 w 10000"/>
                  <a:gd name="connsiteY7-306" fmla="*/ 9011 h 10000"/>
                  <a:gd name="connsiteX8-307" fmla="*/ 4696 w 10000"/>
                  <a:gd name="connsiteY8-308" fmla="*/ 8009 h 10000"/>
                  <a:gd name="connsiteX9-309" fmla="*/ 4833 w 10000"/>
                  <a:gd name="connsiteY9-310" fmla="*/ 6519 h 10000"/>
                  <a:gd name="connsiteX10-311" fmla="*/ 4876 w 10000"/>
                  <a:gd name="connsiteY10-312" fmla="*/ 6226 h 10000"/>
                  <a:gd name="connsiteX11-313" fmla="*/ 5273 w 10000"/>
                  <a:gd name="connsiteY11-314" fmla="*/ 6017 h 10000"/>
                  <a:gd name="connsiteX12-315" fmla="*/ 5360 w 10000"/>
                  <a:gd name="connsiteY12-316" fmla="*/ 4429 h 10000"/>
                  <a:gd name="connsiteX13-317" fmla="*/ 5980 w 10000"/>
                  <a:gd name="connsiteY13-318" fmla="*/ 3441 h 10000"/>
                  <a:gd name="connsiteX14-319" fmla="*/ 6247 w 10000"/>
                  <a:gd name="connsiteY14-320" fmla="*/ 2744 h 10000"/>
                  <a:gd name="connsiteX15-321" fmla="*/ 6650 w 10000"/>
                  <a:gd name="connsiteY15-322" fmla="*/ 1838 h 10000"/>
                  <a:gd name="connsiteX16-323" fmla="*/ 6780 w 10000"/>
                  <a:gd name="connsiteY16-324" fmla="*/ 543 h 10000"/>
                  <a:gd name="connsiteX17-325" fmla="*/ 7221 w 10000"/>
                  <a:gd name="connsiteY17-326" fmla="*/ 251 h 10000"/>
                  <a:gd name="connsiteX18-327" fmla="*/ 7581 w 10000"/>
                  <a:gd name="connsiteY18-328" fmla="*/ 55 h 10000"/>
                  <a:gd name="connsiteX19-329" fmla="*/ 8151 w 10000"/>
                  <a:gd name="connsiteY19-330" fmla="*/ 655 h 10000"/>
                  <a:gd name="connsiteX20-331" fmla="*/ 8418 w 10000"/>
                  <a:gd name="connsiteY20-332" fmla="*/ 1240 h 10000"/>
                  <a:gd name="connsiteX21-333" fmla="*/ 8821 w 10000"/>
                  <a:gd name="connsiteY21-334" fmla="*/ 3329 h 10000"/>
                  <a:gd name="connsiteX22-335" fmla="*/ 8908 w 10000"/>
                  <a:gd name="connsiteY22-336" fmla="*/ 4527 h 10000"/>
                  <a:gd name="connsiteX23-337" fmla="*/ 9175 w 10000"/>
                  <a:gd name="connsiteY23-338" fmla="*/ 4722 h 10000"/>
                  <a:gd name="connsiteX24-339" fmla="*/ 9659 w 10000"/>
                  <a:gd name="connsiteY24-340" fmla="*/ 6017 h 10000"/>
                  <a:gd name="connsiteX25-341" fmla="*/ 9882 w 10000"/>
                  <a:gd name="connsiteY25-342" fmla="*/ 7117 h 10000"/>
                  <a:gd name="connsiteX26-343" fmla="*/ 9926 w 10000"/>
                  <a:gd name="connsiteY26-344" fmla="*/ 7410 h 10000"/>
                  <a:gd name="connsiteX27-345" fmla="*/ 9752 w 10000"/>
                  <a:gd name="connsiteY27-346" fmla="*/ 7911 h 10000"/>
                  <a:gd name="connsiteX28-347" fmla="*/ 9615 w 10000"/>
                  <a:gd name="connsiteY28-348" fmla="*/ 9206 h 10000"/>
                  <a:gd name="connsiteX29-349" fmla="*/ 9485 w 10000"/>
                  <a:gd name="connsiteY29-350" fmla="*/ 9304 h 10000"/>
                  <a:gd name="connsiteX30-351" fmla="*/ 9218 w 10000"/>
                  <a:gd name="connsiteY30-352" fmla="*/ 9708 h 10000"/>
                  <a:gd name="connsiteX31-353" fmla="*/ 8288 w 10000"/>
                  <a:gd name="connsiteY31-354" fmla="*/ 9903 h 10000"/>
                  <a:gd name="connsiteX32-355" fmla="*/ 310 w 10000"/>
                  <a:gd name="connsiteY32-356" fmla="*/ 10000 h 10000"/>
                  <a:gd name="connsiteX33-357" fmla="*/ 0 w 10000"/>
                  <a:gd name="connsiteY33-358" fmla="*/ 10000 h 10000"/>
                  <a:gd name="connsiteX0-359" fmla="*/ 0 w 10000"/>
                  <a:gd name="connsiteY0-360" fmla="*/ 10000 h 10000"/>
                  <a:gd name="connsiteX1-361" fmla="*/ 974 w 10000"/>
                  <a:gd name="connsiteY1-362" fmla="*/ 9401 h 10000"/>
                  <a:gd name="connsiteX2-363" fmla="*/ 1464 w 10000"/>
                  <a:gd name="connsiteY2-364" fmla="*/ 9109 h 10000"/>
                  <a:gd name="connsiteX3-365" fmla="*/ 1861 w 10000"/>
                  <a:gd name="connsiteY3-366" fmla="*/ 8511 h 10000"/>
                  <a:gd name="connsiteX4-367" fmla="*/ 2128 w 10000"/>
                  <a:gd name="connsiteY4-368" fmla="*/ 8315 h 10000"/>
                  <a:gd name="connsiteX5-369" fmla="*/ 2481 w 10000"/>
                  <a:gd name="connsiteY5-370" fmla="*/ 8511 h 10000"/>
                  <a:gd name="connsiteX6-371" fmla="*/ 2748 w 10000"/>
                  <a:gd name="connsiteY6-372" fmla="*/ 8900 h 10000"/>
                  <a:gd name="connsiteX7-373" fmla="*/ 3766 w 10000"/>
                  <a:gd name="connsiteY7-374" fmla="*/ 9011 h 10000"/>
                  <a:gd name="connsiteX8-375" fmla="*/ 4696 w 10000"/>
                  <a:gd name="connsiteY8-376" fmla="*/ 8009 h 10000"/>
                  <a:gd name="connsiteX9-377" fmla="*/ 4833 w 10000"/>
                  <a:gd name="connsiteY9-378" fmla="*/ 6519 h 10000"/>
                  <a:gd name="connsiteX10-379" fmla="*/ 4876 w 10000"/>
                  <a:gd name="connsiteY10-380" fmla="*/ 6226 h 10000"/>
                  <a:gd name="connsiteX11-381" fmla="*/ 5273 w 10000"/>
                  <a:gd name="connsiteY11-382" fmla="*/ 6017 h 10000"/>
                  <a:gd name="connsiteX12-383" fmla="*/ 5360 w 10000"/>
                  <a:gd name="connsiteY12-384" fmla="*/ 4429 h 10000"/>
                  <a:gd name="connsiteX13-385" fmla="*/ 5980 w 10000"/>
                  <a:gd name="connsiteY13-386" fmla="*/ 3441 h 10000"/>
                  <a:gd name="connsiteX14-387" fmla="*/ 6247 w 10000"/>
                  <a:gd name="connsiteY14-388" fmla="*/ 2744 h 10000"/>
                  <a:gd name="connsiteX15-389" fmla="*/ 6650 w 10000"/>
                  <a:gd name="connsiteY15-390" fmla="*/ 1838 h 10000"/>
                  <a:gd name="connsiteX16-391" fmla="*/ 6780 w 10000"/>
                  <a:gd name="connsiteY16-392" fmla="*/ 543 h 10000"/>
                  <a:gd name="connsiteX17-393" fmla="*/ 7221 w 10000"/>
                  <a:gd name="connsiteY17-394" fmla="*/ 251 h 10000"/>
                  <a:gd name="connsiteX18-395" fmla="*/ 7581 w 10000"/>
                  <a:gd name="connsiteY18-396" fmla="*/ 55 h 10000"/>
                  <a:gd name="connsiteX19-397" fmla="*/ 8151 w 10000"/>
                  <a:gd name="connsiteY19-398" fmla="*/ 655 h 10000"/>
                  <a:gd name="connsiteX20-399" fmla="*/ 8418 w 10000"/>
                  <a:gd name="connsiteY20-400" fmla="*/ 1240 h 10000"/>
                  <a:gd name="connsiteX21-401" fmla="*/ 8821 w 10000"/>
                  <a:gd name="connsiteY21-402" fmla="*/ 3329 h 10000"/>
                  <a:gd name="connsiteX22-403" fmla="*/ 8908 w 10000"/>
                  <a:gd name="connsiteY22-404" fmla="*/ 4527 h 10000"/>
                  <a:gd name="connsiteX23-405" fmla="*/ 9175 w 10000"/>
                  <a:gd name="connsiteY23-406" fmla="*/ 4722 h 10000"/>
                  <a:gd name="connsiteX24-407" fmla="*/ 9659 w 10000"/>
                  <a:gd name="connsiteY24-408" fmla="*/ 6017 h 10000"/>
                  <a:gd name="connsiteX25-409" fmla="*/ 9882 w 10000"/>
                  <a:gd name="connsiteY25-410" fmla="*/ 7117 h 10000"/>
                  <a:gd name="connsiteX26-411" fmla="*/ 9926 w 10000"/>
                  <a:gd name="connsiteY26-412" fmla="*/ 7410 h 10000"/>
                  <a:gd name="connsiteX27-413" fmla="*/ 9752 w 10000"/>
                  <a:gd name="connsiteY27-414" fmla="*/ 7911 h 10000"/>
                  <a:gd name="connsiteX28-415" fmla="*/ 9615 w 10000"/>
                  <a:gd name="connsiteY28-416" fmla="*/ 9206 h 10000"/>
                  <a:gd name="connsiteX29-417" fmla="*/ 9218 w 10000"/>
                  <a:gd name="connsiteY29-418" fmla="*/ 9708 h 10000"/>
                  <a:gd name="connsiteX30-419" fmla="*/ 8288 w 10000"/>
                  <a:gd name="connsiteY30-420" fmla="*/ 9903 h 10000"/>
                  <a:gd name="connsiteX31-421" fmla="*/ 310 w 10000"/>
                  <a:gd name="connsiteY31-422" fmla="*/ 10000 h 10000"/>
                  <a:gd name="connsiteX32-423" fmla="*/ 0 w 10000"/>
                  <a:gd name="connsiteY32-424" fmla="*/ 10000 h 10000"/>
                  <a:gd name="connsiteX0-425" fmla="*/ 0 w 10000"/>
                  <a:gd name="connsiteY0-426" fmla="*/ 10000 h 10000"/>
                  <a:gd name="connsiteX1-427" fmla="*/ 974 w 10000"/>
                  <a:gd name="connsiteY1-428" fmla="*/ 9401 h 10000"/>
                  <a:gd name="connsiteX2-429" fmla="*/ 1464 w 10000"/>
                  <a:gd name="connsiteY2-430" fmla="*/ 9109 h 10000"/>
                  <a:gd name="connsiteX3-431" fmla="*/ 1861 w 10000"/>
                  <a:gd name="connsiteY3-432" fmla="*/ 8511 h 10000"/>
                  <a:gd name="connsiteX4-433" fmla="*/ 2128 w 10000"/>
                  <a:gd name="connsiteY4-434" fmla="*/ 8315 h 10000"/>
                  <a:gd name="connsiteX5-435" fmla="*/ 2481 w 10000"/>
                  <a:gd name="connsiteY5-436" fmla="*/ 8511 h 10000"/>
                  <a:gd name="connsiteX6-437" fmla="*/ 2748 w 10000"/>
                  <a:gd name="connsiteY6-438" fmla="*/ 8900 h 10000"/>
                  <a:gd name="connsiteX7-439" fmla="*/ 3766 w 10000"/>
                  <a:gd name="connsiteY7-440" fmla="*/ 9011 h 10000"/>
                  <a:gd name="connsiteX8-441" fmla="*/ 4696 w 10000"/>
                  <a:gd name="connsiteY8-442" fmla="*/ 8009 h 10000"/>
                  <a:gd name="connsiteX9-443" fmla="*/ 4833 w 10000"/>
                  <a:gd name="connsiteY9-444" fmla="*/ 6519 h 10000"/>
                  <a:gd name="connsiteX10-445" fmla="*/ 4876 w 10000"/>
                  <a:gd name="connsiteY10-446" fmla="*/ 6226 h 10000"/>
                  <a:gd name="connsiteX11-447" fmla="*/ 5273 w 10000"/>
                  <a:gd name="connsiteY11-448" fmla="*/ 6017 h 10000"/>
                  <a:gd name="connsiteX12-449" fmla="*/ 5360 w 10000"/>
                  <a:gd name="connsiteY12-450" fmla="*/ 4429 h 10000"/>
                  <a:gd name="connsiteX13-451" fmla="*/ 5980 w 10000"/>
                  <a:gd name="connsiteY13-452" fmla="*/ 3441 h 10000"/>
                  <a:gd name="connsiteX14-453" fmla="*/ 6247 w 10000"/>
                  <a:gd name="connsiteY14-454" fmla="*/ 2744 h 10000"/>
                  <a:gd name="connsiteX15-455" fmla="*/ 6650 w 10000"/>
                  <a:gd name="connsiteY15-456" fmla="*/ 1838 h 10000"/>
                  <a:gd name="connsiteX16-457" fmla="*/ 6780 w 10000"/>
                  <a:gd name="connsiteY16-458" fmla="*/ 543 h 10000"/>
                  <a:gd name="connsiteX17-459" fmla="*/ 7221 w 10000"/>
                  <a:gd name="connsiteY17-460" fmla="*/ 251 h 10000"/>
                  <a:gd name="connsiteX18-461" fmla="*/ 7581 w 10000"/>
                  <a:gd name="connsiteY18-462" fmla="*/ 55 h 10000"/>
                  <a:gd name="connsiteX19-463" fmla="*/ 8151 w 10000"/>
                  <a:gd name="connsiteY19-464" fmla="*/ 655 h 10000"/>
                  <a:gd name="connsiteX20-465" fmla="*/ 8418 w 10000"/>
                  <a:gd name="connsiteY20-466" fmla="*/ 1240 h 10000"/>
                  <a:gd name="connsiteX21-467" fmla="*/ 8821 w 10000"/>
                  <a:gd name="connsiteY21-468" fmla="*/ 3329 h 10000"/>
                  <a:gd name="connsiteX22-469" fmla="*/ 8908 w 10000"/>
                  <a:gd name="connsiteY22-470" fmla="*/ 4527 h 10000"/>
                  <a:gd name="connsiteX23-471" fmla="*/ 9175 w 10000"/>
                  <a:gd name="connsiteY23-472" fmla="*/ 4722 h 10000"/>
                  <a:gd name="connsiteX24-473" fmla="*/ 9659 w 10000"/>
                  <a:gd name="connsiteY24-474" fmla="*/ 6017 h 10000"/>
                  <a:gd name="connsiteX25-475" fmla="*/ 9882 w 10000"/>
                  <a:gd name="connsiteY25-476" fmla="*/ 7117 h 10000"/>
                  <a:gd name="connsiteX26-477" fmla="*/ 9926 w 10000"/>
                  <a:gd name="connsiteY26-478" fmla="*/ 7410 h 10000"/>
                  <a:gd name="connsiteX27-479" fmla="*/ 9752 w 10000"/>
                  <a:gd name="connsiteY27-480" fmla="*/ 7911 h 10000"/>
                  <a:gd name="connsiteX28-481" fmla="*/ 9218 w 10000"/>
                  <a:gd name="connsiteY28-482" fmla="*/ 9708 h 10000"/>
                  <a:gd name="connsiteX29-483" fmla="*/ 8288 w 10000"/>
                  <a:gd name="connsiteY29-484" fmla="*/ 9903 h 10000"/>
                  <a:gd name="connsiteX30-485" fmla="*/ 310 w 10000"/>
                  <a:gd name="connsiteY30-486" fmla="*/ 10000 h 10000"/>
                  <a:gd name="connsiteX31-487" fmla="*/ 0 w 10000"/>
                  <a:gd name="connsiteY31-488" fmla="*/ 10000 h 10000"/>
                  <a:gd name="connsiteX0-489" fmla="*/ 0 w 10000"/>
                  <a:gd name="connsiteY0-490" fmla="*/ 10000 h 10033"/>
                  <a:gd name="connsiteX1-491" fmla="*/ 974 w 10000"/>
                  <a:gd name="connsiteY1-492" fmla="*/ 9401 h 10033"/>
                  <a:gd name="connsiteX2-493" fmla="*/ 1464 w 10000"/>
                  <a:gd name="connsiteY2-494" fmla="*/ 9109 h 10033"/>
                  <a:gd name="connsiteX3-495" fmla="*/ 1861 w 10000"/>
                  <a:gd name="connsiteY3-496" fmla="*/ 8511 h 10033"/>
                  <a:gd name="connsiteX4-497" fmla="*/ 2128 w 10000"/>
                  <a:gd name="connsiteY4-498" fmla="*/ 8315 h 10033"/>
                  <a:gd name="connsiteX5-499" fmla="*/ 2481 w 10000"/>
                  <a:gd name="connsiteY5-500" fmla="*/ 8511 h 10033"/>
                  <a:gd name="connsiteX6-501" fmla="*/ 2748 w 10000"/>
                  <a:gd name="connsiteY6-502" fmla="*/ 8900 h 10033"/>
                  <a:gd name="connsiteX7-503" fmla="*/ 3766 w 10000"/>
                  <a:gd name="connsiteY7-504" fmla="*/ 9011 h 10033"/>
                  <a:gd name="connsiteX8-505" fmla="*/ 4696 w 10000"/>
                  <a:gd name="connsiteY8-506" fmla="*/ 8009 h 10033"/>
                  <a:gd name="connsiteX9-507" fmla="*/ 4833 w 10000"/>
                  <a:gd name="connsiteY9-508" fmla="*/ 6519 h 10033"/>
                  <a:gd name="connsiteX10-509" fmla="*/ 4876 w 10000"/>
                  <a:gd name="connsiteY10-510" fmla="*/ 6226 h 10033"/>
                  <a:gd name="connsiteX11-511" fmla="*/ 5273 w 10000"/>
                  <a:gd name="connsiteY11-512" fmla="*/ 6017 h 10033"/>
                  <a:gd name="connsiteX12-513" fmla="*/ 5360 w 10000"/>
                  <a:gd name="connsiteY12-514" fmla="*/ 4429 h 10033"/>
                  <a:gd name="connsiteX13-515" fmla="*/ 5980 w 10000"/>
                  <a:gd name="connsiteY13-516" fmla="*/ 3441 h 10033"/>
                  <a:gd name="connsiteX14-517" fmla="*/ 6247 w 10000"/>
                  <a:gd name="connsiteY14-518" fmla="*/ 2744 h 10033"/>
                  <a:gd name="connsiteX15-519" fmla="*/ 6650 w 10000"/>
                  <a:gd name="connsiteY15-520" fmla="*/ 1838 h 10033"/>
                  <a:gd name="connsiteX16-521" fmla="*/ 6780 w 10000"/>
                  <a:gd name="connsiteY16-522" fmla="*/ 543 h 10033"/>
                  <a:gd name="connsiteX17-523" fmla="*/ 7221 w 10000"/>
                  <a:gd name="connsiteY17-524" fmla="*/ 251 h 10033"/>
                  <a:gd name="connsiteX18-525" fmla="*/ 7581 w 10000"/>
                  <a:gd name="connsiteY18-526" fmla="*/ 55 h 10033"/>
                  <a:gd name="connsiteX19-527" fmla="*/ 8151 w 10000"/>
                  <a:gd name="connsiteY19-528" fmla="*/ 655 h 10033"/>
                  <a:gd name="connsiteX20-529" fmla="*/ 8418 w 10000"/>
                  <a:gd name="connsiteY20-530" fmla="*/ 1240 h 10033"/>
                  <a:gd name="connsiteX21-531" fmla="*/ 8821 w 10000"/>
                  <a:gd name="connsiteY21-532" fmla="*/ 3329 h 10033"/>
                  <a:gd name="connsiteX22-533" fmla="*/ 8908 w 10000"/>
                  <a:gd name="connsiteY22-534" fmla="*/ 4527 h 10033"/>
                  <a:gd name="connsiteX23-535" fmla="*/ 9175 w 10000"/>
                  <a:gd name="connsiteY23-536" fmla="*/ 4722 h 10033"/>
                  <a:gd name="connsiteX24-537" fmla="*/ 9659 w 10000"/>
                  <a:gd name="connsiteY24-538" fmla="*/ 6017 h 10033"/>
                  <a:gd name="connsiteX25-539" fmla="*/ 9882 w 10000"/>
                  <a:gd name="connsiteY25-540" fmla="*/ 7117 h 10033"/>
                  <a:gd name="connsiteX26-541" fmla="*/ 9926 w 10000"/>
                  <a:gd name="connsiteY26-542" fmla="*/ 7410 h 10033"/>
                  <a:gd name="connsiteX27-543" fmla="*/ 9752 w 10000"/>
                  <a:gd name="connsiteY27-544" fmla="*/ 7911 h 10033"/>
                  <a:gd name="connsiteX28-545" fmla="*/ 9259 w 10000"/>
                  <a:gd name="connsiteY28-546" fmla="*/ 9810 h 10033"/>
                  <a:gd name="connsiteX29-547" fmla="*/ 8288 w 10000"/>
                  <a:gd name="connsiteY29-548" fmla="*/ 9903 h 10033"/>
                  <a:gd name="connsiteX30-549" fmla="*/ 310 w 10000"/>
                  <a:gd name="connsiteY30-550" fmla="*/ 10000 h 10033"/>
                  <a:gd name="connsiteX31-551" fmla="*/ 0 w 10000"/>
                  <a:gd name="connsiteY31-552" fmla="*/ 10000 h 10033"/>
                  <a:gd name="connsiteX0-553" fmla="*/ 0 w 10000"/>
                  <a:gd name="connsiteY0-554" fmla="*/ 10000 h 10158"/>
                  <a:gd name="connsiteX1-555" fmla="*/ 974 w 10000"/>
                  <a:gd name="connsiteY1-556" fmla="*/ 9401 h 10158"/>
                  <a:gd name="connsiteX2-557" fmla="*/ 1464 w 10000"/>
                  <a:gd name="connsiteY2-558" fmla="*/ 9109 h 10158"/>
                  <a:gd name="connsiteX3-559" fmla="*/ 1861 w 10000"/>
                  <a:gd name="connsiteY3-560" fmla="*/ 8511 h 10158"/>
                  <a:gd name="connsiteX4-561" fmla="*/ 2128 w 10000"/>
                  <a:gd name="connsiteY4-562" fmla="*/ 8315 h 10158"/>
                  <a:gd name="connsiteX5-563" fmla="*/ 2481 w 10000"/>
                  <a:gd name="connsiteY5-564" fmla="*/ 8511 h 10158"/>
                  <a:gd name="connsiteX6-565" fmla="*/ 2748 w 10000"/>
                  <a:gd name="connsiteY6-566" fmla="*/ 8900 h 10158"/>
                  <a:gd name="connsiteX7-567" fmla="*/ 3766 w 10000"/>
                  <a:gd name="connsiteY7-568" fmla="*/ 9011 h 10158"/>
                  <a:gd name="connsiteX8-569" fmla="*/ 4696 w 10000"/>
                  <a:gd name="connsiteY8-570" fmla="*/ 8009 h 10158"/>
                  <a:gd name="connsiteX9-571" fmla="*/ 4833 w 10000"/>
                  <a:gd name="connsiteY9-572" fmla="*/ 6519 h 10158"/>
                  <a:gd name="connsiteX10-573" fmla="*/ 4876 w 10000"/>
                  <a:gd name="connsiteY10-574" fmla="*/ 6226 h 10158"/>
                  <a:gd name="connsiteX11-575" fmla="*/ 5273 w 10000"/>
                  <a:gd name="connsiteY11-576" fmla="*/ 6017 h 10158"/>
                  <a:gd name="connsiteX12-577" fmla="*/ 5360 w 10000"/>
                  <a:gd name="connsiteY12-578" fmla="*/ 4429 h 10158"/>
                  <a:gd name="connsiteX13-579" fmla="*/ 5980 w 10000"/>
                  <a:gd name="connsiteY13-580" fmla="*/ 3441 h 10158"/>
                  <a:gd name="connsiteX14-581" fmla="*/ 6247 w 10000"/>
                  <a:gd name="connsiteY14-582" fmla="*/ 2744 h 10158"/>
                  <a:gd name="connsiteX15-583" fmla="*/ 6650 w 10000"/>
                  <a:gd name="connsiteY15-584" fmla="*/ 1838 h 10158"/>
                  <a:gd name="connsiteX16-585" fmla="*/ 6780 w 10000"/>
                  <a:gd name="connsiteY16-586" fmla="*/ 543 h 10158"/>
                  <a:gd name="connsiteX17-587" fmla="*/ 7221 w 10000"/>
                  <a:gd name="connsiteY17-588" fmla="*/ 251 h 10158"/>
                  <a:gd name="connsiteX18-589" fmla="*/ 7581 w 10000"/>
                  <a:gd name="connsiteY18-590" fmla="*/ 55 h 10158"/>
                  <a:gd name="connsiteX19-591" fmla="*/ 8151 w 10000"/>
                  <a:gd name="connsiteY19-592" fmla="*/ 655 h 10158"/>
                  <a:gd name="connsiteX20-593" fmla="*/ 8418 w 10000"/>
                  <a:gd name="connsiteY20-594" fmla="*/ 1240 h 10158"/>
                  <a:gd name="connsiteX21-595" fmla="*/ 8821 w 10000"/>
                  <a:gd name="connsiteY21-596" fmla="*/ 3329 h 10158"/>
                  <a:gd name="connsiteX22-597" fmla="*/ 8908 w 10000"/>
                  <a:gd name="connsiteY22-598" fmla="*/ 4527 h 10158"/>
                  <a:gd name="connsiteX23-599" fmla="*/ 9175 w 10000"/>
                  <a:gd name="connsiteY23-600" fmla="*/ 4722 h 10158"/>
                  <a:gd name="connsiteX24-601" fmla="*/ 9659 w 10000"/>
                  <a:gd name="connsiteY24-602" fmla="*/ 6017 h 10158"/>
                  <a:gd name="connsiteX25-603" fmla="*/ 9882 w 10000"/>
                  <a:gd name="connsiteY25-604" fmla="*/ 7117 h 10158"/>
                  <a:gd name="connsiteX26-605" fmla="*/ 9926 w 10000"/>
                  <a:gd name="connsiteY26-606" fmla="*/ 7410 h 10158"/>
                  <a:gd name="connsiteX27-607" fmla="*/ 9752 w 10000"/>
                  <a:gd name="connsiteY27-608" fmla="*/ 7911 h 10158"/>
                  <a:gd name="connsiteX28-609" fmla="*/ 9259 w 10000"/>
                  <a:gd name="connsiteY28-610" fmla="*/ 9810 h 10158"/>
                  <a:gd name="connsiteX29-611" fmla="*/ 310 w 10000"/>
                  <a:gd name="connsiteY29-612" fmla="*/ 10000 h 10158"/>
                  <a:gd name="connsiteX30-613" fmla="*/ 0 w 10000"/>
                  <a:gd name="connsiteY30-614" fmla="*/ 10000 h 10158"/>
                  <a:gd name="connsiteX0-615" fmla="*/ 0 w 10000"/>
                  <a:gd name="connsiteY0-616" fmla="*/ 10000 h 10000"/>
                  <a:gd name="connsiteX1-617" fmla="*/ 974 w 10000"/>
                  <a:gd name="connsiteY1-618" fmla="*/ 9401 h 10000"/>
                  <a:gd name="connsiteX2-619" fmla="*/ 1464 w 10000"/>
                  <a:gd name="connsiteY2-620" fmla="*/ 9109 h 10000"/>
                  <a:gd name="connsiteX3-621" fmla="*/ 1861 w 10000"/>
                  <a:gd name="connsiteY3-622" fmla="*/ 8511 h 10000"/>
                  <a:gd name="connsiteX4-623" fmla="*/ 2128 w 10000"/>
                  <a:gd name="connsiteY4-624" fmla="*/ 8315 h 10000"/>
                  <a:gd name="connsiteX5-625" fmla="*/ 2481 w 10000"/>
                  <a:gd name="connsiteY5-626" fmla="*/ 8511 h 10000"/>
                  <a:gd name="connsiteX6-627" fmla="*/ 2748 w 10000"/>
                  <a:gd name="connsiteY6-628" fmla="*/ 8900 h 10000"/>
                  <a:gd name="connsiteX7-629" fmla="*/ 3766 w 10000"/>
                  <a:gd name="connsiteY7-630" fmla="*/ 9011 h 10000"/>
                  <a:gd name="connsiteX8-631" fmla="*/ 4696 w 10000"/>
                  <a:gd name="connsiteY8-632" fmla="*/ 8009 h 10000"/>
                  <a:gd name="connsiteX9-633" fmla="*/ 4833 w 10000"/>
                  <a:gd name="connsiteY9-634" fmla="*/ 6519 h 10000"/>
                  <a:gd name="connsiteX10-635" fmla="*/ 4876 w 10000"/>
                  <a:gd name="connsiteY10-636" fmla="*/ 6226 h 10000"/>
                  <a:gd name="connsiteX11-637" fmla="*/ 5273 w 10000"/>
                  <a:gd name="connsiteY11-638" fmla="*/ 6017 h 10000"/>
                  <a:gd name="connsiteX12-639" fmla="*/ 5360 w 10000"/>
                  <a:gd name="connsiteY12-640" fmla="*/ 4429 h 10000"/>
                  <a:gd name="connsiteX13-641" fmla="*/ 5980 w 10000"/>
                  <a:gd name="connsiteY13-642" fmla="*/ 3441 h 10000"/>
                  <a:gd name="connsiteX14-643" fmla="*/ 6247 w 10000"/>
                  <a:gd name="connsiteY14-644" fmla="*/ 2744 h 10000"/>
                  <a:gd name="connsiteX15-645" fmla="*/ 6650 w 10000"/>
                  <a:gd name="connsiteY15-646" fmla="*/ 1838 h 10000"/>
                  <a:gd name="connsiteX16-647" fmla="*/ 6780 w 10000"/>
                  <a:gd name="connsiteY16-648" fmla="*/ 543 h 10000"/>
                  <a:gd name="connsiteX17-649" fmla="*/ 7221 w 10000"/>
                  <a:gd name="connsiteY17-650" fmla="*/ 251 h 10000"/>
                  <a:gd name="connsiteX18-651" fmla="*/ 7581 w 10000"/>
                  <a:gd name="connsiteY18-652" fmla="*/ 55 h 10000"/>
                  <a:gd name="connsiteX19-653" fmla="*/ 8151 w 10000"/>
                  <a:gd name="connsiteY19-654" fmla="*/ 655 h 10000"/>
                  <a:gd name="connsiteX20-655" fmla="*/ 8418 w 10000"/>
                  <a:gd name="connsiteY20-656" fmla="*/ 1240 h 10000"/>
                  <a:gd name="connsiteX21-657" fmla="*/ 8821 w 10000"/>
                  <a:gd name="connsiteY21-658" fmla="*/ 3329 h 10000"/>
                  <a:gd name="connsiteX22-659" fmla="*/ 8908 w 10000"/>
                  <a:gd name="connsiteY22-660" fmla="*/ 4527 h 10000"/>
                  <a:gd name="connsiteX23-661" fmla="*/ 9175 w 10000"/>
                  <a:gd name="connsiteY23-662" fmla="*/ 4722 h 10000"/>
                  <a:gd name="connsiteX24-663" fmla="*/ 9659 w 10000"/>
                  <a:gd name="connsiteY24-664" fmla="*/ 6017 h 10000"/>
                  <a:gd name="connsiteX25-665" fmla="*/ 9882 w 10000"/>
                  <a:gd name="connsiteY25-666" fmla="*/ 7117 h 10000"/>
                  <a:gd name="connsiteX26-667" fmla="*/ 9926 w 10000"/>
                  <a:gd name="connsiteY26-668" fmla="*/ 7410 h 10000"/>
                  <a:gd name="connsiteX27-669" fmla="*/ 9752 w 10000"/>
                  <a:gd name="connsiteY27-670" fmla="*/ 7911 h 10000"/>
                  <a:gd name="connsiteX28-671" fmla="*/ 9259 w 10000"/>
                  <a:gd name="connsiteY28-672" fmla="*/ 9810 h 10000"/>
                  <a:gd name="connsiteX29-673" fmla="*/ 310 w 10000"/>
                  <a:gd name="connsiteY29-674" fmla="*/ 10000 h 10000"/>
                  <a:gd name="connsiteX30-675" fmla="*/ 0 w 10000"/>
                  <a:gd name="connsiteY30-676"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0000" h="10000">
                    <a:moveTo>
                      <a:pt x="0" y="10000"/>
                    </a:moveTo>
                    <a:cubicBezTo>
                      <a:pt x="335" y="9889"/>
                      <a:pt x="633" y="9555"/>
                      <a:pt x="974" y="9401"/>
                    </a:cubicBezTo>
                    <a:cubicBezTo>
                      <a:pt x="1135" y="9318"/>
                      <a:pt x="1464" y="9109"/>
                      <a:pt x="1464" y="9109"/>
                    </a:cubicBezTo>
                    <a:cubicBezTo>
                      <a:pt x="1563" y="8858"/>
                      <a:pt x="1718" y="8635"/>
                      <a:pt x="1861" y="8511"/>
                    </a:cubicBezTo>
                    <a:cubicBezTo>
                      <a:pt x="1942" y="8412"/>
                      <a:pt x="2128" y="8315"/>
                      <a:pt x="2128" y="8315"/>
                    </a:cubicBezTo>
                    <a:cubicBezTo>
                      <a:pt x="2190" y="8343"/>
                      <a:pt x="2401" y="8399"/>
                      <a:pt x="2481" y="8511"/>
                    </a:cubicBezTo>
                    <a:cubicBezTo>
                      <a:pt x="2574" y="8622"/>
                      <a:pt x="2636" y="8886"/>
                      <a:pt x="2748" y="8900"/>
                    </a:cubicBezTo>
                    <a:cubicBezTo>
                      <a:pt x="3083" y="8928"/>
                      <a:pt x="3424" y="8969"/>
                      <a:pt x="3766" y="9011"/>
                    </a:cubicBezTo>
                    <a:cubicBezTo>
                      <a:pt x="4578" y="8886"/>
                      <a:pt x="4479" y="9248"/>
                      <a:pt x="4696" y="8009"/>
                    </a:cubicBezTo>
                    <a:cubicBezTo>
                      <a:pt x="4727" y="7522"/>
                      <a:pt x="4764" y="6964"/>
                      <a:pt x="4833" y="6519"/>
                    </a:cubicBezTo>
                    <a:cubicBezTo>
                      <a:pt x="4845" y="6421"/>
                      <a:pt x="4833" y="6268"/>
                      <a:pt x="4876" y="6226"/>
                    </a:cubicBezTo>
                    <a:cubicBezTo>
                      <a:pt x="4988" y="6073"/>
                      <a:pt x="5143" y="6101"/>
                      <a:pt x="5273" y="6017"/>
                    </a:cubicBezTo>
                    <a:cubicBezTo>
                      <a:pt x="5298" y="5488"/>
                      <a:pt x="5161" y="4736"/>
                      <a:pt x="5360" y="4429"/>
                    </a:cubicBezTo>
                    <a:cubicBezTo>
                      <a:pt x="5565" y="4081"/>
                      <a:pt x="5763" y="3747"/>
                      <a:pt x="5980" y="3441"/>
                    </a:cubicBezTo>
                    <a:cubicBezTo>
                      <a:pt x="6123" y="2939"/>
                      <a:pt x="6166" y="3245"/>
                      <a:pt x="6247" y="2744"/>
                    </a:cubicBezTo>
                    <a:cubicBezTo>
                      <a:pt x="6303" y="1923"/>
                      <a:pt x="6303" y="2020"/>
                      <a:pt x="6650" y="1838"/>
                    </a:cubicBezTo>
                    <a:cubicBezTo>
                      <a:pt x="6663" y="1449"/>
                      <a:pt x="6588" y="808"/>
                      <a:pt x="6780" y="543"/>
                    </a:cubicBezTo>
                    <a:cubicBezTo>
                      <a:pt x="6892" y="376"/>
                      <a:pt x="7084" y="320"/>
                      <a:pt x="7221" y="251"/>
                    </a:cubicBezTo>
                    <a:cubicBezTo>
                      <a:pt x="7339" y="168"/>
                      <a:pt x="7581" y="55"/>
                      <a:pt x="7581" y="55"/>
                    </a:cubicBezTo>
                    <a:cubicBezTo>
                      <a:pt x="8213" y="195"/>
                      <a:pt x="7878" y="0"/>
                      <a:pt x="8151" y="655"/>
                    </a:cubicBezTo>
                    <a:cubicBezTo>
                      <a:pt x="8263" y="1323"/>
                      <a:pt x="8096" y="515"/>
                      <a:pt x="8418" y="1240"/>
                    </a:cubicBezTo>
                    <a:cubicBezTo>
                      <a:pt x="8666" y="1797"/>
                      <a:pt x="8536" y="2716"/>
                      <a:pt x="8821" y="3329"/>
                    </a:cubicBezTo>
                    <a:cubicBezTo>
                      <a:pt x="8859" y="3719"/>
                      <a:pt x="8803" y="4193"/>
                      <a:pt x="8908" y="4527"/>
                    </a:cubicBezTo>
                    <a:cubicBezTo>
                      <a:pt x="8958" y="4693"/>
                      <a:pt x="9175" y="4722"/>
                      <a:pt x="9175" y="4722"/>
                    </a:cubicBezTo>
                    <a:cubicBezTo>
                      <a:pt x="9274" y="5780"/>
                      <a:pt x="9237" y="5696"/>
                      <a:pt x="9659" y="6017"/>
                    </a:cubicBezTo>
                    <a:cubicBezTo>
                      <a:pt x="9845" y="6699"/>
                      <a:pt x="9764" y="6323"/>
                      <a:pt x="9882" y="7117"/>
                    </a:cubicBezTo>
                    <a:cubicBezTo>
                      <a:pt x="9895" y="7214"/>
                      <a:pt x="9926" y="7410"/>
                      <a:pt x="9926" y="7410"/>
                    </a:cubicBezTo>
                    <a:cubicBezTo>
                      <a:pt x="9789" y="8357"/>
                      <a:pt x="10000" y="7062"/>
                      <a:pt x="9752" y="7911"/>
                    </a:cubicBezTo>
                    <a:cubicBezTo>
                      <a:pt x="9634" y="8294"/>
                      <a:pt x="9503" y="9478"/>
                      <a:pt x="9259" y="9810"/>
                    </a:cubicBezTo>
                    <a:lnTo>
                      <a:pt x="310" y="10000"/>
                    </a:lnTo>
                    <a:cubicBezTo>
                      <a:pt x="118" y="9847"/>
                      <a:pt x="223" y="9875"/>
                      <a:pt x="0" y="10000"/>
                    </a:cubicBezTo>
                    <a:close/>
                  </a:path>
                </a:pathLst>
              </a:custGeom>
              <a:solidFill>
                <a:srgbClr val="0000FF"/>
              </a:solidFill>
              <a:ln w="28575" cmpd="sng">
                <a:solidFill>
                  <a:srgbClr val="B2B2FF"/>
                </a:solid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3" name="Line 28"/>
              <p:cNvSpPr>
                <a:spLocks noChangeShapeType="1"/>
              </p:cNvSpPr>
              <p:nvPr/>
            </p:nvSpPr>
            <p:spPr bwMode="auto">
              <a:xfrm rot="5400000">
                <a:off x="2348644" y="4107500"/>
                <a:ext cx="1723881" cy="0"/>
              </a:xfrm>
              <a:prstGeom prst="line">
                <a:avLst/>
              </a:prstGeom>
              <a:noFill/>
              <a:ln w="76200">
                <a:solidFill>
                  <a:schemeClr val="bg2"/>
                </a:solid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14" name="Freeform 29"/>
              <p:cNvSpPr/>
              <p:nvPr/>
            </p:nvSpPr>
            <p:spPr bwMode="auto">
              <a:xfrm rot="5400000">
                <a:off x="1899822" y="3707557"/>
                <a:ext cx="1794879" cy="850099"/>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1" fmla="*/ 0 w 10000"/>
                  <a:gd name="connsiteY0-2" fmla="*/ 130 h 9835"/>
                  <a:gd name="connsiteX1-3" fmla="*/ 94 w 10000"/>
                  <a:gd name="connsiteY1-4" fmla="*/ 317 h 9835"/>
                  <a:gd name="connsiteX2-5" fmla="*/ 226 w 10000"/>
                  <a:gd name="connsiteY2-6" fmla="*/ 411 h 9835"/>
                  <a:gd name="connsiteX3-7" fmla="*/ 314 w 10000"/>
                  <a:gd name="connsiteY3-8" fmla="*/ 692 h 9835"/>
                  <a:gd name="connsiteX4-9" fmla="*/ 853 w 10000"/>
                  <a:gd name="connsiteY4-10" fmla="*/ 1080 h 9835"/>
                  <a:gd name="connsiteX5-11" fmla="*/ 1123 w 10000"/>
                  <a:gd name="connsiteY5-12" fmla="*/ 2138 h 9835"/>
                  <a:gd name="connsiteX6-13" fmla="*/ 1568 w 10000"/>
                  <a:gd name="connsiteY6-14" fmla="*/ 4520 h 9835"/>
                  <a:gd name="connsiteX7-15" fmla="*/ 1838 w 10000"/>
                  <a:gd name="connsiteY7-16" fmla="*/ 5765 h 9835"/>
                  <a:gd name="connsiteX8-17" fmla="*/ 2196 w 10000"/>
                  <a:gd name="connsiteY8-18" fmla="*/ 7291 h 9835"/>
                  <a:gd name="connsiteX9-19" fmla="*/ 2246 w 10000"/>
                  <a:gd name="connsiteY9-20" fmla="*/ 8349 h 9835"/>
                  <a:gd name="connsiteX10-21" fmla="*/ 2779 w 10000"/>
                  <a:gd name="connsiteY10-22" fmla="*/ 8068 h 9835"/>
                  <a:gd name="connsiteX11-23" fmla="*/ 3049 w 10000"/>
                  <a:gd name="connsiteY11-24" fmla="*/ 7961 h 9835"/>
                  <a:gd name="connsiteX12-25" fmla="*/ 3093 w 10000"/>
                  <a:gd name="connsiteY12-26" fmla="*/ 8349 h 9835"/>
                  <a:gd name="connsiteX13-27" fmla="*/ 3231 w 10000"/>
                  <a:gd name="connsiteY13-28" fmla="*/ 8536 h 9835"/>
                  <a:gd name="connsiteX14-29" fmla="*/ 3275 w 10000"/>
                  <a:gd name="connsiteY14-30" fmla="*/ 9018 h 9835"/>
                  <a:gd name="connsiteX15-31" fmla="*/ 3319 w 10000"/>
                  <a:gd name="connsiteY15-32" fmla="*/ 9688 h 9835"/>
                  <a:gd name="connsiteX16-33" fmla="*/ 3814 w 10000"/>
                  <a:gd name="connsiteY16-34" fmla="*/ 9594 h 9835"/>
                  <a:gd name="connsiteX17-35" fmla="*/ 3990 w 10000"/>
                  <a:gd name="connsiteY17-36" fmla="*/ 8349 h 9835"/>
                  <a:gd name="connsiteX18-37" fmla="*/ 4442 w 10000"/>
                  <a:gd name="connsiteY18-38" fmla="*/ 6060 h 9835"/>
                  <a:gd name="connsiteX19-39" fmla="*/ 4661 w 10000"/>
                  <a:gd name="connsiteY19-40" fmla="*/ 5391 h 9835"/>
                  <a:gd name="connsiteX20-41" fmla="*/ 4705 w 10000"/>
                  <a:gd name="connsiteY20-42" fmla="*/ 5096 h 9835"/>
                  <a:gd name="connsiteX21-43" fmla="*/ 5740 w 10000"/>
                  <a:gd name="connsiteY21-44" fmla="*/ 4614 h 9835"/>
                  <a:gd name="connsiteX22-45" fmla="*/ 6186 w 10000"/>
                  <a:gd name="connsiteY22-46" fmla="*/ 4239 h 9835"/>
                  <a:gd name="connsiteX23-47" fmla="*/ 6901 w 10000"/>
                  <a:gd name="connsiteY23-48" fmla="*/ 3476 h 9835"/>
                  <a:gd name="connsiteX24-49" fmla="*/ 7440 w 10000"/>
                  <a:gd name="connsiteY24-50" fmla="*/ 2606 h 9835"/>
                  <a:gd name="connsiteX25-51" fmla="*/ 7754 w 10000"/>
                  <a:gd name="connsiteY25-52" fmla="*/ 2030 h 9835"/>
                  <a:gd name="connsiteX26-53" fmla="*/ 8206 w 10000"/>
                  <a:gd name="connsiteY26-54" fmla="*/ 2231 h 9835"/>
                  <a:gd name="connsiteX27-55" fmla="*/ 8338 w 10000"/>
                  <a:gd name="connsiteY27-56" fmla="*/ 2419 h 9835"/>
                  <a:gd name="connsiteX28-57" fmla="*/ 8965 w 10000"/>
                  <a:gd name="connsiteY28-58" fmla="*/ 2512 h 9835"/>
                  <a:gd name="connsiteX29-59" fmla="*/ 9279 w 10000"/>
                  <a:gd name="connsiteY29-60" fmla="*/ 3088 h 9835"/>
                  <a:gd name="connsiteX30-61" fmla="*/ 9504 w 10000"/>
                  <a:gd name="connsiteY30-62" fmla="*/ 1749 h 9835"/>
                  <a:gd name="connsiteX31-63" fmla="*/ 9774 w 10000"/>
                  <a:gd name="connsiteY31-64" fmla="*/ 1468 h 9835"/>
                  <a:gd name="connsiteX32-65" fmla="*/ 9548 w 10000"/>
                  <a:gd name="connsiteY32-66" fmla="*/ 223 h 9835"/>
                  <a:gd name="connsiteX33-67" fmla="*/ 0 w 10000"/>
                  <a:gd name="connsiteY33-68" fmla="*/ 130 h 9835"/>
                  <a:gd name="connsiteX0-69" fmla="*/ 0 w 10000"/>
                  <a:gd name="connsiteY0-70" fmla="*/ 669 h 10537"/>
                  <a:gd name="connsiteX1-71" fmla="*/ 94 w 10000"/>
                  <a:gd name="connsiteY1-72" fmla="*/ 859 h 10537"/>
                  <a:gd name="connsiteX2-73" fmla="*/ 226 w 10000"/>
                  <a:gd name="connsiteY2-74" fmla="*/ 955 h 10537"/>
                  <a:gd name="connsiteX3-75" fmla="*/ 314 w 10000"/>
                  <a:gd name="connsiteY3-76" fmla="*/ 1241 h 10537"/>
                  <a:gd name="connsiteX4-77" fmla="*/ 853 w 10000"/>
                  <a:gd name="connsiteY4-78" fmla="*/ 1635 h 10537"/>
                  <a:gd name="connsiteX5-79" fmla="*/ 1123 w 10000"/>
                  <a:gd name="connsiteY5-80" fmla="*/ 2711 h 10537"/>
                  <a:gd name="connsiteX6-81" fmla="*/ 1568 w 10000"/>
                  <a:gd name="connsiteY6-82" fmla="*/ 5133 h 10537"/>
                  <a:gd name="connsiteX7-83" fmla="*/ 1838 w 10000"/>
                  <a:gd name="connsiteY7-84" fmla="*/ 6399 h 10537"/>
                  <a:gd name="connsiteX8-85" fmla="*/ 2196 w 10000"/>
                  <a:gd name="connsiteY8-86" fmla="*/ 7950 h 10537"/>
                  <a:gd name="connsiteX9-87" fmla="*/ 2246 w 10000"/>
                  <a:gd name="connsiteY9-88" fmla="*/ 9026 h 10537"/>
                  <a:gd name="connsiteX10-89" fmla="*/ 2779 w 10000"/>
                  <a:gd name="connsiteY10-90" fmla="*/ 8740 h 10537"/>
                  <a:gd name="connsiteX11-91" fmla="*/ 3049 w 10000"/>
                  <a:gd name="connsiteY11-92" fmla="*/ 8632 h 10537"/>
                  <a:gd name="connsiteX12-93" fmla="*/ 3093 w 10000"/>
                  <a:gd name="connsiteY12-94" fmla="*/ 9026 h 10537"/>
                  <a:gd name="connsiteX13-95" fmla="*/ 3231 w 10000"/>
                  <a:gd name="connsiteY13-96" fmla="*/ 9216 h 10537"/>
                  <a:gd name="connsiteX14-97" fmla="*/ 3275 w 10000"/>
                  <a:gd name="connsiteY14-98" fmla="*/ 9706 h 10537"/>
                  <a:gd name="connsiteX15-99" fmla="*/ 3319 w 10000"/>
                  <a:gd name="connsiteY15-100" fmla="*/ 10388 h 10537"/>
                  <a:gd name="connsiteX16-101" fmla="*/ 3814 w 10000"/>
                  <a:gd name="connsiteY16-102" fmla="*/ 10292 h 10537"/>
                  <a:gd name="connsiteX17-103" fmla="*/ 3990 w 10000"/>
                  <a:gd name="connsiteY17-104" fmla="*/ 9026 h 10537"/>
                  <a:gd name="connsiteX18-105" fmla="*/ 4442 w 10000"/>
                  <a:gd name="connsiteY18-106" fmla="*/ 6699 h 10537"/>
                  <a:gd name="connsiteX19-107" fmla="*/ 4661 w 10000"/>
                  <a:gd name="connsiteY19-108" fmla="*/ 6018 h 10537"/>
                  <a:gd name="connsiteX20-109" fmla="*/ 4705 w 10000"/>
                  <a:gd name="connsiteY20-110" fmla="*/ 5718 h 10537"/>
                  <a:gd name="connsiteX21-111" fmla="*/ 5740 w 10000"/>
                  <a:gd name="connsiteY21-112" fmla="*/ 5228 h 10537"/>
                  <a:gd name="connsiteX22-113" fmla="*/ 6186 w 10000"/>
                  <a:gd name="connsiteY22-114" fmla="*/ 4847 h 10537"/>
                  <a:gd name="connsiteX23-115" fmla="*/ 6901 w 10000"/>
                  <a:gd name="connsiteY23-116" fmla="*/ 4071 h 10537"/>
                  <a:gd name="connsiteX24-117" fmla="*/ 7440 w 10000"/>
                  <a:gd name="connsiteY24-118" fmla="*/ 3187 h 10537"/>
                  <a:gd name="connsiteX25-119" fmla="*/ 7754 w 10000"/>
                  <a:gd name="connsiteY25-120" fmla="*/ 2601 h 10537"/>
                  <a:gd name="connsiteX26-121" fmla="*/ 8206 w 10000"/>
                  <a:gd name="connsiteY26-122" fmla="*/ 2805 h 10537"/>
                  <a:gd name="connsiteX27-123" fmla="*/ 8338 w 10000"/>
                  <a:gd name="connsiteY27-124" fmla="*/ 2997 h 10537"/>
                  <a:gd name="connsiteX28-125" fmla="*/ 8965 w 10000"/>
                  <a:gd name="connsiteY28-126" fmla="*/ 3091 h 10537"/>
                  <a:gd name="connsiteX29-127" fmla="*/ 9279 w 10000"/>
                  <a:gd name="connsiteY29-128" fmla="*/ 3677 h 10537"/>
                  <a:gd name="connsiteX30-129" fmla="*/ 9504 w 10000"/>
                  <a:gd name="connsiteY30-130" fmla="*/ 2315 h 10537"/>
                  <a:gd name="connsiteX31-131" fmla="*/ 9774 w 10000"/>
                  <a:gd name="connsiteY31-132" fmla="*/ 2030 h 10537"/>
                  <a:gd name="connsiteX32-133" fmla="*/ 9589 w 10000"/>
                  <a:gd name="connsiteY32-134" fmla="*/ 227 h 10537"/>
                  <a:gd name="connsiteX33-135" fmla="*/ 0 w 10000"/>
                  <a:gd name="connsiteY33-136" fmla="*/ 669 h 10537"/>
                  <a:gd name="connsiteX0-137" fmla="*/ 33 w 10033"/>
                  <a:gd name="connsiteY0-138" fmla="*/ 669 h 10537"/>
                  <a:gd name="connsiteX1-139" fmla="*/ 127 w 10033"/>
                  <a:gd name="connsiteY1-140" fmla="*/ 859 h 10537"/>
                  <a:gd name="connsiteX2-141" fmla="*/ 38 w 10033"/>
                  <a:gd name="connsiteY2-142" fmla="*/ 1094 h 10537"/>
                  <a:gd name="connsiteX3-143" fmla="*/ 347 w 10033"/>
                  <a:gd name="connsiteY3-144" fmla="*/ 1241 h 10537"/>
                  <a:gd name="connsiteX4-145" fmla="*/ 886 w 10033"/>
                  <a:gd name="connsiteY4-146" fmla="*/ 1635 h 10537"/>
                  <a:gd name="connsiteX5-147" fmla="*/ 1156 w 10033"/>
                  <a:gd name="connsiteY5-148" fmla="*/ 2711 h 10537"/>
                  <a:gd name="connsiteX6-149" fmla="*/ 1601 w 10033"/>
                  <a:gd name="connsiteY6-150" fmla="*/ 5133 h 10537"/>
                  <a:gd name="connsiteX7-151" fmla="*/ 1871 w 10033"/>
                  <a:gd name="connsiteY7-152" fmla="*/ 6399 h 10537"/>
                  <a:gd name="connsiteX8-153" fmla="*/ 2229 w 10033"/>
                  <a:gd name="connsiteY8-154" fmla="*/ 7950 h 10537"/>
                  <a:gd name="connsiteX9-155" fmla="*/ 2279 w 10033"/>
                  <a:gd name="connsiteY9-156" fmla="*/ 9026 h 10537"/>
                  <a:gd name="connsiteX10-157" fmla="*/ 2812 w 10033"/>
                  <a:gd name="connsiteY10-158" fmla="*/ 8740 h 10537"/>
                  <a:gd name="connsiteX11-159" fmla="*/ 3082 w 10033"/>
                  <a:gd name="connsiteY11-160" fmla="*/ 8632 h 10537"/>
                  <a:gd name="connsiteX12-161" fmla="*/ 3126 w 10033"/>
                  <a:gd name="connsiteY12-162" fmla="*/ 9026 h 10537"/>
                  <a:gd name="connsiteX13-163" fmla="*/ 3264 w 10033"/>
                  <a:gd name="connsiteY13-164" fmla="*/ 9216 h 10537"/>
                  <a:gd name="connsiteX14-165" fmla="*/ 3308 w 10033"/>
                  <a:gd name="connsiteY14-166" fmla="*/ 9706 h 10537"/>
                  <a:gd name="connsiteX15-167" fmla="*/ 3352 w 10033"/>
                  <a:gd name="connsiteY15-168" fmla="*/ 10388 h 10537"/>
                  <a:gd name="connsiteX16-169" fmla="*/ 3847 w 10033"/>
                  <a:gd name="connsiteY16-170" fmla="*/ 10292 h 10537"/>
                  <a:gd name="connsiteX17-171" fmla="*/ 4023 w 10033"/>
                  <a:gd name="connsiteY17-172" fmla="*/ 9026 h 10537"/>
                  <a:gd name="connsiteX18-173" fmla="*/ 4475 w 10033"/>
                  <a:gd name="connsiteY18-174" fmla="*/ 6699 h 10537"/>
                  <a:gd name="connsiteX19-175" fmla="*/ 4694 w 10033"/>
                  <a:gd name="connsiteY19-176" fmla="*/ 6018 h 10537"/>
                  <a:gd name="connsiteX20-177" fmla="*/ 4738 w 10033"/>
                  <a:gd name="connsiteY20-178" fmla="*/ 5718 h 10537"/>
                  <a:gd name="connsiteX21-179" fmla="*/ 5773 w 10033"/>
                  <a:gd name="connsiteY21-180" fmla="*/ 5228 h 10537"/>
                  <a:gd name="connsiteX22-181" fmla="*/ 6219 w 10033"/>
                  <a:gd name="connsiteY22-182" fmla="*/ 4847 h 10537"/>
                  <a:gd name="connsiteX23-183" fmla="*/ 6934 w 10033"/>
                  <a:gd name="connsiteY23-184" fmla="*/ 4071 h 10537"/>
                  <a:gd name="connsiteX24-185" fmla="*/ 7473 w 10033"/>
                  <a:gd name="connsiteY24-186" fmla="*/ 3187 h 10537"/>
                  <a:gd name="connsiteX25-187" fmla="*/ 7787 w 10033"/>
                  <a:gd name="connsiteY25-188" fmla="*/ 2601 h 10537"/>
                  <a:gd name="connsiteX26-189" fmla="*/ 8239 w 10033"/>
                  <a:gd name="connsiteY26-190" fmla="*/ 2805 h 10537"/>
                  <a:gd name="connsiteX27-191" fmla="*/ 8371 w 10033"/>
                  <a:gd name="connsiteY27-192" fmla="*/ 2997 h 10537"/>
                  <a:gd name="connsiteX28-193" fmla="*/ 8998 w 10033"/>
                  <a:gd name="connsiteY28-194" fmla="*/ 3091 h 10537"/>
                  <a:gd name="connsiteX29-195" fmla="*/ 9312 w 10033"/>
                  <a:gd name="connsiteY29-196" fmla="*/ 3677 h 10537"/>
                  <a:gd name="connsiteX30-197" fmla="*/ 9537 w 10033"/>
                  <a:gd name="connsiteY30-198" fmla="*/ 2315 h 10537"/>
                  <a:gd name="connsiteX31-199" fmla="*/ 9807 w 10033"/>
                  <a:gd name="connsiteY31-200" fmla="*/ 2030 h 10537"/>
                  <a:gd name="connsiteX32-201" fmla="*/ 9622 w 10033"/>
                  <a:gd name="connsiteY32-202" fmla="*/ 227 h 10537"/>
                  <a:gd name="connsiteX33-203" fmla="*/ 33 w 10033"/>
                  <a:gd name="connsiteY33-204" fmla="*/ 669 h 10537"/>
                  <a:gd name="connsiteX0-205" fmla="*/ 438 w 10033"/>
                  <a:gd name="connsiteY0-206" fmla="*/ 227 h 10537"/>
                  <a:gd name="connsiteX1-207" fmla="*/ 127 w 10033"/>
                  <a:gd name="connsiteY1-208" fmla="*/ 859 h 10537"/>
                  <a:gd name="connsiteX2-209" fmla="*/ 38 w 10033"/>
                  <a:gd name="connsiteY2-210" fmla="*/ 1094 h 10537"/>
                  <a:gd name="connsiteX3-211" fmla="*/ 347 w 10033"/>
                  <a:gd name="connsiteY3-212" fmla="*/ 1241 h 10537"/>
                  <a:gd name="connsiteX4-213" fmla="*/ 886 w 10033"/>
                  <a:gd name="connsiteY4-214" fmla="*/ 1635 h 10537"/>
                  <a:gd name="connsiteX5-215" fmla="*/ 1156 w 10033"/>
                  <a:gd name="connsiteY5-216" fmla="*/ 2711 h 10537"/>
                  <a:gd name="connsiteX6-217" fmla="*/ 1601 w 10033"/>
                  <a:gd name="connsiteY6-218" fmla="*/ 5133 h 10537"/>
                  <a:gd name="connsiteX7-219" fmla="*/ 1871 w 10033"/>
                  <a:gd name="connsiteY7-220" fmla="*/ 6399 h 10537"/>
                  <a:gd name="connsiteX8-221" fmla="*/ 2229 w 10033"/>
                  <a:gd name="connsiteY8-222" fmla="*/ 7950 h 10537"/>
                  <a:gd name="connsiteX9-223" fmla="*/ 2279 w 10033"/>
                  <a:gd name="connsiteY9-224" fmla="*/ 9026 h 10537"/>
                  <a:gd name="connsiteX10-225" fmla="*/ 2812 w 10033"/>
                  <a:gd name="connsiteY10-226" fmla="*/ 8740 h 10537"/>
                  <a:gd name="connsiteX11-227" fmla="*/ 3082 w 10033"/>
                  <a:gd name="connsiteY11-228" fmla="*/ 8632 h 10537"/>
                  <a:gd name="connsiteX12-229" fmla="*/ 3126 w 10033"/>
                  <a:gd name="connsiteY12-230" fmla="*/ 9026 h 10537"/>
                  <a:gd name="connsiteX13-231" fmla="*/ 3264 w 10033"/>
                  <a:gd name="connsiteY13-232" fmla="*/ 9216 h 10537"/>
                  <a:gd name="connsiteX14-233" fmla="*/ 3308 w 10033"/>
                  <a:gd name="connsiteY14-234" fmla="*/ 9706 h 10537"/>
                  <a:gd name="connsiteX15-235" fmla="*/ 3352 w 10033"/>
                  <a:gd name="connsiteY15-236" fmla="*/ 10388 h 10537"/>
                  <a:gd name="connsiteX16-237" fmla="*/ 3847 w 10033"/>
                  <a:gd name="connsiteY16-238" fmla="*/ 10292 h 10537"/>
                  <a:gd name="connsiteX17-239" fmla="*/ 4023 w 10033"/>
                  <a:gd name="connsiteY17-240" fmla="*/ 9026 h 10537"/>
                  <a:gd name="connsiteX18-241" fmla="*/ 4475 w 10033"/>
                  <a:gd name="connsiteY18-242" fmla="*/ 6699 h 10537"/>
                  <a:gd name="connsiteX19-243" fmla="*/ 4694 w 10033"/>
                  <a:gd name="connsiteY19-244" fmla="*/ 6018 h 10537"/>
                  <a:gd name="connsiteX20-245" fmla="*/ 4738 w 10033"/>
                  <a:gd name="connsiteY20-246" fmla="*/ 5718 h 10537"/>
                  <a:gd name="connsiteX21-247" fmla="*/ 5773 w 10033"/>
                  <a:gd name="connsiteY21-248" fmla="*/ 5228 h 10537"/>
                  <a:gd name="connsiteX22-249" fmla="*/ 6219 w 10033"/>
                  <a:gd name="connsiteY22-250" fmla="*/ 4847 h 10537"/>
                  <a:gd name="connsiteX23-251" fmla="*/ 6934 w 10033"/>
                  <a:gd name="connsiteY23-252" fmla="*/ 4071 h 10537"/>
                  <a:gd name="connsiteX24-253" fmla="*/ 7473 w 10033"/>
                  <a:gd name="connsiteY24-254" fmla="*/ 3187 h 10537"/>
                  <a:gd name="connsiteX25-255" fmla="*/ 7787 w 10033"/>
                  <a:gd name="connsiteY25-256" fmla="*/ 2601 h 10537"/>
                  <a:gd name="connsiteX26-257" fmla="*/ 8239 w 10033"/>
                  <a:gd name="connsiteY26-258" fmla="*/ 2805 h 10537"/>
                  <a:gd name="connsiteX27-259" fmla="*/ 8371 w 10033"/>
                  <a:gd name="connsiteY27-260" fmla="*/ 2997 h 10537"/>
                  <a:gd name="connsiteX28-261" fmla="*/ 8998 w 10033"/>
                  <a:gd name="connsiteY28-262" fmla="*/ 3091 h 10537"/>
                  <a:gd name="connsiteX29-263" fmla="*/ 9312 w 10033"/>
                  <a:gd name="connsiteY29-264" fmla="*/ 3677 h 10537"/>
                  <a:gd name="connsiteX30-265" fmla="*/ 9537 w 10033"/>
                  <a:gd name="connsiteY30-266" fmla="*/ 2315 h 10537"/>
                  <a:gd name="connsiteX31-267" fmla="*/ 9807 w 10033"/>
                  <a:gd name="connsiteY31-268" fmla="*/ 2030 h 10537"/>
                  <a:gd name="connsiteX32-269" fmla="*/ 9622 w 10033"/>
                  <a:gd name="connsiteY32-270" fmla="*/ 227 h 10537"/>
                  <a:gd name="connsiteX33-271" fmla="*/ 438 w 10033"/>
                  <a:gd name="connsiteY33-272" fmla="*/ 227 h 10537"/>
                  <a:gd name="connsiteX0-273" fmla="*/ 438 w 10033"/>
                  <a:gd name="connsiteY0-274" fmla="*/ 0 h 10310"/>
                  <a:gd name="connsiteX1-275" fmla="*/ 127 w 10033"/>
                  <a:gd name="connsiteY1-276" fmla="*/ 632 h 10310"/>
                  <a:gd name="connsiteX2-277" fmla="*/ 38 w 10033"/>
                  <a:gd name="connsiteY2-278" fmla="*/ 867 h 10310"/>
                  <a:gd name="connsiteX3-279" fmla="*/ 347 w 10033"/>
                  <a:gd name="connsiteY3-280" fmla="*/ 1014 h 10310"/>
                  <a:gd name="connsiteX4-281" fmla="*/ 886 w 10033"/>
                  <a:gd name="connsiteY4-282" fmla="*/ 1408 h 10310"/>
                  <a:gd name="connsiteX5-283" fmla="*/ 1156 w 10033"/>
                  <a:gd name="connsiteY5-284" fmla="*/ 2484 h 10310"/>
                  <a:gd name="connsiteX6-285" fmla="*/ 1601 w 10033"/>
                  <a:gd name="connsiteY6-286" fmla="*/ 4906 h 10310"/>
                  <a:gd name="connsiteX7-287" fmla="*/ 1871 w 10033"/>
                  <a:gd name="connsiteY7-288" fmla="*/ 6172 h 10310"/>
                  <a:gd name="connsiteX8-289" fmla="*/ 2229 w 10033"/>
                  <a:gd name="connsiteY8-290" fmla="*/ 7723 h 10310"/>
                  <a:gd name="connsiteX9-291" fmla="*/ 2279 w 10033"/>
                  <a:gd name="connsiteY9-292" fmla="*/ 8799 h 10310"/>
                  <a:gd name="connsiteX10-293" fmla="*/ 2812 w 10033"/>
                  <a:gd name="connsiteY10-294" fmla="*/ 8513 h 10310"/>
                  <a:gd name="connsiteX11-295" fmla="*/ 3082 w 10033"/>
                  <a:gd name="connsiteY11-296" fmla="*/ 8405 h 10310"/>
                  <a:gd name="connsiteX12-297" fmla="*/ 3126 w 10033"/>
                  <a:gd name="connsiteY12-298" fmla="*/ 8799 h 10310"/>
                  <a:gd name="connsiteX13-299" fmla="*/ 3264 w 10033"/>
                  <a:gd name="connsiteY13-300" fmla="*/ 8989 h 10310"/>
                  <a:gd name="connsiteX14-301" fmla="*/ 3308 w 10033"/>
                  <a:gd name="connsiteY14-302" fmla="*/ 9479 h 10310"/>
                  <a:gd name="connsiteX15-303" fmla="*/ 3352 w 10033"/>
                  <a:gd name="connsiteY15-304" fmla="*/ 10161 h 10310"/>
                  <a:gd name="connsiteX16-305" fmla="*/ 3847 w 10033"/>
                  <a:gd name="connsiteY16-306" fmla="*/ 10065 h 10310"/>
                  <a:gd name="connsiteX17-307" fmla="*/ 4023 w 10033"/>
                  <a:gd name="connsiteY17-308" fmla="*/ 8799 h 10310"/>
                  <a:gd name="connsiteX18-309" fmla="*/ 4475 w 10033"/>
                  <a:gd name="connsiteY18-310" fmla="*/ 6472 h 10310"/>
                  <a:gd name="connsiteX19-311" fmla="*/ 4694 w 10033"/>
                  <a:gd name="connsiteY19-312" fmla="*/ 5791 h 10310"/>
                  <a:gd name="connsiteX20-313" fmla="*/ 4738 w 10033"/>
                  <a:gd name="connsiteY20-314" fmla="*/ 5491 h 10310"/>
                  <a:gd name="connsiteX21-315" fmla="*/ 5773 w 10033"/>
                  <a:gd name="connsiteY21-316" fmla="*/ 5001 h 10310"/>
                  <a:gd name="connsiteX22-317" fmla="*/ 6219 w 10033"/>
                  <a:gd name="connsiteY22-318" fmla="*/ 4620 h 10310"/>
                  <a:gd name="connsiteX23-319" fmla="*/ 6934 w 10033"/>
                  <a:gd name="connsiteY23-320" fmla="*/ 3844 h 10310"/>
                  <a:gd name="connsiteX24-321" fmla="*/ 7473 w 10033"/>
                  <a:gd name="connsiteY24-322" fmla="*/ 2960 h 10310"/>
                  <a:gd name="connsiteX25-323" fmla="*/ 7787 w 10033"/>
                  <a:gd name="connsiteY25-324" fmla="*/ 2374 h 10310"/>
                  <a:gd name="connsiteX26-325" fmla="*/ 8239 w 10033"/>
                  <a:gd name="connsiteY26-326" fmla="*/ 2578 h 10310"/>
                  <a:gd name="connsiteX27-327" fmla="*/ 8371 w 10033"/>
                  <a:gd name="connsiteY27-328" fmla="*/ 2770 h 10310"/>
                  <a:gd name="connsiteX28-329" fmla="*/ 8998 w 10033"/>
                  <a:gd name="connsiteY28-330" fmla="*/ 2864 h 10310"/>
                  <a:gd name="connsiteX29-331" fmla="*/ 9312 w 10033"/>
                  <a:gd name="connsiteY29-332" fmla="*/ 3450 h 10310"/>
                  <a:gd name="connsiteX30-333" fmla="*/ 9537 w 10033"/>
                  <a:gd name="connsiteY30-334" fmla="*/ 2088 h 10310"/>
                  <a:gd name="connsiteX31-335" fmla="*/ 9807 w 10033"/>
                  <a:gd name="connsiteY31-336" fmla="*/ 1803 h 10310"/>
                  <a:gd name="connsiteX32-337" fmla="*/ 9622 w 10033"/>
                  <a:gd name="connsiteY32-338" fmla="*/ 0 h 10310"/>
                  <a:gd name="connsiteX33-339" fmla="*/ 438 w 10033"/>
                  <a:gd name="connsiteY33-340" fmla="*/ 0 h 103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10033" h="10310">
                    <a:moveTo>
                      <a:pt x="438" y="0"/>
                    </a:moveTo>
                    <a:cubicBezTo>
                      <a:pt x="469" y="54"/>
                      <a:pt x="89" y="577"/>
                      <a:pt x="127" y="632"/>
                    </a:cubicBezTo>
                    <a:cubicBezTo>
                      <a:pt x="165" y="673"/>
                      <a:pt x="0" y="799"/>
                      <a:pt x="38" y="867"/>
                    </a:cubicBezTo>
                    <a:cubicBezTo>
                      <a:pt x="75" y="935"/>
                      <a:pt x="309" y="931"/>
                      <a:pt x="347" y="1014"/>
                    </a:cubicBezTo>
                    <a:cubicBezTo>
                      <a:pt x="485" y="1313"/>
                      <a:pt x="698" y="1340"/>
                      <a:pt x="886" y="1408"/>
                    </a:cubicBezTo>
                    <a:cubicBezTo>
                      <a:pt x="980" y="2034"/>
                      <a:pt x="811" y="2279"/>
                      <a:pt x="1156" y="2484"/>
                    </a:cubicBezTo>
                    <a:cubicBezTo>
                      <a:pt x="1526" y="3015"/>
                      <a:pt x="1187" y="4607"/>
                      <a:pt x="1601" y="4906"/>
                    </a:cubicBezTo>
                    <a:cubicBezTo>
                      <a:pt x="1821" y="5233"/>
                      <a:pt x="1827" y="5600"/>
                      <a:pt x="1871" y="6172"/>
                    </a:cubicBezTo>
                    <a:cubicBezTo>
                      <a:pt x="1915" y="7656"/>
                      <a:pt x="1764" y="7465"/>
                      <a:pt x="2229" y="7723"/>
                    </a:cubicBezTo>
                    <a:cubicBezTo>
                      <a:pt x="2241" y="8078"/>
                      <a:pt x="2222" y="8445"/>
                      <a:pt x="2279" y="8799"/>
                    </a:cubicBezTo>
                    <a:cubicBezTo>
                      <a:pt x="2323" y="9112"/>
                      <a:pt x="2731" y="8567"/>
                      <a:pt x="2812" y="8513"/>
                    </a:cubicBezTo>
                    <a:cubicBezTo>
                      <a:pt x="2875" y="8405"/>
                      <a:pt x="2982" y="8132"/>
                      <a:pt x="3082" y="8405"/>
                    </a:cubicBezTo>
                    <a:cubicBezTo>
                      <a:pt x="3120" y="8500"/>
                      <a:pt x="3088" y="8677"/>
                      <a:pt x="3126" y="8799"/>
                    </a:cubicBezTo>
                    <a:cubicBezTo>
                      <a:pt x="3151" y="8895"/>
                      <a:pt x="3214" y="8922"/>
                      <a:pt x="3264" y="8989"/>
                    </a:cubicBezTo>
                    <a:cubicBezTo>
                      <a:pt x="3276" y="9153"/>
                      <a:pt x="3295" y="9302"/>
                      <a:pt x="3308" y="9479"/>
                    </a:cubicBezTo>
                    <a:cubicBezTo>
                      <a:pt x="3320" y="9698"/>
                      <a:pt x="3251" y="10052"/>
                      <a:pt x="3352" y="10161"/>
                    </a:cubicBezTo>
                    <a:cubicBezTo>
                      <a:pt x="3496" y="10310"/>
                      <a:pt x="3678" y="10092"/>
                      <a:pt x="3847" y="10065"/>
                    </a:cubicBezTo>
                    <a:cubicBezTo>
                      <a:pt x="3948" y="9588"/>
                      <a:pt x="3979" y="9317"/>
                      <a:pt x="4023" y="8799"/>
                    </a:cubicBezTo>
                    <a:cubicBezTo>
                      <a:pt x="4073" y="6975"/>
                      <a:pt x="3985" y="7438"/>
                      <a:pt x="4475" y="6472"/>
                    </a:cubicBezTo>
                    <a:cubicBezTo>
                      <a:pt x="4782" y="5070"/>
                      <a:pt x="4330" y="6975"/>
                      <a:pt x="4694" y="5791"/>
                    </a:cubicBezTo>
                    <a:cubicBezTo>
                      <a:pt x="4719" y="5696"/>
                      <a:pt x="4694" y="5546"/>
                      <a:pt x="4738" y="5491"/>
                    </a:cubicBezTo>
                    <a:cubicBezTo>
                      <a:pt x="5020" y="5042"/>
                      <a:pt x="5435" y="5233"/>
                      <a:pt x="5773" y="5001"/>
                    </a:cubicBezTo>
                    <a:cubicBezTo>
                      <a:pt x="5930" y="4879"/>
                      <a:pt x="6049" y="4702"/>
                      <a:pt x="6219" y="4620"/>
                    </a:cubicBezTo>
                    <a:cubicBezTo>
                      <a:pt x="6532" y="4172"/>
                      <a:pt x="6595" y="4076"/>
                      <a:pt x="6934" y="3844"/>
                    </a:cubicBezTo>
                    <a:cubicBezTo>
                      <a:pt x="7147" y="3151"/>
                      <a:pt x="7034" y="3123"/>
                      <a:pt x="7473" y="2960"/>
                    </a:cubicBezTo>
                    <a:cubicBezTo>
                      <a:pt x="7668" y="2674"/>
                      <a:pt x="7574" y="2538"/>
                      <a:pt x="7787" y="2374"/>
                    </a:cubicBezTo>
                    <a:cubicBezTo>
                      <a:pt x="7875" y="2402"/>
                      <a:pt x="8120" y="2456"/>
                      <a:pt x="8239" y="2578"/>
                    </a:cubicBezTo>
                    <a:cubicBezTo>
                      <a:pt x="8283" y="2619"/>
                      <a:pt x="8314" y="2742"/>
                      <a:pt x="8371" y="2770"/>
                    </a:cubicBezTo>
                    <a:cubicBezTo>
                      <a:pt x="8571" y="2838"/>
                      <a:pt x="8785" y="2823"/>
                      <a:pt x="8998" y="2864"/>
                    </a:cubicBezTo>
                    <a:cubicBezTo>
                      <a:pt x="9042" y="3354"/>
                      <a:pt x="9061" y="3627"/>
                      <a:pt x="9312" y="3450"/>
                    </a:cubicBezTo>
                    <a:cubicBezTo>
                      <a:pt x="9437" y="3028"/>
                      <a:pt x="9424" y="2388"/>
                      <a:pt x="9537" y="2088"/>
                    </a:cubicBezTo>
                    <a:cubicBezTo>
                      <a:pt x="9600" y="1911"/>
                      <a:pt x="9713" y="1858"/>
                      <a:pt x="9807" y="1803"/>
                    </a:cubicBezTo>
                    <a:cubicBezTo>
                      <a:pt x="10033" y="1259"/>
                      <a:pt x="9942" y="82"/>
                      <a:pt x="9622" y="0"/>
                    </a:cubicBezTo>
                    <a:lnTo>
                      <a:pt x="438" y="0"/>
                    </a:lnTo>
                    <a:close/>
                  </a:path>
                </a:pathLst>
              </a:custGeom>
              <a:solidFill>
                <a:schemeClr val="accent3">
                  <a:lumMod val="60000"/>
                  <a:lumOff val="40000"/>
                </a:schemeClr>
              </a:solidFill>
              <a:ln w="28575">
                <a:solidFill>
                  <a:schemeClr val="accent3">
                    <a:lumMod val="20000"/>
                    <a:lumOff val="80000"/>
                  </a:schemeClr>
                </a:solidFill>
                <a:round/>
              </a:ln>
            </p:spPr>
            <p:txBody>
              <a:bodyPr wrap="none" anchor="ctr"/>
              <a:lstStyle/>
              <a:p>
                <a:pPr defTabSz="914400" fontAlgn="base">
                  <a:spcBef>
                    <a:spcPct val="0"/>
                  </a:spcBef>
                  <a:spcAft>
                    <a:spcPct val="0"/>
                  </a:spcAft>
                </a:pPr>
                <a:endParaRPr lang="en-GB">
                  <a:solidFill>
                    <a:prstClr val="black"/>
                  </a:solidFill>
                  <a:latin typeface="Arial" panose="020B0604020202020204" pitchFamily="34" charset="0"/>
                  <a:cs typeface="Arial" panose="020B0604020202020204" pitchFamily="34" charset="0"/>
                </a:endParaRPr>
              </a:p>
            </p:txBody>
          </p:sp>
          <p:sp>
            <p:nvSpPr>
              <p:cNvPr id="7" name="Line 20"/>
              <p:cNvSpPr>
                <a:spLocks noChangeShapeType="1"/>
              </p:cNvSpPr>
              <p:nvPr/>
            </p:nvSpPr>
            <p:spPr bwMode="auto">
              <a:xfrm rot="5400000">
                <a:off x="2671872" y="2922332"/>
                <a:ext cx="646455" cy="0"/>
              </a:xfrm>
              <a:prstGeom prst="line">
                <a:avLst/>
              </a:prstGeom>
              <a:noFill/>
              <a:ln w="57150">
                <a:solidFill>
                  <a:schemeClr val="accent3"/>
                </a:solidFill>
                <a:rou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sp>
            <p:nvSpPr>
              <p:cNvPr id="9" name="Line 22"/>
              <p:cNvSpPr>
                <a:spLocks noChangeShapeType="1"/>
              </p:cNvSpPr>
              <p:nvPr/>
            </p:nvSpPr>
            <p:spPr bwMode="auto">
              <a:xfrm rot="5400000">
                <a:off x="2671872" y="5562025"/>
                <a:ext cx="646455" cy="0"/>
              </a:xfrm>
              <a:prstGeom prst="line">
                <a:avLst/>
              </a:prstGeom>
              <a:noFill/>
              <a:ln w="57150">
                <a:solidFill>
                  <a:schemeClr val="accent3"/>
                </a:solidFill>
                <a:round/>
                <a:tailEnd type="triangle" w="med" len="med"/>
              </a:ln>
            </p:spPr>
            <p:txBody>
              <a:bodyPr wrap="none" anchor="ctr"/>
              <a:lstStyle/>
              <a:p>
                <a:pPr defTabSz="914400" fontAlgn="base">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sp>
            <p:nvSpPr>
              <p:cNvPr id="151" name="Freeform 150"/>
              <p:cNvSpPr/>
              <p:nvPr/>
            </p:nvSpPr>
            <p:spPr bwMode="auto">
              <a:xfrm rot="5400000" flipV="1">
                <a:off x="1689488" y="3562593"/>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1" fmla="*/ 480237 w 4152201"/>
                  <a:gd name="connsiteY0-2" fmla="*/ 195710 h 2681730"/>
                  <a:gd name="connsiteX1-3" fmla="*/ 3586623 w 4152201"/>
                  <a:gd name="connsiteY1-4" fmla="*/ 135232 h 2681730"/>
                  <a:gd name="connsiteX2-5" fmla="*/ 3873702 w 4152201"/>
                  <a:gd name="connsiteY2-6" fmla="*/ 1007102 h 2681730"/>
                  <a:gd name="connsiteX3-7" fmla="*/ 3799274 w 4152201"/>
                  <a:gd name="connsiteY3-8" fmla="*/ 1995930 h 2681730"/>
                  <a:gd name="connsiteX4-9" fmla="*/ 3586623 w 4152201"/>
                  <a:gd name="connsiteY4-10" fmla="*/ 2580721 h 2681730"/>
                  <a:gd name="connsiteX5-11" fmla="*/ 481916 w 4152201"/>
                  <a:gd name="connsiteY5-12" fmla="*/ 2548823 h 2681730"/>
                  <a:gd name="connsiteX6-13" fmla="*/ 715832 w 4152201"/>
                  <a:gd name="connsiteY6-14" fmla="*/ 1783279 h 2681730"/>
                  <a:gd name="connsiteX7-15" fmla="*/ 705200 w 4152201"/>
                  <a:gd name="connsiteY7-16" fmla="*/ 751921 h 2681730"/>
                  <a:gd name="connsiteX8-17" fmla="*/ 480237 w 4152201"/>
                  <a:gd name="connsiteY8-18" fmla="*/ 195710 h 2681730"/>
                  <a:gd name="connsiteX0-19" fmla="*/ 480237 w 4152199"/>
                  <a:gd name="connsiteY0-20" fmla="*/ 255242 h 2669824"/>
                  <a:gd name="connsiteX1-21" fmla="*/ 3586622 w 4152199"/>
                  <a:gd name="connsiteY1-22" fmla="*/ 123326 h 2669824"/>
                  <a:gd name="connsiteX2-23" fmla="*/ 3873701 w 4152199"/>
                  <a:gd name="connsiteY2-24" fmla="*/ 995196 h 2669824"/>
                  <a:gd name="connsiteX3-25" fmla="*/ 3799273 w 4152199"/>
                  <a:gd name="connsiteY3-26" fmla="*/ 1984024 h 2669824"/>
                  <a:gd name="connsiteX4-27" fmla="*/ 3586622 w 4152199"/>
                  <a:gd name="connsiteY4-28" fmla="*/ 2568815 h 2669824"/>
                  <a:gd name="connsiteX5-29" fmla="*/ 481915 w 4152199"/>
                  <a:gd name="connsiteY5-30" fmla="*/ 2536917 h 2669824"/>
                  <a:gd name="connsiteX6-31" fmla="*/ 715831 w 4152199"/>
                  <a:gd name="connsiteY6-32" fmla="*/ 1771373 h 2669824"/>
                  <a:gd name="connsiteX7-33" fmla="*/ 705199 w 4152199"/>
                  <a:gd name="connsiteY7-34" fmla="*/ 740015 h 2669824"/>
                  <a:gd name="connsiteX8-35" fmla="*/ 480237 w 4152199"/>
                  <a:gd name="connsiteY8-36" fmla="*/ 255242 h 2669824"/>
                  <a:gd name="connsiteX0-37" fmla="*/ 480237 w 4152199"/>
                  <a:gd name="connsiteY0-38" fmla="*/ 255242 h 2669824"/>
                  <a:gd name="connsiteX1-39" fmla="*/ 3586622 w 4152199"/>
                  <a:gd name="connsiteY1-40" fmla="*/ 123326 h 2669824"/>
                  <a:gd name="connsiteX2-41" fmla="*/ 3873701 w 4152199"/>
                  <a:gd name="connsiteY2-42" fmla="*/ 995196 h 2669824"/>
                  <a:gd name="connsiteX3-43" fmla="*/ 3799273 w 4152199"/>
                  <a:gd name="connsiteY3-44" fmla="*/ 1984024 h 2669824"/>
                  <a:gd name="connsiteX4-45" fmla="*/ 3586622 w 4152199"/>
                  <a:gd name="connsiteY4-46" fmla="*/ 2568815 h 2669824"/>
                  <a:gd name="connsiteX5-47" fmla="*/ 481915 w 4152199"/>
                  <a:gd name="connsiteY5-48" fmla="*/ 2536917 h 2669824"/>
                  <a:gd name="connsiteX6-49" fmla="*/ 715831 w 4152199"/>
                  <a:gd name="connsiteY6-50" fmla="*/ 1771373 h 2669824"/>
                  <a:gd name="connsiteX7-51" fmla="*/ 705199 w 4152199"/>
                  <a:gd name="connsiteY7-52" fmla="*/ 740015 h 2669824"/>
                  <a:gd name="connsiteX8-53" fmla="*/ 480237 w 4152199"/>
                  <a:gd name="connsiteY8-54" fmla="*/ 255242 h 2669824"/>
                  <a:gd name="connsiteX0-55" fmla="*/ 480237 w 4152199"/>
                  <a:gd name="connsiteY0-56" fmla="*/ 136178 h 2693636"/>
                  <a:gd name="connsiteX1-57" fmla="*/ 3586622 w 4152199"/>
                  <a:gd name="connsiteY1-58" fmla="*/ 147138 h 2693636"/>
                  <a:gd name="connsiteX2-59" fmla="*/ 3873701 w 4152199"/>
                  <a:gd name="connsiteY2-60" fmla="*/ 1019008 h 2693636"/>
                  <a:gd name="connsiteX3-61" fmla="*/ 3799273 w 4152199"/>
                  <a:gd name="connsiteY3-62" fmla="*/ 2007836 h 2693636"/>
                  <a:gd name="connsiteX4-63" fmla="*/ 3586622 w 4152199"/>
                  <a:gd name="connsiteY4-64" fmla="*/ 2592627 h 2693636"/>
                  <a:gd name="connsiteX5-65" fmla="*/ 481915 w 4152199"/>
                  <a:gd name="connsiteY5-66" fmla="*/ 2560729 h 2693636"/>
                  <a:gd name="connsiteX6-67" fmla="*/ 715831 w 4152199"/>
                  <a:gd name="connsiteY6-68" fmla="*/ 1795185 h 2693636"/>
                  <a:gd name="connsiteX7-69" fmla="*/ 705199 w 4152199"/>
                  <a:gd name="connsiteY7-70" fmla="*/ 763827 h 2693636"/>
                  <a:gd name="connsiteX8-71" fmla="*/ 480237 w 4152199"/>
                  <a:gd name="connsiteY8-72" fmla="*/ 136178 h 2693636"/>
                  <a:gd name="connsiteX0-73" fmla="*/ 480237 w 4152199"/>
                  <a:gd name="connsiteY0-74" fmla="*/ 136178 h 2693636"/>
                  <a:gd name="connsiteX1-75" fmla="*/ 3586622 w 4152199"/>
                  <a:gd name="connsiteY1-76" fmla="*/ 147138 h 2693636"/>
                  <a:gd name="connsiteX2-77" fmla="*/ 3873701 w 4152199"/>
                  <a:gd name="connsiteY2-78" fmla="*/ 1019008 h 2693636"/>
                  <a:gd name="connsiteX3-79" fmla="*/ 3799273 w 4152199"/>
                  <a:gd name="connsiteY3-80" fmla="*/ 2007836 h 2693636"/>
                  <a:gd name="connsiteX4-81" fmla="*/ 3586622 w 4152199"/>
                  <a:gd name="connsiteY4-82" fmla="*/ 2592627 h 2693636"/>
                  <a:gd name="connsiteX5-83" fmla="*/ 481915 w 4152199"/>
                  <a:gd name="connsiteY5-84" fmla="*/ 2560729 h 2693636"/>
                  <a:gd name="connsiteX6-85" fmla="*/ 715831 w 4152199"/>
                  <a:gd name="connsiteY6-86" fmla="*/ 1795185 h 2693636"/>
                  <a:gd name="connsiteX7-87" fmla="*/ 705199 w 4152199"/>
                  <a:gd name="connsiteY7-88" fmla="*/ 763827 h 2693636"/>
                  <a:gd name="connsiteX8-89" fmla="*/ 480237 w 4152199"/>
                  <a:gd name="connsiteY8-90" fmla="*/ 136178 h 2693636"/>
                  <a:gd name="connsiteX0-91" fmla="*/ 480237 w 4152199"/>
                  <a:gd name="connsiteY0-92" fmla="*/ 136178 h 2693636"/>
                  <a:gd name="connsiteX1-93" fmla="*/ 3586622 w 4152199"/>
                  <a:gd name="connsiteY1-94" fmla="*/ 147138 h 2693636"/>
                  <a:gd name="connsiteX2-95" fmla="*/ 3873701 w 4152199"/>
                  <a:gd name="connsiteY2-96" fmla="*/ 1019008 h 2693636"/>
                  <a:gd name="connsiteX3-97" fmla="*/ 3799273 w 4152199"/>
                  <a:gd name="connsiteY3-98" fmla="*/ 2007836 h 2693636"/>
                  <a:gd name="connsiteX4-99" fmla="*/ 3586622 w 4152199"/>
                  <a:gd name="connsiteY4-100" fmla="*/ 2592627 h 2693636"/>
                  <a:gd name="connsiteX5-101" fmla="*/ 481915 w 4152199"/>
                  <a:gd name="connsiteY5-102" fmla="*/ 2560729 h 2693636"/>
                  <a:gd name="connsiteX6-103" fmla="*/ 715831 w 4152199"/>
                  <a:gd name="connsiteY6-104" fmla="*/ 1795185 h 2693636"/>
                  <a:gd name="connsiteX7-105" fmla="*/ 705199 w 4152199"/>
                  <a:gd name="connsiteY7-106" fmla="*/ 763827 h 2693636"/>
                  <a:gd name="connsiteX8-107" fmla="*/ 480237 w 4152199"/>
                  <a:gd name="connsiteY8-108" fmla="*/ 136178 h 2693636"/>
                  <a:gd name="connsiteX0-109" fmla="*/ 480237 w 4152199"/>
                  <a:gd name="connsiteY0-110" fmla="*/ 136178 h 2693636"/>
                  <a:gd name="connsiteX1-111" fmla="*/ 3586622 w 4152199"/>
                  <a:gd name="connsiteY1-112" fmla="*/ 147138 h 2693636"/>
                  <a:gd name="connsiteX2-113" fmla="*/ 3873701 w 4152199"/>
                  <a:gd name="connsiteY2-114" fmla="*/ 1019008 h 2693636"/>
                  <a:gd name="connsiteX3-115" fmla="*/ 3799273 w 4152199"/>
                  <a:gd name="connsiteY3-116" fmla="*/ 2007836 h 2693636"/>
                  <a:gd name="connsiteX4-117" fmla="*/ 3586622 w 4152199"/>
                  <a:gd name="connsiteY4-118" fmla="*/ 2592627 h 2693636"/>
                  <a:gd name="connsiteX5-119" fmla="*/ 481915 w 4152199"/>
                  <a:gd name="connsiteY5-120" fmla="*/ 2560729 h 2693636"/>
                  <a:gd name="connsiteX6-121" fmla="*/ 715831 w 4152199"/>
                  <a:gd name="connsiteY6-122" fmla="*/ 1795185 h 2693636"/>
                  <a:gd name="connsiteX7-123" fmla="*/ 705199 w 4152199"/>
                  <a:gd name="connsiteY7-124" fmla="*/ 763827 h 2693636"/>
                  <a:gd name="connsiteX8-125" fmla="*/ 480237 w 4152199"/>
                  <a:gd name="connsiteY8-126" fmla="*/ 136178 h 2693636"/>
                  <a:gd name="connsiteX0-127" fmla="*/ 480237 w 4152199"/>
                  <a:gd name="connsiteY0-128" fmla="*/ 136178 h 2693636"/>
                  <a:gd name="connsiteX1-129" fmla="*/ 3586622 w 4152199"/>
                  <a:gd name="connsiteY1-130" fmla="*/ 147138 h 2693636"/>
                  <a:gd name="connsiteX2-131" fmla="*/ 3873701 w 4152199"/>
                  <a:gd name="connsiteY2-132" fmla="*/ 1019008 h 2693636"/>
                  <a:gd name="connsiteX3-133" fmla="*/ 3799273 w 4152199"/>
                  <a:gd name="connsiteY3-134" fmla="*/ 2007836 h 2693636"/>
                  <a:gd name="connsiteX4-135" fmla="*/ 3586622 w 4152199"/>
                  <a:gd name="connsiteY4-136" fmla="*/ 2592627 h 2693636"/>
                  <a:gd name="connsiteX5-137" fmla="*/ 481915 w 4152199"/>
                  <a:gd name="connsiteY5-138" fmla="*/ 2560729 h 2693636"/>
                  <a:gd name="connsiteX6-139" fmla="*/ 715831 w 4152199"/>
                  <a:gd name="connsiteY6-140" fmla="*/ 1795185 h 2693636"/>
                  <a:gd name="connsiteX7-141" fmla="*/ 705199 w 4152199"/>
                  <a:gd name="connsiteY7-142" fmla="*/ 763827 h 2693636"/>
                  <a:gd name="connsiteX8-143" fmla="*/ 480237 w 4152199"/>
                  <a:gd name="connsiteY8-144" fmla="*/ 136178 h 2693636"/>
                  <a:gd name="connsiteX0-145" fmla="*/ 480237 w 4152199"/>
                  <a:gd name="connsiteY0-146" fmla="*/ 136178 h 2592627"/>
                  <a:gd name="connsiteX1-147" fmla="*/ 3586622 w 4152199"/>
                  <a:gd name="connsiteY1-148" fmla="*/ 147138 h 2592627"/>
                  <a:gd name="connsiteX2-149" fmla="*/ 3873701 w 4152199"/>
                  <a:gd name="connsiteY2-150" fmla="*/ 1019008 h 2592627"/>
                  <a:gd name="connsiteX3-151" fmla="*/ 3799273 w 4152199"/>
                  <a:gd name="connsiteY3-152" fmla="*/ 2007836 h 2592627"/>
                  <a:gd name="connsiteX4-153" fmla="*/ 3586622 w 4152199"/>
                  <a:gd name="connsiteY4-154" fmla="*/ 2592627 h 2592627"/>
                  <a:gd name="connsiteX5-155" fmla="*/ 481915 w 4152199"/>
                  <a:gd name="connsiteY5-156" fmla="*/ 2560729 h 2592627"/>
                  <a:gd name="connsiteX6-157" fmla="*/ 715831 w 4152199"/>
                  <a:gd name="connsiteY6-158" fmla="*/ 1795185 h 2592627"/>
                  <a:gd name="connsiteX7-159" fmla="*/ 705199 w 4152199"/>
                  <a:gd name="connsiteY7-160" fmla="*/ 763827 h 2592627"/>
                  <a:gd name="connsiteX8-161" fmla="*/ 480237 w 4152199"/>
                  <a:gd name="connsiteY8-162" fmla="*/ 136178 h 2592627"/>
                  <a:gd name="connsiteX0-163" fmla="*/ 480237 w 4152199"/>
                  <a:gd name="connsiteY0-164" fmla="*/ 0 h 2456449"/>
                  <a:gd name="connsiteX1-165" fmla="*/ 3586622 w 4152199"/>
                  <a:gd name="connsiteY1-166" fmla="*/ 10960 h 2456449"/>
                  <a:gd name="connsiteX2-167" fmla="*/ 3873701 w 4152199"/>
                  <a:gd name="connsiteY2-168" fmla="*/ 882830 h 2456449"/>
                  <a:gd name="connsiteX3-169" fmla="*/ 3799273 w 4152199"/>
                  <a:gd name="connsiteY3-170" fmla="*/ 1871658 h 2456449"/>
                  <a:gd name="connsiteX4-171" fmla="*/ 3586622 w 4152199"/>
                  <a:gd name="connsiteY4-172" fmla="*/ 2456449 h 2456449"/>
                  <a:gd name="connsiteX5-173" fmla="*/ 481915 w 4152199"/>
                  <a:gd name="connsiteY5-174" fmla="*/ 2424551 h 2456449"/>
                  <a:gd name="connsiteX6-175" fmla="*/ 715831 w 4152199"/>
                  <a:gd name="connsiteY6-176" fmla="*/ 1659007 h 2456449"/>
                  <a:gd name="connsiteX7-177" fmla="*/ 705199 w 4152199"/>
                  <a:gd name="connsiteY7-178" fmla="*/ 627649 h 2456449"/>
                  <a:gd name="connsiteX8-179" fmla="*/ 480237 w 4152199"/>
                  <a:gd name="connsiteY8-180" fmla="*/ 0 h 2456449"/>
                  <a:gd name="connsiteX0-181" fmla="*/ 480237 w 4139515"/>
                  <a:gd name="connsiteY0-182" fmla="*/ 0 h 2456449"/>
                  <a:gd name="connsiteX1-183" fmla="*/ 3586622 w 4139515"/>
                  <a:gd name="connsiteY1-184" fmla="*/ 10960 h 2456449"/>
                  <a:gd name="connsiteX2-185" fmla="*/ 3873701 w 4139515"/>
                  <a:gd name="connsiteY2-186" fmla="*/ 882830 h 2456449"/>
                  <a:gd name="connsiteX3-187" fmla="*/ 3799273 w 4139515"/>
                  <a:gd name="connsiteY3-188" fmla="*/ 1871658 h 2456449"/>
                  <a:gd name="connsiteX4-189" fmla="*/ 3586622 w 4139515"/>
                  <a:gd name="connsiteY4-190" fmla="*/ 2456449 h 2456449"/>
                  <a:gd name="connsiteX5-191" fmla="*/ 481915 w 4139515"/>
                  <a:gd name="connsiteY5-192" fmla="*/ 2424551 h 2456449"/>
                  <a:gd name="connsiteX6-193" fmla="*/ 715831 w 4139515"/>
                  <a:gd name="connsiteY6-194" fmla="*/ 1659007 h 2456449"/>
                  <a:gd name="connsiteX7-195" fmla="*/ 705199 w 4139515"/>
                  <a:gd name="connsiteY7-196" fmla="*/ 627649 h 2456449"/>
                  <a:gd name="connsiteX8-197" fmla="*/ 480237 w 4139515"/>
                  <a:gd name="connsiteY8-198" fmla="*/ 0 h 2456449"/>
                  <a:gd name="connsiteX0-199" fmla="*/ 480237 w 4139515"/>
                  <a:gd name="connsiteY0-200" fmla="*/ 0 h 2456449"/>
                  <a:gd name="connsiteX1-201" fmla="*/ 3586622 w 4139515"/>
                  <a:gd name="connsiteY1-202" fmla="*/ 10960 h 2456449"/>
                  <a:gd name="connsiteX2-203" fmla="*/ 3837823 w 4139515"/>
                  <a:gd name="connsiteY2-204" fmla="*/ 1285885 h 2456449"/>
                  <a:gd name="connsiteX3-205" fmla="*/ 3799273 w 4139515"/>
                  <a:gd name="connsiteY3-206" fmla="*/ 1871658 h 2456449"/>
                  <a:gd name="connsiteX4-207" fmla="*/ 3586622 w 4139515"/>
                  <a:gd name="connsiteY4-208" fmla="*/ 2456449 h 2456449"/>
                  <a:gd name="connsiteX5-209" fmla="*/ 481915 w 4139515"/>
                  <a:gd name="connsiteY5-210" fmla="*/ 2424551 h 2456449"/>
                  <a:gd name="connsiteX6-211" fmla="*/ 715831 w 4139515"/>
                  <a:gd name="connsiteY6-212" fmla="*/ 1659007 h 2456449"/>
                  <a:gd name="connsiteX7-213" fmla="*/ 705199 w 4139515"/>
                  <a:gd name="connsiteY7-214" fmla="*/ 627649 h 2456449"/>
                  <a:gd name="connsiteX8-215" fmla="*/ 480237 w 4139515"/>
                  <a:gd name="connsiteY8-216" fmla="*/ 0 h 2456449"/>
                  <a:gd name="connsiteX0-217" fmla="*/ 480237 w 4145940"/>
                  <a:gd name="connsiteY0-218" fmla="*/ 0 h 2456449"/>
                  <a:gd name="connsiteX1-219" fmla="*/ 3586622 w 4145940"/>
                  <a:gd name="connsiteY1-220" fmla="*/ 10960 h 2456449"/>
                  <a:gd name="connsiteX2-221" fmla="*/ 3837823 w 4145940"/>
                  <a:gd name="connsiteY2-222" fmla="*/ 1285885 h 2456449"/>
                  <a:gd name="connsiteX3-223" fmla="*/ 3586622 w 4145940"/>
                  <a:gd name="connsiteY3-224" fmla="*/ 2456449 h 2456449"/>
                  <a:gd name="connsiteX4-225" fmla="*/ 481915 w 4145940"/>
                  <a:gd name="connsiteY4-226" fmla="*/ 2424551 h 2456449"/>
                  <a:gd name="connsiteX5-227" fmla="*/ 715831 w 4145940"/>
                  <a:gd name="connsiteY5-228" fmla="*/ 1659007 h 2456449"/>
                  <a:gd name="connsiteX6-229" fmla="*/ 705199 w 4145940"/>
                  <a:gd name="connsiteY6-230" fmla="*/ 627649 h 2456449"/>
                  <a:gd name="connsiteX7-231" fmla="*/ 480237 w 4145940"/>
                  <a:gd name="connsiteY7-232" fmla="*/ 0 h 2456449"/>
                  <a:gd name="connsiteX0-233" fmla="*/ 480237 w 3987386"/>
                  <a:gd name="connsiteY0-234" fmla="*/ 0 h 2456449"/>
                  <a:gd name="connsiteX1-235" fmla="*/ 3586622 w 3987386"/>
                  <a:gd name="connsiteY1-236" fmla="*/ 10960 h 2456449"/>
                  <a:gd name="connsiteX2-237" fmla="*/ 3837823 w 3987386"/>
                  <a:gd name="connsiteY2-238" fmla="*/ 1285885 h 2456449"/>
                  <a:gd name="connsiteX3-239" fmla="*/ 3586622 w 3987386"/>
                  <a:gd name="connsiteY3-240" fmla="*/ 2456449 h 2456449"/>
                  <a:gd name="connsiteX4-241" fmla="*/ 481915 w 3987386"/>
                  <a:gd name="connsiteY4-242" fmla="*/ 2424551 h 2456449"/>
                  <a:gd name="connsiteX5-243" fmla="*/ 715831 w 3987386"/>
                  <a:gd name="connsiteY5-244" fmla="*/ 1659007 h 2456449"/>
                  <a:gd name="connsiteX6-245" fmla="*/ 705199 w 3987386"/>
                  <a:gd name="connsiteY6-246" fmla="*/ 627649 h 2456449"/>
                  <a:gd name="connsiteX7-247" fmla="*/ 480237 w 3987386"/>
                  <a:gd name="connsiteY7-248" fmla="*/ 0 h 2456449"/>
                  <a:gd name="connsiteX0-249" fmla="*/ 480237 w 3987386"/>
                  <a:gd name="connsiteY0-250" fmla="*/ 0 h 2456449"/>
                  <a:gd name="connsiteX1-251" fmla="*/ 3586622 w 3987386"/>
                  <a:gd name="connsiteY1-252" fmla="*/ 10960 h 2456449"/>
                  <a:gd name="connsiteX2-253" fmla="*/ 3837823 w 3987386"/>
                  <a:gd name="connsiteY2-254" fmla="*/ 1285885 h 2456449"/>
                  <a:gd name="connsiteX3-255" fmla="*/ 3586622 w 3987386"/>
                  <a:gd name="connsiteY3-256" fmla="*/ 2456449 h 2456449"/>
                  <a:gd name="connsiteX4-257" fmla="*/ 481915 w 3987386"/>
                  <a:gd name="connsiteY4-258" fmla="*/ 2424551 h 2456449"/>
                  <a:gd name="connsiteX5-259" fmla="*/ 715831 w 3987386"/>
                  <a:gd name="connsiteY5-260" fmla="*/ 1659007 h 2456449"/>
                  <a:gd name="connsiteX6-261" fmla="*/ 705199 w 3987386"/>
                  <a:gd name="connsiteY6-262" fmla="*/ 627649 h 2456449"/>
                  <a:gd name="connsiteX7-263" fmla="*/ 480237 w 3987386"/>
                  <a:gd name="connsiteY7-264" fmla="*/ 0 h 2456449"/>
                  <a:gd name="connsiteX0-265" fmla="*/ 480237 w 3837823"/>
                  <a:gd name="connsiteY0-266" fmla="*/ 0 h 2456449"/>
                  <a:gd name="connsiteX1-267" fmla="*/ 3586622 w 3837823"/>
                  <a:gd name="connsiteY1-268" fmla="*/ 10960 h 2456449"/>
                  <a:gd name="connsiteX2-269" fmla="*/ 3837823 w 3837823"/>
                  <a:gd name="connsiteY2-270" fmla="*/ 1285885 h 2456449"/>
                  <a:gd name="connsiteX3-271" fmla="*/ 3586622 w 3837823"/>
                  <a:gd name="connsiteY3-272" fmla="*/ 2456449 h 2456449"/>
                  <a:gd name="connsiteX4-273" fmla="*/ 481915 w 3837823"/>
                  <a:gd name="connsiteY4-274" fmla="*/ 2424551 h 2456449"/>
                  <a:gd name="connsiteX5-275" fmla="*/ 715831 w 3837823"/>
                  <a:gd name="connsiteY5-276" fmla="*/ 1659007 h 2456449"/>
                  <a:gd name="connsiteX6-277" fmla="*/ 705199 w 3837823"/>
                  <a:gd name="connsiteY6-278" fmla="*/ 627649 h 2456449"/>
                  <a:gd name="connsiteX7-279" fmla="*/ 480237 w 3837823"/>
                  <a:gd name="connsiteY7-280" fmla="*/ 0 h 2456449"/>
                  <a:gd name="connsiteX0-281" fmla="*/ 480237 w 3837823"/>
                  <a:gd name="connsiteY0-282" fmla="*/ 0 h 2456449"/>
                  <a:gd name="connsiteX1-283" fmla="*/ 3586622 w 3837823"/>
                  <a:gd name="connsiteY1-284" fmla="*/ 10960 h 2456449"/>
                  <a:gd name="connsiteX2-285" fmla="*/ 3837823 w 3837823"/>
                  <a:gd name="connsiteY2-286" fmla="*/ 1285885 h 2456449"/>
                  <a:gd name="connsiteX3-287" fmla="*/ 3586622 w 3837823"/>
                  <a:gd name="connsiteY3-288" fmla="*/ 2456449 h 2456449"/>
                  <a:gd name="connsiteX4-289" fmla="*/ 481915 w 3837823"/>
                  <a:gd name="connsiteY4-290" fmla="*/ 2424551 h 2456449"/>
                  <a:gd name="connsiteX5-291" fmla="*/ 715831 w 3837823"/>
                  <a:gd name="connsiteY5-292" fmla="*/ 1659007 h 2456449"/>
                  <a:gd name="connsiteX6-293" fmla="*/ 705199 w 3837823"/>
                  <a:gd name="connsiteY6-294" fmla="*/ 627649 h 2456449"/>
                  <a:gd name="connsiteX7-295" fmla="*/ 480237 w 3837823"/>
                  <a:gd name="connsiteY7-296" fmla="*/ 0 h 2456449"/>
                  <a:gd name="connsiteX0-297" fmla="*/ 480237 w 3837823"/>
                  <a:gd name="connsiteY0-298" fmla="*/ 0 h 2456449"/>
                  <a:gd name="connsiteX1-299" fmla="*/ 3586622 w 3837823"/>
                  <a:gd name="connsiteY1-300" fmla="*/ 10960 h 2456449"/>
                  <a:gd name="connsiteX2-301" fmla="*/ 3837823 w 3837823"/>
                  <a:gd name="connsiteY2-302" fmla="*/ 1285885 h 2456449"/>
                  <a:gd name="connsiteX3-303" fmla="*/ 3586622 w 3837823"/>
                  <a:gd name="connsiteY3-304" fmla="*/ 2456449 h 2456449"/>
                  <a:gd name="connsiteX4-305" fmla="*/ 481915 w 3837823"/>
                  <a:gd name="connsiteY4-306" fmla="*/ 2424551 h 2456449"/>
                  <a:gd name="connsiteX5-307" fmla="*/ 705199 w 3837823"/>
                  <a:gd name="connsiteY5-308" fmla="*/ 627649 h 2456449"/>
                  <a:gd name="connsiteX6-309" fmla="*/ 480237 w 3837823"/>
                  <a:gd name="connsiteY6-310" fmla="*/ 0 h 2456449"/>
                  <a:gd name="connsiteX0-311" fmla="*/ 480237 w 3837823"/>
                  <a:gd name="connsiteY0-312" fmla="*/ 0 h 2456449"/>
                  <a:gd name="connsiteX1-313" fmla="*/ 3586622 w 3837823"/>
                  <a:gd name="connsiteY1-314" fmla="*/ 10960 h 2456449"/>
                  <a:gd name="connsiteX2-315" fmla="*/ 3837823 w 3837823"/>
                  <a:gd name="connsiteY2-316" fmla="*/ 1285885 h 2456449"/>
                  <a:gd name="connsiteX3-317" fmla="*/ 3586622 w 3837823"/>
                  <a:gd name="connsiteY3-318" fmla="*/ 2456449 h 2456449"/>
                  <a:gd name="connsiteX4-319" fmla="*/ 481915 w 3837823"/>
                  <a:gd name="connsiteY4-320" fmla="*/ 2424551 h 2456449"/>
                  <a:gd name="connsiteX5-321" fmla="*/ 765989 w 3837823"/>
                  <a:gd name="connsiteY5-322" fmla="*/ 1214447 h 2456449"/>
                  <a:gd name="connsiteX6-323" fmla="*/ 480237 w 3837823"/>
                  <a:gd name="connsiteY6-324" fmla="*/ 0 h 2456449"/>
                  <a:gd name="connsiteX0-325" fmla="*/ 480237 w 3837823"/>
                  <a:gd name="connsiteY0-326" fmla="*/ 0 h 2456449"/>
                  <a:gd name="connsiteX1-327" fmla="*/ 3586622 w 3837823"/>
                  <a:gd name="connsiteY1-328" fmla="*/ 10960 h 2456449"/>
                  <a:gd name="connsiteX2-329" fmla="*/ 3837823 w 3837823"/>
                  <a:gd name="connsiteY2-330" fmla="*/ 1285885 h 2456449"/>
                  <a:gd name="connsiteX3-331" fmla="*/ 3586622 w 3837823"/>
                  <a:gd name="connsiteY3-332" fmla="*/ 2456449 h 2456449"/>
                  <a:gd name="connsiteX4-333" fmla="*/ 481915 w 3837823"/>
                  <a:gd name="connsiteY4-334" fmla="*/ 2424551 h 2456449"/>
                  <a:gd name="connsiteX5-335" fmla="*/ 765989 w 3837823"/>
                  <a:gd name="connsiteY5-336" fmla="*/ 1214447 h 2456449"/>
                  <a:gd name="connsiteX6-337" fmla="*/ 480237 w 3837823"/>
                  <a:gd name="connsiteY6-338" fmla="*/ 0 h 2456449"/>
                  <a:gd name="connsiteX0-339" fmla="*/ 480237 w 3837823"/>
                  <a:gd name="connsiteY0-340" fmla="*/ 0 h 2456449"/>
                  <a:gd name="connsiteX1-341" fmla="*/ 3586622 w 3837823"/>
                  <a:gd name="connsiteY1-342" fmla="*/ 10960 h 2456449"/>
                  <a:gd name="connsiteX2-343" fmla="*/ 3837823 w 3837823"/>
                  <a:gd name="connsiteY2-344" fmla="*/ 1285885 h 2456449"/>
                  <a:gd name="connsiteX3-345" fmla="*/ 3586622 w 3837823"/>
                  <a:gd name="connsiteY3-346" fmla="*/ 2456449 h 2456449"/>
                  <a:gd name="connsiteX4-347" fmla="*/ 481915 w 3837823"/>
                  <a:gd name="connsiteY4-348" fmla="*/ 2424551 h 2456449"/>
                  <a:gd name="connsiteX5-349" fmla="*/ 765989 w 3837823"/>
                  <a:gd name="connsiteY5-350" fmla="*/ 1285885 h 2456449"/>
                  <a:gd name="connsiteX6-351" fmla="*/ 480237 w 3837823"/>
                  <a:gd name="connsiteY6-352" fmla="*/ 0 h 2456449"/>
                  <a:gd name="connsiteX0-353" fmla="*/ 0 w 3357586"/>
                  <a:gd name="connsiteY0-354" fmla="*/ 0 h 2456449"/>
                  <a:gd name="connsiteX1-355" fmla="*/ 3106385 w 3357586"/>
                  <a:gd name="connsiteY1-356" fmla="*/ 10960 h 2456449"/>
                  <a:gd name="connsiteX2-357" fmla="*/ 3357586 w 3357586"/>
                  <a:gd name="connsiteY2-358" fmla="*/ 1285885 h 2456449"/>
                  <a:gd name="connsiteX3-359" fmla="*/ 3106385 w 3357586"/>
                  <a:gd name="connsiteY3-360" fmla="*/ 2456449 h 2456449"/>
                  <a:gd name="connsiteX4-361" fmla="*/ 1678 w 3357586"/>
                  <a:gd name="connsiteY4-362" fmla="*/ 2424551 h 2456449"/>
                  <a:gd name="connsiteX5-363" fmla="*/ 285752 w 3357586"/>
                  <a:gd name="connsiteY5-364" fmla="*/ 1285885 h 2456449"/>
                  <a:gd name="connsiteX6-365" fmla="*/ 0 w 3357586"/>
                  <a:gd name="connsiteY6-366" fmla="*/ 0 h 2456449"/>
                  <a:gd name="connsiteX0-367" fmla="*/ 0 w 3357586"/>
                  <a:gd name="connsiteY0-368" fmla="*/ 0 h 2456449"/>
                  <a:gd name="connsiteX1-369" fmla="*/ 3106385 w 3357586"/>
                  <a:gd name="connsiteY1-370" fmla="*/ 10960 h 2456449"/>
                  <a:gd name="connsiteX2-371" fmla="*/ 3357586 w 3357586"/>
                  <a:gd name="connsiteY2-372" fmla="*/ 1285885 h 2456449"/>
                  <a:gd name="connsiteX3-373" fmla="*/ 3106385 w 3357586"/>
                  <a:gd name="connsiteY3-374" fmla="*/ 2456449 h 2456449"/>
                  <a:gd name="connsiteX4-375" fmla="*/ 1678 w 3357586"/>
                  <a:gd name="connsiteY4-376" fmla="*/ 2424551 h 2456449"/>
                  <a:gd name="connsiteX5-377" fmla="*/ 285752 w 3357586"/>
                  <a:gd name="connsiteY5-378" fmla="*/ 1285885 h 2456449"/>
                  <a:gd name="connsiteX6-379" fmla="*/ 0 w 3357586"/>
                  <a:gd name="connsiteY6-380" fmla="*/ 0 h 2456449"/>
                  <a:gd name="connsiteX0-381" fmla="*/ 0 w 3357586"/>
                  <a:gd name="connsiteY0-382" fmla="*/ 0 h 2456449"/>
                  <a:gd name="connsiteX1-383" fmla="*/ 3106385 w 3357586"/>
                  <a:gd name="connsiteY1-384" fmla="*/ 10960 h 2456449"/>
                  <a:gd name="connsiteX2-385" fmla="*/ 3357586 w 3357586"/>
                  <a:gd name="connsiteY2-386" fmla="*/ 1285885 h 2456449"/>
                  <a:gd name="connsiteX3-387" fmla="*/ 3106385 w 3357586"/>
                  <a:gd name="connsiteY3-388" fmla="*/ 2456449 h 2456449"/>
                  <a:gd name="connsiteX4-389" fmla="*/ 1678 w 3357586"/>
                  <a:gd name="connsiteY4-390" fmla="*/ 2424551 h 2456449"/>
                  <a:gd name="connsiteX5-391" fmla="*/ 285751 w 3357586"/>
                  <a:gd name="connsiteY5-392" fmla="*/ 1214447 h 2456449"/>
                  <a:gd name="connsiteX6-393" fmla="*/ 0 w 3357586"/>
                  <a:gd name="connsiteY6-394" fmla="*/ 0 h 2456449"/>
                  <a:gd name="connsiteX0-395" fmla="*/ 0 w 3357586"/>
                  <a:gd name="connsiteY0-396" fmla="*/ 0 h 2456449"/>
                  <a:gd name="connsiteX1-397" fmla="*/ 3106385 w 3357586"/>
                  <a:gd name="connsiteY1-398" fmla="*/ 10960 h 2456449"/>
                  <a:gd name="connsiteX2-399" fmla="*/ 3357586 w 3357586"/>
                  <a:gd name="connsiteY2-400" fmla="*/ 1285885 h 2456449"/>
                  <a:gd name="connsiteX3-401" fmla="*/ 3106385 w 3357586"/>
                  <a:gd name="connsiteY3-402" fmla="*/ 2456449 h 2456449"/>
                  <a:gd name="connsiteX4-403" fmla="*/ 1678 w 3357586"/>
                  <a:gd name="connsiteY4-404" fmla="*/ 2424551 h 2456449"/>
                  <a:gd name="connsiteX5-405" fmla="*/ 285751 w 3357586"/>
                  <a:gd name="connsiteY5-406" fmla="*/ 1214447 h 2456449"/>
                  <a:gd name="connsiteX6-407" fmla="*/ 0 w 3357586"/>
                  <a:gd name="connsiteY6-408" fmla="*/ 0 h 2456449"/>
                  <a:gd name="connsiteX0-409" fmla="*/ 0 w 3357586"/>
                  <a:gd name="connsiteY0-410" fmla="*/ 0 h 2456449"/>
                  <a:gd name="connsiteX1-411" fmla="*/ 3106385 w 3357586"/>
                  <a:gd name="connsiteY1-412" fmla="*/ 10960 h 2456449"/>
                  <a:gd name="connsiteX2-413" fmla="*/ 3357586 w 3357586"/>
                  <a:gd name="connsiteY2-414" fmla="*/ 1285885 h 2456449"/>
                  <a:gd name="connsiteX3-415" fmla="*/ 3106385 w 3357586"/>
                  <a:gd name="connsiteY3-416" fmla="*/ 2456449 h 2456449"/>
                  <a:gd name="connsiteX4-417" fmla="*/ 1678 w 3357586"/>
                  <a:gd name="connsiteY4-418" fmla="*/ 2424551 h 2456449"/>
                  <a:gd name="connsiteX5-419" fmla="*/ 285751 w 3357586"/>
                  <a:gd name="connsiteY5-420" fmla="*/ 1214447 h 2456449"/>
                  <a:gd name="connsiteX6-421" fmla="*/ 0 w 3357586"/>
                  <a:gd name="connsiteY6-422" fmla="*/ 0 h 2456449"/>
                  <a:gd name="connsiteX0-423" fmla="*/ 0 w 3357586"/>
                  <a:gd name="connsiteY0-424" fmla="*/ 0 h 2456449"/>
                  <a:gd name="connsiteX1-425" fmla="*/ 3106385 w 3357586"/>
                  <a:gd name="connsiteY1-426" fmla="*/ 10960 h 2456449"/>
                  <a:gd name="connsiteX2-427" fmla="*/ 3357586 w 3357586"/>
                  <a:gd name="connsiteY2-428" fmla="*/ 1285885 h 2456449"/>
                  <a:gd name="connsiteX3-429" fmla="*/ 3106385 w 3357586"/>
                  <a:gd name="connsiteY3-430" fmla="*/ 2456449 h 2456449"/>
                  <a:gd name="connsiteX4-431" fmla="*/ 1678 w 3357586"/>
                  <a:gd name="connsiteY4-432" fmla="*/ 2424551 h 2456449"/>
                  <a:gd name="connsiteX5-433" fmla="*/ 285751 w 3357586"/>
                  <a:gd name="connsiteY5-434" fmla="*/ 1214447 h 2456449"/>
                  <a:gd name="connsiteX6-435" fmla="*/ 0 w 3357586"/>
                  <a:gd name="connsiteY6-436" fmla="*/ 0 h 2456449"/>
                  <a:gd name="connsiteX0-437" fmla="*/ 0 w 3357586"/>
                  <a:gd name="connsiteY0-438" fmla="*/ 0 h 2456449"/>
                  <a:gd name="connsiteX1-439" fmla="*/ 3106385 w 3357586"/>
                  <a:gd name="connsiteY1-440" fmla="*/ 10960 h 2456449"/>
                  <a:gd name="connsiteX2-441" fmla="*/ 3357586 w 3357586"/>
                  <a:gd name="connsiteY2-442" fmla="*/ 1285885 h 2456449"/>
                  <a:gd name="connsiteX3-443" fmla="*/ 3106385 w 3357586"/>
                  <a:gd name="connsiteY3-444" fmla="*/ 2456449 h 2456449"/>
                  <a:gd name="connsiteX4-445" fmla="*/ 1678 w 3357586"/>
                  <a:gd name="connsiteY4-446" fmla="*/ 2424551 h 2456449"/>
                  <a:gd name="connsiteX5-447" fmla="*/ 285751 w 3357586"/>
                  <a:gd name="connsiteY5-448" fmla="*/ 1214447 h 2456449"/>
                  <a:gd name="connsiteX6-449" fmla="*/ 0 w 3357586"/>
                  <a:gd name="connsiteY6-450" fmla="*/ 0 h 2456449"/>
                  <a:gd name="connsiteX0-451" fmla="*/ 0 w 3357586"/>
                  <a:gd name="connsiteY0-452" fmla="*/ 0 h 2456449"/>
                  <a:gd name="connsiteX1-453" fmla="*/ 3106385 w 3357586"/>
                  <a:gd name="connsiteY1-454" fmla="*/ 10960 h 2456449"/>
                  <a:gd name="connsiteX2-455" fmla="*/ 3357586 w 3357586"/>
                  <a:gd name="connsiteY2-456" fmla="*/ 1285885 h 2456449"/>
                  <a:gd name="connsiteX3-457" fmla="*/ 3106385 w 3357586"/>
                  <a:gd name="connsiteY3-458" fmla="*/ 2456449 h 2456449"/>
                  <a:gd name="connsiteX4-459" fmla="*/ 1678 w 3357586"/>
                  <a:gd name="connsiteY4-460" fmla="*/ 2424551 h 2456449"/>
                  <a:gd name="connsiteX5-461" fmla="*/ 285751 w 3357586"/>
                  <a:gd name="connsiteY5-462" fmla="*/ 1214447 h 2456449"/>
                  <a:gd name="connsiteX6-463" fmla="*/ 0 w 3357586"/>
                  <a:gd name="connsiteY6-464" fmla="*/ 0 h 2456449"/>
                  <a:gd name="connsiteX0-465" fmla="*/ 0 w 3357586"/>
                  <a:gd name="connsiteY0-466" fmla="*/ 0 h 2456449"/>
                  <a:gd name="connsiteX1-467" fmla="*/ 3106385 w 3357586"/>
                  <a:gd name="connsiteY1-468" fmla="*/ 10960 h 2456449"/>
                  <a:gd name="connsiteX2-469" fmla="*/ 3357586 w 3357586"/>
                  <a:gd name="connsiteY2-470" fmla="*/ 1285885 h 2456449"/>
                  <a:gd name="connsiteX3-471" fmla="*/ 3106385 w 3357586"/>
                  <a:gd name="connsiteY3-472" fmla="*/ 2456449 h 2456449"/>
                  <a:gd name="connsiteX4-473" fmla="*/ 1678 w 3357586"/>
                  <a:gd name="connsiteY4-474" fmla="*/ 2424551 h 2456449"/>
                  <a:gd name="connsiteX5-475" fmla="*/ 285751 w 3357586"/>
                  <a:gd name="connsiteY5-476" fmla="*/ 1214447 h 2456449"/>
                  <a:gd name="connsiteX6-477" fmla="*/ 0 w 3357586"/>
                  <a:gd name="connsiteY6-478" fmla="*/ 0 h 2456449"/>
                  <a:gd name="connsiteX0-479" fmla="*/ 0 w 3357586"/>
                  <a:gd name="connsiteY0-480" fmla="*/ 0 h 2456449"/>
                  <a:gd name="connsiteX1-481" fmla="*/ 3106385 w 3357586"/>
                  <a:gd name="connsiteY1-482" fmla="*/ 10960 h 2456449"/>
                  <a:gd name="connsiteX2-483" fmla="*/ 3357586 w 3357586"/>
                  <a:gd name="connsiteY2-484" fmla="*/ 1285885 h 2456449"/>
                  <a:gd name="connsiteX3-485" fmla="*/ 3106385 w 3357586"/>
                  <a:gd name="connsiteY3-486" fmla="*/ 2456449 h 2456449"/>
                  <a:gd name="connsiteX4-487" fmla="*/ 1678 w 3357586"/>
                  <a:gd name="connsiteY4-488" fmla="*/ 2424551 h 2456449"/>
                  <a:gd name="connsiteX5-489" fmla="*/ 285751 w 3357586"/>
                  <a:gd name="connsiteY5-490" fmla="*/ 1214447 h 2456449"/>
                  <a:gd name="connsiteX6-491" fmla="*/ 0 w 3357586"/>
                  <a:gd name="connsiteY6-492" fmla="*/ 0 h 2456449"/>
                  <a:gd name="connsiteX0-493" fmla="*/ 0 w 3357586"/>
                  <a:gd name="connsiteY0-494" fmla="*/ 0 h 2456449"/>
                  <a:gd name="connsiteX1-495" fmla="*/ 3106385 w 3357586"/>
                  <a:gd name="connsiteY1-496" fmla="*/ 10960 h 2456449"/>
                  <a:gd name="connsiteX2-497" fmla="*/ 3357586 w 3357586"/>
                  <a:gd name="connsiteY2-498" fmla="*/ 1285885 h 2456449"/>
                  <a:gd name="connsiteX3-499" fmla="*/ 3106385 w 3357586"/>
                  <a:gd name="connsiteY3-500" fmla="*/ 2456449 h 2456449"/>
                  <a:gd name="connsiteX4-501" fmla="*/ 1678 w 3357586"/>
                  <a:gd name="connsiteY4-502" fmla="*/ 2424551 h 2456449"/>
                  <a:gd name="connsiteX5-503" fmla="*/ 285751 w 3357586"/>
                  <a:gd name="connsiteY5-504" fmla="*/ 1214447 h 2456449"/>
                  <a:gd name="connsiteX6-505" fmla="*/ 0 w 3357586"/>
                  <a:gd name="connsiteY6-506" fmla="*/ 0 h 2456449"/>
                  <a:gd name="connsiteX0-507" fmla="*/ 0 w 3357586"/>
                  <a:gd name="connsiteY0-508" fmla="*/ 0 h 2456449"/>
                  <a:gd name="connsiteX1-509" fmla="*/ 3106385 w 3357586"/>
                  <a:gd name="connsiteY1-510" fmla="*/ 10960 h 2456449"/>
                  <a:gd name="connsiteX2-511" fmla="*/ 3357586 w 3357586"/>
                  <a:gd name="connsiteY2-512" fmla="*/ 1285885 h 2456449"/>
                  <a:gd name="connsiteX3-513" fmla="*/ 3106385 w 3357586"/>
                  <a:gd name="connsiteY3-514" fmla="*/ 2456449 h 2456449"/>
                  <a:gd name="connsiteX4-515" fmla="*/ 1678 w 3357586"/>
                  <a:gd name="connsiteY4-516" fmla="*/ 2424551 h 2456449"/>
                  <a:gd name="connsiteX5-517" fmla="*/ 214313 w 3357586"/>
                  <a:gd name="connsiteY5-518" fmla="*/ 1214447 h 2456449"/>
                  <a:gd name="connsiteX6-519" fmla="*/ 0 w 3357586"/>
                  <a:gd name="connsiteY6-520" fmla="*/ 0 h 2456449"/>
                  <a:gd name="connsiteX0-521" fmla="*/ 0 w 3357586"/>
                  <a:gd name="connsiteY0-522" fmla="*/ 0 h 2456449"/>
                  <a:gd name="connsiteX1-523" fmla="*/ 3106385 w 3357586"/>
                  <a:gd name="connsiteY1-524" fmla="*/ 10960 h 2456449"/>
                  <a:gd name="connsiteX2-525" fmla="*/ 3357586 w 3357586"/>
                  <a:gd name="connsiteY2-526" fmla="*/ 1285885 h 2456449"/>
                  <a:gd name="connsiteX3-527" fmla="*/ 3106385 w 3357586"/>
                  <a:gd name="connsiteY3-528" fmla="*/ 2456449 h 2456449"/>
                  <a:gd name="connsiteX4-529" fmla="*/ 1678 w 3357586"/>
                  <a:gd name="connsiteY4-530" fmla="*/ 2424551 h 2456449"/>
                  <a:gd name="connsiteX5-531" fmla="*/ 246210 w 3357586"/>
                  <a:gd name="connsiteY5-532" fmla="*/ 1246345 h 2456449"/>
                  <a:gd name="connsiteX6-533" fmla="*/ 0 w 3357586"/>
                  <a:gd name="connsiteY6-534" fmla="*/ 0 h 2456449"/>
                  <a:gd name="connsiteX0-535" fmla="*/ 0 w 3357586"/>
                  <a:gd name="connsiteY0-536" fmla="*/ 0 h 2456449"/>
                  <a:gd name="connsiteX1-537" fmla="*/ 3106385 w 3357586"/>
                  <a:gd name="connsiteY1-538" fmla="*/ 10960 h 2456449"/>
                  <a:gd name="connsiteX2-539" fmla="*/ 3357586 w 3357586"/>
                  <a:gd name="connsiteY2-540" fmla="*/ 1285885 h 2456449"/>
                  <a:gd name="connsiteX3-541" fmla="*/ 3106385 w 3357586"/>
                  <a:gd name="connsiteY3-542" fmla="*/ 2456449 h 2456449"/>
                  <a:gd name="connsiteX4-543" fmla="*/ 1678 w 3357586"/>
                  <a:gd name="connsiteY4-544" fmla="*/ 2424551 h 2456449"/>
                  <a:gd name="connsiteX5-545" fmla="*/ 246210 w 3357586"/>
                  <a:gd name="connsiteY5-546" fmla="*/ 1246345 h 2456449"/>
                  <a:gd name="connsiteX6-547" fmla="*/ 0 w 3357586"/>
                  <a:gd name="connsiteY6-548" fmla="*/ 0 h 2456449"/>
                  <a:gd name="connsiteX0-549" fmla="*/ 0 w 3363734"/>
                  <a:gd name="connsiteY0-550" fmla="*/ 0 h 2428893"/>
                  <a:gd name="connsiteX1-551" fmla="*/ 3106385 w 3363734"/>
                  <a:gd name="connsiteY1-552" fmla="*/ 10960 h 2428893"/>
                  <a:gd name="connsiteX2-553" fmla="*/ 3357586 w 3363734"/>
                  <a:gd name="connsiteY2-554" fmla="*/ 1285885 h 2428893"/>
                  <a:gd name="connsiteX3-555" fmla="*/ 3143271 w 3363734"/>
                  <a:gd name="connsiteY3-556" fmla="*/ 2428893 h 2428893"/>
                  <a:gd name="connsiteX4-557" fmla="*/ 1678 w 3363734"/>
                  <a:gd name="connsiteY4-558" fmla="*/ 2424551 h 2428893"/>
                  <a:gd name="connsiteX5-559" fmla="*/ 246210 w 3363734"/>
                  <a:gd name="connsiteY5-560" fmla="*/ 1246345 h 2428893"/>
                  <a:gd name="connsiteX6-561" fmla="*/ 0 w 3363734"/>
                  <a:gd name="connsiteY6-562" fmla="*/ 0 h 2428893"/>
                  <a:gd name="connsiteX0-563" fmla="*/ 0 w 3363734"/>
                  <a:gd name="connsiteY0-564" fmla="*/ 0 h 2428893"/>
                  <a:gd name="connsiteX1-565" fmla="*/ 3106385 w 3363734"/>
                  <a:gd name="connsiteY1-566" fmla="*/ 10960 h 2428893"/>
                  <a:gd name="connsiteX2-567" fmla="*/ 3357586 w 3363734"/>
                  <a:gd name="connsiteY2-568" fmla="*/ 1285885 h 2428893"/>
                  <a:gd name="connsiteX3-569" fmla="*/ 3143271 w 3363734"/>
                  <a:gd name="connsiteY3-570" fmla="*/ 2428893 h 2428893"/>
                  <a:gd name="connsiteX4-571" fmla="*/ 1678 w 3363734"/>
                  <a:gd name="connsiteY4-572" fmla="*/ 2424551 h 2428893"/>
                  <a:gd name="connsiteX5-573" fmla="*/ 246210 w 3363734"/>
                  <a:gd name="connsiteY5-574" fmla="*/ 1246345 h 2428893"/>
                  <a:gd name="connsiteX6-575" fmla="*/ 0 w 3363734"/>
                  <a:gd name="connsiteY6-576" fmla="*/ 0 h 2428893"/>
                  <a:gd name="connsiteX0-577" fmla="*/ 0 w 3399613"/>
                  <a:gd name="connsiteY0-578" fmla="*/ 0 h 2428893"/>
                  <a:gd name="connsiteX1-579" fmla="*/ 3106385 w 3399613"/>
                  <a:gd name="connsiteY1-580" fmla="*/ 10960 h 2428893"/>
                  <a:gd name="connsiteX2-581" fmla="*/ 3393465 w 3399613"/>
                  <a:gd name="connsiteY2-582" fmla="*/ 1244338 h 2428893"/>
                  <a:gd name="connsiteX3-583" fmla="*/ 3143271 w 3399613"/>
                  <a:gd name="connsiteY3-584" fmla="*/ 2428893 h 2428893"/>
                  <a:gd name="connsiteX4-585" fmla="*/ 1678 w 3399613"/>
                  <a:gd name="connsiteY4-586" fmla="*/ 2424551 h 2428893"/>
                  <a:gd name="connsiteX5-587" fmla="*/ 246210 w 3399613"/>
                  <a:gd name="connsiteY5-588" fmla="*/ 1246345 h 2428893"/>
                  <a:gd name="connsiteX6-589" fmla="*/ 0 w 3399613"/>
                  <a:gd name="connsiteY6-590" fmla="*/ 0 h 24288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F8F8F8">
                  <a:alpha val="2000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alibri" panose="020F0502020204030204"/>
                </a:endParaRPr>
              </a:p>
            </p:txBody>
          </p:sp>
        </p:grpSp>
        <p:sp>
          <p:nvSpPr>
            <p:cNvPr id="75" name="TextBox 74"/>
            <p:cNvSpPr txBox="1"/>
            <p:nvPr/>
          </p:nvSpPr>
          <p:spPr>
            <a:xfrm>
              <a:off x="5726509" y="3570109"/>
              <a:ext cx="1640224" cy="1200329"/>
            </a:xfrm>
            <a:prstGeom prst="rect">
              <a:avLst/>
            </a:prstGeom>
            <a:noFill/>
          </p:spPr>
          <p:txBody>
            <a:bodyPr wrap="square" rtlCol="0">
              <a:spAutoFit/>
            </a:bodyPr>
            <a:lstStyle/>
            <a:p>
              <a:pPr defTabSz="914400" fontAlgn="base">
                <a:spcBef>
                  <a:spcPct val="0"/>
                </a:spcBef>
                <a:spcAft>
                  <a:spcPct val="0"/>
                </a:spcAft>
              </a:pPr>
              <a:r>
                <a:rPr lang="en-US" sz="7200" i="1" dirty="0" smtClean="0">
                  <a:solidFill>
                    <a:prstClr val="white"/>
                  </a:solidFill>
                  <a:latin typeface="Arial" panose="020B0604020202020204" pitchFamily="34" charset="0"/>
                  <a:cs typeface="Arial" panose="020B0604020202020204" pitchFamily="34" charset="0"/>
                </a:rPr>
                <a:t>=</a:t>
              </a:r>
              <a:endParaRPr lang="en-GB" sz="7200" i="1" dirty="0">
                <a:solidFill>
                  <a:prstClr val="white"/>
                </a:solidFill>
                <a:latin typeface="Arial" panose="020B0604020202020204" pitchFamily="34" charset="0"/>
                <a:cs typeface="Arial" panose="020B0604020202020204" pitchFamily="34" charset="0"/>
              </a:endParaRPr>
            </a:p>
          </p:txBody>
        </p:sp>
      </p:grpSp>
      <p:sp>
        <p:nvSpPr>
          <p:cNvPr id="6" name="Rectangle 5"/>
          <p:cNvSpPr/>
          <p:nvPr/>
        </p:nvSpPr>
        <p:spPr>
          <a:xfrm>
            <a:off x="442406" y="5604009"/>
            <a:ext cx="8304034" cy="1077218"/>
          </a:xfrm>
          <a:prstGeom prst="rect">
            <a:avLst/>
          </a:prstGeom>
        </p:spPr>
        <p:txBody>
          <a:bodyPr wrap="square">
            <a:spAutoFit/>
          </a:bodyPr>
          <a:lstStyle/>
          <a:p>
            <a:r>
              <a:rPr lang="en-US" sz="3200" dirty="0">
                <a:solidFill>
                  <a:schemeClr val="bg2">
                    <a:lumMod val="50000"/>
                    <a:lumOff val="50000"/>
                  </a:schemeClr>
                </a:solidFill>
              </a:rPr>
              <a:t>TCP controls how a link is shared.</a:t>
            </a:r>
            <a:endParaRPr lang="en-US" sz="3200" dirty="0">
              <a:solidFill>
                <a:schemeClr val="bg2">
                  <a:lumMod val="50000"/>
                  <a:lumOff val="50000"/>
                </a:schemeClr>
              </a:solidFill>
            </a:endParaRPr>
          </a:p>
          <a:p>
            <a:r>
              <a:rPr lang="en-US" sz="3200" dirty="0"/>
              <a:t>How should a pool be shared?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p:spPr>
        <p:txBody>
          <a:bodyPr>
            <a:normAutofit/>
          </a:bodyPr>
          <a:lstStyle/>
          <a:p>
            <a:r>
              <a:rPr lang="en-US" dirty="0" smtClean="0"/>
              <a:t>Application: </a:t>
            </a:r>
            <a:r>
              <a:rPr lang="en-US" dirty="0" err="1" smtClean="0"/>
              <a:t>M</a:t>
            </a:r>
            <a:r>
              <a:rPr lang="en-US" dirty="0" err="1" smtClean="0"/>
              <a:t>ultihomed</a:t>
            </a:r>
            <a:r>
              <a:rPr lang="en-US" dirty="0" smtClean="0"/>
              <a:t> web server</a:t>
            </a:r>
            <a:endParaRPr lang="en-GB" dirty="0"/>
          </a:p>
        </p:txBody>
      </p:sp>
      <p:sp>
        <p:nvSpPr>
          <p:cNvPr id="7" name="Slide Number Placeholder 6"/>
          <p:cNvSpPr>
            <a:spLocks noGrp="1"/>
          </p:cNvSpPr>
          <p:nvPr>
            <p:ph type="sldNum" sz="quarter" idx="4"/>
          </p:nvPr>
        </p:nvSpPr>
        <p:spPr/>
        <p:txBody>
          <a:bodyPr/>
          <a:lstStyle/>
          <a:p>
            <a:fld id="{C521D75E-D6CE-401B-B8F6-FCC738B84794}" type="slidenum">
              <a:rPr lang="en-GB" smtClean="0"/>
            </a:fld>
            <a:endParaRPr lang="en-GB"/>
          </a:p>
        </p:txBody>
      </p:sp>
      <p:pic>
        <p:nvPicPr>
          <p:cNvPr id="9" name="Picture 8" descr="web1.png"/>
          <p:cNvPicPr>
            <a:picLocks noChangeAspect="1"/>
          </p:cNvPicPr>
          <p:nvPr/>
        </p:nvPicPr>
        <p:blipFill>
          <a:blip r:embed="rId1" cstate="print"/>
          <a:stretch>
            <a:fillRect/>
          </a:stretch>
        </p:blipFill>
        <p:spPr>
          <a:xfrm>
            <a:off x="1115617" y="1484784"/>
            <a:ext cx="3384374" cy="2837939"/>
          </a:xfrm>
          <a:prstGeom prst="rect">
            <a:avLst/>
          </a:prstGeom>
        </p:spPr>
      </p:pic>
      <p:sp>
        <p:nvSpPr>
          <p:cNvPr id="14" name="TextBox 13"/>
          <p:cNvSpPr txBox="1"/>
          <p:nvPr/>
        </p:nvSpPr>
        <p:spPr>
          <a:xfrm>
            <a:off x="2195736" y="1556792"/>
            <a:ext cx="1080120" cy="369332"/>
          </a:xfrm>
          <a:prstGeom prst="rect">
            <a:avLst/>
          </a:prstGeom>
          <a:noFill/>
        </p:spPr>
        <p:txBody>
          <a:bodyPr wrap="square" rtlCol="0">
            <a:spAutoFit/>
          </a:bodyPr>
          <a:lstStyle/>
          <a:p>
            <a:r>
              <a:rPr lang="en-GB" dirty="0" smtClean="0"/>
              <a:t>100Mb/s</a:t>
            </a:r>
            <a:endParaRPr lang="en-GB" dirty="0"/>
          </a:p>
        </p:txBody>
      </p:sp>
      <p:sp>
        <p:nvSpPr>
          <p:cNvPr id="15" name="TextBox 14"/>
          <p:cNvSpPr txBox="1"/>
          <p:nvPr/>
        </p:nvSpPr>
        <p:spPr>
          <a:xfrm>
            <a:off x="2195736" y="2915652"/>
            <a:ext cx="1080120" cy="369332"/>
          </a:xfrm>
          <a:prstGeom prst="rect">
            <a:avLst/>
          </a:prstGeom>
          <a:noFill/>
        </p:spPr>
        <p:txBody>
          <a:bodyPr wrap="square" rtlCol="0">
            <a:spAutoFit/>
          </a:bodyPr>
          <a:lstStyle/>
          <a:p>
            <a:r>
              <a:rPr lang="en-GB" dirty="0" smtClean="0"/>
              <a:t>100Mb/s</a:t>
            </a:r>
            <a:endParaRPr lang="en-GB" dirty="0"/>
          </a:p>
        </p:txBody>
      </p:sp>
      <p:pic>
        <p:nvPicPr>
          <p:cNvPr id="16" name="Picture 15" descr="webicon.png"/>
          <p:cNvPicPr>
            <a:picLocks noChangeAspect="1"/>
          </p:cNvPicPr>
          <p:nvPr/>
        </p:nvPicPr>
        <p:blipFill>
          <a:blip r:embed="rId2" cstate="print"/>
          <a:stretch>
            <a:fillRect/>
          </a:stretch>
        </p:blipFill>
        <p:spPr>
          <a:xfrm>
            <a:off x="4572000" y="2132856"/>
            <a:ext cx="1512168" cy="1512168"/>
          </a:xfrm>
          <a:prstGeom prst="rect">
            <a:avLst/>
          </a:prstGeom>
        </p:spPr>
      </p:pic>
      <p:sp>
        <p:nvSpPr>
          <p:cNvPr id="17" name="TextBox 16"/>
          <p:cNvSpPr txBox="1"/>
          <p:nvPr/>
        </p:nvSpPr>
        <p:spPr>
          <a:xfrm>
            <a:off x="-36512" y="1556792"/>
            <a:ext cx="1944216" cy="646331"/>
          </a:xfrm>
          <a:prstGeom prst="rect">
            <a:avLst/>
          </a:prstGeom>
          <a:noFill/>
        </p:spPr>
        <p:txBody>
          <a:bodyPr wrap="square" rtlCol="0">
            <a:spAutoFit/>
          </a:bodyPr>
          <a:lstStyle/>
          <a:p>
            <a:r>
              <a:rPr lang="en-GB" dirty="0" smtClean="0">
                <a:solidFill>
                  <a:schemeClr val="accent1">
                    <a:lumMod val="60000"/>
                    <a:lumOff val="40000"/>
                  </a:schemeClr>
                </a:solidFill>
              </a:rPr>
              <a:t>2 TCPs </a:t>
            </a:r>
            <a:br>
              <a:rPr lang="en-GB" dirty="0" smtClean="0">
                <a:solidFill>
                  <a:schemeClr val="accent1">
                    <a:lumMod val="60000"/>
                    <a:lumOff val="40000"/>
                  </a:schemeClr>
                </a:solidFill>
              </a:rPr>
            </a:br>
            <a:r>
              <a:rPr lang="en-GB" dirty="0" smtClean="0">
                <a:solidFill>
                  <a:schemeClr val="accent1">
                    <a:lumMod val="60000"/>
                    <a:lumOff val="40000"/>
                  </a:schemeClr>
                </a:solidFill>
              </a:rPr>
              <a:t>@ 50Mb/s</a:t>
            </a:r>
            <a:endParaRPr lang="en-GB" dirty="0">
              <a:solidFill>
                <a:schemeClr val="accent1">
                  <a:lumMod val="60000"/>
                  <a:lumOff val="40000"/>
                </a:schemeClr>
              </a:solidFill>
            </a:endParaRPr>
          </a:p>
        </p:txBody>
      </p:sp>
      <p:sp>
        <p:nvSpPr>
          <p:cNvPr id="11" name="TextBox 10"/>
          <p:cNvSpPr txBox="1"/>
          <p:nvPr/>
        </p:nvSpPr>
        <p:spPr>
          <a:xfrm>
            <a:off x="0" y="3574757"/>
            <a:ext cx="1224136" cy="646331"/>
          </a:xfrm>
          <a:prstGeom prst="rect">
            <a:avLst/>
          </a:prstGeom>
          <a:noFill/>
        </p:spPr>
        <p:txBody>
          <a:bodyPr wrap="square" rtlCol="0">
            <a:spAutoFit/>
          </a:bodyPr>
          <a:lstStyle/>
          <a:p>
            <a:r>
              <a:rPr lang="en-GB" dirty="0" smtClean="0">
                <a:solidFill>
                  <a:schemeClr val="accent4">
                    <a:lumMod val="40000"/>
                    <a:lumOff val="60000"/>
                  </a:schemeClr>
                </a:solidFill>
              </a:rPr>
              <a:t>4 TCPs</a:t>
            </a:r>
            <a:br>
              <a:rPr lang="en-GB" dirty="0" smtClean="0">
                <a:solidFill>
                  <a:schemeClr val="accent4">
                    <a:lumMod val="40000"/>
                    <a:lumOff val="60000"/>
                  </a:schemeClr>
                </a:solidFill>
              </a:rPr>
            </a:br>
            <a:r>
              <a:rPr lang="en-GB" dirty="0" smtClean="0">
                <a:solidFill>
                  <a:schemeClr val="accent4">
                    <a:lumMod val="40000"/>
                    <a:lumOff val="60000"/>
                  </a:schemeClr>
                </a:solidFill>
              </a:rPr>
              <a:t>@ 25Mb/s</a:t>
            </a:r>
            <a:endParaRPr lang="en-GB" dirty="0">
              <a:solidFill>
                <a:schemeClr val="accent4">
                  <a:lumMod val="40000"/>
                  <a:lumOff val="60000"/>
                </a:schemeClr>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TIMING" val="|44.5|14.3"/>
</p:tagLst>
</file>

<file path=ppt/tags/tag2.xml><?xml version="1.0" encoding="utf-8"?>
<p:tagLst xmlns:p="http://schemas.openxmlformats.org/presentationml/2006/main">
  <p:tag name="TIMING" val="|21.4|6.1|30.3|5.1"/>
</p:tagLst>
</file>

<file path=ppt/tags/tag3.xml><?xml version="1.0" encoding="utf-8"?>
<p:tagLst xmlns:p="http://schemas.openxmlformats.org/presentationml/2006/main">
  <p:tag name="TIMING" val="|11.5|38.4|31.4|27.4|8.8|9.2|20.6"/>
</p:tagLst>
</file>

<file path=ppt/tags/tag4.xml><?xml version="1.0" encoding="utf-8"?>
<p:tagLst xmlns:p="http://schemas.openxmlformats.org/presentationml/2006/main">
  <p:tag name="TIMING" val="|33.3|7|34.9|4|46.5|40.5"/>
</p:tagLst>
</file>

<file path=ppt/tags/tag5.xml><?xml version="1.0" encoding="utf-8"?>
<p:tagLst xmlns:p="http://schemas.openxmlformats.org/presentationml/2006/main">
  <p:tag name="TIMING" val="|23.7|5.4"/>
</p:tagLst>
</file>

<file path=ppt/tags/tag6.xml><?xml version="1.0" encoding="utf-8"?>
<p:tagLst xmlns:p="http://schemas.openxmlformats.org/presentationml/2006/main">
  <p:tag name="TIMING" val="|4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jw">
      <a:dk1>
        <a:sysClr val="windowText" lastClr="000000"/>
      </a:dk1>
      <a:lt1>
        <a:sysClr val="window" lastClr="FFFFFF"/>
      </a:lt1>
      <a:dk2>
        <a:srgbClr val="262626"/>
      </a:dk2>
      <a:lt2>
        <a:srgbClr val="D8D8D8"/>
      </a:lt2>
      <a:accent1>
        <a:srgbClr val="4F81BD"/>
      </a:accent1>
      <a:accent2>
        <a:srgbClr val="4BACC6"/>
      </a:accent2>
      <a:accent3>
        <a:srgbClr val="FFC000"/>
      </a:accent3>
      <a:accent4>
        <a:srgbClr val="92D050"/>
      </a:accent4>
      <a:accent5>
        <a:srgbClr val="0000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djw">
      <a:dk1>
        <a:sysClr val="windowText" lastClr="000000"/>
      </a:dk1>
      <a:lt1>
        <a:sysClr val="window" lastClr="FFFFFF"/>
      </a:lt1>
      <a:dk2>
        <a:srgbClr val="262626"/>
      </a:dk2>
      <a:lt2>
        <a:srgbClr val="D8D8D8"/>
      </a:lt2>
      <a:accent1>
        <a:srgbClr val="4F81BD"/>
      </a:accent1>
      <a:accent2>
        <a:srgbClr val="4BACC6"/>
      </a:accent2>
      <a:accent3>
        <a:srgbClr val="FFC000"/>
      </a:accent3>
      <a:accent4>
        <a:srgbClr val="92D050"/>
      </a:accent4>
      <a:accent5>
        <a:srgbClr val="0000F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13435</Words>
  <Application>WPS Presentation</Application>
  <PresentationFormat>On-screen Show (4:3)</PresentationFormat>
  <Paragraphs>1394</Paragraphs>
  <Slides>76</Slides>
  <Notes>50</Notes>
  <HiddenSlides>0</HiddenSlides>
  <MMClips>0</MMClips>
  <ScaleCrop>false</ScaleCrop>
  <HeadingPairs>
    <vt:vector size="8" baseType="variant">
      <vt:variant>
        <vt:lpstr>已用的字体</vt:lpstr>
      </vt:variant>
      <vt:variant>
        <vt:i4>15</vt:i4>
      </vt:variant>
      <vt:variant>
        <vt:lpstr>主题</vt:lpstr>
      </vt:variant>
      <vt:variant>
        <vt:i4>5</vt:i4>
      </vt:variant>
      <vt:variant>
        <vt:lpstr>嵌入 OLE 服务器</vt:lpstr>
      </vt:variant>
      <vt:variant>
        <vt:i4>1</vt:i4>
      </vt:variant>
      <vt:variant>
        <vt:lpstr>幻灯片标题</vt:lpstr>
      </vt:variant>
      <vt:variant>
        <vt:i4>76</vt:i4>
      </vt:variant>
    </vt:vector>
  </HeadingPairs>
  <TitlesOfParts>
    <vt:vector size="97" baseType="lpstr">
      <vt:lpstr>Arial</vt:lpstr>
      <vt:lpstr>SimSun</vt:lpstr>
      <vt:lpstr>Wingdings</vt:lpstr>
      <vt:lpstr>Arial</vt:lpstr>
      <vt:lpstr>Calibri</vt:lpstr>
      <vt:lpstr>Verdana</vt:lpstr>
      <vt:lpstr>Verdana</vt:lpstr>
      <vt:lpstr>Wingdings</vt:lpstr>
      <vt:lpstr>Lucida Grande</vt:lpstr>
      <vt:lpstr>Microsoft YaHei</vt:lpstr>
      <vt:lpstr>Arial Unicode MS</vt:lpstr>
      <vt:lpstr>Calibri</vt:lpstr>
      <vt:lpstr>Book Antiqua</vt:lpstr>
      <vt:lpstr>Cambria Math</vt:lpstr>
      <vt:lpstr>Cambria Math</vt:lpstr>
      <vt:lpstr>Office Theme</vt:lpstr>
      <vt:lpstr>1_Office Theme</vt:lpstr>
      <vt:lpstr>2_Office Theme</vt:lpstr>
      <vt:lpstr>3_Office Theme</vt:lpstr>
      <vt:lpstr>4_Office Theme</vt:lpstr>
      <vt:lpstr>Word.Document.12</vt:lpstr>
      <vt:lpstr>6.888:  Lecture 4 Data Center Load Balancing</vt:lpstr>
      <vt:lpstr>Motivation</vt:lpstr>
      <vt:lpstr>Motivation</vt:lpstr>
      <vt:lpstr>Multi-rooted != Ideal DC Network</vt:lpstr>
      <vt:lpstr>Today: ECMP Load Balancing</vt:lpstr>
      <vt:lpstr>Solution Landscape</vt:lpstr>
      <vt:lpstr>MPTCP</vt:lpstr>
      <vt:lpstr>PowerPoint 演示文稿</vt:lpstr>
      <vt:lpstr>Application: Multihomed web server</vt:lpstr>
      <vt:lpstr>Application: Multihomed web server</vt:lpstr>
      <vt:lpstr>PowerPoint 演示文稿</vt:lpstr>
      <vt:lpstr>Application: Multihomed web server</vt:lpstr>
      <vt:lpstr>PowerPoint 演示文稿</vt:lpstr>
      <vt:lpstr>Application: WIFI &amp; cellular together   How should your phone balance its traffic across very different paths?</vt:lpstr>
      <vt:lpstr>Application: Datacenters</vt:lpstr>
      <vt:lpstr>PowerPoint 演示文稿</vt:lpstr>
      <vt:lpstr>What is the MPTCP protocol? MPTCP is a replacement for TCP which lets you use multiple paths simultaneously.</vt:lpstr>
      <vt:lpstr>What is the MPTCP protocol? MPTCP is a replacement for TCP which lets you use multiple paths simultaneously.</vt:lpstr>
      <vt:lpstr>Design goal 1: Multipath TCP should be fair to regular TCP at shared bottlenecks</vt:lpstr>
      <vt:lpstr>Design goal 2: MPTCP should use efficient paths</vt:lpstr>
      <vt:lpstr>Design goal 2: MPTCP should use efficient paths</vt:lpstr>
      <vt:lpstr>Design goal 2: MPTCP should use efficient paths</vt:lpstr>
      <vt:lpstr>Design goal 2: MPTCP should use efficient paths</vt:lpstr>
      <vt:lpstr>Design goal 2: MPTCP should use efficient paths</vt:lpstr>
      <vt:lpstr>Design goal 2: MPTCP should use efficient paths</vt:lpstr>
      <vt:lpstr>Design goal 3: MPTCP should be fair compared to TCP</vt:lpstr>
      <vt:lpstr>Design goals</vt:lpstr>
      <vt:lpstr>How does TCP congestion control work?</vt:lpstr>
      <vt:lpstr>How does MPTCP congestion control work?</vt:lpstr>
      <vt:lpstr>Discussion</vt:lpstr>
      <vt:lpstr>What You Said</vt:lpstr>
      <vt:lpstr>What You Said</vt:lpstr>
      <vt:lpstr>MPTCP discovers available capacity, and it doesn’t need much path choice.</vt:lpstr>
      <vt:lpstr>MPTCP discovers available capacity, and it shares it out more fairly than TCP+ECMP.</vt:lpstr>
      <vt:lpstr>MPTCP can make good path choices, as good as a very fast centralized scheduler.</vt:lpstr>
      <vt:lpstr>MPTCP permits flexible topologies</vt:lpstr>
      <vt:lpstr>MPTCP permits flexible topologies</vt:lpstr>
      <vt:lpstr>MPTCP permits flexible topologies</vt:lpstr>
      <vt:lpstr>Presto</vt:lpstr>
      <vt:lpstr>Solution Landscape</vt:lpstr>
      <vt:lpstr>We’ve already seen a congestion-oblivious load balancing scheme </vt:lpstr>
      <vt:lpstr>Key Design Decisions</vt:lpstr>
      <vt:lpstr>Presto at a High Level</vt:lpstr>
      <vt:lpstr>Presto at a High Level</vt:lpstr>
      <vt:lpstr>Presto at a High Level</vt:lpstr>
      <vt:lpstr>Presto at a High Level</vt:lpstr>
      <vt:lpstr>Discussion</vt:lpstr>
      <vt:lpstr>What You Said</vt:lpstr>
      <vt:lpstr>Presto LB Granularity</vt:lpstr>
      <vt:lpstr>Presto LB Granularity</vt:lpstr>
      <vt:lpstr>Intro to GRO</vt:lpstr>
      <vt:lpstr>Intro to GRO</vt:lpstr>
      <vt:lpstr>Intro to GRO</vt:lpstr>
      <vt:lpstr>Intro to GRO</vt:lpstr>
      <vt:lpstr>Intro to GRO</vt:lpstr>
      <vt:lpstr>Intro to GRO</vt:lpstr>
      <vt:lpstr>Intro to GRO</vt:lpstr>
      <vt:lpstr>Intro to GRO</vt:lpstr>
      <vt:lpstr>Intro to GRO</vt:lpstr>
      <vt:lpstr>Intro to GRO</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Reordering Challenges</vt:lpstr>
      <vt:lpstr>Handling Asymmetry</vt:lpstr>
      <vt:lpstr>Handling Asymmetry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Alizadeh</dc:creator>
  <cp:lastModifiedBy>Akhmad Unggul</cp:lastModifiedBy>
  <cp:revision>919</cp:revision>
  <dcterms:created xsi:type="dcterms:W3CDTF">2016-02-01T15:45:00Z</dcterms:created>
  <dcterms:modified xsi:type="dcterms:W3CDTF">2021-11-05T08:07:25Z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496B3F98DAD045419F022F11AE1206CD</vt:lpwstr>
  </property>
  <property fmtid="{D5CDD505-2E9C-101B-9397-08002B2CF9AE}" pid="3" name="KSOProductBuildVer">
    <vt:lpwstr>1033-11.2.0.10323</vt:lpwstr>
  </property>
</Properties>
</file>