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9" r:id="rId3"/>
    <p:sldId id="301" r:id="rId4"/>
    <p:sldId id="311" r:id="rId5"/>
    <p:sldId id="302" r:id="rId6"/>
    <p:sldId id="312" r:id="rId7"/>
    <p:sldId id="303" r:id="rId8"/>
    <p:sldId id="304" r:id="rId9"/>
    <p:sldId id="305" r:id="rId10"/>
    <p:sldId id="306" r:id="rId11"/>
    <p:sldId id="314" r:id="rId12"/>
    <p:sldId id="307" r:id="rId13"/>
    <p:sldId id="308" r:id="rId14"/>
    <p:sldId id="309" r:id="rId15"/>
    <p:sldId id="310" r:id="rId16"/>
    <p:sldId id="317" r:id="rId17"/>
    <p:sldId id="315" r:id="rId18"/>
    <p:sldId id="316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48" autoAdjust="0"/>
  </p:normalViewPr>
  <p:slideViewPr>
    <p:cSldViewPr>
      <p:cViewPr varScale="1">
        <p:scale>
          <a:sx n="121" d="100"/>
          <a:sy n="121" d="100"/>
        </p:scale>
        <p:origin x="143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C6B9F5-5A0F-4749-8445-94DE567E09A1}" type="doc">
      <dgm:prSet loTypeId="urn:microsoft.com/office/officeart/2005/8/layout/radial4" loCatId="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id-ID"/>
        </a:p>
      </dgm:t>
    </dgm:pt>
    <dgm:pt modelId="{E88CCBB0-C1C2-5F48-83F0-E5AE21A57195}">
      <dgm:prSet phldrT="[Teks]"/>
      <dgm:spPr/>
      <dgm:t>
        <a:bodyPr/>
        <a:lstStyle/>
        <a:p>
          <a:r>
            <a:rPr lang="id-ID" b="1" dirty="0" err="1"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rPr>
            <a:t>Maatschap</a:t>
          </a:r>
          <a:endParaRPr lang="id-ID" dirty="0">
            <a:latin typeface="Cambria" panose="02040503050406030204" pitchFamily="18" charset="0"/>
          </a:endParaRPr>
        </a:p>
      </dgm:t>
    </dgm:pt>
    <dgm:pt modelId="{60C8C4D6-F88E-F548-A542-222DED5547A2}" type="parTrans" cxnId="{0ED4890E-84CB-D346-8EC7-7044F90B7E6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2B0FCF93-3AA0-BB4F-AB6A-DEB9895E01CA}" type="sibTrans" cxnId="{0ED4890E-84CB-D346-8EC7-7044F90B7E6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09D0338-BC8B-3742-A168-B6E8F2A1CA36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Bertindak </a:t>
          </a:r>
          <a:r>
            <a:rPr lang="id-ID" dirty="0" err="1">
              <a:latin typeface="Cambria" panose="02040503050406030204" pitchFamily="18" charset="0"/>
            </a:rPr>
            <a:t>scr</a:t>
          </a:r>
          <a:r>
            <a:rPr lang="id-ID" dirty="0">
              <a:latin typeface="Cambria" panose="02040503050406030204" pitchFamily="18" charset="0"/>
            </a:rPr>
            <a:t> terang-terangan</a:t>
          </a:r>
        </a:p>
      </dgm:t>
    </dgm:pt>
    <dgm:pt modelId="{9F2D628F-3D2B-7D45-9BA8-3792DDD37F58}" type="parTrans" cxnId="{5E503F0D-4EDA-9341-8C5A-8A0BE124D9D7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66485404-50C2-3F4E-AA00-8EA932C01B35}" type="sibTrans" cxnId="{5E503F0D-4EDA-9341-8C5A-8A0BE124D9D7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5F376766-FA61-5C46-A670-339303ABCB3F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Sesuatu yang dibenarkan dan diizinkan</a:t>
          </a:r>
        </a:p>
      </dgm:t>
    </dgm:pt>
    <dgm:pt modelId="{836489CA-5865-024A-AE18-E0C2D5D24EBB}" type="parTrans" cxnId="{83B530E0-690A-5A41-B5D3-0F40DBE4060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0DDE884-7E14-B647-834B-E21DB5D7387C}" type="sibTrans" cxnId="{83B530E0-690A-5A41-B5D3-0F40DBE4060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75A0BB8-3BE6-004D-A696-B75A4AE79CFE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Utk</a:t>
          </a:r>
          <a:r>
            <a:rPr lang="id-ID" dirty="0">
              <a:latin typeface="Cambria" panose="02040503050406030204" pitchFamily="18" charset="0"/>
            </a:rPr>
            <a:t> kepentingan bersama</a:t>
          </a:r>
        </a:p>
      </dgm:t>
    </dgm:pt>
    <dgm:pt modelId="{93E4F30B-61C2-0E4C-A3A5-62E235746AA1}" type="parTrans" cxnId="{A28E0AB5-6B12-C849-BEF1-F29D446EFE9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C6A148A-7C9D-CC44-AE65-D3E5C79B8F97}" type="sibTrans" cxnId="{A28E0AB5-6B12-C849-BEF1-F29D446EFE9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8F6A5D2-C2F5-194D-8E71-DD5DE2D9B0F9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Bersifat kebendaan</a:t>
          </a:r>
        </a:p>
      </dgm:t>
    </dgm:pt>
    <dgm:pt modelId="{49CC85EF-C97C-6043-B51B-CD2DE512C483}" type="parTrans" cxnId="{60C5F76B-E394-DB45-8B7D-D33F021A3201}">
      <dgm:prSet/>
      <dgm:spPr/>
      <dgm:t>
        <a:bodyPr/>
        <a:lstStyle/>
        <a:p>
          <a:endParaRPr lang="id-ID"/>
        </a:p>
      </dgm:t>
    </dgm:pt>
    <dgm:pt modelId="{3C9DD433-E703-EC48-A2FB-A4614E290A3A}" type="sibTrans" cxnId="{60C5F76B-E394-DB45-8B7D-D33F021A3201}">
      <dgm:prSet/>
      <dgm:spPr/>
      <dgm:t>
        <a:bodyPr/>
        <a:lstStyle/>
        <a:p>
          <a:endParaRPr lang="id-ID"/>
        </a:p>
      </dgm:t>
    </dgm:pt>
    <dgm:pt modelId="{8E9AB44E-FCF7-BA42-92E8-1A1D6EA04532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Utk</a:t>
          </a:r>
          <a:r>
            <a:rPr lang="id-ID" dirty="0">
              <a:latin typeface="Cambria" panose="02040503050406030204" pitchFamily="18" charset="0"/>
            </a:rPr>
            <a:t> Memperoleh keuntungan</a:t>
          </a:r>
        </a:p>
      </dgm:t>
    </dgm:pt>
    <dgm:pt modelId="{FB0789A0-A812-A14C-A51B-1E7F907C3338}" type="parTrans" cxnId="{908D49FE-2D27-D74D-9002-05C698D8B230}">
      <dgm:prSet/>
      <dgm:spPr/>
      <dgm:t>
        <a:bodyPr/>
        <a:lstStyle/>
        <a:p>
          <a:endParaRPr lang="id-ID"/>
        </a:p>
      </dgm:t>
    </dgm:pt>
    <dgm:pt modelId="{87888356-DB0D-A349-A988-0D5778CD3F46}" type="sibTrans" cxnId="{908D49FE-2D27-D74D-9002-05C698D8B230}">
      <dgm:prSet/>
      <dgm:spPr/>
      <dgm:t>
        <a:bodyPr/>
        <a:lstStyle/>
        <a:p>
          <a:endParaRPr lang="id-ID"/>
        </a:p>
      </dgm:t>
    </dgm:pt>
    <dgm:pt modelId="{D953C408-5662-0046-8C12-A2DEC939B63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Keuntungan dibagi ke anggota</a:t>
          </a:r>
        </a:p>
      </dgm:t>
    </dgm:pt>
    <dgm:pt modelId="{F5A41136-26C6-1740-AD95-BE2641F075AF}" type="parTrans" cxnId="{580A11ED-A6AD-3C40-9215-5D47C1C201B8}">
      <dgm:prSet/>
      <dgm:spPr/>
      <dgm:t>
        <a:bodyPr/>
        <a:lstStyle/>
        <a:p>
          <a:endParaRPr lang="id-ID"/>
        </a:p>
      </dgm:t>
    </dgm:pt>
    <dgm:pt modelId="{55C35DF3-1D4F-4645-8095-6B534A56C517}" type="sibTrans" cxnId="{580A11ED-A6AD-3C40-9215-5D47C1C201B8}">
      <dgm:prSet/>
      <dgm:spPr/>
      <dgm:t>
        <a:bodyPr/>
        <a:lstStyle/>
        <a:p>
          <a:endParaRPr lang="id-ID"/>
        </a:p>
      </dgm:t>
    </dgm:pt>
    <dgm:pt modelId="{800CEE9F-680A-CF41-A962-ED8A722FE663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Kerjasama</a:t>
          </a:r>
          <a:r>
            <a:rPr lang="id-ID" dirty="0">
              <a:latin typeface="Cambria" panose="02040503050406030204" pitchFamily="18" charset="0"/>
            </a:rPr>
            <a:t> bersifat rahasia</a:t>
          </a:r>
        </a:p>
      </dgm:t>
    </dgm:pt>
    <dgm:pt modelId="{E2A10C49-F28A-FB48-AE4E-0A03475D3C95}" type="parTrans" cxnId="{4AE613E1-16DF-274A-A910-B9DEF5D7895D}">
      <dgm:prSet/>
      <dgm:spPr/>
      <dgm:t>
        <a:bodyPr/>
        <a:lstStyle/>
        <a:p>
          <a:endParaRPr lang="id-ID"/>
        </a:p>
      </dgm:t>
    </dgm:pt>
    <dgm:pt modelId="{FA7986A9-F728-6249-9A72-1FF8A54238CD}" type="sibTrans" cxnId="{4AE613E1-16DF-274A-A910-B9DEF5D7895D}">
      <dgm:prSet/>
      <dgm:spPr/>
      <dgm:t>
        <a:bodyPr/>
        <a:lstStyle/>
        <a:p>
          <a:endParaRPr lang="id-ID"/>
        </a:p>
      </dgm:t>
    </dgm:pt>
    <dgm:pt modelId="{E25A9A17-9E77-F141-B3E2-8BBD785B4CD6}" type="pres">
      <dgm:prSet presAssocID="{35C6B9F5-5A0F-4749-8445-94DE567E09A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623C905-0014-784C-A1F5-F74452618216}" type="pres">
      <dgm:prSet presAssocID="{E88CCBB0-C1C2-5F48-83F0-E5AE21A57195}" presName="centerShape" presStyleLbl="node0" presStyleIdx="0" presStyleCnt="1"/>
      <dgm:spPr/>
    </dgm:pt>
    <dgm:pt modelId="{966301F0-03C3-4843-B923-24DBA943CA86}" type="pres">
      <dgm:prSet presAssocID="{9F2D628F-3D2B-7D45-9BA8-3792DDD37F58}" presName="parTrans" presStyleLbl="bgSibTrans2D1" presStyleIdx="0" presStyleCnt="7"/>
      <dgm:spPr/>
    </dgm:pt>
    <dgm:pt modelId="{29D3510B-A46D-D24A-86CC-69ECD1574C1E}" type="pres">
      <dgm:prSet presAssocID="{309D0338-BC8B-3742-A168-B6E8F2A1CA36}" presName="node" presStyleLbl="node1" presStyleIdx="0" presStyleCnt="7">
        <dgm:presLayoutVars>
          <dgm:bulletEnabled val="1"/>
        </dgm:presLayoutVars>
      </dgm:prSet>
      <dgm:spPr/>
    </dgm:pt>
    <dgm:pt modelId="{42FC3B46-EF34-574E-A83E-BB98A5E0773D}" type="pres">
      <dgm:prSet presAssocID="{49CC85EF-C97C-6043-B51B-CD2DE512C483}" presName="parTrans" presStyleLbl="bgSibTrans2D1" presStyleIdx="1" presStyleCnt="7"/>
      <dgm:spPr/>
    </dgm:pt>
    <dgm:pt modelId="{09C61FF6-2AA5-514D-9B0C-F50B7538B25E}" type="pres">
      <dgm:prSet presAssocID="{F8F6A5D2-C2F5-194D-8E71-DD5DE2D9B0F9}" presName="node" presStyleLbl="node1" presStyleIdx="1" presStyleCnt="7">
        <dgm:presLayoutVars>
          <dgm:bulletEnabled val="1"/>
        </dgm:presLayoutVars>
      </dgm:prSet>
      <dgm:spPr/>
    </dgm:pt>
    <dgm:pt modelId="{C6E853D8-18B8-1347-9F4B-C4F5395FA254}" type="pres">
      <dgm:prSet presAssocID="{FB0789A0-A812-A14C-A51B-1E7F907C3338}" presName="parTrans" presStyleLbl="bgSibTrans2D1" presStyleIdx="2" presStyleCnt="7"/>
      <dgm:spPr/>
    </dgm:pt>
    <dgm:pt modelId="{F85F51C0-6F26-CD42-8731-C69E79BB7270}" type="pres">
      <dgm:prSet presAssocID="{8E9AB44E-FCF7-BA42-92E8-1A1D6EA04532}" presName="node" presStyleLbl="node1" presStyleIdx="2" presStyleCnt="7">
        <dgm:presLayoutVars>
          <dgm:bulletEnabled val="1"/>
        </dgm:presLayoutVars>
      </dgm:prSet>
      <dgm:spPr/>
    </dgm:pt>
    <dgm:pt modelId="{258A3E42-D423-F64B-A30F-6F14BB14DE19}" type="pres">
      <dgm:prSet presAssocID="{F5A41136-26C6-1740-AD95-BE2641F075AF}" presName="parTrans" presStyleLbl="bgSibTrans2D1" presStyleIdx="3" presStyleCnt="7"/>
      <dgm:spPr/>
    </dgm:pt>
    <dgm:pt modelId="{90C91528-2B9A-7143-BBC6-DD5D8B7D25B4}" type="pres">
      <dgm:prSet presAssocID="{D953C408-5662-0046-8C12-A2DEC939B631}" presName="node" presStyleLbl="node1" presStyleIdx="3" presStyleCnt="7">
        <dgm:presLayoutVars>
          <dgm:bulletEnabled val="1"/>
        </dgm:presLayoutVars>
      </dgm:prSet>
      <dgm:spPr/>
    </dgm:pt>
    <dgm:pt modelId="{34D42CF7-435E-4D4C-AD9A-5A881C4BF308}" type="pres">
      <dgm:prSet presAssocID="{E2A10C49-F28A-FB48-AE4E-0A03475D3C95}" presName="parTrans" presStyleLbl="bgSibTrans2D1" presStyleIdx="4" presStyleCnt="7"/>
      <dgm:spPr/>
    </dgm:pt>
    <dgm:pt modelId="{8FD67397-1D6D-3D46-9DB3-2976DAF47179}" type="pres">
      <dgm:prSet presAssocID="{800CEE9F-680A-CF41-A962-ED8A722FE663}" presName="node" presStyleLbl="node1" presStyleIdx="4" presStyleCnt="7">
        <dgm:presLayoutVars>
          <dgm:bulletEnabled val="1"/>
        </dgm:presLayoutVars>
      </dgm:prSet>
      <dgm:spPr/>
    </dgm:pt>
    <dgm:pt modelId="{C7CCD056-3069-B744-BFCB-F8C0CA55F18A}" type="pres">
      <dgm:prSet presAssocID="{836489CA-5865-024A-AE18-E0C2D5D24EBB}" presName="parTrans" presStyleLbl="bgSibTrans2D1" presStyleIdx="5" presStyleCnt="7"/>
      <dgm:spPr/>
    </dgm:pt>
    <dgm:pt modelId="{DD0AC556-2AEB-E043-A150-9D61BFD17FC7}" type="pres">
      <dgm:prSet presAssocID="{5F376766-FA61-5C46-A670-339303ABCB3F}" presName="node" presStyleLbl="node1" presStyleIdx="5" presStyleCnt="7">
        <dgm:presLayoutVars>
          <dgm:bulletEnabled val="1"/>
        </dgm:presLayoutVars>
      </dgm:prSet>
      <dgm:spPr/>
    </dgm:pt>
    <dgm:pt modelId="{D221E534-CAEB-584F-8397-EF4A21337B21}" type="pres">
      <dgm:prSet presAssocID="{93E4F30B-61C2-0E4C-A3A5-62E235746AA1}" presName="parTrans" presStyleLbl="bgSibTrans2D1" presStyleIdx="6" presStyleCnt="7"/>
      <dgm:spPr/>
    </dgm:pt>
    <dgm:pt modelId="{FC32969F-7370-764A-AFC9-BD4EB56AA0C6}" type="pres">
      <dgm:prSet presAssocID="{375A0BB8-3BE6-004D-A696-B75A4AE79CFE}" presName="node" presStyleLbl="node1" presStyleIdx="6" presStyleCnt="7">
        <dgm:presLayoutVars>
          <dgm:bulletEnabled val="1"/>
        </dgm:presLayoutVars>
      </dgm:prSet>
      <dgm:spPr/>
    </dgm:pt>
  </dgm:ptLst>
  <dgm:cxnLst>
    <dgm:cxn modelId="{94999E09-561B-D84E-B620-0544121759CB}" type="presOf" srcId="{FB0789A0-A812-A14C-A51B-1E7F907C3338}" destId="{C6E853D8-18B8-1347-9F4B-C4F5395FA254}" srcOrd="0" destOrd="0" presId="urn:microsoft.com/office/officeart/2005/8/layout/radial4"/>
    <dgm:cxn modelId="{A60AA70C-7DD2-7241-BE77-2F25AADAC916}" type="presOf" srcId="{E88CCBB0-C1C2-5F48-83F0-E5AE21A57195}" destId="{B623C905-0014-784C-A1F5-F74452618216}" srcOrd="0" destOrd="0" presId="urn:microsoft.com/office/officeart/2005/8/layout/radial4"/>
    <dgm:cxn modelId="{5E503F0D-4EDA-9341-8C5A-8A0BE124D9D7}" srcId="{E88CCBB0-C1C2-5F48-83F0-E5AE21A57195}" destId="{309D0338-BC8B-3742-A168-B6E8F2A1CA36}" srcOrd="0" destOrd="0" parTransId="{9F2D628F-3D2B-7D45-9BA8-3792DDD37F58}" sibTransId="{66485404-50C2-3F4E-AA00-8EA932C01B35}"/>
    <dgm:cxn modelId="{8D24500D-FB9A-C34E-8035-9B4244F406E7}" type="presOf" srcId="{93E4F30B-61C2-0E4C-A3A5-62E235746AA1}" destId="{D221E534-CAEB-584F-8397-EF4A21337B21}" srcOrd="0" destOrd="0" presId="urn:microsoft.com/office/officeart/2005/8/layout/radial4"/>
    <dgm:cxn modelId="{2B4C180E-1CD0-FC4D-A0EA-8DED73418404}" type="presOf" srcId="{836489CA-5865-024A-AE18-E0C2D5D24EBB}" destId="{C7CCD056-3069-B744-BFCB-F8C0CA55F18A}" srcOrd="0" destOrd="0" presId="urn:microsoft.com/office/officeart/2005/8/layout/radial4"/>
    <dgm:cxn modelId="{0ED4890E-84CB-D346-8EC7-7044F90B7E65}" srcId="{35C6B9F5-5A0F-4749-8445-94DE567E09A1}" destId="{E88CCBB0-C1C2-5F48-83F0-E5AE21A57195}" srcOrd="0" destOrd="0" parTransId="{60C8C4D6-F88E-F548-A542-222DED5547A2}" sibTransId="{2B0FCF93-3AA0-BB4F-AB6A-DEB9895E01CA}"/>
    <dgm:cxn modelId="{B3679816-64EB-F24E-A1F9-A278B3D0CEB8}" type="presOf" srcId="{F8F6A5D2-C2F5-194D-8E71-DD5DE2D9B0F9}" destId="{09C61FF6-2AA5-514D-9B0C-F50B7538B25E}" srcOrd="0" destOrd="0" presId="urn:microsoft.com/office/officeart/2005/8/layout/radial4"/>
    <dgm:cxn modelId="{02A54553-6DCF-1841-AE95-ACCD4E477660}" type="presOf" srcId="{9F2D628F-3D2B-7D45-9BA8-3792DDD37F58}" destId="{966301F0-03C3-4843-B923-24DBA943CA86}" srcOrd="0" destOrd="0" presId="urn:microsoft.com/office/officeart/2005/8/layout/radial4"/>
    <dgm:cxn modelId="{44A9B762-DF06-FF45-B4D4-A50D47E7E0CA}" type="presOf" srcId="{D953C408-5662-0046-8C12-A2DEC939B631}" destId="{90C91528-2B9A-7143-BBC6-DD5D8B7D25B4}" srcOrd="0" destOrd="0" presId="urn:microsoft.com/office/officeart/2005/8/layout/radial4"/>
    <dgm:cxn modelId="{60C5F76B-E394-DB45-8B7D-D33F021A3201}" srcId="{E88CCBB0-C1C2-5F48-83F0-E5AE21A57195}" destId="{F8F6A5D2-C2F5-194D-8E71-DD5DE2D9B0F9}" srcOrd="1" destOrd="0" parTransId="{49CC85EF-C97C-6043-B51B-CD2DE512C483}" sibTransId="{3C9DD433-E703-EC48-A2FB-A4614E290A3A}"/>
    <dgm:cxn modelId="{C837C57D-C290-004A-88F6-D5E0D9A2B652}" type="presOf" srcId="{8E9AB44E-FCF7-BA42-92E8-1A1D6EA04532}" destId="{F85F51C0-6F26-CD42-8731-C69E79BB7270}" srcOrd="0" destOrd="0" presId="urn:microsoft.com/office/officeart/2005/8/layout/radial4"/>
    <dgm:cxn modelId="{C69C4D86-7890-DB46-8B12-22136607BDF3}" type="presOf" srcId="{309D0338-BC8B-3742-A168-B6E8F2A1CA36}" destId="{29D3510B-A46D-D24A-86CC-69ECD1574C1E}" srcOrd="0" destOrd="0" presId="urn:microsoft.com/office/officeart/2005/8/layout/radial4"/>
    <dgm:cxn modelId="{32F12787-4F8D-FF45-8BAF-90CAA229DF39}" type="presOf" srcId="{49CC85EF-C97C-6043-B51B-CD2DE512C483}" destId="{42FC3B46-EF34-574E-A83E-BB98A5E0773D}" srcOrd="0" destOrd="0" presId="urn:microsoft.com/office/officeart/2005/8/layout/radial4"/>
    <dgm:cxn modelId="{DE843A8C-6965-2840-A404-843A41490D00}" type="presOf" srcId="{35C6B9F5-5A0F-4749-8445-94DE567E09A1}" destId="{E25A9A17-9E77-F141-B3E2-8BBD785B4CD6}" srcOrd="0" destOrd="0" presId="urn:microsoft.com/office/officeart/2005/8/layout/radial4"/>
    <dgm:cxn modelId="{D814F193-CBED-1644-85DA-C45BB411A105}" type="presOf" srcId="{375A0BB8-3BE6-004D-A696-B75A4AE79CFE}" destId="{FC32969F-7370-764A-AFC9-BD4EB56AA0C6}" srcOrd="0" destOrd="0" presId="urn:microsoft.com/office/officeart/2005/8/layout/radial4"/>
    <dgm:cxn modelId="{5A1DB3A1-0BDE-E34B-9853-F084E780E1A0}" type="presOf" srcId="{800CEE9F-680A-CF41-A962-ED8A722FE663}" destId="{8FD67397-1D6D-3D46-9DB3-2976DAF47179}" srcOrd="0" destOrd="0" presId="urn:microsoft.com/office/officeart/2005/8/layout/radial4"/>
    <dgm:cxn modelId="{A28E0AB5-6B12-C849-BEF1-F29D446EFE9A}" srcId="{E88CCBB0-C1C2-5F48-83F0-E5AE21A57195}" destId="{375A0BB8-3BE6-004D-A696-B75A4AE79CFE}" srcOrd="6" destOrd="0" parTransId="{93E4F30B-61C2-0E4C-A3A5-62E235746AA1}" sibTransId="{EC6A148A-7C9D-CC44-AE65-D3E5C79B8F97}"/>
    <dgm:cxn modelId="{6E7C55CD-4354-604E-9D65-C6CD580F33DB}" type="presOf" srcId="{F5A41136-26C6-1740-AD95-BE2641F075AF}" destId="{258A3E42-D423-F64B-A30F-6F14BB14DE19}" srcOrd="0" destOrd="0" presId="urn:microsoft.com/office/officeart/2005/8/layout/radial4"/>
    <dgm:cxn modelId="{67DFDED3-5EE5-3548-91BA-166EB9C9B93C}" type="presOf" srcId="{5F376766-FA61-5C46-A670-339303ABCB3F}" destId="{DD0AC556-2AEB-E043-A150-9D61BFD17FC7}" srcOrd="0" destOrd="0" presId="urn:microsoft.com/office/officeart/2005/8/layout/radial4"/>
    <dgm:cxn modelId="{6E5545DB-1C87-D642-8E5C-82F8F5EB332A}" type="presOf" srcId="{E2A10C49-F28A-FB48-AE4E-0A03475D3C95}" destId="{34D42CF7-435E-4D4C-AD9A-5A881C4BF308}" srcOrd="0" destOrd="0" presId="urn:microsoft.com/office/officeart/2005/8/layout/radial4"/>
    <dgm:cxn modelId="{83B530E0-690A-5A41-B5D3-0F40DBE40605}" srcId="{E88CCBB0-C1C2-5F48-83F0-E5AE21A57195}" destId="{5F376766-FA61-5C46-A670-339303ABCB3F}" srcOrd="5" destOrd="0" parTransId="{836489CA-5865-024A-AE18-E0C2D5D24EBB}" sibTransId="{A0DDE884-7E14-B647-834B-E21DB5D7387C}"/>
    <dgm:cxn modelId="{4AE613E1-16DF-274A-A910-B9DEF5D7895D}" srcId="{E88CCBB0-C1C2-5F48-83F0-E5AE21A57195}" destId="{800CEE9F-680A-CF41-A962-ED8A722FE663}" srcOrd="4" destOrd="0" parTransId="{E2A10C49-F28A-FB48-AE4E-0A03475D3C95}" sibTransId="{FA7986A9-F728-6249-9A72-1FF8A54238CD}"/>
    <dgm:cxn modelId="{580A11ED-A6AD-3C40-9215-5D47C1C201B8}" srcId="{E88CCBB0-C1C2-5F48-83F0-E5AE21A57195}" destId="{D953C408-5662-0046-8C12-A2DEC939B631}" srcOrd="3" destOrd="0" parTransId="{F5A41136-26C6-1740-AD95-BE2641F075AF}" sibTransId="{55C35DF3-1D4F-4645-8095-6B534A56C517}"/>
    <dgm:cxn modelId="{908D49FE-2D27-D74D-9002-05C698D8B230}" srcId="{E88CCBB0-C1C2-5F48-83F0-E5AE21A57195}" destId="{8E9AB44E-FCF7-BA42-92E8-1A1D6EA04532}" srcOrd="2" destOrd="0" parTransId="{FB0789A0-A812-A14C-A51B-1E7F907C3338}" sibTransId="{87888356-DB0D-A349-A988-0D5778CD3F46}"/>
    <dgm:cxn modelId="{E3EE102C-D3A9-EA42-A11F-544B717BFC9D}" type="presParOf" srcId="{E25A9A17-9E77-F141-B3E2-8BBD785B4CD6}" destId="{B623C905-0014-784C-A1F5-F74452618216}" srcOrd="0" destOrd="0" presId="urn:microsoft.com/office/officeart/2005/8/layout/radial4"/>
    <dgm:cxn modelId="{694E48F8-144E-3646-9CFA-1DC564416DDA}" type="presParOf" srcId="{E25A9A17-9E77-F141-B3E2-8BBD785B4CD6}" destId="{966301F0-03C3-4843-B923-24DBA943CA86}" srcOrd="1" destOrd="0" presId="urn:microsoft.com/office/officeart/2005/8/layout/radial4"/>
    <dgm:cxn modelId="{86CF4981-181C-474E-953C-E5E64387D219}" type="presParOf" srcId="{E25A9A17-9E77-F141-B3E2-8BBD785B4CD6}" destId="{29D3510B-A46D-D24A-86CC-69ECD1574C1E}" srcOrd="2" destOrd="0" presId="urn:microsoft.com/office/officeart/2005/8/layout/radial4"/>
    <dgm:cxn modelId="{C383EE7C-0126-5A4F-8B0F-8E941CAC3236}" type="presParOf" srcId="{E25A9A17-9E77-F141-B3E2-8BBD785B4CD6}" destId="{42FC3B46-EF34-574E-A83E-BB98A5E0773D}" srcOrd="3" destOrd="0" presId="urn:microsoft.com/office/officeart/2005/8/layout/radial4"/>
    <dgm:cxn modelId="{25BB0FA4-A881-7149-BC3E-7BC9736B864C}" type="presParOf" srcId="{E25A9A17-9E77-F141-B3E2-8BBD785B4CD6}" destId="{09C61FF6-2AA5-514D-9B0C-F50B7538B25E}" srcOrd="4" destOrd="0" presId="urn:microsoft.com/office/officeart/2005/8/layout/radial4"/>
    <dgm:cxn modelId="{1E74A29A-0969-9941-BCBD-5E0FE78D7768}" type="presParOf" srcId="{E25A9A17-9E77-F141-B3E2-8BBD785B4CD6}" destId="{C6E853D8-18B8-1347-9F4B-C4F5395FA254}" srcOrd="5" destOrd="0" presId="urn:microsoft.com/office/officeart/2005/8/layout/radial4"/>
    <dgm:cxn modelId="{ED6FBFC3-C558-404E-9E9F-0811E408D253}" type="presParOf" srcId="{E25A9A17-9E77-F141-B3E2-8BBD785B4CD6}" destId="{F85F51C0-6F26-CD42-8731-C69E79BB7270}" srcOrd="6" destOrd="0" presId="urn:microsoft.com/office/officeart/2005/8/layout/radial4"/>
    <dgm:cxn modelId="{CA4CCCF7-AC2D-B241-82B2-08BD1DCCFD8F}" type="presParOf" srcId="{E25A9A17-9E77-F141-B3E2-8BBD785B4CD6}" destId="{258A3E42-D423-F64B-A30F-6F14BB14DE19}" srcOrd="7" destOrd="0" presId="urn:microsoft.com/office/officeart/2005/8/layout/radial4"/>
    <dgm:cxn modelId="{FC3E0C1D-888B-A94D-86C6-B2FFA4E232B6}" type="presParOf" srcId="{E25A9A17-9E77-F141-B3E2-8BBD785B4CD6}" destId="{90C91528-2B9A-7143-BBC6-DD5D8B7D25B4}" srcOrd="8" destOrd="0" presId="urn:microsoft.com/office/officeart/2005/8/layout/radial4"/>
    <dgm:cxn modelId="{582692AC-1A24-8E41-BF1A-ED2C9D7E9450}" type="presParOf" srcId="{E25A9A17-9E77-F141-B3E2-8BBD785B4CD6}" destId="{34D42CF7-435E-4D4C-AD9A-5A881C4BF308}" srcOrd="9" destOrd="0" presId="urn:microsoft.com/office/officeart/2005/8/layout/radial4"/>
    <dgm:cxn modelId="{DCDA894E-A1F8-2446-BDEA-2ECA3FAB2ECA}" type="presParOf" srcId="{E25A9A17-9E77-F141-B3E2-8BBD785B4CD6}" destId="{8FD67397-1D6D-3D46-9DB3-2976DAF47179}" srcOrd="10" destOrd="0" presId="urn:microsoft.com/office/officeart/2005/8/layout/radial4"/>
    <dgm:cxn modelId="{39E03166-7398-6D44-A3F0-FBF4BCC1D070}" type="presParOf" srcId="{E25A9A17-9E77-F141-B3E2-8BBD785B4CD6}" destId="{C7CCD056-3069-B744-BFCB-F8C0CA55F18A}" srcOrd="11" destOrd="0" presId="urn:microsoft.com/office/officeart/2005/8/layout/radial4"/>
    <dgm:cxn modelId="{8286DB04-D441-0E43-ABF2-A9163548DDCD}" type="presParOf" srcId="{E25A9A17-9E77-F141-B3E2-8BBD785B4CD6}" destId="{DD0AC556-2AEB-E043-A150-9D61BFD17FC7}" srcOrd="12" destOrd="0" presId="urn:microsoft.com/office/officeart/2005/8/layout/radial4"/>
    <dgm:cxn modelId="{68211E4C-4625-4841-88EA-1FB1DE1DF81B}" type="presParOf" srcId="{E25A9A17-9E77-F141-B3E2-8BBD785B4CD6}" destId="{D221E534-CAEB-584F-8397-EF4A21337B21}" srcOrd="13" destOrd="0" presId="urn:microsoft.com/office/officeart/2005/8/layout/radial4"/>
    <dgm:cxn modelId="{57CAE5D0-647E-0A47-B8A3-3129E10F0E63}" type="presParOf" srcId="{E25A9A17-9E77-F141-B3E2-8BBD785B4CD6}" destId="{FC32969F-7370-764A-AFC9-BD4EB56AA0C6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E14F9C-7EC7-604F-B5D1-BEE38D3AC041}" type="doc">
      <dgm:prSet loTypeId="urn:microsoft.com/office/officeart/2005/8/layout/hProcess4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DA640E38-D4AF-1F49-9C1A-48834BF29D30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Modal</a:t>
          </a:r>
        </a:p>
      </dgm:t>
    </dgm:pt>
    <dgm:pt modelId="{6C8115FA-6DD7-6343-A874-05D8B16F5F04}" type="parTrans" cxnId="{02DC0004-1058-0E41-8268-E5A6349C2D5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7C53A83-F5C5-C242-BAF9-552CDA819931}" type="sibTrans" cxnId="{02DC0004-1058-0E41-8268-E5A6349C2D5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B45BB85B-A0B6-1C49-803F-FDFD3957A72A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Tidak ada ketentuan nominal</a:t>
          </a:r>
        </a:p>
      </dgm:t>
    </dgm:pt>
    <dgm:pt modelId="{6F15EA21-6D03-3140-9F58-9B6EB2D35008}" type="parTrans" cxnId="{A9756A48-16B3-3240-BB28-3DAE0F71E667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5D69682-8D07-8341-AD87-D9A99F91BABA}" type="sibTrans" cxnId="{A9756A48-16B3-3240-BB28-3DAE0F71E667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838C259-3C02-6C45-B609-F14BA51814F2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Jenis Modal</a:t>
          </a:r>
        </a:p>
      </dgm:t>
    </dgm:pt>
    <dgm:pt modelId="{EEB32CA7-A84E-C14C-8F99-FEB3DA796628}" type="parTrans" cxnId="{77F30F77-2753-374A-ACCA-016C374568A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14DD43B-9B84-3745-ABFB-F69863F6A2F2}" type="sibTrans" cxnId="{77F30F77-2753-374A-ACCA-016C374568A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D9FF3362-C173-9947-BA4B-3DEF8300927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Uang, barang, dan tenaga</a:t>
          </a:r>
        </a:p>
      </dgm:t>
    </dgm:pt>
    <dgm:pt modelId="{ECEA57D6-ED2E-7E4B-8C63-25E9E435480F}" type="parTrans" cxnId="{E6B9905D-2132-0345-9CAE-18DB90CAE7D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27CE94C-AC39-5B43-A2E4-2CA3EB6899CE}" type="sibTrans" cxnId="{E6B9905D-2132-0345-9CAE-18DB90CAE7D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AE61C0C-33DB-B542-8F8B-B98997BD9AD0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Lapangan kerja</a:t>
          </a:r>
        </a:p>
      </dgm:t>
    </dgm:pt>
    <dgm:pt modelId="{51229002-17C9-AC49-849C-31DDBBEDBF66}" type="parTrans" cxnId="{B0345D83-50B5-C945-956C-5626B2D6391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2B518414-02FD-B04A-8A06-F40EB2EA4673}" type="sibTrans" cxnId="{B0345D83-50B5-C945-956C-5626B2D6391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C11E136-E282-4841-8043-954C6F0DAF1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Perdagangan (tidak dibatasi)</a:t>
          </a:r>
        </a:p>
      </dgm:t>
    </dgm:pt>
    <dgm:pt modelId="{CBE48B5A-73B4-294E-ADCA-4472D1CB568C}" type="parTrans" cxnId="{8DED99BC-C8BE-5942-A803-73D944C5754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E607B60-93E8-FB4F-97F3-8FBD0225E1CB}" type="sibTrans" cxnId="{8DED99BC-C8BE-5942-A803-73D944C5754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2C863325-252B-0C42-9465-54CAD7F8110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Tidak ada pengumuman</a:t>
          </a:r>
        </a:p>
      </dgm:t>
    </dgm:pt>
    <dgm:pt modelId="{F22E60A4-38A8-1C46-BF9A-6C9B11CCBEB7}" type="parTrans" cxnId="{198BF5EF-B909-284A-9502-BEECA1D7F33F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273B297-7A4A-134B-8286-121C51429AA7}" type="sibTrans" cxnId="{198BF5EF-B909-284A-9502-BEECA1D7F33F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96FF2FC-F5DF-8441-B44B-62CF733908AD}">
      <dgm:prSet custT="1"/>
      <dgm:spPr/>
      <dgm:t>
        <a:bodyPr/>
        <a:lstStyle/>
        <a:p>
          <a:r>
            <a:rPr lang="id-ID" sz="2400" dirty="0">
              <a:latin typeface="Cambria" panose="02040503050406030204" pitchFamily="18" charset="0"/>
            </a:rPr>
            <a:t>Seperti firma</a:t>
          </a:r>
        </a:p>
      </dgm:t>
    </dgm:pt>
    <dgm:pt modelId="{570695A2-6D83-6D42-AB7F-18DD936C1659}" type="parTrans" cxnId="{4ACEECA0-6F12-8B47-A233-7C9AB30A985E}">
      <dgm:prSet/>
      <dgm:spPr/>
      <dgm:t>
        <a:bodyPr/>
        <a:lstStyle/>
        <a:p>
          <a:endParaRPr lang="id-ID"/>
        </a:p>
      </dgm:t>
    </dgm:pt>
    <dgm:pt modelId="{BA26E84E-9BD5-AE42-B99F-E8C573A8345F}" type="sibTrans" cxnId="{4ACEECA0-6F12-8B47-A233-7C9AB30A985E}">
      <dgm:prSet/>
      <dgm:spPr/>
      <dgm:t>
        <a:bodyPr/>
        <a:lstStyle/>
        <a:p>
          <a:endParaRPr lang="id-ID"/>
        </a:p>
      </dgm:t>
    </dgm:pt>
    <dgm:pt modelId="{1C9C65F8-428B-4349-BDD9-03536932474C}" type="pres">
      <dgm:prSet presAssocID="{20E14F9C-7EC7-604F-B5D1-BEE38D3AC041}" presName="Name0" presStyleCnt="0">
        <dgm:presLayoutVars>
          <dgm:dir/>
          <dgm:animLvl val="lvl"/>
          <dgm:resizeHandles val="exact"/>
        </dgm:presLayoutVars>
      </dgm:prSet>
      <dgm:spPr/>
    </dgm:pt>
    <dgm:pt modelId="{7E0009FE-C08A-5148-A3D1-DB14F54E8A14}" type="pres">
      <dgm:prSet presAssocID="{20E14F9C-7EC7-604F-B5D1-BEE38D3AC041}" presName="tSp" presStyleCnt="0"/>
      <dgm:spPr/>
    </dgm:pt>
    <dgm:pt modelId="{12D021B3-F3F8-B64B-A389-7CBF2C9D80DB}" type="pres">
      <dgm:prSet presAssocID="{20E14F9C-7EC7-604F-B5D1-BEE38D3AC041}" presName="bSp" presStyleCnt="0"/>
      <dgm:spPr/>
    </dgm:pt>
    <dgm:pt modelId="{3834117E-22DE-2D43-81F9-2E6390CE4863}" type="pres">
      <dgm:prSet presAssocID="{20E14F9C-7EC7-604F-B5D1-BEE38D3AC041}" presName="process" presStyleCnt="0"/>
      <dgm:spPr/>
    </dgm:pt>
    <dgm:pt modelId="{88DDDEE4-BC39-D44B-A0E9-B938D818B9AD}" type="pres">
      <dgm:prSet presAssocID="{DA640E38-D4AF-1F49-9C1A-48834BF29D30}" presName="composite1" presStyleCnt="0"/>
      <dgm:spPr/>
    </dgm:pt>
    <dgm:pt modelId="{29771E66-558E-6E42-A057-0D2F35A18D91}" type="pres">
      <dgm:prSet presAssocID="{DA640E38-D4AF-1F49-9C1A-48834BF29D30}" presName="dummyNode1" presStyleLbl="node1" presStyleIdx="0" presStyleCnt="4"/>
      <dgm:spPr/>
    </dgm:pt>
    <dgm:pt modelId="{C2B8D8B5-B2B5-FA49-A569-5A9DB60BA647}" type="pres">
      <dgm:prSet presAssocID="{DA640E38-D4AF-1F49-9C1A-48834BF29D30}" presName="childNode1" presStyleLbl="bgAcc1" presStyleIdx="0" presStyleCnt="4">
        <dgm:presLayoutVars>
          <dgm:bulletEnabled val="1"/>
        </dgm:presLayoutVars>
      </dgm:prSet>
      <dgm:spPr/>
    </dgm:pt>
    <dgm:pt modelId="{4068568B-1449-5A4E-BF3F-2DB68905785B}" type="pres">
      <dgm:prSet presAssocID="{DA640E38-D4AF-1F49-9C1A-48834BF29D30}" presName="childNode1tx" presStyleLbl="bgAcc1" presStyleIdx="0" presStyleCnt="4">
        <dgm:presLayoutVars>
          <dgm:bulletEnabled val="1"/>
        </dgm:presLayoutVars>
      </dgm:prSet>
      <dgm:spPr/>
    </dgm:pt>
    <dgm:pt modelId="{D64378A3-86DF-0849-9B93-56B49EA63B8C}" type="pres">
      <dgm:prSet presAssocID="{DA640E38-D4AF-1F49-9C1A-48834BF29D30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40A05C6D-5249-534D-9AE6-40CA509A321B}" type="pres">
      <dgm:prSet presAssocID="{DA640E38-D4AF-1F49-9C1A-48834BF29D30}" presName="connSite1" presStyleCnt="0"/>
      <dgm:spPr/>
    </dgm:pt>
    <dgm:pt modelId="{72AD904F-D29F-A648-9DD7-1780E2512A38}" type="pres">
      <dgm:prSet presAssocID="{07C53A83-F5C5-C242-BAF9-552CDA819931}" presName="Name9" presStyleLbl="sibTrans2D1" presStyleIdx="0" presStyleCnt="3"/>
      <dgm:spPr/>
    </dgm:pt>
    <dgm:pt modelId="{BD403E6E-3FC8-894F-BDAC-6203F502C1D4}" type="pres">
      <dgm:prSet presAssocID="{3838C259-3C02-6C45-B609-F14BA51814F2}" presName="composite2" presStyleCnt="0"/>
      <dgm:spPr/>
    </dgm:pt>
    <dgm:pt modelId="{99A7D5F9-EA46-3946-BA3C-D7B55EDA7B77}" type="pres">
      <dgm:prSet presAssocID="{3838C259-3C02-6C45-B609-F14BA51814F2}" presName="dummyNode2" presStyleLbl="node1" presStyleIdx="0" presStyleCnt="4"/>
      <dgm:spPr/>
    </dgm:pt>
    <dgm:pt modelId="{74636FF5-AE84-DD4E-B39A-946CC76FEE7F}" type="pres">
      <dgm:prSet presAssocID="{3838C259-3C02-6C45-B609-F14BA51814F2}" presName="childNode2" presStyleLbl="bgAcc1" presStyleIdx="1" presStyleCnt="4">
        <dgm:presLayoutVars>
          <dgm:bulletEnabled val="1"/>
        </dgm:presLayoutVars>
      </dgm:prSet>
      <dgm:spPr/>
    </dgm:pt>
    <dgm:pt modelId="{DDCF194A-BA72-8C44-9E5C-DC36C1CB203D}" type="pres">
      <dgm:prSet presAssocID="{3838C259-3C02-6C45-B609-F14BA51814F2}" presName="childNode2tx" presStyleLbl="bgAcc1" presStyleIdx="1" presStyleCnt="4">
        <dgm:presLayoutVars>
          <dgm:bulletEnabled val="1"/>
        </dgm:presLayoutVars>
      </dgm:prSet>
      <dgm:spPr/>
    </dgm:pt>
    <dgm:pt modelId="{A86123E6-88C4-9047-932F-8F16FE171039}" type="pres">
      <dgm:prSet presAssocID="{3838C259-3C02-6C45-B609-F14BA51814F2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C8EB4CCF-E9A2-5742-A98A-2D9AAB12CD21}" type="pres">
      <dgm:prSet presAssocID="{3838C259-3C02-6C45-B609-F14BA51814F2}" presName="connSite2" presStyleCnt="0"/>
      <dgm:spPr/>
    </dgm:pt>
    <dgm:pt modelId="{516F0DAA-2129-5C4E-B982-D75921CFCD07}" type="pres">
      <dgm:prSet presAssocID="{414DD43B-9B84-3745-ABFB-F69863F6A2F2}" presName="Name18" presStyleLbl="sibTrans2D1" presStyleIdx="1" presStyleCnt="3"/>
      <dgm:spPr/>
    </dgm:pt>
    <dgm:pt modelId="{0E515E43-B0E3-4C40-91C2-0939E0252853}" type="pres">
      <dgm:prSet presAssocID="{4AE61C0C-33DB-B542-8F8B-B98997BD9AD0}" presName="composite1" presStyleCnt="0"/>
      <dgm:spPr/>
    </dgm:pt>
    <dgm:pt modelId="{97DDDB13-45BB-6C4C-929F-44D046313DC0}" type="pres">
      <dgm:prSet presAssocID="{4AE61C0C-33DB-B542-8F8B-B98997BD9AD0}" presName="dummyNode1" presStyleLbl="node1" presStyleIdx="1" presStyleCnt="4"/>
      <dgm:spPr/>
    </dgm:pt>
    <dgm:pt modelId="{53A79BC3-4826-F149-802B-EF8DA6495F7F}" type="pres">
      <dgm:prSet presAssocID="{4AE61C0C-33DB-B542-8F8B-B98997BD9AD0}" presName="childNode1" presStyleLbl="bgAcc1" presStyleIdx="2" presStyleCnt="4">
        <dgm:presLayoutVars>
          <dgm:bulletEnabled val="1"/>
        </dgm:presLayoutVars>
      </dgm:prSet>
      <dgm:spPr/>
    </dgm:pt>
    <dgm:pt modelId="{D34A4D42-838C-9A43-9121-20106BBBBAD6}" type="pres">
      <dgm:prSet presAssocID="{4AE61C0C-33DB-B542-8F8B-B98997BD9AD0}" presName="childNode1tx" presStyleLbl="bgAcc1" presStyleIdx="2" presStyleCnt="4">
        <dgm:presLayoutVars>
          <dgm:bulletEnabled val="1"/>
        </dgm:presLayoutVars>
      </dgm:prSet>
      <dgm:spPr/>
    </dgm:pt>
    <dgm:pt modelId="{E8AF58E9-21A8-4440-8446-7DF366A69BFA}" type="pres">
      <dgm:prSet presAssocID="{4AE61C0C-33DB-B542-8F8B-B98997BD9AD0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EA4FF11B-D15D-434B-9ACB-5BDD4C5D4F7B}" type="pres">
      <dgm:prSet presAssocID="{4AE61C0C-33DB-B542-8F8B-B98997BD9AD0}" presName="connSite1" presStyleCnt="0"/>
      <dgm:spPr/>
    </dgm:pt>
    <dgm:pt modelId="{6AB0B97A-82BE-B74E-B83A-46FAA2333168}" type="pres">
      <dgm:prSet presAssocID="{2B518414-02FD-B04A-8A06-F40EB2EA4673}" presName="Name9" presStyleLbl="sibTrans2D1" presStyleIdx="2" presStyleCnt="3"/>
      <dgm:spPr/>
    </dgm:pt>
    <dgm:pt modelId="{F4E8557B-A92F-3D4E-B03A-9E04C3615613}" type="pres">
      <dgm:prSet presAssocID="{2C863325-252B-0C42-9465-54CAD7F81101}" presName="composite2" presStyleCnt="0"/>
      <dgm:spPr/>
    </dgm:pt>
    <dgm:pt modelId="{E6372ED6-17BF-E24F-AB3B-6BD86C466E40}" type="pres">
      <dgm:prSet presAssocID="{2C863325-252B-0C42-9465-54CAD7F81101}" presName="dummyNode2" presStyleLbl="node1" presStyleIdx="2" presStyleCnt="4"/>
      <dgm:spPr/>
    </dgm:pt>
    <dgm:pt modelId="{660D3C5B-2FCA-ED4C-B5A0-D95E7B729E93}" type="pres">
      <dgm:prSet presAssocID="{2C863325-252B-0C42-9465-54CAD7F81101}" presName="childNode2" presStyleLbl="bgAcc1" presStyleIdx="3" presStyleCnt="4">
        <dgm:presLayoutVars>
          <dgm:bulletEnabled val="1"/>
        </dgm:presLayoutVars>
      </dgm:prSet>
      <dgm:spPr/>
    </dgm:pt>
    <dgm:pt modelId="{9D80BF66-8841-2346-AA7C-500C61B87DEC}" type="pres">
      <dgm:prSet presAssocID="{2C863325-252B-0C42-9465-54CAD7F81101}" presName="childNode2tx" presStyleLbl="bgAcc1" presStyleIdx="3" presStyleCnt="4">
        <dgm:presLayoutVars>
          <dgm:bulletEnabled val="1"/>
        </dgm:presLayoutVars>
      </dgm:prSet>
      <dgm:spPr/>
    </dgm:pt>
    <dgm:pt modelId="{555CF234-68CC-9B44-A8AF-9FE1F6523BD0}" type="pres">
      <dgm:prSet presAssocID="{2C863325-252B-0C42-9465-54CAD7F81101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DB2E3B98-1A7D-BD48-9567-199D3EB72F56}" type="pres">
      <dgm:prSet presAssocID="{2C863325-252B-0C42-9465-54CAD7F81101}" presName="connSite2" presStyleCnt="0"/>
      <dgm:spPr/>
    </dgm:pt>
  </dgm:ptLst>
  <dgm:cxnLst>
    <dgm:cxn modelId="{02DC0004-1058-0E41-8268-E5A6349C2D5A}" srcId="{20E14F9C-7EC7-604F-B5D1-BEE38D3AC041}" destId="{DA640E38-D4AF-1F49-9C1A-48834BF29D30}" srcOrd="0" destOrd="0" parTransId="{6C8115FA-6DD7-6343-A874-05D8B16F5F04}" sibTransId="{07C53A83-F5C5-C242-BAF9-552CDA819931}"/>
    <dgm:cxn modelId="{3B701618-2113-A846-8150-55546827D388}" type="presOf" srcId="{4C11E136-E282-4841-8043-954C6F0DAF11}" destId="{53A79BC3-4826-F149-802B-EF8DA6495F7F}" srcOrd="0" destOrd="0" presId="urn:microsoft.com/office/officeart/2005/8/layout/hProcess4"/>
    <dgm:cxn modelId="{1A874228-5101-1247-B417-86424DE73074}" type="presOf" srcId="{D9FF3362-C173-9947-BA4B-3DEF83009271}" destId="{DDCF194A-BA72-8C44-9E5C-DC36C1CB203D}" srcOrd="1" destOrd="0" presId="urn:microsoft.com/office/officeart/2005/8/layout/hProcess4"/>
    <dgm:cxn modelId="{C12CB538-E527-C249-A0EB-877075AF8FB9}" type="presOf" srcId="{D9FF3362-C173-9947-BA4B-3DEF83009271}" destId="{74636FF5-AE84-DD4E-B39A-946CC76FEE7F}" srcOrd="0" destOrd="0" presId="urn:microsoft.com/office/officeart/2005/8/layout/hProcess4"/>
    <dgm:cxn modelId="{B22CC241-3637-1348-B85A-B1ED5D3FEF22}" type="presOf" srcId="{414DD43B-9B84-3745-ABFB-F69863F6A2F2}" destId="{516F0DAA-2129-5C4E-B982-D75921CFCD07}" srcOrd="0" destOrd="0" presId="urn:microsoft.com/office/officeart/2005/8/layout/hProcess4"/>
    <dgm:cxn modelId="{A9756A48-16B3-3240-BB28-3DAE0F71E667}" srcId="{DA640E38-D4AF-1F49-9C1A-48834BF29D30}" destId="{B45BB85B-A0B6-1C49-803F-FDFD3957A72A}" srcOrd="0" destOrd="0" parTransId="{6F15EA21-6D03-3140-9F58-9B6EB2D35008}" sibTransId="{A5D69682-8D07-8341-AD87-D9A99F91BABA}"/>
    <dgm:cxn modelId="{F29B744F-F8DB-4548-99D1-CA4DB0761396}" type="presOf" srcId="{A96FF2FC-F5DF-8441-B44B-62CF733908AD}" destId="{660D3C5B-2FCA-ED4C-B5A0-D95E7B729E93}" srcOrd="0" destOrd="0" presId="urn:microsoft.com/office/officeart/2005/8/layout/hProcess4"/>
    <dgm:cxn modelId="{A003C454-1C14-F74A-A381-AD412412BC15}" type="presOf" srcId="{A96FF2FC-F5DF-8441-B44B-62CF733908AD}" destId="{9D80BF66-8841-2346-AA7C-500C61B87DEC}" srcOrd="1" destOrd="0" presId="urn:microsoft.com/office/officeart/2005/8/layout/hProcess4"/>
    <dgm:cxn modelId="{212CB957-C21F-DE48-99EF-0F11F6516B93}" type="presOf" srcId="{4AE61C0C-33DB-B542-8F8B-B98997BD9AD0}" destId="{E8AF58E9-21A8-4440-8446-7DF366A69BFA}" srcOrd="0" destOrd="0" presId="urn:microsoft.com/office/officeart/2005/8/layout/hProcess4"/>
    <dgm:cxn modelId="{B5518B5C-466C-AB41-BE9E-424C311B260E}" type="presOf" srcId="{DA640E38-D4AF-1F49-9C1A-48834BF29D30}" destId="{D64378A3-86DF-0849-9B93-56B49EA63B8C}" srcOrd="0" destOrd="0" presId="urn:microsoft.com/office/officeart/2005/8/layout/hProcess4"/>
    <dgm:cxn modelId="{E6B9905D-2132-0345-9CAE-18DB90CAE7DA}" srcId="{3838C259-3C02-6C45-B609-F14BA51814F2}" destId="{D9FF3362-C173-9947-BA4B-3DEF83009271}" srcOrd="0" destOrd="0" parTransId="{ECEA57D6-ED2E-7E4B-8C63-25E9E435480F}" sibTransId="{E27CE94C-AC39-5B43-A2E4-2CA3EB6899CE}"/>
    <dgm:cxn modelId="{F916BE69-579B-9245-8AD5-CC4F6E3A803B}" type="presOf" srcId="{B45BB85B-A0B6-1C49-803F-FDFD3957A72A}" destId="{4068568B-1449-5A4E-BF3F-2DB68905785B}" srcOrd="1" destOrd="0" presId="urn:microsoft.com/office/officeart/2005/8/layout/hProcess4"/>
    <dgm:cxn modelId="{77F30F77-2753-374A-ACCA-016C374568A9}" srcId="{20E14F9C-7EC7-604F-B5D1-BEE38D3AC041}" destId="{3838C259-3C02-6C45-B609-F14BA51814F2}" srcOrd="1" destOrd="0" parTransId="{EEB32CA7-A84E-C14C-8F99-FEB3DA796628}" sibTransId="{414DD43B-9B84-3745-ABFB-F69863F6A2F2}"/>
    <dgm:cxn modelId="{B0345D83-50B5-C945-956C-5626B2D63914}" srcId="{20E14F9C-7EC7-604F-B5D1-BEE38D3AC041}" destId="{4AE61C0C-33DB-B542-8F8B-B98997BD9AD0}" srcOrd="2" destOrd="0" parTransId="{51229002-17C9-AC49-849C-31DDBBEDBF66}" sibTransId="{2B518414-02FD-B04A-8A06-F40EB2EA4673}"/>
    <dgm:cxn modelId="{E4E6DC83-F582-044F-9DCA-7DBA5C115EFA}" type="presOf" srcId="{4C11E136-E282-4841-8043-954C6F0DAF11}" destId="{D34A4D42-838C-9A43-9121-20106BBBBAD6}" srcOrd="1" destOrd="0" presId="urn:microsoft.com/office/officeart/2005/8/layout/hProcess4"/>
    <dgm:cxn modelId="{F561778B-7261-304B-A778-42E5FD94F303}" type="presOf" srcId="{20E14F9C-7EC7-604F-B5D1-BEE38D3AC041}" destId="{1C9C65F8-428B-4349-BDD9-03536932474C}" srcOrd="0" destOrd="0" presId="urn:microsoft.com/office/officeart/2005/8/layout/hProcess4"/>
    <dgm:cxn modelId="{B1C6F59C-F772-6E41-A8F8-808EEC022D24}" type="presOf" srcId="{2C863325-252B-0C42-9465-54CAD7F81101}" destId="{555CF234-68CC-9B44-A8AF-9FE1F6523BD0}" srcOrd="0" destOrd="0" presId="urn:microsoft.com/office/officeart/2005/8/layout/hProcess4"/>
    <dgm:cxn modelId="{4ACEECA0-6F12-8B47-A233-7C9AB30A985E}" srcId="{2C863325-252B-0C42-9465-54CAD7F81101}" destId="{A96FF2FC-F5DF-8441-B44B-62CF733908AD}" srcOrd="0" destOrd="0" parTransId="{570695A2-6D83-6D42-AB7F-18DD936C1659}" sibTransId="{BA26E84E-9BD5-AE42-B99F-E8C573A8345F}"/>
    <dgm:cxn modelId="{8DED99BC-C8BE-5942-A803-73D944C5754A}" srcId="{4AE61C0C-33DB-B542-8F8B-B98997BD9AD0}" destId="{4C11E136-E282-4841-8043-954C6F0DAF11}" srcOrd="0" destOrd="0" parTransId="{CBE48B5A-73B4-294E-ADCA-4472D1CB568C}" sibTransId="{8E607B60-93E8-FB4F-97F3-8FBD0225E1CB}"/>
    <dgm:cxn modelId="{67EAECE4-2F9A-6B43-8E08-EB1E2FF3833C}" type="presOf" srcId="{2B518414-02FD-B04A-8A06-F40EB2EA4673}" destId="{6AB0B97A-82BE-B74E-B83A-46FAA2333168}" srcOrd="0" destOrd="0" presId="urn:microsoft.com/office/officeart/2005/8/layout/hProcess4"/>
    <dgm:cxn modelId="{9EC4D4E5-C506-6A46-9636-FC65D03DBBE7}" type="presOf" srcId="{3838C259-3C02-6C45-B609-F14BA51814F2}" destId="{A86123E6-88C4-9047-932F-8F16FE171039}" srcOrd="0" destOrd="0" presId="urn:microsoft.com/office/officeart/2005/8/layout/hProcess4"/>
    <dgm:cxn modelId="{96426AE6-2B0E-2141-A212-EBDFE346FB85}" type="presOf" srcId="{B45BB85B-A0B6-1C49-803F-FDFD3957A72A}" destId="{C2B8D8B5-B2B5-FA49-A569-5A9DB60BA647}" srcOrd="0" destOrd="0" presId="urn:microsoft.com/office/officeart/2005/8/layout/hProcess4"/>
    <dgm:cxn modelId="{5278D8E8-097A-6848-A271-01DAFF030C24}" type="presOf" srcId="{07C53A83-F5C5-C242-BAF9-552CDA819931}" destId="{72AD904F-D29F-A648-9DD7-1780E2512A38}" srcOrd="0" destOrd="0" presId="urn:microsoft.com/office/officeart/2005/8/layout/hProcess4"/>
    <dgm:cxn modelId="{198BF5EF-B909-284A-9502-BEECA1D7F33F}" srcId="{20E14F9C-7EC7-604F-B5D1-BEE38D3AC041}" destId="{2C863325-252B-0C42-9465-54CAD7F81101}" srcOrd="3" destOrd="0" parTransId="{F22E60A4-38A8-1C46-BF9A-6C9B11CCBEB7}" sibTransId="{E273B297-7A4A-134B-8286-121C51429AA7}"/>
    <dgm:cxn modelId="{607E6A8D-D282-034D-B2E8-3D2A98C3F27C}" type="presParOf" srcId="{1C9C65F8-428B-4349-BDD9-03536932474C}" destId="{7E0009FE-C08A-5148-A3D1-DB14F54E8A14}" srcOrd="0" destOrd="0" presId="urn:microsoft.com/office/officeart/2005/8/layout/hProcess4"/>
    <dgm:cxn modelId="{06E17380-5D40-354F-86A0-A8AC8AA23716}" type="presParOf" srcId="{1C9C65F8-428B-4349-BDD9-03536932474C}" destId="{12D021B3-F3F8-B64B-A389-7CBF2C9D80DB}" srcOrd="1" destOrd="0" presId="urn:microsoft.com/office/officeart/2005/8/layout/hProcess4"/>
    <dgm:cxn modelId="{8C4E4983-99DB-5345-9A4B-2AD70F20CBFE}" type="presParOf" srcId="{1C9C65F8-428B-4349-BDD9-03536932474C}" destId="{3834117E-22DE-2D43-81F9-2E6390CE4863}" srcOrd="2" destOrd="0" presId="urn:microsoft.com/office/officeart/2005/8/layout/hProcess4"/>
    <dgm:cxn modelId="{B5AE38C2-FF28-6E42-A7DC-44AEF512641E}" type="presParOf" srcId="{3834117E-22DE-2D43-81F9-2E6390CE4863}" destId="{88DDDEE4-BC39-D44B-A0E9-B938D818B9AD}" srcOrd="0" destOrd="0" presId="urn:microsoft.com/office/officeart/2005/8/layout/hProcess4"/>
    <dgm:cxn modelId="{1FD2D163-3303-1B40-A741-6E7681F7058D}" type="presParOf" srcId="{88DDDEE4-BC39-D44B-A0E9-B938D818B9AD}" destId="{29771E66-558E-6E42-A057-0D2F35A18D91}" srcOrd="0" destOrd="0" presId="urn:microsoft.com/office/officeart/2005/8/layout/hProcess4"/>
    <dgm:cxn modelId="{61CBAB6A-4EE6-334F-A7A5-E77713DD7A6F}" type="presParOf" srcId="{88DDDEE4-BC39-D44B-A0E9-B938D818B9AD}" destId="{C2B8D8B5-B2B5-FA49-A569-5A9DB60BA647}" srcOrd="1" destOrd="0" presId="urn:microsoft.com/office/officeart/2005/8/layout/hProcess4"/>
    <dgm:cxn modelId="{863C44AF-6A3F-094E-B59A-EC70B8D6CB80}" type="presParOf" srcId="{88DDDEE4-BC39-D44B-A0E9-B938D818B9AD}" destId="{4068568B-1449-5A4E-BF3F-2DB68905785B}" srcOrd="2" destOrd="0" presId="urn:microsoft.com/office/officeart/2005/8/layout/hProcess4"/>
    <dgm:cxn modelId="{F36335A1-C7BE-0F4F-A340-1652CBDC59FA}" type="presParOf" srcId="{88DDDEE4-BC39-D44B-A0E9-B938D818B9AD}" destId="{D64378A3-86DF-0849-9B93-56B49EA63B8C}" srcOrd="3" destOrd="0" presId="urn:microsoft.com/office/officeart/2005/8/layout/hProcess4"/>
    <dgm:cxn modelId="{525FC08C-A831-BD4D-8D16-8AE118ED1723}" type="presParOf" srcId="{88DDDEE4-BC39-D44B-A0E9-B938D818B9AD}" destId="{40A05C6D-5249-534D-9AE6-40CA509A321B}" srcOrd="4" destOrd="0" presId="urn:microsoft.com/office/officeart/2005/8/layout/hProcess4"/>
    <dgm:cxn modelId="{77C9C469-3507-9F47-BAE8-F085896C79C6}" type="presParOf" srcId="{3834117E-22DE-2D43-81F9-2E6390CE4863}" destId="{72AD904F-D29F-A648-9DD7-1780E2512A38}" srcOrd="1" destOrd="0" presId="urn:microsoft.com/office/officeart/2005/8/layout/hProcess4"/>
    <dgm:cxn modelId="{C80BEA37-BE33-E04F-9278-F4BA4651DA58}" type="presParOf" srcId="{3834117E-22DE-2D43-81F9-2E6390CE4863}" destId="{BD403E6E-3FC8-894F-BDAC-6203F502C1D4}" srcOrd="2" destOrd="0" presId="urn:microsoft.com/office/officeart/2005/8/layout/hProcess4"/>
    <dgm:cxn modelId="{70BB16F7-F173-EE4B-920B-55D958E292C7}" type="presParOf" srcId="{BD403E6E-3FC8-894F-BDAC-6203F502C1D4}" destId="{99A7D5F9-EA46-3946-BA3C-D7B55EDA7B77}" srcOrd="0" destOrd="0" presId="urn:microsoft.com/office/officeart/2005/8/layout/hProcess4"/>
    <dgm:cxn modelId="{65E22999-61C7-2642-BF92-060F3F65BDCA}" type="presParOf" srcId="{BD403E6E-3FC8-894F-BDAC-6203F502C1D4}" destId="{74636FF5-AE84-DD4E-B39A-946CC76FEE7F}" srcOrd="1" destOrd="0" presId="urn:microsoft.com/office/officeart/2005/8/layout/hProcess4"/>
    <dgm:cxn modelId="{A2218509-BD39-FC49-A56F-B5086BF2E8A1}" type="presParOf" srcId="{BD403E6E-3FC8-894F-BDAC-6203F502C1D4}" destId="{DDCF194A-BA72-8C44-9E5C-DC36C1CB203D}" srcOrd="2" destOrd="0" presId="urn:microsoft.com/office/officeart/2005/8/layout/hProcess4"/>
    <dgm:cxn modelId="{3E756148-5923-B949-9AB7-523D45F91FE5}" type="presParOf" srcId="{BD403E6E-3FC8-894F-BDAC-6203F502C1D4}" destId="{A86123E6-88C4-9047-932F-8F16FE171039}" srcOrd="3" destOrd="0" presId="urn:microsoft.com/office/officeart/2005/8/layout/hProcess4"/>
    <dgm:cxn modelId="{22D9E5AF-32CE-2448-A3D3-0C04C971071D}" type="presParOf" srcId="{BD403E6E-3FC8-894F-BDAC-6203F502C1D4}" destId="{C8EB4CCF-E9A2-5742-A98A-2D9AAB12CD21}" srcOrd="4" destOrd="0" presId="urn:microsoft.com/office/officeart/2005/8/layout/hProcess4"/>
    <dgm:cxn modelId="{37830E43-5434-244A-8871-E55A03CC36F2}" type="presParOf" srcId="{3834117E-22DE-2D43-81F9-2E6390CE4863}" destId="{516F0DAA-2129-5C4E-B982-D75921CFCD07}" srcOrd="3" destOrd="0" presId="urn:microsoft.com/office/officeart/2005/8/layout/hProcess4"/>
    <dgm:cxn modelId="{A429C61C-D914-8D42-A1F9-40E794818487}" type="presParOf" srcId="{3834117E-22DE-2D43-81F9-2E6390CE4863}" destId="{0E515E43-B0E3-4C40-91C2-0939E0252853}" srcOrd="4" destOrd="0" presId="urn:microsoft.com/office/officeart/2005/8/layout/hProcess4"/>
    <dgm:cxn modelId="{0AE9388E-58F3-9A4A-89B2-3CF449316327}" type="presParOf" srcId="{0E515E43-B0E3-4C40-91C2-0939E0252853}" destId="{97DDDB13-45BB-6C4C-929F-44D046313DC0}" srcOrd="0" destOrd="0" presId="urn:microsoft.com/office/officeart/2005/8/layout/hProcess4"/>
    <dgm:cxn modelId="{5EBBA47F-17AF-6144-A876-487B2EB72955}" type="presParOf" srcId="{0E515E43-B0E3-4C40-91C2-0939E0252853}" destId="{53A79BC3-4826-F149-802B-EF8DA6495F7F}" srcOrd="1" destOrd="0" presId="urn:microsoft.com/office/officeart/2005/8/layout/hProcess4"/>
    <dgm:cxn modelId="{8C2D0446-4855-2449-8B35-A2C2DDF61CD9}" type="presParOf" srcId="{0E515E43-B0E3-4C40-91C2-0939E0252853}" destId="{D34A4D42-838C-9A43-9121-20106BBBBAD6}" srcOrd="2" destOrd="0" presId="urn:microsoft.com/office/officeart/2005/8/layout/hProcess4"/>
    <dgm:cxn modelId="{94176F9A-B120-C841-BE4A-0844902552CB}" type="presParOf" srcId="{0E515E43-B0E3-4C40-91C2-0939E0252853}" destId="{E8AF58E9-21A8-4440-8446-7DF366A69BFA}" srcOrd="3" destOrd="0" presId="urn:microsoft.com/office/officeart/2005/8/layout/hProcess4"/>
    <dgm:cxn modelId="{A0045C97-76AF-ED41-9035-120BCE66A71C}" type="presParOf" srcId="{0E515E43-B0E3-4C40-91C2-0939E0252853}" destId="{EA4FF11B-D15D-434B-9ACB-5BDD4C5D4F7B}" srcOrd="4" destOrd="0" presId="urn:microsoft.com/office/officeart/2005/8/layout/hProcess4"/>
    <dgm:cxn modelId="{798D13EA-3942-FD42-962D-4AF8AF6EBD7E}" type="presParOf" srcId="{3834117E-22DE-2D43-81F9-2E6390CE4863}" destId="{6AB0B97A-82BE-B74E-B83A-46FAA2333168}" srcOrd="5" destOrd="0" presId="urn:microsoft.com/office/officeart/2005/8/layout/hProcess4"/>
    <dgm:cxn modelId="{798F1057-0ECB-1B41-88E1-B26A275575C3}" type="presParOf" srcId="{3834117E-22DE-2D43-81F9-2E6390CE4863}" destId="{F4E8557B-A92F-3D4E-B03A-9E04C3615613}" srcOrd="6" destOrd="0" presId="urn:microsoft.com/office/officeart/2005/8/layout/hProcess4"/>
    <dgm:cxn modelId="{E4817E85-F706-9348-8DC5-19E6B91FC432}" type="presParOf" srcId="{F4E8557B-A92F-3D4E-B03A-9E04C3615613}" destId="{E6372ED6-17BF-E24F-AB3B-6BD86C466E40}" srcOrd="0" destOrd="0" presId="urn:microsoft.com/office/officeart/2005/8/layout/hProcess4"/>
    <dgm:cxn modelId="{63B192DF-C5B5-BE43-BA7C-34C0498C94B6}" type="presParOf" srcId="{F4E8557B-A92F-3D4E-B03A-9E04C3615613}" destId="{660D3C5B-2FCA-ED4C-B5A0-D95E7B729E93}" srcOrd="1" destOrd="0" presId="urn:microsoft.com/office/officeart/2005/8/layout/hProcess4"/>
    <dgm:cxn modelId="{0EFE7384-22B4-414A-BC04-285BFF53F609}" type="presParOf" srcId="{F4E8557B-A92F-3D4E-B03A-9E04C3615613}" destId="{9D80BF66-8841-2346-AA7C-500C61B87DEC}" srcOrd="2" destOrd="0" presId="urn:microsoft.com/office/officeart/2005/8/layout/hProcess4"/>
    <dgm:cxn modelId="{1F43DEDE-5F82-294D-9803-D12F95EC8560}" type="presParOf" srcId="{F4E8557B-A92F-3D4E-B03A-9E04C3615613}" destId="{555CF234-68CC-9B44-A8AF-9FE1F6523BD0}" srcOrd="3" destOrd="0" presId="urn:microsoft.com/office/officeart/2005/8/layout/hProcess4"/>
    <dgm:cxn modelId="{85E50F4F-49AA-9C46-A5F8-52959A71A359}" type="presParOf" srcId="{F4E8557B-A92F-3D4E-B03A-9E04C3615613}" destId="{DB2E3B98-1A7D-BD48-9567-199D3EB72F5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5ABD68-8280-BF46-81D9-E2F6D292229D}" type="doc">
      <dgm:prSet loTypeId="urn:microsoft.com/office/officeart/2005/8/layout/vList6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56BBA146-122E-FD40-BB7C-F44F9C2457C4}">
      <dgm:prSet phldrT="[Teks]"/>
      <dgm:spPr/>
      <dgm:t>
        <a:bodyPr/>
        <a:lstStyle/>
        <a:p>
          <a:pPr algn="just"/>
          <a:r>
            <a:rPr lang="id-ID" dirty="0">
              <a:latin typeface="Cambria" panose="02040503050406030204" pitchFamily="18" charset="0"/>
            </a:rPr>
            <a:t>Persekutuan Perdata Umum</a:t>
          </a:r>
        </a:p>
      </dgm:t>
    </dgm:pt>
    <dgm:pt modelId="{2A10889D-FB51-444E-9D0B-4C6C5DA5773A}" type="parTrans" cxnId="{B4FC2141-D363-DD45-9560-7525850B1270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547E2CE9-8A5E-2A4C-982B-C7C818ED4E35}" type="sibTrans" cxnId="{B4FC2141-D363-DD45-9560-7525850B1270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49F11FD5-C6CB-5245-B2D7-343599D34552}">
      <dgm:prSet phldrT="[Teks]"/>
      <dgm:spPr/>
      <dgm:t>
        <a:bodyPr/>
        <a:lstStyle/>
        <a:p>
          <a:pPr algn="l"/>
          <a:r>
            <a:rPr lang="id-ID" dirty="0">
              <a:latin typeface="Cambria" panose="02040503050406030204" pitchFamily="18" charset="0"/>
            </a:rPr>
            <a:t>Tidak </a:t>
          </a:r>
          <a:r>
            <a:rPr lang="id-ID" dirty="0" err="1">
              <a:latin typeface="Cambria" panose="02040503050406030204" pitchFamily="18" charset="0"/>
            </a:rPr>
            <a:t>scr</a:t>
          </a:r>
          <a:r>
            <a:rPr lang="id-ID" dirty="0">
              <a:latin typeface="Cambria" panose="02040503050406030204" pitchFamily="18" charset="0"/>
            </a:rPr>
            <a:t> tegas (tanpa </a:t>
          </a:r>
          <a:r>
            <a:rPr lang="id-ID" dirty="0" err="1">
              <a:latin typeface="Cambria" panose="02040503050406030204" pitchFamily="18" charset="0"/>
            </a:rPr>
            <a:t>rincian</a:t>
          </a:r>
          <a:r>
            <a:rPr lang="id-ID" dirty="0">
              <a:latin typeface="Cambria" panose="02040503050406030204" pitchFamily="18" charset="0"/>
            </a:rPr>
            <a:t>) dalam </a:t>
          </a:r>
          <a:r>
            <a:rPr lang="id-ID" dirty="0" err="1">
              <a:latin typeface="Cambria" panose="02040503050406030204" pitchFamily="18" charset="0"/>
            </a:rPr>
            <a:t>mennetukan</a:t>
          </a:r>
          <a:r>
            <a:rPr lang="id-ID" dirty="0">
              <a:latin typeface="Cambria" panose="02040503050406030204" pitchFamily="18" charset="0"/>
            </a:rPr>
            <a:t> jenis barang serta uang yang dimasukkan ke persekutuan.</a:t>
          </a:r>
        </a:p>
      </dgm:t>
    </dgm:pt>
    <dgm:pt modelId="{300CC369-6936-1F40-A76F-73E863FBC3C3}" type="parTrans" cxnId="{5F8B054B-5DE1-214F-BA1D-94AADC0A4D4D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C0F062C0-0AB1-474C-9465-947D6AAEB94A}" type="sibTrans" cxnId="{5F8B054B-5DE1-214F-BA1D-94AADC0A4D4D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12A29CF3-3A33-9641-9031-E31EF2630C01}">
      <dgm:prSet phldrT="[Teks]"/>
      <dgm:spPr/>
      <dgm:t>
        <a:bodyPr/>
        <a:lstStyle/>
        <a:p>
          <a:pPr algn="just"/>
          <a:r>
            <a:rPr lang="id-ID" dirty="0">
              <a:latin typeface="Cambria" panose="02040503050406030204" pitchFamily="18" charset="0"/>
            </a:rPr>
            <a:t>Persekutuan Perdata Khusus</a:t>
          </a:r>
        </a:p>
      </dgm:t>
    </dgm:pt>
    <dgm:pt modelId="{F0DBF30D-99FE-AC4A-88E3-89EBA8EC34B0}" type="parTrans" cxnId="{04CC1025-C751-EB45-A527-F4B39BB2FC23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5D1068FF-8E04-8C40-A613-49895D7E76A9}" type="sibTrans" cxnId="{04CC1025-C751-EB45-A527-F4B39BB2FC23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B4D2C99F-2F23-E14B-AB5F-7BD45FACB608}">
      <dgm:prSet phldrT="[Teks]"/>
      <dgm:spPr/>
      <dgm:t>
        <a:bodyPr/>
        <a:lstStyle/>
        <a:p>
          <a:pPr algn="just"/>
          <a:r>
            <a:rPr lang="id-ID" dirty="0">
              <a:latin typeface="Cambria" panose="02040503050406030204" pitchFamily="18" charset="0"/>
            </a:rPr>
            <a:t>Secara tegas ditentukan jenis barang serta nominal uang yang dimasukkan ke persekutuan.</a:t>
          </a:r>
        </a:p>
      </dgm:t>
    </dgm:pt>
    <dgm:pt modelId="{808310C7-D631-864F-8D3A-AE17B1E14B5B}" type="parTrans" cxnId="{E163F92C-10F8-EF48-B8E5-585B5FC30C4A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1E80AC3F-D4AD-F74F-BBEB-CBC4429B9CAB}" type="sibTrans" cxnId="{E163F92C-10F8-EF48-B8E5-585B5FC30C4A}">
      <dgm:prSet/>
      <dgm:spPr/>
      <dgm:t>
        <a:bodyPr/>
        <a:lstStyle/>
        <a:p>
          <a:pPr algn="just"/>
          <a:endParaRPr lang="id-ID">
            <a:latin typeface="Cambria" panose="02040503050406030204" pitchFamily="18" charset="0"/>
          </a:endParaRPr>
        </a:p>
      </dgm:t>
    </dgm:pt>
    <dgm:pt modelId="{34335A0C-F2D1-6B46-B697-365D7CC2D4B8}" type="pres">
      <dgm:prSet presAssocID="{5B5ABD68-8280-BF46-81D9-E2F6D292229D}" presName="Name0" presStyleCnt="0">
        <dgm:presLayoutVars>
          <dgm:dir/>
          <dgm:animLvl val="lvl"/>
          <dgm:resizeHandles/>
        </dgm:presLayoutVars>
      </dgm:prSet>
      <dgm:spPr/>
    </dgm:pt>
    <dgm:pt modelId="{2BE7593D-07D8-654A-938D-0938B81CC359}" type="pres">
      <dgm:prSet presAssocID="{56BBA146-122E-FD40-BB7C-F44F9C2457C4}" presName="linNode" presStyleCnt="0"/>
      <dgm:spPr/>
    </dgm:pt>
    <dgm:pt modelId="{9055913C-4062-A448-B74A-769F3C9F8E6A}" type="pres">
      <dgm:prSet presAssocID="{56BBA146-122E-FD40-BB7C-F44F9C2457C4}" presName="parentShp" presStyleLbl="node1" presStyleIdx="0" presStyleCnt="2">
        <dgm:presLayoutVars>
          <dgm:bulletEnabled val="1"/>
        </dgm:presLayoutVars>
      </dgm:prSet>
      <dgm:spPr/>
    </dgm:pt>
    <dgm:pt modelId="{A89CB787-DFB8-794B-A4AF-F885A374D305}" type="pres">
      <dgm:prSet presAssocID="{56BBA146-122E-FD40-BB7C-F44F9C2457C4}" presName="childShp" presStyleLbl="bgAccFollowNode1" presStyleIdx="0" presStyleCnt="2">
        <dgm:presLayoutVars>
          <dgm:bulletEnabled val="1"/>
        </dgm:presLayoutVars>
      </dgm:prSet>
      <dgm:spPr/>
    </dgm:pt>
    <dgm:pt modelId="{7F2216BF-98F9-C44D-9C68-7FD716813566}" type="pres">
      <dgm:prSet presAssocID="{547E2CE9-8A5E-2A4C-982B-C7C818ED4E35}" presName="spacing" presStyleCnt="0"/>
      <dgm:spPr/>
    </dgm:pt>
    <dgm:pt modelId="{365F73E8-F7C2-884F-9EA9-1E47F8A0074A}" type="pres">
      <dgm:prSet presAssocID="{12A29CF3-3A33-9641-9031-E31EF2630C01}" presName="linNode" presStyleCnt="0"/>
      <dgm:spPr/>
    </dgm:pt>
    <dgm:pt modelId="{A2223601-5AE8-7543-8892-0F55BBABC241}" type="pres">
      <dgm:prSet presAssocID="{12A29CF3-3A33-9641-9031-E31EF2630C01}" presName="parentShp" presStyleLbl="node1" presStyleIdx="1" presStyleCnt="2">
        <dgm:presLayoutVars>
          <dgm:bulletEnabled val="1"/>
        </dgm:presLayoutVars>
      </dgm:prSet>
      <dgm:spPr/>
    </dgm:pt>
    <dgm:pt modelId="{AD25CA54-637A-124C-8DA7-23721E897F99}" type="pres">
      <dgm:prSet presAssocID="{12A29CF3-3A33-9641-9031-E31EF2630C0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04CC1025-C751-EB45-A527-F4B39BB2FC23}" srcId="{5B5ABD68-8280-BF46-81D9-E2F6D292229D}" destId="{12A29CF3-3A33-9641-9031-E31EF2630C01}" srcOrd="1" destOrd="0" parTransId="{F0DBF30D-99FE-AC4A-88E3-89EBA8EC34B0}" sibTransId="{5D1068FF-8E04-8C40-A613-49895D7E76A9}"/>
    <dgm:cxn modelId="{E163F92C-10F8-EF48-B8E5-585B5FC30C4A}" srcId="{12A29CF3-3A33-9641-9031-E31EF2630C01}" destId="{B4D2C99F-2F23-E14B-AB5F-7BD45FACB608}" srcOrd="0" destOrd="0" parTransId="{808310C7-D631-864F-8D3A-AE17B1E14B5B}" sibTransId="{1E80AC3F-D4AD-F74F-BBEB-CBC4429B9CAB}"/>
    <dgm:cxn modelId="{B4FC2141-D363-DD45-9560-7525850B1270}" srcId="{5B5ABD68-8280-BF46-81D9-E2F6D292229D}" destId="{56BBA146-122E-FD40-BB7C-F44F9C2457C4}" srcOrd="0" destOrd="0" parTransId="{2A10889D-FB51-444E-9D0B-4C6C5DA5773A}" sibTransId="{547E2CE9-8A5E-2A4C-982B-C7C818ED4E35}"/>
    <dgm:cxn modelId="{5F8B054B-5DE1-214F-BA1D-94AADC0A4D4D}" srcId="{56BBA146-122E-FD40-BB7C-F44F9C2457C4}" destId="{49F11FD5-C6CB-5245-B2D7-343599D34552}" srcOrd="0" destOrd="0" parTransId="{300CC369-6936-1F40-A76F-73E863FBC3C3}" sibTransId="{C0F062C0-0AB1-474C-9465-947D6AAEB94A}"/>
    <dgm:cxn modelId="{D3AAC564-D4C3-4641-A879-C3A51CE3D6CB}" type="presOf" srcId="{56BBA146-122E-FD40-BB7C-F44F9C2457C4}" destId="{9055913C-4062-A448-B74A-769F3C9F8E6A}" srcOrd="0" destOrd="0" presId="urn:microsoft.com/office/officeart/2005/8/layout/vList6"/>
    <dgm:cxn modelId="{AC2EF965-C0CB-794F-82E3-DD8A83647935}" type="presOf" srcId="{49F11FD5-C6CB-5245-B2D7-343599D34552}" destId="{A89CB787-DFB8-794B-A4AF-F885A374D305}" srcOrd="0" destOrd="0" presId="urn:microsoft.com/office/officeart/2005/8/layout/vList6"/>
    <dgm:cxn modelId="{B9B2E59A-9BAF-E947-AF8B-02D69DE8E114}" type="presOf" srcId="{12A29CF3-3A33-9641-9031-E31EF2630C01}" destId="{A2223601-5AE8-7543-8892-0F55BBABC241}" srcOrd="0" destOrd="0" presId="urn:microsoft.com/office/officeart/2005/8/layout/vList6"/>
    <dgm:cxn modelId="{1CF30FB2-65BD-4149-9B5C-C71843B128B6}" type="presOf" srcId="{5B5ABD68-8280-BF46-81D9-E2F6D292229D}" destId="{34335A0C-F2D1-6B46-B697-365D7CC2D4B8}" srcOrd="0" destOrd="0" presId="urn:microsoft.com/office/officeart/2005/8/layout/vList6"/>
    <dgm:cxn modelId="{F81A1DEC-4E1E-284E-BF3A-A1A551171B6D}" type="presOf" srcId="{B4D2C99F-2F23-E14B-AB5F-7BD45FACB608}" destId="{AD25CA54-637A-124C-8DA7-23721E897F99}" srcOrd="0" destOrd="0" presId="urn:microsoft.com/office/officeart/2005/8/layout/vList6"/>
    <dgm:cxn modelId="{88551937-9E72-3F4F-949F-87860C446120}" type="presParOf" srcId="{34335A0C-F2D1-6B46-B697-365D7CC2D4B8}" destId="{2BE7593D-07D8-654A-938D-0938B81CC359}" srcOrd="0" destOrd="0" presId="urn:microsoft.com/office/officeart/2005/8/layout/vList6"/>
    <dgm:cxn modelId="{38F1843F-AA36-A44D-B169-703134733723}" type="presParOf" srcId="{2BE7593D-07D8-654A-938D-0938B81CC359}" destId="{9055913C-4062-A448-B74A-769F3C9F8E6A}" srcOrd="0" destOrd="0" presId="urn:microsoft.com/office/officeart/2005/8/layout/vList6"/>
    <dgm:cxn modelId="{59F0BF56-E86F-FD45-A7E1-4A5D55BE434C}" type="presParOf" srcId="{2BE7593D-07D8-654A-938D-0938B81CC359}" destId="{A89CB787-DFB8-794B-A4AF-F885A374D305}" srcOrd="1" destOrd="0" presId="urn:microsoft.com/office/officeart/2005/8/layout/vList6"/>
    <dgm:cxn modelId="{77DE54B5-8D8F-DB43-9A7A-D5CF71E9DC18}" type="presParOf" srcId="{34335A0C-F2D1-6B46-B697-365D7CC2D4B8}" destId="{7F2216BF-98F9-C44D-9C68-7FD716813566}" srcOrd="1" destOrd="0" presId="urn:microsoft.com/office/officeart/2005/8/layout/vList6"/>
    <dgm:cxn modelId="{101CBE52-5923-7049-BD66-B4A4A529D2E4}" type="presParOf" srcId="{34335A0C-F2D1-6B46-B697-365D7CC2D4B8}" destId="{365F73E8-F7C2-884F-9EA9-1E47F8A0074A}" srcOrd="2" destOrd="0" presId="urn:microsoft.com/office/officeart/2005/8/layout/vList6"/>
    <dgm:cxn modelId="{8064B882-101A-BD47-A5D2-FD15B36A593F}" type="presParOf" srcId="{365F73E8-F7C2-884F-9EA9-1E47F8A0074A}" destId="{A2223601-5AE8-7543-8892-0F55BBABC241}" srcOrd="0" destOrd="0" presId="urn:microsoft.com/office/officeart/2005/8/layout/vList6"/>
    <dgm:cxn modelId="{0FA1342D-DB94-354A-9B0C-385CF33C5B0B}" type="presParOf" srcId="{365F73E8-F7C2-884F-9EA9-1E47F8A0074A}" destId="{AD25CA54-637A-124C-8DA7-23721E897F9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09D6CC-ABA4-8D4B-AD70-656C9901F330}" type="doc">
      <dgm:prSet loTypeId="urn:microsoft.com/office/officeart/2008/layout/AscendingPictureAccentProcess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E61E4F7-BC24-D449-AF07-588749A14152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Non </a:t>
          </a:r>
          <a:r>
            <a:rPr lang="id-ID" dirty="0" err="1">
              <a:latin typeface="Cambria" panose="02040503050406030204" pitchFamily="18" charset="0"/>
            </a:rPr>
            <a:t>Komersil</a:t>
          </a:r>
          <a:endParaRPr lang="id-ID" dirty="0">
            <a:latin typeface="Cambria" panose="02040503050406030204" pitchFamily="18" charset="0"/>
          </a:endParaRPr>
        </a:p>
      </dgm:t>
    </dgm:pt>
    <dgm:pt modelId="{7CF3C7EE-8B9B-7146-ADB2-F24E796A58EB}" type="parTrans" cxnId="{56CFCB87-7848-1C49-B725-395D856BE31B}">
      <dgm:prSet/>
      <dgm:spPr/>
      <dgm:t>
        <a:bodyPr/>
        <a:lstStyle/>
        <a:p>
          <a:endParaRPr lang="id-ID"/>
        </a:p>
      </dgm:t>
    </dgm:pt>
    <dgm:pt modelId="{DA57CC3D-6DD6-E848-9046-BDC328526BBF}" type="sibTrans" cxnId="{56CFCB87-7848-1C49-B725-395D856BE31B}">
      <dgm:prSet/>
      <dgm:spPr/>
      <dgm:t>
        <a:bodyPr/>
        <a:lstStyle/>
        <a:p>
          <a:endParaRPr lang="id-ID"/>
        </a:p>
      </dgm:t>
    </dgm:pt>
    <dgm:pt modelId="{D1C78FE7-A493-3446-87D0-27D4A323D559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Komersil</a:t>
          </a:r>
          <a:endParaRPr lang="id-ID" dirty="0">
            <a:latin typeface="Cambria" panose="02040503050406030204" pitchFamily="18" charset="0"/>
          </a:endParaRPr>
        </a:p>
      </dgm:t>
    </dgm:pt>
    <dgm:pt modelId="{3413DC13-B35F-8944-83DA-C8D7FD28DA59}" type="parTrans" cxnId="{75127B9A-8DCE-A546-A313-28DB47292549}">
      <dgm:prSet/>
      <dgm:spPr/>
      <dgm:t>
        <a:bodyPr/>
        <a:lstStyle/>
        <a:p>
          <a:endParaRPr lang="id-ID"/>
        </a:p>
      </dgm:t>
    </dgm:pt>
    <dgm:pt modelId="{4A8698B3-AE74-B44B-8D55-BFAEB7C80A95}" type="sibTrans" cxnId="{75127B9A-8DCE-A546-A313-28DB47292549}">
      <dgm:prSet/>
      <dgm:spPr/>
      <dgm:t>
        <a:bodyPr/>
        <a:lstStyle/>
        <a:p>
          <a:endParaRPr lang="id-ID"/>
        </a:p>
      </dgm:t>
    </dgm:pt>
    <dgm:pt modelId="{823794A2-B937-9B41-8591-0C97592013FC}" type="pres">
      <dgm:prSet presAssocID="{8E09D6CC-ABA4-8D4B-AD70-656C9901F330}" presName="Name0" presStyleCnt="0">
        <dgm:presLayoutVars>
          <dgm:chMax val="7"/>
          <dgm:chPref val="7"/>
          <dgm:dir/>
        </dgm:presLayoutVars>
      </dgm:prSet>
      <dgm:spPr/>
    </dgm:pt>
    <dgm:pt modelId="{9DFB6752-08BA-5F4F-A1BA-6813E40F7D9E}" type="pres">
      <dgm:prSet presAssocID="{8E09D6CC-ABA4-8D4B-AD70-656C9901F330}" presName="dot1" presStyleLbl="alignNode1" presStyleIdx="0" presStyleCnt="10"/>
      <dgm:spPr/>
    </dgm:pt>
    <dgm:pt modelId="{465E6040-C6FA-3045-B944-846629D518C3}" type="pres">
      <dgm:prSet presAssocID="{8E09D6CC-ABA4-8D4B-AD70-656C9901F330}" presName="dot2" presStyleLbl="alignNode1" presStyleIdx="1" presStyleCnt="10"/>
      <dgm:spPr/>
    </dgm:pt>
    <dgm:pt modelId="{3A0A0267-B847-3E4C-9616-1DCACD8B3DED}" type="pres">
      <dgm:prSet presAssocID="{8E09D6CC-ABA4-8D4B-AD70-656C9901F330}" presName="dot3" presStyleLbl="alignNode1" presStyleIdx="2" presStyleCnt="10"/>
      <dgm:spPr/>
    </dgm:pt>
    <dgm:pt modelId="{B6D7E14E-AC19-884E-80E0-D0CDA6CFE0E3}" type="pres">
      <dgm:prSet presAssocID="{8E09D6CC-ABA4-8D4B-AD70-656C9901F330}" presName="dotArrow1" presStyleLbl="alignNode1" presStyleIdx="3" presStyleCnt="10"/>
      <dgm:spPr/>
    </dgm:pt>
    <dgm:pt modelId="{6B887FA6-8A02-EA4A-ACCB-DFCC0CED4EB7}" type="pres">
      <dgm:prSet presAssocID="{8E09D6CC-ABA4-8D4B-AD70-656C9901F330}" presName="dotArrow2" presStyleLbl="alignNode1" presStyleIdx="4" presStyleCnt="10"/>
      <dgm:spPr/>
    </dgm:pt>
    <dgm:pt modelId="{7AC5D1EA-0371-B049-AFA6-3509E56402E4}" type="pres">
      <dgm:prSet presAssocID="{8E09D6CC-ABA4-8D4B-AD70-656C9901F330}" presName="dotArrow3" presStyleLbl="alignNode1" presStyleIdx="5" presStyleCnt="10"/>
      <dgm:spPr/>
    </dgm:pt>
    <dgm:pt modelId="{6083D90C-C2D2-0F4E-B401-384AEEEE5666}" type="pres">
      <dgm:prSet presAssocID="{8E09D6CC-ABA4-8D4B-AD70-656C9901F330}" presName="dotArrow4" presStyleLbl="alignNode1" presStyleIdx="6" presStyleCnt="10"/>
      <dgm:spPr/>
    </dgm:pt>
    <dgm:pt modelId="{9E5383DD-54A2-D044-9B5E-69DA8D1A31D2}" type="pres">
      <dgm:prSet presAssocID="{8E09D6CC-ABA4-8D4B-AD70-656C9901F330}" presName="dotArrow5" presStyleLbl="alignNode1" presStyleIdx="7" presStyleCnt="10"/>
      <dgm:spPr/>
    </dgm:pt>
    <dgm:pt modelId="{1BDCBD6F-3EED-7B4A-BC82-D48CA06501AD}" type="pres">
      <dgm:prSet presAssocID="{8E09D6CC-ABA4-8D4B-AD70-656C9901F330}" presName="dotArrow6" presStyleLbl="alignNode1" presStyleIdx="8" presStyleCnt="10"/>
      <dgm:spPr/>
    </dgm:pt>
    <dgm:pt modelId="{8CCED8E5-266D-5543-98D9-2C467E5B6123}" type="pres">
      <dgm:prSet presAssocID="{8E09D6CC-ABA4-8D4B-AD70-656C9901F330}" presName="dotArrow7" presStyleLbl="alignNode1" presStyleIdx="9" presStyleCnt="10"/>
      <dgm:spPr/>
    </dgm:pt>
    <dgm:pt modelId="{79B57893-E80E-3942-AE1A-CB60EC9998CC}" type="pres">
      <dgm:prSet presAssocID="{7E61E4F7-BC24-D449-AF07-588749A14152}" presName="parTx1" presStyleLbl="node1" presStyleIdx="0" presStyleCnt="2"/>
      <dgm:spPr/>
    </dgm:pt>
    <dgm:pt modelId="{5021BF76-A52F-8D48-8AE0-31BE65DC460E}" type="pres">
      <dgm:prSet presAssocID="{DA57CC3D-6DD6-E848-9046-BDC328526BBF}" presName="picture1" presStyleCnt="0"/>
      <dgm:spPr/>
    </dgm:pt>
    <dgm:pt modelId="{D477F82E-A5FF-5F43-A4CA-5C1858D01226}" type="pres">
      <dgm:prSet presAssocID="{DA57CC3D-6DD6-E848-9046-BDC328526BBF}" presName="imageRepeatNode" presStyleLbl="fgImgPlace1" presStyleIdx="0" presStyleCnt="2"/>
      <dgm:spPr/>
    </dgm:pt>
    <dgm:pt modelId="{7A13BE07-9FAA-D74A-B689-72855DAD4E1B}" type="pres">
      <dgm:prSet presAssocID="{D1C78FE7-A493-3446-87D0-27D4A323D559}" presName="parTx2" presStyleLbl="node1" presStyleIdx="1" presStyleCnt="2"/>
      <dgm:spPr/>
    </dgm:pt>
    <dgm:pt modelId="{E3A0C298-99EC-5C43-882A-B8871F394AE5}" type="pres">
      <dgm:prSet presAssocID="{4A8698B3-AE74-B44B-8D55-BFAEB7C80A95}" presName="picture2" presStyleCnt="0"/>
      <dgm:spPr/>
    </dgm:pt>
    <dgm:pt modelId="{5BF49544-FA45-FE45-B404-266CFDDD2122}" type="pres">
      <dgm:prSet presAssocID="{4A8698B3-AE74-B44B-8D55-BFAEB7C80A95}" presName="imageRepeatNode" presStyleLbl="fgImgPlace1" presStyleIdx="1" presStyleCnt="2"/>
      <dgm:spPr/>
    </dgm:pt>
  </dgm:ptLst>
  <dgm:cxnLst>
    <dgm:cxn modelId="{CC508A45-C82E-2A40-9E03-68319881D2F2}" type="presOf" srcId="{DA57CC3D-6DD6-E848-9046-BDC328526BBF}" destId="{D477F82E-A5FF-5F43-A4CA-5C1858D01226}" srcOrd="0" destOrd="0" presId="urn:microsoft.com/office/officeart/2008/layout/AscendingPictureAccentProcess"/>
    <dgm:cxn modelId="{56CFCB87-7848-1C49-B725-395D856BE31B}" srcId="{8E09D6CC-ABA4-8D4B-AD70-656C9901F330}" destId="{7E61E4F7-BC24-D449-AF07-588749A14152}" srcOrd="0" destOrd="0" parTransId="{7CF3C7EE-8B9B-7146-ADB2-F24E796A58EB}" sibTransId="{DA57CC3D-6DD6-E848-9046-BDC328526BBF}"/>
    <dgm:cxn modelId="{25B2A18E-3058-1D45-8CFD-DC91A3AD35CE}" type="presOf" srcId="{8E09D6CC-ABA4-8D4B-AD70-656C9901F330}" destId="{823794A2-B937-9B41-8591-0C97592013FC}" srcOrd="0" destOrd="0" presId="urn:microsoft.com/office/officeart/2008/layout/AscendingPictureAccentProcess"/>
    <dgm:cxn modelId="{75127B9A-8DCE-A546-A313-28DB47292549}" srcId="{8E09D6CC-ABA4-8D4B-AD70-656C9901F330}" destId="{D1C78FE7-A493-3446-87D0-27D4A323D559}" srcOrd="1" destOrd="0" parTransId="{3413DC13-B35F-8944-83DA-C8D7FD28DA59}" sibTransId="{4A8698B3-AE74-B44B-8D55-BFAEB7C80A95}"/>
    <dgm:cxn modelId="{A7BD3EA7-AFA2-7742-BE91-7A73065F31B6}" type="presOf" srcId="{4A8698B3-AE74-B44B-8D55-BFAEB7C80A95}" destId="{5BF49544-FA45-FE45-B404-266CFDDD2122}" srcOrd="0" destOrd="0" presId="urn:microsoft.com/office/officeart/2008/layout/AscendingPictureAccentProcess"/>
    <dgm:cxn modelId="{9DAC97B8-E7FE-584A-94E9-4110E733E9FF}" type="presOf" srcId="{7E61E4F7-BC24-D449-AF07-588749A14152}" destId="{79B57893-E80E-3942-AE1A-CB60EC9998CC}" srcOrd="0" destOrd="0" presId="urn:microsoft.com/office/officeart/2008/layout/AscendingPictureAccentProcess"/>
    <dgm:cxn modelId="{9BF96FEC-350B-7D4C-A738-AC45AF946548}" type="presOf" srcId="{D1C78FE7-A493-3446-87D0-27D4A323D559}" destId="{7A13BE07-9FAA-D74A-B689-72855DAD4E1B}" srcOrd="0" destOrd="0" presId="urn:microsoft.com/office/officeart/2008/layout/AscendingPictureAccentProcess"/>
    <dgm:cxn modelId="{68343152-4F61-2244-8D67-BA53909AFB07}" type="presParOf" srcId="{823794A2-B937-9B41-8591-0C97592013FC}" destId="{9DFB6752-08BA-5F4F-A1BA-6813E40F7D9E}" srcOrd="0" destOrd="0" presId="urn:microsoft.com/office/officeart/2008/layout/AscendingPictureAccentProcess"/>
    <dgm:cxn modelId="{26B99A41-9853-FE47-89F0-DA44E18D078A}" type="presParOf" srcId="{823794A2-B937-9B41-8591-0C97592013FC}" destId="{465E6040-C6FA-3045-B944-846629D518C3}" srcOrd="1" destOrd="0" presId="urn:microsoft.com/office/officeart/2008/layout/AscendingPictureAccentProcess"/>
    <dgm:cxn modelId="{7296EA7B-49B8-8242-86CA-342F9AE9DC17}" type="presParOf" srcId="{823794A2-B937-9B41-8591-0C97592013FC}" destId="{3A0A0267-B847-3E4C-9616-1DCACD8B3DED}" srcOrd="2" destOrd="0" presId="urn:microsoft.com/office/officeart/2008/layout/AscendingPictureAccentProcess"/>
    <dgm:cxn modelId="{B9B40484-8FC2-0B4D-A5F0-261A8E43F17E}" type="presParOf" srcId="{823794A2-B937-9B41-8591-0C97592013FC}" destId="{B6D7E14E-AC19-884E-80E0-D0CDA6CFE0E3}" srcOrd="3" destOrd="0" presId="urn:microsoft.com/office/officeart/2008/layout/AscendingPictureAccentProcess"/>
    <dgm:cxn modelId="{A1F7D6F8-B552-E643-A8FE-C453CC1EFCAB}" type="presParOf" srcId="{823794A2-B937-9B41-8591-0C97592013FC}" destId="{6B887FA6-8A02-EA4A-ACCB-DFCC0CED4EB7}" srcOrd="4" destOrd="0" presId="urn:microsoft.com/office/officeart/2008/layout/AscendingPictureAccentProcess"/>
    <dgm:cxn modelId="{D2FFD38C-9A15-9B45-8464-7D3585607169}" type="presParOf" srcId="{823794A2-B937-9B41-8591-0C97592013FC}" destId="{7AC5D1EA-0371-B049-AFA6-3509E56402E4}" srcOrd="5" destOrd="0" presId="urn:microsoft.com/office/officeart/2008/layout/AscendingPictureAccentProcess"/>
    <dgm:cxn modelId="{338E4D86-9A54-6A4A-93A7-5DF435E881C8}" type="presParOf" srcId="{823794A2-B937-9B41-8591-0C97592013FC}" destId="{6083D90C-C2D2-0F4E-B401-384AEEEE5666}" srcOrd="6" destOrd="0" presId="urn:microsoft.com/office/officeart/2008/layout/AscendingPictureAccentProcess"/>
    <dgm:cxn modelId="{AC82AD3E-AE81-D644-AA63-4BBF2208DDAC}" type="presParOf" srcId="{823794A2-B937-9B41-8591-0C97592013FC}" destId="{9E5383DD-54A2-D044-9B5E-69DA8D1A31D2}" srcOrd="7" destOrd="0" presId="urn:microsoft.com/office/officeart/2008/layout/AscendingPictureAccentProcess"/>
    <dgm:cxn modelId="{C2FA8299-B6E2-0742-B9F8-DDC2AB4ABD5C}" type="presParOf" srcId="{823794A2-B937-9B41-8591-0C97592013FC}" destId="{1BDCBD6F-3EED-7B4A-BC82-D48CA06501AD}" srcOrd="8" destOrd="0" presId="urn:microsoft.com/office/officeart/2008/layout/AscendingPictureAccentProcess"/>
    <dgm:cxn modelId="{C94A2E63-4BA8-D843-9D37-A6CFD33739C5}" type="presParOf" srcId="{823794A2-B937-9B41-8591-0C97592013FC}" destId="{8CCED8E5-266D-5543-98D9-2C467E5B6123}" srcOrd="9" destOrd="0" presId="urn:microsoft.com/office/officeart/2008/layout/AscendingPictureAccentProcess"/>
    <dgm:cxn modelId="{37D2B0CA-90B8-5540-A7CB-BF3DA75286EE}" type="presParOf" srcId="{823794A2-B937-9B41-8591-0C97592013FC}" destId="{79B57893-E80E-3942-AE1A-CB60EC9998CC}" srcOrd="10" destOrd="0" presId="urn:microsoft.com/office/officeart/2008/layout/AscendingPictureAccentProcess"/>
    <dgm:cxn modelId="{231DFA75-B2E8-E545-B78F-E4E47A95BACF}" type="presParOf" srcId="{823794A2-B937-9B41-8591-0C97592013FC}" destId="{5021BF76-A52F-8D48-8AE0-31BE65DC460E}" srcOrd="11" destOrd="0" presId="urn:microsoft.com/office/officeart/2008/layout/AscendingPictureAccentProcess"/>
    <dgm:cxn modelId="{996E8D88-32D2-484C-8FC0-8C0EB87E1CE7}" type="presParOf" srcId="{5021BF76-A52F-8D48-8AE0-31BE65DC460E}" destId="{D477F82E-A5FF-5F43-A4CA-5C1858D01226}" srcOrd="0" destOrd="0" presId="urn:microsoft.com/office/officeart/2008/layout/AscendingPictureAccentProcess"/>
    <dgm:cxn modelId="{F4BF05EC-8670-FB4A-B542-A5D124D52EFB}" type="presParOf" srcId="{823794A2-B937-9B41-8591-0C97592013FC}" destId="{7A13BE07-9FAA-D74A-B689-72855DAD4E1B}" srcOrd="12" destOrd="0" presId="urn:microsoft.com/office/officeart/2008/layout/AscendingPictureAccentProcess"/>
    <dgm:cxn modelId="{E26D9EEF-3F72-754D-B09A-F72F8319A568}" type="presParOf" srcId="{823794A2-B937-9B41-8591-0C97592013FC}" destId="{E3A0C298-99EC-5C43-882A-B8871F394AE5}" srcOrd="13" destOrd="0" presId="urn:microsoft.com/office/officeart/2008/layout/AscendingPictureAccentProcess"/>
    <dgm:cxn modelId="{2388A27E-01CD-2845-938D-E02F1A20B22D}" type="presParOf" srcId="{E3A0C298-99EC-5C43-882A-B8871F394AE5}" destId="{5BF49544-FA45-FE45-B404-266CFDDD2122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30B2BE-2BDA-B14A-A699-73B0FB3E18BC}" type="doc">
      <dgm:prSet loTypeId="urn:microsoft.com/office/officeart/2005/8/layout/hierarchy2" loCatId="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BB3C90C1-9264-5542-AA08-613C79A225E7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Tanggungjawab</a:t>
          </a:r>
          <a:endParaRPr lang="id-ID" dirty="0">
            <a:latin typeface="Cambria" panose="02040503050406030204" pitchFamily="18" charset="0"/>
          </a:endParaRPr>
        </a:p>
      </dgm:t>
    </dgm:pt>
    <dgm:pt modelId="{86980FF0-7DA8-134F-ACB2-723F9CEFE6BB}" type="parTrans" cxnId="{66FC0CEE-BE29-C349-BF20-E5C044CFC93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05C8E79-B612-DE41-8211-AF75C0D267CE}" type="sibTrans" cxnId="{66FC0CEE-BE29-C349-BF20-E5C044CFC93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BBC44790-58DC-EC40-8397-3A92789FE849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Internal</a:t>
          </a:r>
        </a:p>
      </dgm:t>
    </dgm:pt>
    <dgm:pt modelId="{2C9016D1-D2CB-CD4B-A48E-276AE89863B9}" type="parTrans" cxnId="{E1AF2F01-B121-C74B-AB82-3373DF9426B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C61044CD-21CC-3D46-8BDC-2EAF70E35A61}" type="sibTrans" cxnId="{E1AF2F01-B121-C74B-AB82-3373DF9426B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F44A347-45A0-4A41-9C88-BA2EB01AB6F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Pengurus melakukan setiap tindakan </a:t>
          </a:r>
          <a:r>
            <a:rPr lang="id-ID" dirty="0" err="1">
              <a:latin typeface="Cambria" panose="02040503050406030204" pitchFamily="18" charset="0"/>
            </a:rPr>
            <a:t>dg</a:t>
          </a:r>
          <a:r>
            <a:rPr lang="id-ID" dirty="0">
              <a:latin typeface="Cambria" panose="02040503050406030204" pitchFamily="18" charset="0"/>
            </a:rPr>
            <a:t> itikad baik</a:t>
          </a:r>
        </a:p>
      </dgm:t>
    </dgm:pt>
    <dgm:pt modelId="{0A65BF72-37A3-1847-8203-384427260629}" type="parTrans" cxnId="{6D0D4805-7C4C-F940-9B76-00E01B4D8C2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74A6EAD-C9DD-3D4A-8376-6C960810CEE4}" type="sibTrans" cxnId="{6D0D4805-7C4C-F940-9B76-00E01B4D8C2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432A255-4533-DF49-B434-81CF4FD9D5C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Setiap mitra bertindak </a:t>
          </a:r>
          <a:r>
            <a:rPr lang="id-ID" dirty="0" err="1">
              <a:latin typeface="Cambria" panose="02040503050406030204" pitchFamily="18" charset="0"/>
            </a:rPr>
            <a:t>a.n</a:t>
          </a:r>
          <a:r>
            <a:rPr lang="id-ID" dirty="0">
              <a:latin typeface="Cambria" panose="02040503050406030204" pitchFamily="18" charset="0"/>
            </a:rPr>
            <a:t> persekutuan</a:t>
          </a:r>
        </a:p>
      </dgm:t>
    </dgm:pt>
    <dgm:pt modelId="{9B64A99C-5BE0-D844-9A7A-C01CDA4EF06B}" type="parTrans" cxnId="{23459ED1-0061-0F43-A0AD-F432A758A0BE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BA87A0D-BFB5-A043-A10E-CA0696DBEE1C}" type="sibTrans" cxnId="{23459ED1-0061-0F43-A0AD-F432A758A0BE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52543D41-748A-4E4E-9C9F-183AC79C14C8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Eksternal</a:t>
          </a:r>
        </a:p>
      </dgm:t>
    </dgm:pt>
    <dgm:pt modelId="{B99273D2-19BA-B34A-85AE-1DB00104F6D8}" type="parTrans" cxnId="{4B171AFF-0FCB-394C-AA54-B1C352F761C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A3BE9E8-DD75-B448-939A-3D03FB76E520}" type="sibTrans" cxnId="{4B171AFF-0FCB-394C-AA54-B1C352F761C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EE80B85-7369-7447-A96B-247AA44A3582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Mitra tidak terikat masing2 tuk seluruh hutang persekutuan</a:t>
          </a:r>
        </a:p>
      </dgm:t>
    </dgm:pt>
    <dgm:pt modelId="{10B961F5-4C55-EB47-81E7-FBE65BE1741B}" type="parTrans" cxnId="{32F17B12-E846-E046-A7D2-0C34C0C2570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AF4B6F9-A196-754A-8029-41FC20CF8B70}" type="sibTrans" cxnId="{32F17B12-E846-E046-A7D2-0C34C0C2570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58A2C0B-CBAA-A740-BBCC-28BD35C1429B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Masing2 mitra tidak bisa mengikat mitra lainnya tanpa surat kuasa</a:t>
          </a:r>
        </a:p>
      </dgm:t>
    </dgm:pt>
    <dgm:pt modelId="{0F7AB2F4-3050-2549-BDC2-8732F46DC097}" type="parTrans" cxnId="{2AC672F0-C280-364C-A097-5F2A7AB06EA7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6CE6BF3B-8221-BC4D-85F6-8997A6C6CDF8}" type="sibTrans" cxnId="{2AC672F0-C280-364C-A097-5F2A7AB06EA7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1236BC7-E19F-F047-81BC-149054BEBCEC}" type="pres">
      <dgm:prSet presAssocID="{2930B2BE-2BDA-B14A-A699-73B0FB3E18B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6619BBB-0C01-D347-9714-4896C1020946}" type="pres">
      <dgm:prSet presAssocID="{BB3C90C1-9264-5542-AA08-613C79A225E7}" presName="root1" presStyleCnt="0"/>
      <dgm:spPr/>
    </dgm:pt>
    <dgm:pt modelId="{51726CBD-E58E-1D4C-94E5-CC200DF33F11}" type="pres">
      <dgm:prSet presAssocID="{BB3C90C1-9264-5542-AA08-613C79A225E7}" presName="LevelOneTextNode" presStyleLbl="node0" presStyleIdx="0" presStyleCnt="1">
        <dgm:presLayoutVars>
          <dgm:chPref val="3"/>
        </dgm:presLayoutVars>
      </dgm:prSet>
      <dgm:spPr/>
    </dgm:pt>
    <dgm:pt modelId="{29342194-7FDF-4646-B36D-8D589B5C865C}" type="pres">
      <dgm:prSet presAssocID="{BB3C90C1-9264-5542-AA08-613C79A225E7}" presName="level2hierChild" presStyleCnt="0"/>
      <dgm:spPr/>
    </dgm:pt>
    <dgm:pt modelId="{248D9785-9DCB-E44D-B081-2123592A0B79}" type="pres">
      <dgm:prSet presAssocID="{2C9016D1-D2CB-CD4B-A48E-276AE89863B9}" presName="conn2-1" presStyleLbl="parChTrans1D2" presStyleIdx="0" presStyleCnt="2"/>
      <dgm:spPr/>
    </dgm:pt>
    <dgm:pt modelId="{D4490818-D1FA-6940-A5D9-750AF212233B}" type="pres">
      <dgm:prSet presAssocID="{2C9016D1-D2CB-CD4B-A48E-276AE89863B9}" presName="connTx" presStyleLbl="parChTrans1D2" presStyleIdx="0" presStyleCnt="2"/>
      <dgm:spPr/>
    </dgm:pt>
    <dgm:pt modelId="{E74C5A4A-9D71-0E4A-A2CA-2F43EBF0BD08}" type="pres">
      <dgm:prSet presAssocID="{BBC44790-58DC-EC40-8397-3A92789FE849}" presName="root2" presStyleCnt="0"/>
      <dgm:spPr/>
    </dgm:pt>
    <dgm:pt modelId="{6BD8F203-D381-5446-AD84-21FE111832A7}" type="pres">
      <dgm:prSet presAssocID="{BBC44790-58DC-EC40-8397-3A92789FE849}" presName="LevelTwoTextNode" presStyleLbl="node2" presStyleIdx="0" presStyleCnt="2">
        <dgm:presLayoutVars>
          <dgm:chPref val="3"/>
        </dgm:presLayoutVars>
      </dgm:prSet>
      <dgm:spPr/>
    </dgm:pt>
    <dgm:pt modelId="{A8049B1B-5172-1A44-B352-D0FEE38828F2}" type="pres">
      <dgm:prSet presAssocID="{BBC44790-58DC-EC40-8397-3A92789FE849}" presName="level3hierChild" presStyleCnt="0"/>
      <dgm:spPr/>
    </dgm:pt>
    <dgm:pt modelId="{C533E2B8-0984-1249-A475-671BAE0B6FA6}" type="pres">
      <dgm:prSet presAssocID="{0A65BF72-37A3-1847-8203-384427260629}" presName="conn2-1" presStyleLbl="parChTrans1D3" presStyleIdx="0" presStyleCnt="4"/>
      <dgm:spPr/>
    </dgm:pt>
    <dgm:pt modelId="{BF3CDA7B-8536-9143-9C25-51C647DB4C9A}" type="pres">
      <dgm:prSet presAssocID="{0A65BF72-37A3-1847-8203-384427260629}" presName="connTx" presStyleLbl="parChTrans1D3" presStyleIdx="0" presStyleCnt="4"/>
      <dgm:spPr/>
    </dgm:pt>
    <dgm:pt modelId="{1AD7BA7F-A518-244A-9ECF-08AC82248DF1}" type="pres">
      <dgm:prSet presAssocID="{3F44A347-45A0-4A41-9C88-BA2EB01AB6F1}" presName="root2" presStyleCnt="0"/>
      <dgm:spPr/>
    </dgm:pt>
    <dgm:pt modelId="{70909819-9BA4-B64D-B749-F0BFB1433477}" type="pres">
      <dgm:prSet presAssocID="{3F44A347-45A0-4A41-9C88-BA2EB01AB6F1}" presName="LevelTwoTextNode" presStyleLbl="node3" presStyleIdx="0" presStyleCnt="4">
        <dgm:presLayoutVars>
          <dgm:chPref val="3"/>
        </dgm:presLayoutVars>
      </dgm:prSet>
      <dgm:spPr/>
    </dgm:pt>
    <dgm:pt modelId="{364DB82D-854A-254B-A658-5536DEF8F169}" type="pres">
      <dgm:prSet presAssocID="{3F44A347-45A0-4A41-9C88-BA2EB01AB6F1}" presName="level3hierChild" presStyleCnt="0"/>
      <dgm:spPr/>
    </dgm:pt>
    <dgm:pt modelId="{9FB1FA5B-5736-7245-BE7A-EDBBEBF19017}" type="pres">
      <dgm:prSet presAssocID="{9B64A99C-5BE0-D844-9A7A-C01CDA4EF06B}" presName="conn2-1" presStyleLbl="parChTrans1D3" presStyleIdx="1" presStyleCnt="4"/>
      <dgm:spPr/>
    </dgm:pt>
    <dgm:pt modelId="{72617CAC-EBE4-A14F-947C-4E5AB065FDFD}" type="pres">
      <dgm:prSet presAssocID="{9B64A99C-5BE0-D844-9A7A-C01CDA4EF06B}" presName="connTx" presStyleLbl="parChTrans1D3" presStyleIdx="1" presStyleCnt="4"/>
      <dgm:spPr/>
    </dgm:pt>
    <dgm:pt modelId="{BB7705BE-6897-2642-87FE-8D1EEA2AEFA3}" type="pres">
      <dgm:prSet presAssocID="{F432A255-4533-DF49-B434-81CF4FD9D5C1}" presName="root2" presStyleCnt="0"/>
      <dgm:spPr/>
    </dgm:pt>
    <dgm:pt modelId="{BD40C9CC-421A-5A4A-8B2D-412EE593986E}" type="pres">
      <dgm:prSet presAssocID="{F432A255-4533-DF49-B434-81CF4FD9D5C1}" presName="LevelTwoTextNode" presStyleLbl="node3" presStyleIdx="1" presStyleCnt="4">
        <dgm:presLayoutVars>
          <dgm:chPref val="3"/>
        </dgm:presLayoutVars>
      </dgm:prSet>
      <dgm:spPr/>
    </dgm:pt>
    <dgm:pt modelId="{52800D7A-1631-D74C-865F-B3896C57DF1C}" type="pres">
      <dgm:prSet presAssocID="{F432A255-4533-DF49-B434-81CF4FD9D5C1}" presName="level3hierChild" presStyleCnt="0"/>
      <dgm:spPr/>
    </dgm:pt>
    <dgm:pt modelId="{3733F537-592B-2F48-808F-0A6F10CDEB99}" type="pres">
      <dgm:prSet presAssocID="{B99273D2-19BA-B34A-85AE-1DB00104F6D8}" presName="conn2-1" presStyleLbl="parChTrans1D2" presStyleIdx="1" presStyleCnt="2"/>
      <dgm:spPr/>
    </dgm:pt>
    <dgm:pt modelId="{9CCFE221-71D0-E447-AECC-7439F3E99804}" type="pres">
      <dgm:prSet presAssocID="{B99273D2-19BA-B34A-85AE-1DB00104F6D8}" presName="connTx" presStyleLbl="parChTrans1D2" presStyleIdx="1" presStyleCnt="2"/>
      <dgm:spPr/>
    </dgm:pt>
    <dgm:pt modelId="{D940843E-3ECE-0244-BA3D-91E33D206910}" type="pres">
      <dgm:prSet presAssocID="{52543D41-748A-4E4E-9C9F-183AC79C14C8}" presName="root2" presStyleCnt="0"/>
      <dgm:spPr/>
    </dgm:pt>
    <dgm:pt modelId="{0763DB91-F77F-E241-8637-4AE41029F087}" type="pres">
      <dgm:prSet presAssocID="{52543D41-748A-4E4E-9C9F-183AC79C14C8}" presName="LevelTwoTextNode" presStyleLbl="node2" presStyleIdx="1" presStyleCnt="2">
        <dgm:presLayoutVars>
          <dgm:chPref val="3"/>
        </dgm:presLayoutVars>
      </dgm:prSet>
      <dgm:spPr/>
    </dgm:pt>
    <dgm:pt modelId="{D61F1ED8-5BFC-2D4E-B64A-A6ACDCD1C30A}" type="pres">
      <dgm:prSet presAssocID="{52543D41-748A-4E4E-9C9F-183AC79C14C8}" presName="level3hierChild" presStyleCnt="0"/>
      <dgm:spPr/>
    </dgm:pt>
    <dgm:pt modelId="{9BF6D8CF-3D49-434A-8C45-AB3C57AA7C7A}" type="pres">
      <dgm:prSet presAssocID="{10B961F5-4C55-EB47-81E7-FBE65BE1741B}" presName="conn2-1" presStyleLbl="parChTrans1D3" presStyleIdx="2" presStyleCnt="4"/>
      <dgm:spPr/>
    </dgm:pt>
    <dgm:pt modelId="{158484D4-53FD-854B-8179-7E2BC00924BC}" type="pres">
      <dgm:prSet presAssocID="{10B961F5-4C55-EB47-81E7-FBE65BE1741B}" presName="connTx" presStyleLbl="parChTrans1D3" presStyleIdx="2" presStyleCnt="4"/>
      <dgm:spPr/>
    </dgm:pt>
    <dgm:pt modelId="{53A1712A-64F2-4343-9924-55DCDAF93F0B}" type="pres">
      <dgm:prSet presAssocID="{0EE80B85-7369-7447-A96B-247AA44A3582}" presName="root2" presStyleCnt="0"/>
      <dgm:spPr/>
    </dgm:pt>
    <dgm:pt modelId="{857F14E7-64D2-AD46-AE60-58F44EB50953}" type="pres">
      <dgm:prSet presAssocID="{0EE80B85-7369-7447-A96B-247AA44A3582}" presName="LevelTwoTextNode" presStyleLbl="node3" presStyleIdx="2" presStyleCnt="4">
        <dgm:presLayoutVars>
          <dgm:chPref val="3"/>
        </dgm:presLayoutVars>
      </dgm:prSet>
      <dgm:spPr/>
    </dgm:pt>
    <dgm:pt modelId="{112F778D-B1B7-3141-8A89-0039F5FE4469}" type="pres">
      <dgm:prSet presAssocID="{0EE80B85-7369-7447-A96B-247AA44A3582}" presName="level3hierChild" presStyleCnt="0"/>
      <dgm:spPr/>
    </dgm:pt>
    <dgm:pt modelId="{4D24BA7A-CF9E-2542-BE50-C6C0CED2DFC6}" type="pres">
      <dgm:prSet presAssocID="{0F7AB2F4-3050-2549-BDC2-8732F46DC097}" presName="conn2-1" presStyleLbl="parChTrans1D3" presStyleIdx="3" presStyleCnt="4"/>
      <dgm:spPr/>
    </dgm:pt>
    <dgm:pt modelId="{DD03CA0F-5628-3842-BF15-0AD17A2787DE}" type="pres">
      <dgm:prSet presAssocID="{0F7AB2F4-3050-2549-BDC2-8732F46DC097}" presName="connTx" presStyleLbl="parChTrans1D3" presStyleIdx="3" presStyleCnt="4"/>
      <dgm:spPr/>
    </dgm:pt>
    <dgm:pt modelId="{B0993835-0497-D642-946A-213119369C6B}" type="pres">
      <dgm:prSet presAssocID="{358A2C0B-CBAA-A740-BBCC-28BD35C1429B}" presName="root2" presStyleCnt="0"/>
      <dgm:spPr/>
    </dgm:pt>
    <dgm:pt modelId="{283F6069-F6C4-A746-A038-C163A6F62765}" type="pres">
      <dgm:prSet presAssocID="{358A2C0B-CBAA-A740-BBCC-28BD35C1429B}" presName="LevelTwoTextNode" presStyleLbl="node3" presStyleIdx="3" presStyleCnt="4">
        <dgm:presLayoutVars>
          <dgm:chPref val="3"/>
        </dgm:presLayoutVars>
      </dgm:prSet>
      <dgm:spPr/>
    </dgm:pt>
    <dgm:pt modelId="{0487FF46-15FB-5148-865A-CE96CEE88A59}" type="pres">
      <dgm:prSet presAssocID="{358A2C0B-CBAA-A740-BBCC-28BD35C1429B}" presName="level3hierChild" presStyleCnt="0"/>
      <dgm:spPr/>
    </dgm:pt>
  </dgm:ptLst>
  <dgm:cxnLst>
    <dgm:cxn modelId="{E133A900-247C-C14C-BFAE-B70ADCC45A91}" type="presOf" srcId="{10B961F5-4C55-EB47-81E7-FBE65BE1741B}" destId="{158484D4-53FD-854B-8179-7E2BC00924BC}" srcOrd="1" destOrd="0" presId="urn:microsoft.com/office/officeart/2005/8/layout/hierarchy2"/>
    <dgm:cxn modelId="{E1AF2F01-B121-C74B-AB82-3373DF9426B0}" srcId="{BB3C90C1-9264-5542-AA08-613C79A225E7}" destId="{BBC44790-58DC-EC40-8397-3A92789FE849}" srcOrd="0" destOrd="0" parTransId="{2C9016D1-D2CB-CD4B-A48E-276AE89863B9}" sibTransId="{C61044CD-21CC-3D46-8BDC-2EAF70E35A61}"/>
    <dgm:cxn modelId="{6D0D4805-7C4C-F940-9B76-00E01B4D8C28}" srcId="{BBC44790-58DC-EC40-8397-3A92789FE849}" destId="{3F44A347-45A0-4A41-9C88-BA2EB01AB6F1}" srcOrd="0" destOrd="0" parTransId="{0A65BF72-37A3-1847-8203-384427260629}" sibTransId="{874A6EAD-C9DD-3D4A-8376-6C960810CEE4}"/>
    <dgm:cxn modelId="{32F17B12-E846-E046-A7D2-0C34C0C25708}" srcId="{52543D41-748A-4E4E-9C9F-183AC79C14C8}" destId="{0EE80B85-7369-7447-A96B-247AA44A3582}" srcOrd="0" destOrd="0" parTransId="{10B961F5-4C55-EB47-81E7-FBE65BE1741B}" sibTransId="{AAF4B6F9-A196-754A-8029-41FC20CF8B70}"/>
    <dgm:cxn modelId="{7E3C9B25-A092-BE45-818C-78FBAAEB20EA}" type="presOf" srcId="{F432A255-4533-DF49-B434-81CF4FD9D5C1}" destId="{BD40C9CC-421A-5A4A-8B2D-412EE593986E}" srcOrd="0" destOrd="0" presId="urn:microsoft.com/office/officeart/2005/8/layout/hierarchy2"/>
    <dgm:cxn modelId="{8BF6952B-73C8-244A-9529-C43E8184FE1E}" type="presOf" srcId="{0EE80B85-7369-7447-A96B-247AA44A3582}" destId="{857F14E7-64D2-AD46-AE60-58F44EB50953}" srcOrd="0" destOrd="0" presId="urn:microsoft.com/office/officeart/2005/8/layout/hierarchy2"/>
    <dgm:cxn modelId="{921EF12B-12DF-DB4C-BAC9-7D0ADE024906}" type="presOf" srcId="{9B64A99C-5BE0-D844-9A7A-C01CDA4EF06B}" destId="{72617CAC-EBE4-A14F-947C-4E5AB065FDFD}" srcOrd="1" destOrd="0" presId="urn:microsoft.com/office/officeart/2005/8/layout/hierarchy2"/>
    <dgm:cxn modelId="{1140872F-34B2-9549-BD66-FAF4396250F4}" type="presOf" srcId="{2C9016D1-D2CB-CD4B-A48E-276AE89863B9}" destId="{D4490818-D1FA-6940-A5D9-750AF212233B}" srcOrd="1" destOrd="0" presId="urn:microsoft.com/office/officeart/2005/8/layout/hierarchy2"/>
    <dgm:cxn modelId="{DE4AB052-6DD7-9741-B691-615BD2527883}" type="presOf" srcId="{0F7AB2F4-3050-2549-BDC2-8732F46DC097}" destId="{4D24BA7A-CF9E-2542-BE50-C6C0CED2DFC6}" srcOrd="0" destOrd="0" presId="urn:microsoft.com/office/officeart/2005/8/layout/hierarchy2"/>
    <dgm:cxn modelId="{CCEC6866-BDAF-1A43-A078-7E4595DD6D26}" type="presOf" srcId="{9B64A99C-5BE0-D844-9A7A-C01CDA4EF06B}" destId="{9FB1FA5B-5736-7245-BE7A-EDBBEBF19017}" srcOrd="0" destOrd="0" presId="urn:microsoft.com/office/officeart/2005/8/layout/hierarchy2"/>
    <dgm:cxn modelId="{E2484D71-0330-5D44-B166-777E5035BAE4}" type="presOf" srcId="{3F44A347-45A0-4A41-9C88-BA2EB01AB6F1}" destId="{70909819-9BA4-B64D-B749-F0BFB1433477}" srcOrd="0" destOrd="0" presId="urn:microsoft.com/office/officeart/2005/8/layout/hierarchy2"/>
    <dgm:cxn modelId="{41F57DA5-ECE7-CF4F-9BAA-9D099614D9D1}" type="presOf" srcId="{358A2C0B-CBAA-A740-BBCC-28BD35C1429B}" destId="{283F6069-F6C4-A746-A038-C163A6F62765}" srcOrd="0" destOrd="0" presId="urn:microsoft.com/office/officeart/2005/8/layout/hierarchy2"/>
    <dgm:cxn modelId="{765830A6-5CE3-E74A-ACB4-4B01E726BE4B}" type="presOf" srcId="{2930B2BE-2BDA-B14A-A699-73B0FB3E18BC}" destId="{A1236BC7-E19F-F047-81BC-149054BEBCEC}" srcOrd="0" destOrd="0" presId="urn:microsoft.com/office/officeart/2005/8/layout/hierarchy2"/>
    <dgm:cxn modelId="{7FAACEC3-2321-1445-BA31-982DED060AD5}" type="presOf" srcId="{B99273D2-19BA-B34A-85AE-1DB00104F6D8}" destId="{9CCFE221-71D0-E447-AECC-7439F3E99804}" srcOrd="1" destOrd="0" presId="urn:microsoft.com/office/officeart/2005/8/layout/hierarchy2"/>
    <dgm:cxn modelId="{7BF57AC4-1F1F-854E-B7B8-1F6B25CF0966}" type="presOf" srcId="{0A65BF72-37A3-1847-8203-384427260629}" destId="{BF3CDA7B-8536-9143-9C25-51C647DB4C9A}" srcOrd="1" destOrd="0" presId="urn:microsoft.com/office/officeart/2005/8/layout/hierarchy2"/>
    <dgm:cxn modelId="{079FD8CD-2B10-D64D-AD6E-14BA7641A90D}" type="presOf" srcId="{0F7AB2F4-3050-2549-BDC2-8732F46DC097}" destId="{DD03CA0F-5628-3842-BF15-0AD17A2787DE}" srcOrd="1" destOrd="0" presId="urn:microsoft.com/office/officeart/2005/8/layout/hierarchy2"/>
    <dgm:cxn modelId="{90EB31CE-6951-4941-8E36-041E3E845F71}" type="presOf" srcId="{52543D41-748A-4E4E-9C9F-183AC79C14C8}" destId="{0763DB91-F77F-E241-8637-4AE41029F087}" srcOrd="0" destOrd="0" presId="urn:microsoft.com/office/officeart/2005/8/layout/hierarchy2"/>
    <dgm:cxn modelId="{23459ED1-0061-0F43-A0AD-F432A758A0BE}" srcId="{BBC44790-58DC-EC40-8397-3A92789FE849}" destId="{F432A255-4533-DF49-B434-81CF4FD9D5C1}" srcOrd="1" destOrd="0" parTransId="{9B64A99C-5BE0-D844-9A7A-C01CDA4EF06B}" sibTransId="{8BA87A0D-BFB5-A043-A10E-CA0696DBEE1C}"/>
    <dgm:cxn modelId="{0345A6DE-39EB-804E-A189-D9C43B84704B}" type="presOf" srcId="{BB3C90C1-9264-5542-AA08-613C79A225E7}" destId="{51726CBD-E58E-1D4C-94E5-CC200DF33F11}" srcOrd="0" destOrd="0" presId="urn:microsoft.com/office/officeart/2005/8/layout/hierarchy2"/>
    <dgm:cxn modelId="{66FC0CEE-BE29-C349-BF20-E5C044CFC939}" srcId="{2930B2BE-2BDA-B14A-A699-73B0FB3E18BC}" destId="{BB3C90C1-9264-5542-AA08-613C79A225E7}" srcOrd="0" destOrd="0" parTransId="{86980FF0-7DA8-134F-ACB2-723F9CEFE6BB}" sibTransId="{305C8E79-B612-DE41-8211-AF75C0D267CE}"/>
    <dgm:cxn modelId="{43F93EF0-2B75-E845-990C-6365B0CE8D2A}" type="presOf" srcId="{B99273D2-19BA-B34A-85AE-1DB00104F6D8}" destId="{3733F537-592B-2F48-808F-0A6F10CDEB99}" srcOrd="0" destOrd="0" presId="urn:microsoft.com/office/officeart/2005/8/layout/hierarchy2"/>
    <dgm:cxn modelId="{2AC672F0-C280-364C-A097-5F2A7AB06EA7}" srcId="{52543D41-748A-4E4E-9C9F-183AC79C14C8}" destId="{358A2C0B-CBAA-A740-BBCC-28BD35C1429B}" srcOrd="1" destOrd="0" parTransId="{0F7AB2F4-3050-2549-BDC2-8732F46DC097}" sibTransId="{6CE6BF3B-8221-BC4D-85F6-8997A6C6CDF8}"/>
    <dgm:cxn modelId="{70707CF0-FD5F-324D-B81B-1D829A513733}" type="presOf" srcId="{2C9016D1-D2CB-CD4B-A48E-276AE89863B9}" destId="{248D9785-9DCB-E44D-B081-2123592A0B79}" srcOrd="0" destOrd="0" presId="urn:microsoft.com/office/officeart/2005/8/layout/hierarchy2"/>
    <dgm:cxn modelId="{A4B8D1F4-A852-954C-8F0E-C602ADEE7014}" type="presOf" srcId="{0A65BF72-37A3-1847-8203-384427260629}" destId="{C533E2B8-0984-1249-A475-671BAE0B6FA6}" srcOrd="0" destOrd="0" presId="urn:microsoft.com/office/officeart/2005/8/layout/hierarchy2"/>
    <dgm:cxn modelId="{B56B81F5-BE29-F547-A662-8E8A65ECC03D}" type="presOf" srcId="{10B961F5-4C55-EB47-81E7-FBE65BE1741B}" destId="{9BF6D8CF-3D49-434A-8C45-AB3C57AA7C7A}" srcOrd="0" destOrd="0" presId="urn:microsoft.com/office/officeart/2005/8/layout/hierarchy2"/>
    <dgm:cxn modelId="{B91247FA-4629-8140-B06A-15FE7625456C}" type="presOf" srcId="{BBC44790-58DC-EC40-8397-3A92789FE849}" destId="{6BD8F203-D381-5446-AD84-21FE111832A7}" srcOrd="0" destOrd="0" presId="urn:microsoft.com/office/officeart/2005/8/layout/hierarchy2"/>
    <dgm:cxn modelId="{4B171AFF-0FCB-394C-AA54-B1C352F761C0}" srcId="{BB3C90C1-9264-5542-AA08-613C79A225E7}" destId="{52543D41-748A-4E4E-9C9F-183AC79C14C8}" srcOrd="1" destOrd="0" parTransId="{B99273D2-19BA-B34A-85AE-1DB00104F6D8}" sibTransId="{8A3BE9E8-DD75-B448-939A-3D03FB76E520}"/>
    <dgm:cxn modelId="{9DE4E168-F966-E849-ADFC-424D0E513F0E}" type="presParOf" srcId="{A1236BC7-E19F-F047-81BC-149054BEBCEC}" destId="{66619BBB-0C01-D347-9714-4896C1020946}" srcOrd="0" destOrd="0" presId="urn:microsoft.com/office/officeart/2005/8/layout/hierarchy2"/>
    <dgm:cxn modelId="{AED1A70F-89FF-8040-BD75-2ABA7CA85804}" type="presParOf" srcId="{66619BBB-0C01-D347-9714-4896C1020946}" destId="{51726CBD-E58E-1D4C-94E5-CC200DF33F11}" srcOrd="0" destOrd="0" presId="urn:microsoft.com/office/officeart/2005/8/layout/hierarchy2"/>
    <dgm:cxn modelId="{A1010F66-65D4-2241-AC83-D331127E83CC}" type="presParOf" srcId="{66619BBB-0C01-D347-9714-4896C1020946}" destId="{29342194-7FDF-4646-B36D-8D589B5C865C}" srcOrd="1" destOrd="0" presId="urn:microsoft.com/office/officeart/2005/8/layout/hierarchy2"/>
    <dgm:cxn modelId="{68CCB22E-C886-7340-807E-24E6D75914E7}" type="presParOf" srcId="{29342194-7FDF-4646-B36D-8D589B5C865C}" destId="{248D9785-9DCB-E44D-B081-2123592A0B79}" srcOrd="0" destOrd="0" presId="urn:microsoft.com/office/officeart/2005/8/layout/hierarchy2"/>
    <dgm:cxn modelId="{A61E9194-6E6E-6B49-B9A4-717B6E130752}" type="presParOf" srcId="{248D9785-9DCB-E44D-B081-2123592A0B79}" destId="{D4490818-D1FA-6940-A5D9-750AF212233B}" srcOrd="0" destOrd="0" presId="urn:microsoft.com/office/officeart/2005/8/layout/hierarchy2"/>
    <dgm:cxn modelId="{D770033D-F9E5-8344-9330-782C09BF225E}" type="presParOf" srcId="{29342194-7FDF-4646-B36D-8D589B5C865C}" destId="{E74C5A4A-9D71-0E4A-A2CA-2F43EBF0BD08}" srcOrd="1" destOrd="0" presId="urn:microsoft.com/office/officeart/2005/8/layout/hierarchy2"/>
    <dgm:cxn modelId="{6D666F15-510A-F94F-867F-C80BA3AB78B2}" type="presParOf" srcId="{E74C5A4A-9D71-0E4A-A2CA-2F43EBF0BD08}" destId="{6BD8F203-D381-5446-AD84-21FE111832A7}" srcOrd="0" destOrd="0" presId="urn:microsoft.com/office/officeart/2005/8/layout/hierarchy2"/>
    <dgm:cxn modelId="{6AB04A2B-35BE-8541-9AB5-60068F77D9E0}" type="presParOf" srcId="{E74C5A4A-9D71-0E4A-A2CA-2F43EBF0BD08}" destId="{A8049B1B-5172-1A44-B352-D0FEE38828F2}" srcOrd="1" destOrd="0" presId="urn:microsoft.com/office/officeart/2005/8/layout/hierarchy2"/>
    <dgm:cxn modelId="{3AAF5882-E24C-9B48-B9D1-E2358BB4F3D2}" type="presParOf" srcId="{A8049B1B-5172-1A44-B352-D0FEE38828F2}" destId="{C533E2B8-0984-1249-A475-671BAE0B6FA6}" srcOrd="0" destOrd="0" presId="urn:microsoft.com/office/officeart/2005/8/layout/hierarchy2"/>
    <dgm:cxn modelId="{4072A3AB-A836-E24F-9EB5-2779B127FD19}" type="presParOf" srcId="{C533E2B8-0984-1249-A475-671BAE0B6FA6}" destId="{BF3CDA7B-8536-9143-9C25-51C647DB4C9A}" srcOrd="0" destOrd="0" presId="urn:microsoft.com/office/officeart/2005/8/layout/hierarchy2"/>
    <dgm:cxn modelId="{6BF2C85F-879E-D64D-BC5A-36E31124EF18}" type="presParOf" srcId="{A8049B1B-5172-1A44-B352-D0FEE38828F2}" destId="{1AD7BA7F-A518-244A-9ECF-08AC82248DF1}" srcOrd="1" destOrd="0" presId="urn:microsoft.com/office/officeart/2005/8/layout/hierarchy2"/>
    <dgm:cxn modelId="{EDE0150D-FA84-7141-9017-644B2493433A}" type="presParOf" srcId="{1AD7BA7F-A518-244A-9ECF-08AC82248DF1}" destId="{70909819-9BA4-B64D-B749-F0BFB1433477}" srcOrd="0" destOrd="0" presId="urn:microsoft.com/office/officeart/2005/8/layout/hierarchy2"/>
    <dgm:cxn modelId="{0A1F7485-69CD-A24E-BFEE-3BF21BA614BE}" type="presParOf" srcId="{1AD7BA7F-A518-244A-9ECF-08AC82248DF1}" destId="{364DB82D-854A-254B-A658-5536DEF8F169}" srcOrd="1" destOrd="0" presId="urn:microsoft.com/office/officeart/2005/8/layout/hierarchy2"/>
    <dgm:cxn modelId="{CC11459D-B8F6-BF44-A855-7250A53EEC4A}" type="presParOf" srcId="{A8049B1B-5172-1A44-B352-D0FEE38828F2}" destId="{9FB1FA5B-5736-7245-BE7A-EDBBEBF19017}" srcOrd="2" destOrd="0" presId="urn:microsoft.com/office/officeart/2005/8/layout/hierarchy2"/>
    <dgm:cxn modelId="{5A38EDD5-E1C1-7046-B91E-86FE3084FBCA}" type="presParOf" srcId="{9FB1FA5B-5736-7245-BE7A-EDBBEBF19017}" destId="{72617CAC-EBE4-A14F-947C-4E5AB065FDFD}" srcOrd="0" destOrd="0" presId="urn:microsoft.com/office/officeart/2005/8/layout/hierarchy2"/>
    <dgm:cxn modelId="{39BF345E-7D6A-6A46-B5D2-76260BFB6BCC}" type="presParOf" srcId="{A8049B1B-5172-1A44-B352-D0FEE38828F2}" destId="{BB7705BE-6897-2642-87FE-8D1EEA2AEFA3}" srcOrd="3" destOrd="0" presId="urn:microsoft.com/office/officeart/2005/8/layout/hierarchy2"/>
    <dgm:cxn modelId="{2155C524-1535-AE47-BF23-AF16DEEEC3DA}" type="presParOf" srcId="{BB7705BE-6897-2642-87FE-8D1EEA2AEFA3}" destId="{BD40C9CC-421A-5A4A-8B2D-412EE593986E}" srcOrd="0" destOrd="0" presId="urn:microsoft.com/office/officeart/2005/8/layout/hierarchy2"/>
    <dgm:cxn modelId="{49E24FCD-23C4-1F47-B760-5642D7FC5AAE}" type="presParOf" srcId="{BB7705BE-6897-2642-87FE-8D1EEA2AEFA3}" destId="{52800D7A-1631-D74C-865F-B3896C57DF1C}" srcOrd="1" destOrd="0" presId="urn:microsoft.com/office/officeart/2005/8/layout/hierarchy2"/>
    <dgm:cxn modelId="{7825F5B0-73E5-9F4E-B3DF-B1AB32905054}" type="presParOf" srcId="{29342194-7FDF-4646-B36D-8D589B5C865C}" destId="{3733F537-592B-2F48-808F-0A6F10CDEB99}" srcOrd="2" destOrd="0" presId="urn:microsoft.com/office/officeart/2005/8/layout/hierarchy2"/>
    <dgm:cxn modelId="{56F226D2-65B3-D54D-9D5E-E31C693D0290}" type="presParOf" srcId="{3733F537-592B-2F48-808F-0A6F10CDEB99}" destId="{9CCFE221-71D0-E447-AECC-7439F3E99804}" srcOrd="0" destOrd="0" presId="urn:microsoft.com/office/officeart/2005/8/layout/hierarchy2"/>
    <dgm:cxn modelId="{CAB1F84D-A628-0640-B494-D2D318431183}" type="presParOf" srcId="{29342194-7FDF-4646-B36D-8D589B5C865C}" destId="{D940843E-3ECE-0244-BA3D-91E33D206910}" srcOrd="3" destOrd="0" presId="urn:microsoft.com/office/officeart/2005/8/layout/hierarchy2"/>
    <dgm:cxn modelId="{FBE98F7E-31EB-794A-9ED5-2815D348240E}" type="presParOf" srcId="{D940843E-3ECE-0244-BA3D-91E33D206910}" destId="{0763DB91-F77F-E241-8637-4AE41029F087}" srcOrd="0" destOrd="0" presId="urn:microsoft.com/office/officeart/2005/8/layout/hierarchy2"/>
    <dgm:cxn modelId="{BBA1770A-CB11-874E-9D54-8740F9C180B5}" type="presParOf" srcId="{D940843E-3ECE-0244-BA3D-91E33D206910}" destId="{D61F1ED8-5BFC-2D4E-B64A-A6ACDCD1C30A}" srcOrd="1" destOrd="0" presId="urn:microsoft.com/office/officeart/2005/8/layout/hierarchy2"/>
    <dgm:cxn modelId="{0CBCE7CC-9314-1A41-9BBA-E77C3F4F1F5A}" type="presParOf" srcId="{D61F1ED8-5BFC-2D4E-B64A-A6ACDCD1C30A}" destId="{9BF6D8CF-3D49-434A-8C45-AB3C57AA7C7A}" srcOrd="0" destOrd="0" presId="urn:microsoft.com/office/officeart/2005/8/layout/hierarchy2"/>
    <dgm:cxn modelId="{68C412D4-E63E-0F49-A6E7-692760D2C23C}" type="presParOf" srcId="{9BF6D8CF-3D49-434A-8C45-AB3C57AA7C7A}" destId="{158484D4-53FD-854B-8179-7E2BC00924BC}" srcOrd="0" destOrd="0" presId="urn:microsoft.com/office/officeart/2005/8/layout/hierarchy2"/>
    <dgm:cxn modelId="{138C6438-EFBF-1740-A959-1A712EA6AC05}" type="presParOf" srcId="{D61F1ED8-5BFC-2D4E-B64A-A6ACDCD1C30A}" destId="{53A1712A-64F2-4343-9924-55DCDAF93F0B}" srcOrd="1" destOrd="0" presId="urn:microsoft.com/office/officeart/2005/8/layout/hierarchy2"/>
    <dgm:cxn modelId="{D2CD27D7-EC85-6845-8077-260D6496CE5D}" type="presParOf" srcId="{53A1712A-64F2-4343-9924-55DCDAF93F0B}" destId="{857F14E7-64D2-AD46-AE60-58F44EB50953}" srcOrd="0" destOrd="0" presId="urn:microsoft.com/office/officeart/2005/8/layout/hierarchy2"/>
    <dgm:cxn modelId="{72AE10C9-2C6B-A14C-AE34-9A1461442293}" type="presParOf" srcId="{53A1712A-64F2-4343-9924-55DCDAF93F0B}" destId="{112F778D-B1B7-3141-8A89-0039F5FE4469}" srcOrd="1" destOrd="0" presId="urn:microsoft.com/office/officeart/2005/8/layout/hierarchy2"/>
    <dgm:cxn modelId="{A4629480-DB7F-674D-95A7-69B1BFA774D9}" type="presParOf" srcId="{D61F1ED8-5BFC-2D4E-B64A-A6ACDCD1C30A}" destId="{4D24BA7A-CF9E-2542-BE50-C6C0CED2DFC6}" srcOrd="2" destOrd="0" presId="urn:microsoft.com/office/officeart/2005/8/layout/hierarchy2"/>
    <dgm:cxn modelId="{167C346B-6B8E-814A-BDE5-EC68D28E6AD3}" type="presParOf" srcId="{4D24BA7A-CF9E-2542-BE50-C6C0CED2DFC6}" destId="{DD03CA0F-5628-3842-BF15-0AD17A2787DE}" srcOrd="0" destOrd="0" presId="urn:microsoft.com/office/officeart/2005/8/layout/hierarchy2"/>
    <dgm:cxn modelId="{4955D330-38CC-F347-ACD8-DFAF40562CD3}" type="presParOf" srcId="{D61F1ED8-5BFC-2D4E-B64A-A6ACDCD1C30A}" destId="{B0993835-0497-D642-946A-213119369C6B}" srcOrd="3" destOrd="0" presId="urn:microsoft.com/office/officeart/2005/8/layout/hierarchy2"/>
    <dgm:cxn modelId="{BD933F5B-CBD8-454A-9B06-9369C2B1B47F}" type="presParOf" srcId="{B0993835-0497-D642-946A-213119369C6B}" destId="{283F6069-F6C4-A746-A038-C163A6F62765}" srcOrd="0" destOrd="0" presId="urn:microsoft.com/office/officeart/2005/8/layout/hierarchy2"/>
    <dgm:cxn modelId="{30A5E85A-5329-464D-B716-6E58B11BB695}" type="presParOf" srcId="{B0993835-0497-D642-946A-213119369C6B}" destId="{0487FF46-15FB-5148-865A-CE96CEE88A5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F65E46-0A2D-5447-8711-E5CDA021B5A4}" type="doc">
      <dgm:prSet loTypeId="urn:microsoft.com/office/officeart/2005/8/layout/arrow4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d-ID"/>
        </a:p>
      </dgm:t>
    </dgm:pt>
    <dgm:pt modelId="{1B276454-CECA-314F-BE4B-7FBE0EA7A72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Sumber modalnya didapat dari para anggota</a:t>
          </a:r>
        </a:p>
      </dgm:t>
    </dgm:pt>
    <dgm:pt modelId="{F64BEE36-7DA2-414B-BA06-2BF653052B5B}" type="parTrans" cxnId="{F4087AF1-FD7B-F243-B136-31CB5B31956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53878A65-E348-DF4B-8D8A-1AC8088EDF70}" type="sibTrans" cxnId="{F4087AF1-FD7B-F243-B136-31CB5B31956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CF121F3-D842-C640-B37F-71720D735EC6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Persekutuan perdata tidak perlu mengumpulkan modal dari pihak luar</a:t>
          </a:r>
        </a:p>
      </dgm:t>
    </dgm:pt>
    <dgm:pt modelId="{106849A0-A20F-EA4D-ADE3-6C57FAFC7647}" type="parTrans" cxnId="{833D722B-48EA-174F-AADE-FD14181A924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9E33BDD-AFD8-1A42-A472-81E9DC608DD6}" type="sibTrans" cxnId="{833D722B-48EA-174F-AADE-FD14181A924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7D7D5D82-1FDB-8B4F-B6EB-730EC8108DE0}" type="pres">
      <dgm:prSet presAssocID="{D6F65E46-0A2D-5447-8711-E5CDA021B5A4}" presName="compositeShape" presStyleCnt="0">
        <dgm:presLayoutVars>
          <dgm:chMax val="2"/>
          <dgm:dir/>
          <dgm:resizeHandles val="exact"/>
        </dgm:presLayoutVars>
      </dgm:prSet>
      <dgm:spPr/>
    </dgm:pt>
    <dgm:pt modelId="{50221942-E33C-3849-BBAC-7FCCCEF4E0A0}" type="pres">
      <dgm:prSet presAssocID="{1B276454-CECA-314F-BE4B-7FBE0EA7A721}" presName="upArrow" presStyleLbl="node1" presStyleIdx="0" presStyleCnt="2"/>
      <dgm:spPr/>
    </dgm:pt>
    <dgm:pt modelId="{BF0C7BDF-C2CF-5B4F-98BC-36972AD0A6AF}" type="pres">
      <dgm:prSet presAssocID="{1B276454-CECA-314F-BE4B-7FBE0EA7A721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5E65D830-AB54-6E4A-A2BF-BA945164F040}" type="pres">
      <dgm:prSet presAssocID="{3CF121F3-D842-C640-B37F-71720D735EC6}" presName="downArrow" presStyleLbl="node1" presStyleIdx="1" presStyleCnt="2"/>
      <dgm:spPr/>
    </dgm:pt>
    <dgm:pt modelId="{46322AE3-CC1D-DB4A-BF56-63B33E262165}" type="pres">
      <dgm:prSet presAssocID="{3CF121F3-D842-C640-B37F-71720D735EC6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DB9A950D-20CA-934F-BB01-F649C0BF0F1D}" type="presOf" srcId="{3CF121F3-D842-C640-B37F-71720D735EC6}" destId="{46322AE3-CC1D-DB4A-BF56-63B33E262165}" srcOrd="0" destOrd="0" presId="urn:microsoft.com/office/officeart/2005/8/layout/arrow4"/>
    <dgm:cxn modelId="{919F391E-DBCF-8D48-8CB7-3E9CD53601DC}" type="presOf" srcId="{D6F65E46-0A2D-5447-8711-E5CDA021B5A4}" destId="{7D7D5D82-1FDB-8B4F-B6EB-730EC8108DE0}" srcOrd="0" destOrd="0" presId="urn:microsoft.com/office/officeart/2005/8/layout/arrow4"/>
    <dgm:cxn modelId="{833D722B-48EA-174F-AADE-FD14181A9248}" srcId="{D6F65E46-0A2D-5447-8711-E5CDA021B5A4}" destId="{3CF121F3-D842-C640-B37F-71720D735EC6}" srcOrd="1" destOrd="0" parTransId="{106849A0-A20F-EA4D-ADE3-6C57FAFC7647}" sibTransId="{09E33BDD-AFD8-1A42-A472-81E9DC608DD6}"/>
    <dgm:cxn modelId="{C184125A-2A01-D146-B945-EB572F20CA0E}" type="presOf" srcId="{1B276454-CECA-314F-BE4B-7FBE0EA7A721}" destId="{BF0C7BDF-C2CF-5B4F-98BC-36972AD0A6AF}" srcOrd="0" destOrd="0" presId="urn:microsoft.com/office/officeart/2005/8/layout/arrow4"/>
    <dgm:cxn modelId="{F4087AF1-FD7B-F243-B136-31CB5B319569}" srcId="{D6F65E46-0A2D-5447-8711-E5CDA021B5A4}" destId="{1B276454-CECA-314F-BE4B-7FBE0EA7A721}" srcOrd="0" destOrd="0" parTransId="{F64BEE36-7DA2-414B-BA06-2BF653052B5B}" sibTransId="{53878A65-E348-DF4B-8D8A-1AC8088EDF70}"/>
    <dgm:cxn modelId="{A7709249-3AA8-7547-B84C-7E1892C5A683}" type="presParOf" srcId="{7D7D5D82-1FDB-8B4F-B6EB-730EC8108DE0}" destId="{50221942-E33C-3849-BBAC-7FCCCEF4E0A0}" srcOrd="0" destOrd="0" presId="urn:microsoft.com/office/officeart/2005/8/layout/arrow4"/>
    <dgm:cxn modelId="{D6F8CADE-C37A-8B47-8D54-D9E8682DC82D}" type="presParOf" srcId="{7D7D5D82-1FDB-8B4F-B6EB-730EC8108DE0}" destId="{BF0C7BDF-C2CF-5B4F-98BC-36972AD0A6AF}" srcOrd="1" destOrd="0" presId="urn:microsoft.com/office/officeart/2005/8/layout/arrow4"/>
    <dgm:cxn modelId="{9C632012-C32F-F54D-9AF5-D5D24BFFBE30}" type="presParOf" srcId="{7D7D5D82-1FDB-8B4F-B6EB-730EC8108DE0}" destId="{5E65D830-AB54-6E4A-A2BF-BA945164F040}" srcOrd="2" destOrd="0" presId="urn:microsoft.com/office/officeart/2005/8/layout/arrow4"/>
    <dgm:cxn modelId="{78AF38A2-A703-0149-A8DB-59F60CB6099E}" type="presParOf" srcId="{7D7D5D82-1FDB-8B4F-B6EB-730EC8108DE0}" destId="{46322AE3-CC1D-DB4A-BF56-63B33E26216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3C905-0014-784C-A1F5-F74452618216}">
      <dsp:nvSpPr>
        <dsp:cNvPr id="0" name=""/>
        <dsp:cNvSpPr/>
      </dsp:nvSpPr>
      <dsp:spPr>
        <a:xfrm>
          <a:off x="3111214" y="2904135"/>
          <a:ext cx="2007170" cy="200717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b="1" kern="1200" dirty="0" err="1"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rPr>
            <a:t>Maatschap</a:t>
          </a:r>
          <a:endParaRPr lang="id-ID" sz="2200" kern="1200" dirty="0">
            <a:latin typeface="Cambria" panose="02040503050406030204" pitchFamily="18" charset="0"/>
          </a:endParaRPr>
        </a:p>
      </dsp:txBody>
      <dsp:txXfrm>
        <a:off x="3405157" y="3198078"/>
        <a:ext cx="1419284" cy="1419284"/>
      </dsp:txXfrm>
    </dsp:sp>
    <dsp:sp modelId="{966301F0-03C3-4843-B923-24DBA943CA86}">
      <dsp:nvSpPr>
        <dsp:cNvPr id="0" name=""/>
        <dsp:cNvSpPr/>
      </dsp:nvSpPr>
      <dsp:spPr>
        <a:xfrm rot="10800000">
          <a:off x="770100" y="3621699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9D3510B-A46D-D24A-86CC-69ECD1574C1E}">
      <dsp:nvSpPr>
        <dsp:cNvPr id="0" name=""/>
        <dsp:cNvSpPr/>
      </dsp:nvSpPr>
      <dsp:spPr>
        <a:xfrm>
          <a:off x="67590" y="3345713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>
              <a:latin typeface="Cambria" panose="02040503050406030204" pitchFamily="18" charset="0"/>
            </a:rPr>
            <a:t>Bertindak </a:t>
          </a:r>
          <a:r>
            <a:rPr lang="id-ID" sz="1700" kern="1200" dirty="0" err="1">
              <a:latin typeface="Cambria" panose="02040503050406030204" pitchFamily="18" charset="0"/>
            </a:rPr>
            <a:t>scr</a:t>
          </a:r>
          <a:r>
            <a:rPr lang="id-ID" sz="1700" kern="1200" dirty="0">
              <a:latin typeface="Cambria" panose="02040503050406030204" pitchFamily="18" charset="0"/>
            </a:rPr>
            <a:t> terang-terangan</a:t>
          </a:r>
        </a:p>
      </dsp:txBody>
      <dsp:txXfrm>
        <a:off x="100511" y="3378634"/>
        <a:ext cx="1339177" cy="1058173"/>
      </dsp:txXfrm>
    </dsp:sp>
    <dsp:sp modelId="{42FC3B46-EF34-574E-A83E-BB98A5E0773D}">
      <dsp:nvSpPr>
        <dsp:cNvPr id="0" name=""/>
        <dsp:cNvSpPr/>
      </dsp:nvSpPr>
      <dsp:spPr>
        <a:xfrm rot="12600000">
          <a:off x="1070005" y="2502437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C61FF6-2AA5-514D-9B0C-F50B7538B25E}">
      <dsp:nvSpPr>
        <dsp:cNvPr id="0" name=""/>
        <dsp:cNvSpPr/>
      </dsp:nvSpPr>
      <dsp:spPr>
        <a:xfrm>
          <a:off x="515695" y="1673363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>
              <a:latin typeface="Cambria" panose="02040503050406030204" pitchFamily="18" charset="0"/>
            </a:rPr>
            <a:t>Bersifat kebendaan</a:t>
          </a:r>
        </a:p>
      </dsp:txBody>
      <dsp:txXfrm>
        <a:off x="548616" y="1706284"/>
        <a:ext cx="1339177" cy="1058173"/>
      </dsp:txXfrm>
    </dsp:sp>
    <dsp:sp modelId="{C6E853D8-18B8-1347-9F4B-C4F5395FA254}">
      <dsp:nvSpPr>
        <dsp:cNvPr id="0" name=""/>
        <dsp:cNvSpPr/>
      </dsp:nvSpPr>
      <dsp:spPr>
        <a:xfrm rot="14400000">
          <a:off x="1889361" y="1683081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5F51C0-6F26-CD42-8731-C69E79BB7270}">
      <dsp:nvSpPr>
        <dsp:cNvPr id="0" name=""/>
        <dsp:cNvSpPr/>
      </dsp:nvSpPr>
      <dsp:spPr>
        <a:xfrm>
          <a:off x="1739940" y="449118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 err="1">
              <a:latin typeface="Cambria" panose="02040503050406030204" pitchFamily="18" charset="0"/>
            </a:rPr>
            <a:t>Utk</a:t>
          </a:r>
          <a:r>
            <a:rPr lang="id-ID" sz="1700" kern="1200" dirty="0">
              <a:latin typeface="Cambria" panose="02040503050406030204" pitchFamily="18" charset="0"/>
            </a:rPr>
            <a:t> Memperoleh keuntungan</a:t>
          </a:r>
        </a:p>
      </dsp:txBody>
      <dsp:txXfrm>
        <a:off x="1772861" y="482039"/>
        <a:ext cx="1339177" cy="1058173"/>
      </dsp:txXfrm>
    </dsp:sp>
    <dsp:sp modelId="{258A3E42-D423-F64B-A30F-6F14BB14DE19}">
      <dsp:nvSpPr>
        <dsp:cNvPr id="0" name=""/>
        <dsp:cNvSpPr/>
      </dsp:nvSpPr>
      <dsp:spPr>
        <a:xfrm rot="16200000">
          <a:off x="3008623" y="1383176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C91528-2B9A-7143-BBC6-DD5D8B7D25B4}">
      <dsp:nvSpPr>
        <dsp:cNvPr id="0" name=""/>
        <dsp:cNvSpPr/>
      </dsp:nvSpPr>
      <dsp:spPr>
        <a:xfrm>
          <a:off x="3412290" y="1013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>
              <a:latin typeface="Cambria" panose="02040503050406030204" pitchFamily="18" charset="0"/>
            </a:rPr>
            <a:t>Keuntungan dibagi ke anggota</a:t>
          </a:r>
        </a:p>
      </dsp:txBody>
      <dsp:txXfrm>
        <a:off x="3445211" y="33934"/>
        <a:ext cx="1339177" cy="1058173"/>
      </dsp:txXfrm>
    </dsp:sp>
    <dsp:sp modelId="{34D42CF7-435E-4D4C-AD9A-5A881C4BF308}">
      <dsp:nvSpPr>
        <dsp:cNvPr id="0" name=""/>
        <dsp:cNvSpPr/>
      </dsp:nvSpPr>
      <dsp:spPr>
        <a:xfrm rot="18000000">
          <a:off x="4127884" y="1683081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FD67397-1D6D-3D46-9DB3-2976DAF47179}">
      <dsp:nvSpPr>
        <dsp:cNvPr id="0" name=""/>
        <dsp:cNvSpPr/>
      </dsp:nvSpPr>
      <dsp:spPr>
        <a:xfrm>
          <a:off x="5084640" y="449118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 err="1">
              <a:latin typeface="Cambria" panose="02040503050406030204" pitchFamily="18" charset="0"/>
            </a:rPr>
            <a:t>Kerjasama</a:t>
          </a:r>
          <a:r>
            <a:rPr lang="id-ID" sz="1700" kern="1200" dirty="0">
              <a:latin typeface="Cambria" panose="02040503050406030204" pitchFamily="18" charset="0"/>
            </a:rPr>
            <a:t> bersifat rahasia</a:t>
          </a:r>
        </a:p>
      </dsp:txBody>
      <dsp:txXfrm>
        <a:off x="5117561" y="482039"/>
        <a:ext cx="1339177" cy="1058173"/>
      </dsp:txXfrm>
    </dsp:sp>
    <dsp:sp modelId="{C7CCD056-3069-B744-BFCB-F8C0CA55F18A}">
      <dsp:nvSpPr>
        <dsp:cNvPr id="0" name=""/>
        <dsp:cNvSpPr/>
      </dsp:nvSpPr>
      <dsp:spPr>
        <a:xfrm rot="19800000">
          <a:off x="4947241" y="2502437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0AC556-2AEB-E043-A150-9D61BFD17FC7}">
      <dsp:nvSpPr>
        <dsp:cNvPr id="0" name=""/>
        <dsp:cNvSpPr/>
      </dsp:nvSpPr>
      <dsp:spPr>
        <a:xfrm>
          <a:off x="6308885" y="1673363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>
              <a:latin typeface="Cambria" panose="02040503050406030204" pitchFamily="18" charset="0"/>
            </a:rPr>
            <a:t>Sesuatu yang dibenarkan dan diizinkan</a:t>
          </a:r>
        </a:p>
      </dsp:txBody>
      <dsp:txXfrm>
        <a:off x="6341806" y="1706284"/>
        <a:ext cx="1339177" cy="1058173"/>
      </dsp:txXfrm>
    </dsp:sp>
    <dsp:sp modelId="{D221E534-CAEB-584F-8397-EF4A21337B21}">
      <dsp:nvSpPr>
        <dsp:cNvPr id="0" name=""/>
        <dsp:cNvSpPr/>
      </dsp:nvSpPr>
      <dsp:spPr>
        <a:xfrm>
          <a:off x="5247146" y="3621699"/>
          <a:ext cx="2212353" cy="5720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C32969F-7370-764A-AFC9-BD4EB56AA0C6}">
      <dsp:nvSpPr>
        <dsp:cNvPr id="0" name=""/>
        <dsp:cNvSpPr/>
      </dsp:nvSpPr>
      <dsp:spPr>
        <a:xfrm>
          <a:off x="6756990" y="3345713"/>
          <a:ext cx="1405019" cy="1124015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 dirty="0" err="1">
              <a:latin typeface="Cambria" panose="02040503050406030204" pitchFamily="18" charset="0"/>
            </a:rPr>
            <a:t>Utk</a:t>
          </a:r>
          <a:r>
            <a:rPr lang="id-ID" sz="1700" kern="1200" dirty="0">
              <a:latin typeface="Cambria" panose="02040503050406030204" pitchFamily="18" charset="0"/>
            </a:rPr>
            <a:t> kepentingan bersama</a:t>
          </a:r>
        </a:p>
      </dsp:txBody>
      <dsp:txXfrm>
        <a:off x="6789911" y="3378634"/>
        <a:ext cx="1339177" cy="10581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B8D8B5-B2B5-FA49-A569-5A9DB60BA647}">
      <dsp:nvSpPr>
        <dsp:cNvPr id="0" name=""/>
        <dsp:cNvSpPr/>
      </dsp:nvSpPr>
      <dsp:spPr>
        <a:xfrm>
          <a:off x="4052" y="1692880"/>
          <a:ext cx="1763539" cy="1454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900" kern="1200" dirty="0">
              <a:latin typeface="Cambria" panose="02040503050406030204" pitchFamily="18" charset="0"/>
            </a:rPr>
            <a:t>Tidak ada ketentuan nominal</a:t>
          </a:r>
        </a:p>
      </dsp:txBody>
      <dsp:txXfrm>
        <a:off x="37525" y="1726353"/>
        <a:ext cx="1696593" cy="1075915"/>
      </dsp:txXfrm>
    </dsp:sp>
    <dsp:sp modelId="{72AD904F-D29F-A648-9DD7-1780E2512A38}">
      <dsp:nvSpPr>
        <dsp:cNvPr id="0" name=""/>
        <dsp:cNvSpPr/>
      </dsp:nvSpPr>
      <dsp:spPr>
        <a:xfrm>
          <a:off x="1003332" y="2068822"/>
          <a:ext cx="1901256" cy="1901256"/>
        </a:xfrm>
        <a:prstGeom prst="leftCircularArrow">
          <a:avLst>
            <a:gd name="adj1" fmla="val 2927"/>
            <a:gd name="adj2" fmla="val 358237"/>
            <a:gd name="adj3" fmla="val 2133747"/>
            <a:gd name="adj4" fmla="val 9024489"/>
            <a:gd name="adj5" fmla="val 341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4378A3-86DF-0849-9B93-56B49EA63B8C}">
      <dsp:nvSpPr>
        <dsp:cNvPr id="0" name=""/>
        <dsp:cNvSpPr/>
      </dsp:nvSpPr>
      <dsp:spPr>
        <a:xfrm>
          <a:off x="395949" y="2835742"/>
          <a:ext cx="1567591" cy="623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Modal</a:t>
          </a:r>
        </a:p>
      </dsp:txBody>
      <dsp:txXfrm>
        <a:off x="414207" y="2854000"/>
        <a:ext cx="1531075" cy="586863"/>
      </dsp:txXfrm>
    </dsp:sp>
    <dsp:sp modelId="{74636FF5-AE84-DD4E-B39A-946CC76FEE7F}">
      <dsp:nvSpPr>
        <dsp:cNvPr id="0" name=""/>
        <dsp:cNvSpPr/>
      </dsp:nvSpPr>
      <dsp:spPr>
        <a:xfrm>
          <a:off x="2228507" y="1692880"/>
          <a:ext cx="1763539" cy="1454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900" kern="1200" dirty="0">
              <a:latin typeface="Cambria" panose="02040503050406030204" pitchFamily="18" charset="0"/>
            </a:rPr>
            <a:t>Uang, barang, dan tenaga</a:t>
          </a:r>
        </a:p>
      </dsp:txBody>
      <dsp:txXfrm>
        <a:off x="2261980" y="2038042"/>
        <a:ext cx="1696593" cy="1075915"/>
      </dsp:txXfrm>
    </dsp:sp>
    <dsp:sp modelId="{516F0DAA-2129-5C4E-B982-D75921CFCD07}">
      <dsp:nvSpPr>
        <dsp:cNvPr id="0" name=""/>
        <dsp:cNvSpPr/>
      </dsp:nvSpPr>
      <dsp:spPr>
        <a:xfrm>
          <a:off x="3213092" y="813200"/>
          <a:ext cx="2126598" cy="2126598"/>
        </a:xfrm>
        <a:prstGeom prst="circularArrow">
          <a:avLst>
            <a:gd name="adj1" fmla="val 2617"/>
            <a:gd name="adj2" fmla="val 317965"/>
            <a:gd name="adj3" fmla="val 19506524"/>
            <a:gd name="adj4" fmla="val 12575511"/>
            <a:gd name="adj5" fmla="val 3053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123E6-88C4-9047-932F-8F16FE171039}">
      <dsp:nvSpPr>
        <dsp:cNvPr id="0" name=""/>
        <dsp:cNvSpPr/>
      </dsp:nvSpPr>
      <dsp:spPr>
        <a:xfrm>
          <a:off x="2620405" y="1381190"/>
          <a:ext cx="1567591" cy="623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Jenis Modal</a:t>
          </a:r>
        </a:p>
      </dsp:txBody>
      <dsp:txXfrm>
        <a:off x="2638663" y="1399448"/>
        <a:ext cx="1531075" cy="586863"/>
      </dsp:txXfrm>
    </dsp:sp>
    <dsp:sp modelId="{53A79BC3-4826-F149-802B-EF8DA6495F7F}">
      <dsp:nvSpPr>
        <dsp:cNvPr id="0" name=""/>
        <dsp:cNvSpPr/>
      </dsp:nvSpPr>
      <dsp:spPr>
        <a:xfrm>
          <a:off x="4452963" y="1692880"/>
          <a:ext cx="1763539" cy="1454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900" kern="1200" dirty="0">
              <a:latin typeface="Cambria" panose="02040503050406030204" pitchFamily="18" charset="0"/>
            </a:rPr>
            <a:t>Perdagangan (tidak dibatasi)</a:t>
          </a:r>
        </a:p>
      </dsp:txBody>
      <dsp:txXfrm>
        <a:off x="4486436" y="1726353"/>
        <a:ext cx="1696593" cy="1075915"/>
      </dsp:txXfrm>
    </dsp:sp>
    <dsp:sp modelId="{6AB0B97A-82BE-B74E-B83A-46FAA2333168}">
      <dsp:nvSpPr>
        <dsp:cNvPr id="0" name=""/>
        <dsp:cNvSpPr/>
      </dsp:nvSpPr>
      <dsp:spPr>
        <a:xfrm>
          <a:off x="5452244" y="2068822"/>
          <a:ext cx="1901256" cy="1901256"/>
        </a:xfrm>
        <a:prstGeom prst="leftCircularArrow">
          <a:avLst>
            <a:gd name="adj1" fmla="val 2927"/>
            <a:gd name="adj2" fmla="val 358237"/>
            <a:gd name="adj3" fmla="val 2133747"/>
            <a:gd name="adj4" fmla="val 9024489"/>
            <a:gd name="adj5" fmla="val 3414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AF58E9-21A8-4440-8446-7DF366A69BFA}">
      <dsp:nvSpPr>
        <dsp:cNvPr id="0" name=""/>
        <dsp:cNvSpPr/>
      </dsp:nvSpPr>
      <dsp:spPr>
        <a:xfrm>
          <a:off x="4844861" y="2835742"/>
          <a:ext cx="1567591" cy="623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Lapangan kerja</a:t>
          </a:r>
        </a:p>
      </dsp:txBody>
      <dsp:txXfrm>
        <a:off x="4863119" y="2854000"/>
        <a:ext cx="1531075" cy="586863"/>
      </dsp:txXfrm>
    </dsp:sp>
    <dsp:sp modelId="{660D3C5B-2FCA-ED4C-B5A0-D95E7B729E93}">
      <dsp:nvSpPr>
        <dsp:cNvPr id="0" name=""/>
        <dsp:cNvSpPr/>
      </dsp:nvSpPr>
      <dsp:spPr>
        <a:xfrm>
          <a:off x="6677419" y="1692880"/>
          <a:ext cx="1763539" cy="1454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400" kern="1200" dirty="0">
              <a:latin typeface="Cambria" panose="02040503050406030204" pitchFamily="18" charset="0"/>
            </a:rPr>
            <a:t>Seperti firma</a:t>
          </a:r>
        </a:p>
      </dsp:txBody>
      <dsp:txXfrm>
        <a:off x="6710892" y="2038042"/>
        <a:ext cx="1696593" cy="1075915"/>
      </dsp:txXfrm>
    </dsp:sp>
    <dsp:sp modelId="{555CF234-68CC-9B44-A8AF-9FE1F6523BD0}">
      <dsp:nvSpPr>
        <dsp:cNvPr id="0" name=""/>
        <dsp:cNvSpPr/>
      </dsp:nvSpPr>
      <dsp:spPr>
        <a:xfrm>
          <a:off x="7069316" y="1381190"/>
          <a:ext cx="1567591" cy="623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Tidak ada pengumuman</a:t>
          </a:r>
        </a:p>
      </dsp:txBody>
      <dsp:txXfrm>
        <a:off x="7087574" y="1399448"/>
        <a:ext cx="1531075" cy="5868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CB787-DFB8-794B-A4AF-F885A374D305}">
      <dsp:nvSpPr>
        <dsp:cNvPr id="0" name=""/>
        <dsp:cNvSpPr/>
      </dsp:nvSpPr>
      <dsp:spPr>
        <a:xfrm>
          <a:off x="3258899" y="599"/>
          <a:ext cx="4888348" cy="233862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400" kern="1200" dirty="0">
              <a:latin typeface="Cambria" panose="02040503050406030204" pitchFamily="18" charset="0"/>
            </a:rPr>
            <a:t>Tidak </a:t>
          </a:r>
          <a:r>
            <a:rPr lang="id-ID" sz="2400" kern="1200" dirty="0" err="1">
              <a:latin typeface="Cambria" panose="02040503050406030204" pitchFamily="18" charset="0"/>
            </a:rPr>
            <a:t>scr</a:t>
          </a:r>
          <a:r>
            <a:rPr lang="id-ID" sz="2400" kern="1200" dirty="0">
              <a:latin typeface="Cambria" panose="02040503050406030204" pitchFamily="18" charset="0"/>
            </a:rPr>
            <a:t> tegas (tanpa </a:t>
          </a:r>
          <a:r>
            <a:rPr lang="id-ID" sz="2400" kern="1200" dirty="0" err="1">
              <a:latin typeface="Cambria" panose="02040503050406030204" pitchFamily="18" charset="0"/>
            </a:rPr>
            <a:t>rincian</a:t>
          </a:r>
          <a:r>
            <a:rPr lang="id-ID" sz="2400" kern="1200" dirty="0">
              <a:latin typeface="Cambria" panose="02040503050406030204" pitchFamily="18" charset="0"/>
            </a:rPr>
            <a:t>) dalam </a:t>
          </a:r>
          <a:r>
            <a:rPr lang="id-ID" sz="2400" kern="1200" dirty="0" err="1">
              <a:latin typeface="Cambria" panose="02040503050406030204" pitchFamily="18" charset="0"/>
            </a:rPr>
            <a:t>mennetukan</a:t>
          </a:r>
          <a:r>
            <a:rPr lang="id-ID" sz="2400" kern="1200" dirty="0">
              <a:latin typeface="Cambria" panose="02040503050406030204" pitchFamily="18" charset="0"/>
            </a:rPr>
            <a:t> jenis barang serta uang yang dimasukkan ke persekutuan.</a:t>
          </a:r>
        </a:p>
      </dsp:txBody>
      <dsp:txXfrm>
        <a:off x="3258899" y="292928"/>
        <a:ext cx="4011363" cy="1753971"/>
      </dsp:txXfrm>
    </dsp:sp>
    <dsp:sp modelId="{9055913C-4062-A448-B74A-769F3C9F8E6A}">
      <dsp:nvSpPr>
        <dsp:cNvPr id="0" name=""/>
        <dsp:cNvSpPr/>
      </dsp:nvSpPr>
      <dsp:spPr>
        <a:xfrm>
          <a:off x="0" y="599"/>
          <a:ext cx="3258899" cy="23386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800" kern="1200" dirty="0">
              <a:latin typeface="Cambria" panose="02040503050406030204" pitchFamily="18" charset="0"/>
            </a:rPr>
            <a:t>Persekutuan Perdata Umum</a:t>
          </a:r>
        </a:p>
      </dsp:txBody>
      <dsp:txXfrm>
        <a:off x="114162" y="114761"/>
        <a:ext cx="3030575" cy="2110304"/>
      </dsp:txXfrm>
    </dsp:sp>
    <dsp:sp modelId="{AD25CA54-637A-124C-8DA7-23721E897F99}">
      <dsp:nvSpPr>
        <dsp:cNvPr id="0" name=""/>
        <dsp:cNvSpPr/>
      </dsp:nvSpPr>
      <dsp:spPr>
        <a:xfrm>
          <a:off x="3258899" y="2573091"/>
          <a:ext cx="4888348" cy="233862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400" kern="1200" dirty="0">
              <a:latin typeface="Cambria" panose="02040503050406030204" pitchFamily="18" charset="0"/>
            </a:rPr>
            <a:t>Secara tegas ditentukan jenis barang serta nominal uang yang dimasukkan ke persekutuan.</a:t>
          </a:r>
        </a:p>
      </dsp:txBody>
      <dsp:txXfrm>
        <a:off x="3258899" y="2865420"/>
        <a:ext cx="4011363" cy="1753971"/>
      </dsp:txXfrm>
    </dsp:sp>
    <dsp:sp modelId="{A2223601-5AE8-7543-8892-0F55BBABC241}">
      <dsp:nvSpPr>
        <dsp:cNvPr id="0" name=""/>
        <dsp:cNvSpPr/>
      </dsp:nvSpPr>
      <dsp:spPr>
        <a:xfrm>
          <a:off x="0" y="2573091"/>
          <a:ext cx="3258899" cy="2338628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800" kern="1200" dirty="0">
              <a:latin typeface="Cambria" panose="02040503050406030204" pitchFamily="18" charset="0"/>
            </a:rPr>
            <a:t>Persekutuan Perdata Khusus</a:t>
          </a:r>
        </a:p>
      </dsp:txBody>
      <dsp:txXfrm>
        <a:off x="114162" y="2687253"/>
        <a:ext cx="3030575" cy="21103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B6752-08BA-5F4F-A1BA-6813E40F7D9E}">
      <dsp:nvSpPr>
        <dsp:cNvPr id="0" name=""/>
        <dsp:cNvSpPr/>
      </dsp:nvSpPr>
      <dsp:spPr>
        <a:xfrm>
          <a:off x="2766493" y="2600525"/>
          <a:ext cx="157424" cy="15742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5E6040-C6FA-3045-B944-846629D518C3}">
      <dsp:nvSpPr>
        <dsp:cNvPr id="0" name=""/>
        <dsp:cNvSpPr/>
      </dsp:nvSpPr>
      <dsp:spPr>
        <a:xfrm>
          <a:off x="2628589" y="2821523"/>
          <a:ext cx="157424" cy="15742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0A0267-B847-3E4C-9616-1DCACD8B3DED}">
      <dsp:nvSpPr>
        <dsp:cNvPr id="0" name=""/>
        <dsp:cNvSpPr/>
      </dsp:nvSpPr>
      <dsp:spPr>
        <a:xfrm>
          <a:off x="2464237" y="3012860"/>
          <a:ext cx="157424" cy="15742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D7E14E-AC19-884E-80E0-D0CDA6CFE0E3}">
      <dsp:nvSpPr>
        <dsp:cNvPr id="0" name=""/>
        <dsp:cNvSpPr/>
      </dsp:nvSpPr>
      <dsp:spPr>
        <a:xfrm>
          <a:off x="2660704" y="376338"/>
          <a:ext cx="157424" cy="1574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887FA6-8A02-EA4A-ACCB-DFCC0CED4EB7}">
      <dsp:nvSpPr>
        <dsp:cNvPr id="0" name=""/>
        <dsp:cNvSpPr/>
      </dsp:nvSpPr>
      <dsp:spPr>
        <a:xfrm>
          <a:off x="2871023" y="251008"/>
          <a:ext cx="157424" cy="15742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C5D1EA-0371-B049-AFA6-3509E56402E4}">
      <dsp:nvSpPr>
        <dsp:cNvPr id="0" name=""/>
        <dsp:cNvSpPr/>
      </dsp:nvSpPr>
      <dsp:spPr>
        <a:xfrm>
          <a:off x="3080713" y="125678"/>
          <a:ext cx="157424" cy="15742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83D90C-C2D2-0F4E-B401-384AEEEE5666}">
      <dsp:nvSpPr>
        <dsp:cNvPr id="0" name=""/>
        <dsp:cNvSpPr/>
      </dsp:nvSpPr>
      <dsp:spPr>
        <a:xfrm>
          <a:off x="3290403" y="251008"/>
          <a:ext cx="157424" cy="15742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5383DD-54A2-D044-9B5E-69DA8D1A31D2}">
      <dsp:nvSpPr>
        <dsp:cNvPr id="0" name=""/>
        <dsp:cNvSpPr/>
      </dsp:nvSpPr>
      <dsp:spPr>
        <a:xfrm>
          <a:off x="3500722" y="376338"/>
          <a:ext cx="157424" cy="15742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DCBD6F-3EED-7B4A-BC82-D48CA06501AD}">
      <dsp:nvSpPr>
        <dsp:cNvPr id="0" name=""/>
        <dsp:cNvSpPr/>
      </dsp:nvSpPr>
      <dsp:spPr>
        <a:xfrm>
          <a:off x="3080713" y="390124"/>
          <a:ext cx="157424" cy="1574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CED8E5-266D-5543-98D9-2C467E5B6123}">
      <dsp:nvSpPr>
        <dsp:cNvPr id="0" name=""/>
        <dsp:cNvSpPr/>
      </dsp:nvSpPr>
      <dsp:spPr>
        <a:xfrm>
          <a:off x="3080713" y="654570"/>
          <a:ext cx="157424" cy="15742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B57893-E80E-3942-AE1A-CB60EC9998CC}">
      <dsp:nvSpPr>
        <dsp:cNvPr id="0" name=""/>
        <dsp:cNvSpPr/>
      </dsp:nvSpPr>
      <dsp:spPr>
        <a:xfrm>
          <a:off x="1799905" y="3587879"/>
          <a:ext cx="3395336" cy="91073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868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300" kern="1200" dirty="0">
              <a:latin typeface="Cambria" panose="02040503050406030204" pitchFamily="18" charset="0"/>
            </a:rPr>
            <a:t>Non </a:t>
          </a:r>
          <a:r>
            <a:rPr lang="id-ID" sz="3300" kern="1200" dirty="0" err="1">
              <a:latin typeface="Cambria" panose="02040503050406030204" pitchFamily="18" charset="0"/>
            </a:rPr>
            <a:t>Komersil</a:t>
          </a:r>
          <a:endParaRPr lang="id-ID" sz="3300" kern="1200" dirty="0">
            <a:latin typeface="Cambria" panose="02040503050406030204" pitchFamily="18" charset="0"/>
          </a:endParaRPr>
        </a:p>
      </dsp:txBody>
      <dsp:txXfrm>
        <a:off x="1844363" y="3632337"/>
        <a:ext cx="3306420" cy="821814"/>
      </dsp:txXfrm>
    </dsp:sp>
    <dsp:sp modelId="{D477F82E-A5FF-5F43-A4CA-5C1858D01226}">
      <dsp:nvSpPr>
        <dsp:cNvPr id="0" name=""/>
        <dsp:cNvSpPr/>
      </dsp:nvSpPr>
      <dsp:spPr>
        <a:xfrm>
          <a:off x="858505" y="2695530"/>
          <a:ext cx="1574247" cy="1574143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13BE07-9FAA-D74A-B689-72855DAD4E1B}">
      <dsp:nvSpPr>
        <dsp:cNvPr id="0" name=""/>
        <dsp:cNvSpPr/>
      </dsp:nvSpPr>
      <dsp:spPr>
        <a:xfrm>
          <a:off x="3234989" y="1806524"/>
          <a:ext cx="3395336" cy="91073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868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300" kern="1200" dirty="0" err="1">
              <a:latin typeface="Cambria" panose="02040503050406030204" pitchFamily="18" charset="0"/>
            </a:rPr>
            <a:t>Komersil</a:t>
          </a:r>
          <a:endParaRPr lang="id-ID" sz="3300" kern="1200" dirty="0">
            <a:latin typeface="Cambria" panose="02040503050406030204" pitchFamily="18" charset="0"/>
          </a:endParaRPr>
        </a:p>
      </dsp:txBody>
      <dsp:txXfrm>
        <a:off x="3279447" y="1850982"/>
        <a:ext cx="3306420" cy="821814"/>
      </dsp:txXfrm>
    </dsp:sp>
    <dsp:sp modelId="{5BF49544-FA45-FE45-B404-266CFDDD2122}">
      <dsp:nvSpPr>
        <dsp:cNvPr id="0" name=""/>
        <dsp:cNvSpPr/>
      </dsp:nvSpPr>
      <dsp:spPr>
        <a:xfrm>
          <a:off x="2293589" y="914175"/>
          <a:ext cx="1574247" cy="1574143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26CBD-E58E-1D4C-94E5-CC200DF33F11}">
      <dsp:nvSpPr>
        <dsp:cNvPr id="0" name=""/>
        <dsp:cNvSpPr/>
      </dsp:nvSpPr>
      <dsp:spPr>
        <a:xfrm>
          <a:off x="4718" y="2199707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 err="1">
              <a:latin typeface="Cambria" panose="02040503050406030204" pitchFamily="18" charset="0"/>
            </a:rPr>
            <a:t>Tanggungjawab</a:t>
          </a:r>
          <a:endParaRPr lang="id-ID" sz="1900" kern="1200" dirty="0">
            <a:latin typeface="Cambria" panose="02040503050406030204" pitchFamily="18" charset="0"/>
          </a:endParaRPr>
        </a:p>
      </dsp:txBody>
      <dsp:txXfrm>
        <a:off x="38260" y="2233249"/>
        <a:ext cx="2223318" cy="1078117"/>
      </dsp:txXfrm>
    </dsp:sp>
    <dsp:sp modelId="{248D9785-9DCB-E44D-B081-2123592A0B79}">
      <dsp:nvSpPr>
        <dsp:cNvPr id="0" name=""/>
        <dsp:cNvSpPr/>
      </dsp:nvSpPr>
      <dsp:spPr>
        <a:xfrm rot="18289469">
          <a:off x="1951049" y="2095228"/>
          <a:ext cx="1604304" cy="37177"/>
        </a:xfrm>
        <a:custGeom>
          <a:avLst/>
          <a:gdLst/>
          <a:ahLst/>
          <a:cxnLst/>
          <a:rect l="0" t="0" r="0" b="0"/>
          <a:pathLst>
            <a:path>
              <a:moveTo>
                <a:pt x="0" y="18588"/>
              </a:moveTo>
              <a:lnTo>
                <a:pt x="1604304" y="18588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2713094" y="2073709"/>
        <a:ext cx="80215" cy="80215"/>
      </dsp:txXfrm>
    </dsp:sp>
    <dsp:sp modelId="{6BD8F203-D381-5446-AD84-21FE111832A7}">
      <dsp:nvSpPr>
        <dsp:cNvPr id="0" name=""/>
        <dsp:cNvSpPr/>
      </dsp:nvSpPr>
      <dsp:spPr>
        <a:xfrm>
          <a:off x="3211282" y="882725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Internal</a:t>
          </a:r>
        </a:p>
      </dsp:txBody>
      <dsp:txXfrm>
        <a:off x="3244824" y="916267"/>
        <a:ext cx="2223318" cy="1078117"/>
      </dsp:txXfrm>
    </dsp:sp>
    <dsp:sp modelId="{C533E2B8-0984-1249-A475-671BAE0B6FA6}">
      <dsp:nvSpPr>
        <dsp:cNvPr id="0" name=""/>
        <dsp:cNvSpPr/>
      </dsp:nvSpPr>
      <dsp:spPr>
        <a:xfrm rot="19457599">
          <a:off x="5395638" y="1107492"/>
          <a:ext cx="1128255" cy="37177"/>
        </a:xfrm>
        <a:custGeom>
          <a:avLst/>
          <a:gdLst/>
          <a:ahLst/>
          <a:cxnLst/>
          <a:rect l="0" t="0" r="0" b="0"/>
          <a:pathLst>
            <a:path>
              <a:moveTo>
                <a:pt x="0" y="18588"/>
              </a:moveTo>
              <a:lnTo>
                <a:pt x="1128255" y="1858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5931559" y="1097874"/>
        <a:ext cx="56412" cy="56412"/>
      </dsp:txXfrm>
    </dsp:sp>
    <dsp:sp modelId="{70909819-9BA4-B64D-B749-F0BFB1433477}">
      <dsp:nvSpPr>
        <dsp:cNvPr id="0" name=""/>
        <dsp:cNvSpPr/>
      </dsp:nvSpPr>
      <dsp:spPr>
        <a:xfrm>
          <a:off x="6417846" y="224234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Pengurus melakukan setiap tindakan </a:t>
          </a:r>
          <a:r>
            <a:rPr lang="id-ID" sz="1900" kern="1200" dirty="0" err="1">
              <a:latin typeface="Cambria" panose="02040503050406030204" pitchFamily="18" charset="0"/>
            </a:rPr>
            <a:t>dg</a:t>
          </a:r>
          <a:r>
            <a:rPr lang="id-ID" sz="1900" kern="1200" dirty="0">
              <a:latin typeface="Cambria" panose="02040503050406030204" pitchFamily="18" charset="0"/>
            </a:rPr>
            <a:t> itikad baik</a:t>
          </a:r>
        </a:p>
      </dsp:txBody>
      <dsp:txXfrm>
        <a:off x="6451388" y="257776"/>
        <a:ext cx="2223318" cy="1078117"/>
      </dsp:txXfrm>
    </dsp:sp>
    <dsp:sp modelId="{9FB1FA5B-5736-7245-BE7A-EDBBEBF19017}">
      <dsp:nvSpPr>
        <dsp:cNvPr id="0" name=""/>
        <dsp:cNvSpPr/>
      </dsp:nvSpPr>
      <dsp:spPr>
        <a:xfrm rot="2142401">
          <a:off x="5395638" y="1765982"/>
          <a:ext cx="1128255" cy="37177"/>
        </a:xfrm>
        <a:custGeom>
          <a:avLst/>
          <a:gdLst/>
          <a:ahLst/>
          <a:cxnLst/>
          <a:rect l="0" t="0" r="0" b="0"/>
          <a:pathLst>
            <a:path>
              <a:moveTo>
                <a:pt x="0" y="18588"/>
              </a:moveTo>
              <a:lnTo>
                <a:pt x="1128255" y="1858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5931559" y="1756365"/>
        <a:ext cx="56412" cy="56412"/>
      </dsp:txXfrm>
    </dsp:sp>
    <dsp:sp modelId="{BD40C9CC-421A-5A4A-8B2D-412EE593986E}">
      <dsp:nvSpPr>
        <dsp:cNvPr id="0" name=""/>
        <dsp:cNvSpPr/>
      </dsp:nvSpPr>
      <dsp:spPr>
        <a:xfrm>
          <a:off x="6417846" y="1541216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Setiap mitra bertindak </a:t>
          </a:r>
          <a:r>
            <a:rPr lang="id-ID" sz="1900" kern="1200" dirty="0" err="1">
              <a:latin typeface="Cambria" panose="02040503050406030204" pitchFamily="18" charset="0"/>
            </a:rPr>
            <a:t>a.n</a:t>
          </a:r>
          <a:r>
            <a:rPr lang="id-ID" sz="1900" kern="1200" dirty="0">
              <a:latin typeface="Cambria" panose="02040503050406030204" pitchFamily="18" charset="0"/>
            </a:rPr>
            <a:t> persekutuan</a:t>
          </a:r>
        </a:p>
      </dsp:txBody>
      <dsp:txXfrm>
        <a:off x="6451388" y="1574758"/>
        <a:ext cx="2223318" cy="1078117"/>
      </dsp:txXfrm>
    </dsp:sp>
    <dsp:sp modelId="{3733F537-592B-2F48-808F-0A6F10CDEB99}">
      <dsp:nvSpPr>
        <dsp:cNvPr id="0" name=""/>
        <dsp:cNvSpPr/>
      </dsp:nvSpPr>
      <dsp:spPr>
        <a:xfrm rot="3310531">
          <a:off x="1951049" y="3412209"/>
          <a:ext cx="1604304" cy="37177"/>
        </a:xfrm>
        <a:custGeom>
          <a:avLst/>
          <a:gdLst/>
          <a:ahLst/>
          <a:cxnLst/>
          <a:rect l="0" t="0" r="0" b="0"/>
          <a:pathLst>
            <a:path>
              <a:moveTo>
                <a:pt x="0" y="18588"/>
              </a:moveTo>
              <a:lnTo>
                <a:pt x="1604304" y="18588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2713094" y="3390691"/>
        <a:ext cx="80215" cy="80215"/>
      </dsp:txXfrm>
    </dsp:sp>
    <dsp:sp modelId="{0763DB91-F77F-E241-8637-4AE41029F087}">
      <dsp:nvSpPr>
        <dsp:cNvPr id="0" name=""/>
        <dsp:cNvSpPr/>
      </dsp:nvSpPr>
      <dsp:spPr>
        <a:xfrm>
          <a:off x="3211282" y="3516688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Eksternal</a:t>
          </a:r>
        </a:p>
      </dsp:txBody>
      <dsp:txXfrm>
        <a:off x="3244824" y="3550230"/>
        <a:ext cx="2223318" cy="1078117"/>
      </dsp:txXfrm>
    </dsp:sp>
    <dsp:sp modelId="{9BF6D8CF-3D49-434A-8C45-AB3C57AA7C7A}">
      <dsp:nvSpPr>
        <dsp:cNvPr id="0" name=""/>
        <dsp:cNvSpPr/>
      </dsp:nvSpPr>
      <dsp:spPr>
        <a:xfrm rot="19457599">
          <a:off x="5395638" y="3741455"/>
          <a:ext cx="1128255" cy="37177"/>
        </a:xfrm>
        <a:custGeom>
          <a:avLst/>
          <a:gdLst/>
          <a:ahLst/>
          <a:cxnLst/>
          <a:rect l="0" t="0" r="0" b="0"/>
          <a:pathLst>
            <a:path>
              <a:moveTo>
                <a:pt x="0" y="18588"/>
              </a:moveTo>
              <a:lnTo>
                <a:pt x="1128255" y="1858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5931559" y="3731837"/>
        <a:ext cx="56412" cy="56412"/>
      </dsp:txXfrm>
    </dsp:sp>
    <dsp:sp modelId="{857F14E7-64D2-AD46-AE60-58F44EB50953}">
      <dsp:nvSpPr>
        <dsp:cNvPr id="0" name=""/>
        <dsp:cNvSpPr/>
      </dsp:nvSpPr>
      <dsp:spPr>
        <a:xfrm>
          <a:off x="6417846" y="2858198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Mitra tidak terikat masing2 tuk seluruh hutang persekutuan</a:t>
          </a:r>
        </a:p>
      </dsp:txBody>
      <dsp:txXfrm>
        <a:off x="6451388" y="2891740"/>
        <a:ext cx="2223318" cy="1078117"/>
      </dsp:txXfrm>
    </dsp:sp>
    <dsp:sp modelId="{4D24BA7A-CF9E-2542-BE50-C6C0CED2DFC6}">
      <dsp:nvSpPr>
        <dsp:cNvPr id="0" name=""/>
        <dsp:cNvSpPr/>
      </dsp:nvSpPr>
      <dsp:spPr>
        <a:xfrm rot="2142401">
          <a:off x="5395638" y="4399946"/>
          <a:ext cx="1128255" cy="37177"/>
        </a:xfrm>
        <a:custGeom>
          <a:avLst/>
          <a:gdLst/>
          <a:ahLst/>
          <a:cxnLst/>
          <a:rect l="0" t="0" r="0" b="0"/>
          <a:pathLst>
            <a:path>
              <a:moveTo>
                <a:pt x="0" y="18588"/>
              </a:moveTo>
              <a:lnTo>
                <a:pt x="1128255" y="1858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5931559" y="4390328"/>
        <a:ext cx="56412" cy="56412"/>
      </dsp:txXfrm>
    </dsp:sp>
    <dsp:sp modelId="{283F6069-F6C4-A746-A038-C163A6F62765}">
      <dsp:nvSpPr>
        <dsp:cNvPr id="0" name=""/>
        <dsp:cNvSpPr/>
      </dsp:nvSpPr>
      <dsp:spPr>
        <a:xfrm>
          <a:off x="6417846" y="4175179"/>
          <a:ext cx="2290402" cy="11452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Cambria" panose="02040503050406030204" pitchFamily="18" charset="0"/>
            </a:rPr>
            <a:t>Masing2 mitra tidak bisa mengikat mitra lainnya tanpa surat kuasa</a:t>
          </a:r>
        </a:p>
      </dsp:txBody>
      <dsp:txXfrm>
        <a:off x="6451388" y="4208721"/>
        <a:ext cx="2223318" cy="10781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21942-E33C-3849-BBAC-7FCCCEF4E0A0}">
      <dsp:nvSpPr>
        <dsp:cNvPr id="0" name=""/>
        <dsp:cNvSpPr/>
      </dsp:nvSpPr>
      <dsp:spPr>
        <a:xfrm>
          <a:off x="4526" y="0"/>
          <a:ext cx="2715768" cy="2219658"/>
        </a:xfrm>
        <a:prstGeom prst="up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0C7BDF-C2CF-5B4F-98BC-36972AD0A6AF}">
      <dsp:nvSpPr>
        <dsp:cNvPr id="0" name=""/>
        <dsp:cNvSpPr/>
      </dsp:nvSpPr>
      <dsp:spPr>
        <a:xfrm>
          <a:off x="2801767" y="0"/>
          <a:ext cx="4608576" cy="2219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0" rIns="248920" bIns="24892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500" kern="1200" dirty="0">
              <a:latin typeface="Cambria" panose="02040503050406030204" pitchFamily="18" charset="0"/>
            </a:rPr>
            <a:t>Sumber modalnya didapat dari para anggota</a:t>
          </a:r>
        </a:p>
      </dsp:txBody>
      <dsp:txXfrm>
        <a:off x="2801767" y="0"/>
        <a:ext cx="4608576" cy="2219658"/>
      </dsp:txXfrm>
    </dsp:sp>
    <dsp:sp modelId="{5E65D830-AB54-6E4A-A2BF-BA945164F040}">
      <dsp:nvSpPr>
        <dsp:cNvPr id="0" name=""/>
        <dsp:cNvSpPr/>
      </dsp:nvSpPr>
      <dsp:spPr>
        <a:xfrm>
          <a:off x="819256" y="2404629"/>
          <a:ext cx="2715768" cy="2219658"/>
        </a:xfrm>
        <a:prstGeom prst="down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22AE3-CC1D-DB4A-BF56-63B33E262165}">
      <dsp:nvSpPr>
        <dsp:cNvPr id="0" name=""/>
        <dsp:cNvSpPr/>
      </dsp:nvSpPr>
      <dsp:spPr>
        <a:xfrm>
          <a:off x="3616497" y="2404629"/>
          <a:ext cx="4608576" cy="2219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0" rIns="248920" bIns="24892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500" kern="1200" dirty="0">
              <a:latin typeface="Cambria" panose="02040503050406030204" pitchFamily="18" charset="0"/>
            </a:rPr>
            <a:t>Persekutuan perdata tidak perlu mengumpulkan modal dari pihak luar</a:t>
          </a:r>
        </a:p>
      </dsp:txBody>
      <dsp:txXfrm>
        <a:off x="3616497" y="2404629"/>
        <a:ext cx="4608576" cy="2219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Persekutuan Perdata (</a:t>
            </a:r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Pengurusan Persekutuan perdata</a:t>
            </a:r>
          </a:p>
          <a:p>
            <a:pPr algn="l"/>
            <a:r>
              <a:rPr lang="id-ID" dirty="0">
                <a:latin typeface="Cambria" panose="02040503050406030204" pitchFamily="18" charset="0"/>
              </a:rPr>
              <a:t>(</a:t>
            </a:r>
            <a:r>
              <a:rPr lang="id-ID" dirty="0" err="1">
                <a:latin typeface="Cambria" panose="02040503050406030204" pitchFamily="18" charset="0"/>
              </a:rPr>
              <a:t>Ps</a:t>
            </a:r>
            <a:r>
              <a:rPr lang="id-ID" dirty="0">
                <a:latin typeface="Cambria" panose="02040503050406030204" pitchFamily="18" charset="0"/>
              </a:rPr>
              <a:t>. 1636-1639 </a:t>
            </a:r>
            <a:r>
              <a:rPr lang="id-ID" dirty="0" err="1">
                <a:latin typeface="Cambria" panose="02040503050406030204" pitchFamily="18" charset="0"/>
              </a:rPr>
              <a:t>kuh</a:t>
            </a:r>
            <a:r>
              <a:rPr lang="id-ID" dirty="0">
                <a:latin typeface="Cambria" panose="02040503050406030204" pitchFamily="18" charset="0"/>
              </a:rPr>
              <a:t> perdata)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44216"/>
            <a:ext cx="8229600" cy="4565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 dari sekutu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Statuter: Sekutu yang mengurus persekutuan perdata yang diatur dalam akta pendirian.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Mandater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Sekutu yang mengurus persekutuan perdata yang diatur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akta tersendiri (khusus) setelah persekutuan berdiri.</a:t>
            </a:r>
          </a:p>
          <a:p>
            <a:pPr algn="just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 bukan sekutu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luar yang dianggap cakap dan diangkat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pengurus persekutuan perdata yang ditetapkan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akta perjanjian khusus atau ditetapkan dalam akta pendirian.</a:t>
            </a:r>
          </a:p>
        </p:txBody>
      </p:sp>
    </p:spTree>
    <p:extLst>
      <p:ext uri="{BB962C8B-B14F-4D97-AF65-F5344CB8AC3E}">
        <p14:creationId xmlns:p14="http://schemas.microsoft.com/office/powerpoint/2010/main" val="185526035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8FB3988-E9E3-984B-8C5E-E100B23BA500}"/>
              </a:ext>
            </a:extLst>
          </p:cNvPr>
          <p:cNvGraphicFramePr/>
          <p:nvPr/>
        </p:nvGraphicFramePr>
        <p:xfrm>
          <a:off x="179512" y="692696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52294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Pembagian Keuntungan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28192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 Utama: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 harus dibagi, kerugian tidak harus dibagi.</a:t>
            </a:r>
          </a:p>
          <a:p>
            <a:pPr algn="just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1633-1635 KUH Perdata: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 dalam perjanjian pendirian persekutuan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333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Ketentuan Pemasukan/</a:t>
            </a:r>
            <a:r>
              <a:rPr lang="id-ID" dirty="0" err="1">
                <a:latin typeface="Cambria" panose="02040503050406030204" pitchFamily="18" charset="0"/>
              </a:rPr>
              <a:t>Inbreng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Uang, pemasukan uang harus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dimasukan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tepat pada waktunya. Keterlambatan dari pada itu akan memberikan kewajiban kepada anggota yang bersangkutan sebagai berhutang bunga semenjak pemasukan itu seharusnya sudah dipenuhi.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 atau benda pemasukan yang serupa barang atau benda, penyerahannya harus menurut cara-cara yang ditentukan untuk tiap-tiap barang bersangkutan. Penyerahannya haruslah dalam keadaan aman terhadap pemakaian benda tersebut, serta bebas terhadap cacat tersembunyi.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 kerja atau kerajinan, pemasukan jenis ini haruslah dipergunakan sesuai dengan tujuan Perserikatan Perdata, dan hasil dari tenaga kerja itu harus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dimasukan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kedalam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perserikatan.</a:t>
            </a:r>
          </a:p>
        </p:txBody>
      </p:sp>
    </p:spTree>
    <p:extLst>
      <p:ext uri="{BB962C8B-B14F-4D97-AF65-F5344CB8AC3E}">
        <p14:creationId xmlns:p14="http://schemas.microsoft.com/office/powerpoint/2010/main" val="312403557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8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sz="3200" dirty="0">
                <a:latin typeface="Cambria" panose="02040503050406030204" pitchFamily="18" charset="0"/>
              </a:rPr>
              <a:t>Pemeliharaan/</a:t>
            </a:r>
            <a:r>
              <a:rPr lang="id-ID" sz="3200" dirty="0" err="1">
                <a:latin typeface="Cambria" panose="02040503050406030204" pitchFamily="18" charset="0"/>
              </a:rPr>
              <a:t>Beheer</a:t>
            </a:r>
            <a:r>
              <a:rPr lang="id-ID" sz="3200" dirty="0">
                <a:latin typeface="Cambria" panose="02040503050406030204" pitchFamily="18" charset="0"/>
              </a:rPr>
              <a:t>, (Perhatikan </a:t>
            </a:r>
            <a:r>
              <a:rPr lang="id-ID" sz="3200" dirty="0" err="1">
                <a:latin typeface="Cambria" panose="02040503050406030204" pitchFamily="18" charset="0"/>
              </a:rPr>
              <a:t>Pasal-Pasal</a:t>
            </a:r>
            <a:r>
              <a:rPr lang="id-ID" sz="3200" dirty="0">
                <a:latin typeface="Cambria" panose="02040503050406030204" pitchFamily="18" charset="0"/>
              </a:rPr>
              <a:t> 1636 </a:t>
            </a:r>
            <a:r>
              <a:rPr lang="id-ID" sz="3200" dirty="0" err="1">
                <a:latin typeface="Cambria" panose="02040503050406030204" pitchFamily="18" charset="0"/>
              </a:rPr>
              <a:t>S</a:t>
            </a:r>
            <a:r>
              <a:rPr lang="id-ID" sz="3200" dirty="0">
                <a:latin typeface="Cambria" panose="02040503050406030204" pitchFamily="18" charset="0"/>
              </a:rPr>
              <a:t>/D 1639 </a:t>
            </a:r>
            <a:r>
              <a:rPr lang="id-ID" sz="3200" dirty="0" err="1">
                <a:latin typeface="Cambria" panose="02040503050406030204" pitchFamily="18" charset="0"/>
              </a:rPr>
              <a:t>KUHPerdata</a:t>
            </a:r>
            <a:r>
              <a:rPr lang="id-ID" sz="3200" dirty="0">
                <a:latin typeface="Cambria" panose="02040503050406030204" pitchFamily="18" charset="0"/>
              </a:rPr>
              <a:t>).</a:t>
            </a:r>
            <a:endParaRPr lang="id-ID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 anggota berkuasa mengurus/memelihara.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 anggota boleh memakai barang-barang kekayaan perserikatan sesuai dengan tujuan perserikatan.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 anggota harus memikul biaya untuk pemeliharaan.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 anggota tidak boleh memperlakukan barang tak bergerak dari perserikatan yang baru (mengubah wujud) meskipun menguntungkan perserikatan.</a:t>
            </a:r>
          </a:p>
        </p:txBody>
      </p:sp>
    </p:spTree>
    <p:extLst>
      <p:ext uri="{BB962C8B-B14F-4D97-AF65-F5344CB8AC3E}">
        <p14:creationId xmlns:p14="http://schemas.microsoft.com/office/powerpoint/2010/main" val="172701635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8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sz="3200" dirty="0">
                <a:latin typeface="Cambria" panose="02040503050406030204" pitchFamily="18" charset="0"/>
              </a:rPr>
              <a:t>Berakhirnya Perserikatan Perdata</a:t>
            </a:r>
          </a:p>
          <a:p>
            <a:pPr algn="l"/>
            <a:r>
              <a:rPr lang="id-ID" sz="3200" dirty="0">
                <a:latin typeface="Cambria" panose="02040503050406030204" pitchFamily="18" charset="0"/>
              </a:rPr>
              <a:t>(Pasal 1646 </a:t>
            </a:r>
            <a:r>
              <a:rPr lang="id-ID" sz="3200" dirty="0" err="1">
                <a:latin typeface="Cambria" panose="02040503050406030204" pitchFamily="18" charset="0"/>
              </a:rPr>
              <a:t>s</a:t>
            </a:r>
            <a:r>
              <a:rPr lang="id-ID" sz="3200" dirty="0">
                <a:latin typeface="Cambria" panose="02040503050406030204" pitchFamily="18" charset="0"/>
              </a:rPr>
              <a:t>/d 1652 KUH Perdata)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Tenggang waktu yang telah ditetapkan berlakunya perserikatan perdata/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sudah habis.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 benda atau telah diselesaikannya perbuatan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menjadi obyek dari pada perserikatan perdata/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itu.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 kemauan salah seorang anggota atau beberapa anggota. Hanya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berlakubagi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tidak ditentukan lamanya. Dalam hal ini harus dilakukan secara jujur dengan memberikan tenggang waktu penghentian yang layak.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Salah seorang anggota meninggal dunia, ditaruh dibawa pengampunan atau dinyatakan pailit.</a:t>
            </a:r>
          </a:p>
        </p:txBody>
      </p:sp>
    </p:spTree>
    <p:extLst>
      <p:ext uri="{BB962C8B-B14F-4D97-AF65-F5344CB8AC3E}">
        <p14:creationId xmlns:p14="http://schemas.microsoft.com/office/powerpoint/2010/main" val="277789260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3200" dirty="0" err="1">
                <a:latin typeface="Cambria" panose="02040503050406030204" pitchFamily="18" charset="0"/>
              </a:rPr>
              <a:t>Maatschap</a:t>
            </a:r>
            <a:r>
              <a:rPr lang="id-ID" sz="3200" dirty="0">
                <a:latin typeface="Cambria" panose="02040503050406030204" pitchFamily="18" charset="0"/>
              </a:rPr>
              <a:t> dan Firma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528192"/>
            <a:ext cx="8589640" cy="4781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Firma adalah juga </a:t>
            </a:r>
            <a:r>
              <a:rPr lang="id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endParaRPr lang="id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Firma adalah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menjalankan perusahaan di bawah satu nama bersama.</a:t>
            </a:r>
          </a:p>
          <a:p>
            <a:pPr algn="just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 pada Pihak Eksternal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 akibat perbuatan hukum sekutu pada pihak ketiga hanya menjadi tanggung jawab pada dirinya. Sekutu lain bisa terlibat tanggung jawab hanya jika memberikan kuasa.</a:t>
            </a:r>
          </a:p>
          <a:p>
            <a:pPr algn="just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Pembubaran dan Kepailitan</a:t>
            </a:r>
          </a:p>
          <a:p>
            <a:pPr algn="just"/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Firma bisa bubar dengan alasan yang sama. Semuanya berkaitan dengan kesepakatan para sekutu yang dibuat saat pendirian dan dituangkan dalam akta pendirian.</a:t>
            </a:r>
          </a:p>
        </p:txBody>
      </p:sp>
    </p:spTree>
    <p:extLst>
      <p:ext uri="{BB962C8B-B14F-4D97-AF65-F5344CB8AC3E}">
        <p14:creationId xmlns:p14="http://schemas.microsoft.com/office/powerpoint/2010/main" val="198121680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8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3200" dirty="0">
                <a:latin typeface="Cambria" panose="02040503050406030204" pitchFamily="18" charset="0"/>
              </a:rPr>
              <a:t>Kelebihan Persekutuan Perdata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F483B1A-1FD3-6645-969B-237CE580E2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306733"/>
              </p:ext>
            </p:extLst>
          </p:nvPr>
        </p:nvGraphicFramePr>
        <p:xfrm>
          <a:off x="457200" y="1397000"/>
          <a:ext cx="8229600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923623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8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3200" dirty="0">
                <a:latin typeface="Cambria" panose="02040503050406030204" pitchFamily="18" charset="0"/>
              </a:rPr>
              <a:t>Kekurangan Persekutuan Perdata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6BF076-0EE8-2C4E-B476-5122252047CD}"/>
              </a:ext>
            </a:extLst>
          </p:cNvPr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 jawabnya bersifat tidak terbatas.</a:t>
            </a:r>
          </a:p>
          <a:p>
            <a:pPr algn="just"/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suatu perusahaan yang dibangun oleh 3 sekutu dan gagal, setelahnya memiliki utang yang sangat tinggi, kemudian 2 antara sekutu tersebut tidak memiliki harta yang cukup untuk melunasinya, maka kreditur akan menagih seluruh hutang kepada pihak 3 sekutu.</a:t>
            </a:r>
          </a:p>
        </p:txBody>
      </p:sp>
    </p:spTree>
    <p:extLst>
      <p:ext uri="{BB962C8B-B14F-4D97-AF65-F5344CB8AC3E}">
        <p14:creationId xmlns:p14="http://schemas.microsoft.com/office/powerpoint/2010/main" val="428708174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 dan Pengaturan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Maatschap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adalah suatu persetujuan dengan mana dua orang atau lebih mengikatkan diri untuk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memasukan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sesuatu ke dalam persekutuan dengan maksud untuk membagi keuntungan yang terjadi karenanya (Pasal 1618 KUH Perdata).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hukum: Pasal 1618 </a:t>
            </a:r>
            <a:r>
              <a:rPr lang="id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/d 1652 KUH Perdata.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 err="1">
                <a:latin typeface="Cambria" panose="02040503050406030204" pitchFamily="18" charset="0"/>
              </a:rPr>
              <a:t>Unsur-Unsur</a:t>
            </a:r>
            <a:r>
              <a:rPr lang="id-ID" dirty="0">
                <a:latin typeface="Cambria" panose="02040503050406030204" pitchFamily="18" charset="0"/>
              </a:rPr>
              <a:t> Persekutuan Perdata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pembentukkannya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perjanjian timbal balik.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Memasukkan sesuatu (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inbreng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 Uang, barang, tenaga.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 mencari keuntungan dan manfaat.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 err="1">
                <a:latin typeface="Cambria" panose="02040503050406030204" pitchFamily="18" charset="0"/>
              </a:rPr>
              <a:t>Unsur-Unsur</a:t>
            </a:r>
            <a:r>
              <a:rPr lang="id-ID" dirty="0">
                <a:latin typeface="Cambria" panose="02040503050406030204" pitchFamily="18" charset="0"/>
              </a:rPr>
              <a:t> Persekutuan Perdata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E3957A8-C9FC-F740-ABC7-92642CBF07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9080497"/>
              </p:ext>
            </p:extLst>
          </p:nvPr>
        </p:nvGraphicFramePr>
        <p:xfrm>
          <a:off x="457200" y="1397000"/>
          <a:ext cx="822960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r>
              <a:rPr lang="id-ID" dirty="0" err="1"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Maatschap</a:t>
            </a:r>
            <a:r>
              <a:rPr lang="id-ID" dirty="0"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 </a:t>
            </a:r>
            <a:r>
              <a:rPr lang="id-ID" dirty="0" err="1"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sbg</a:t>
            </a:r>
            <a:r>
              <a:rPr lang="id-ID" dirty="0"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 organisasi sederhana</a:t>
            </a:r>
            <a:endParaRPr lang="id-ID" dirty="0">
              <a:latin typeface="Cambria" panose="02040503050406030204" pitchFamily="18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14856A2-15F2-1D42-9FC0-43DD738946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0068017"/>
              </p:ext>
            </p:extLst>
          </p:nvPr>
        </p:nvGraphicFramePr>
        <p:xfrm>
          <a:off x="251520" y="1397000"/>
          <a:ext cx="864096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Cara Pendirian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28192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 dengan kata sepakat di antara mereka sendiri (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konsensuil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Dengan Syarat: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dilarang oleh undang-undang;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bertentangan dengan tata susila atau ketertiban umum;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 adalah kepentingan bersama, untuk mencari keuntungan.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25049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Bentuk Persekutuan perdata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28192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Persekutuan perdata antar pribadi yang melakukan pekerjaan bebas (profesi). Misal: Pengacara, dokter, asosiasi profesi.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Persekutuan bertindak keluar kepada pihak ketiga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scr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terang-terangan dan terus menerus. Misal: Pengusaha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membentuk persekutuan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melakukan usaha di bidang lain.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sekali, segera, setempat. Misal: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membeli barang, kemudian dijual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mendapatkan laba.</a:t>
            </a:r>
          </a:p>
        </p:txBody>
      </p:sp>
    </p:spTree>
    <p:extLst>
      <p:ext uri="{BB962C8B-B14F-4D97-AF65-F5344CB8AC3E}">
        <p14:creationId xmlns:p14="http://schemas.microsoft.com/office/powerpoint/2010/main" val="224539158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Jenis Persekutuan perdata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E7C20BF-0547-8542-9134-8820D598CF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6731901"/>
              </p:ext>
            </p:extLst>
          </p:nvPr>
        </p:nvGraphicFramePr>
        <p:xfrm>
          <a:off x="539552" y="1397000"/>
          <a:ext cx="8147248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96CF2841-8E47-C748-ABCC-E8A7CFDE3EE3}"/>
              </a:ext>
            </a:extLst>
          </p:cNvPr>
          <p:cNvSpPr/>
          <p:nvPr/>
        </p:nvSpPr>
        <p:spPr>
          <a:xfrm>
            <a:off x="7524328" y="3004840"/>
            <a:ext cx="1512168" cy="14322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b="1" dirty="0" err="1">
                <a:latin typeface="Cambria" panose="02040503050406030204" pitchFamily="18" charset="0"/>
              </a:rPr>
              <a:t>Maatschap</a:t>
            </a:r>
            <a:r>
              <a:rPr lang="id-ID" sz="1400" b="1" dirty="0">
                <a:latin typeface="Cambria" panose="02040503050406030204" pitchFamily="18" charset="0"/>
              </a:rPr>
              <a:t> bukan badan hukum</a:t>
            </a:r>
          </a:p>
        </p:txBody>
      </p:sp>
    </p:spTree>
    <p:extLst>
      <p:ext uri="{BB962C8B-B14F-4D97-AF65-F5344CB8AC3E}">
        <p14:creationId xmlns:p14="http://schemas.microsoft.com/office/powerpoint/2010/main" val="39146218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dirty="0">
                <a:latin typeface="Cambria" panose="02040503050406030204" pitchFamily="18" charset="0"/>
              </a:rPr>
              <a:t>Sifat Persekutuan perdata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77BE416-2598-7141-9DE9-23D2483FCB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0845621"/>
              </p:ext>
            </p:extLst>
          </p:nvPr>
        </p:nvGraphicFramePr>
        <p:xfrm>
          <a:off x="683568" y="1397000"/>
          <a:ext cx="7488832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598195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3096</TotalTime>
  <Words>830</Words>
  <Application>Microsoft Macintosh PowerPoint</Application>
  <PresentationFormat>Tampilan Layar (4:3)</PresentationFormat>
  <Paragraphs>100</Paragraphs>
  <Slides>18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492</cp:revision>
  <cp:lastPrinted>2017-08-29T02:54:51Z</cp:lastPrinted>
  <dcterms:created xsi:type="dcterms:W3CDTF">2010-04-18T12:06:30Z</dcterms:created>
  <dcterms:modified xsi:type="dcterms:W3CDTF">2024-10-21T04:37:00Z</dcterms:modified>
</cp:coreProperties>
</file>