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300" r:id="rId3"/>
    <p:sldId id="301" r:id="rId4"/>
    <p:sldId id="306" r:id="rId5"/>
    <p:sldId id="303" r:id="rId6"/>
    <p:sldId id="305" r:id="rId7"/>
    <p:sldId id="312" r:id="rId8"/>
    <p:sldId id="311" r:id="rId9"/>
    <p:sldId id="309" r:id="rId10"/>
    <p:sldId id="308" r:id="rId11"/>
    <p:sldId id="310" r:id="rId12"/>
    <p:sldId id="299" r:id="rId13"/>
  </p:sldIdLst>
  <p:sldSz cx="9144000" cy="6858000" type="screen4x3"/>
  <p:notesSz cx="7102475" cy="9388475"/>
  <p:custDataLst>
    <p:tags r:id="rId16"/>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704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4229" tIns="47114" rIns="94229" bIns="47114"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4022725" y="0"/>
            <a:ext cx="3078163" cy="469900"/>
          </a:xfrm>
          <a:prstGeom prst="rect">
            <a:avLst/>
          </a:prstGeom>
        </p:spPr>
        <p:txBody>
          <a:bodyPr vert="horz" lIns="94229" tIns="47114" rIns="94229" bIns="47114" rtlCol="0"/>
          <a:lstStyle>
            <a:lvl1pPr algn="r" fontAlgn="auto">
              <a:spcBef>
                <a:spcPts val="0"/>
              </a:spcBef>
              <a:spcAft>
                <a:spcPts val="0"/>
              </a:spcAft>
              <a:defRPr sz="1200">
                <a:latin typeface="+mn-lt"/>
              </a:defRPr>
            </a:lvl1pPr>
          </a:lstStyle>
          <a:p>
            <a:pPr>
              <a:defRPr/>
            </a:pPr>
            <a:fld id="{BA4DDBC1-EE26-4AF6-808A-49EACFB13B2B}" type="datetimeFigureOut">
              <a:rPr lang="en-US"/>
              <a:pPr>
                <a:defRPr/>
              </a:pPr>
              <a:t>10/13/2016</a:t>
            </a:fld>
            <a:endParaRPr lang="en-US"/>
          </a:p>
        </p:txBody>
      </p:sp>
      <p:sp>
        <p:nvSpPr>
          <p:cNvPr id="4" name="Footer Placeholder 3"/>
          <p:cNvSpPr>
            <a:spLocks noGrp="1"/>
          </p:cNvSpPr>
          <p:nvPr>
            <p:ph type="ftr" sz="quarter" idx="2"/>
          </p:nvPr>
        </p:nvSpPr>
        <p:spPr>
          <a:xfrm>
            <a:off x="0" y="8916988"/>
            <a:ext cx="3078163" cy="469900"/>
          </a:xfrm>
          <a:prstGeom prst="rect">
            <a:avLst/>
          </a:prstGeom>
        </p:spPr>
        <p:txBody>
          <a:bodyPr vert="horz" lIns="94229" tIns="47114" rIns="94229" bIns="47114"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4022725" y="8916988"/>
            <a:ext cx="3078163" cy="469900"/>
          </a:xfrm>
          <a:prstGeom prst="rect">
            <a:avLst/>
          </a:prstGeom>
        </p:spPr>
        <p:txBody>
          <a:bodyPr vert="horz" lIns="94229" tIns="47114" rIns="94229" bIns="47114" rtlCol="0" anchor="b"/>
          <a:lstStyle>
            <a:lvl1pPr algn="r" fontAlgn="auto">
              <a:spcBef>
                <a:spcPts val="0"/>
              </a:spcBef>
              <a:spcAft>
                <a:spcPts val="0"/>
              </a:spcAft>
              <a:defRPr sz="1200">
                <a:latin typeface="+mn-lt"/>
              </a:defRPr>
            </a:lvl1pPr>
          </a:lstStyle>
          <a:p>
            <a:pPr>
              <a:defRPr/>
            </a:pPr>
            <a:fld id="{FEC38632-99AE-4A03-A62E-C54936FFCBEF}" type="slidenum">
              <a:rPr lang="en-US"/>
              <a:pPr>
                <a:defRPr/>
              </a:pPr>
              <a:t>‹#›</a:t>
            </a:fld>
            <a:endParaRPr lang="en-US"/>
          </a:p>
        </p:txBody>
      </p:sp>
    </p:spTree>
    <p:extLst>
      <p:ext uri="{BB962C8B-B14F-4D97-AF65-F5344CB8AC3E}">
        <p14:creationId xmlns:p14="http://schemas.microsoft.com/office/powerpoint/2010/main" val="390234974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4229" tIns="47114" rIns="94229" bIns="47114"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4229" tIns="47114" rIns="94229" bIns="47114" rtlCol="0"/>
          <a:lstStyle>
            <a:lvl1pPr algn="r" fontAlgn="auto">
              <a:spcBef>
                <a:spcPts val="0"/>
              </a:spcBef>
              <a:spcAft>
                <a:spcPts val="0"/>
              </a:spcAft>
              <a:defRPr sz="1200">
                <a:latin typeface="+mn-lt"/>
              </a:defRPr>
            </a:lvl1pPr>
          </a:lstStyle>
          <a:p>
            <a:pPr>
              <a:defRPr/>
            </a:pPr>
            <a:fld id="{A456A53B-21B4-483D-95BC-F7A5F32D40BD}" type="datetimeFigureOut">
              <a:rPr lang="en-US"/>
              <a:pPr>
                <a:defRPr/>
              </a:pPr>
              <a:t>10/13/2016</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pPr lvl="0"/>
            <a:endParaRPr lang="en-US" noProof="0"/>
          </a:p>
        </p:txBody>
      </p:sp>
      <p:sp>
        <p:nvSpPr>
          <p:cNvPr id="5" name="Notes Placeholder 4"/>
          <p:cNvSpPr>
            <a:spLocks noGrp="1"/>
          </p:cNvSpPr>
          <p:nvPr>
            <p:ph type="body" sz="quarter" idx="3"/>
          </p:nvPr>
        </p:nvSpPr>
        <p:spPr>
          <a:xfrm>
            <a:off x="709613" y="4459288"/>
            <a:ext cx="5683250" cy="4224337"/>
          </a:xfrm>
          <a:prstGeom prst="rect">
            <a:avLst/>
          </a:prstGeom>
        </p:spPr>
        <p:txBody>
          <a:bodyPr vert="horz" lIns="94229" tIns="47114" rIns="94229" bIns="4711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916988"/>
            <a:ext cx="3078163" cy="469900"/>
          </a:xfrm>
          <a:prstGeom prst="rect">
            <a:avLst/>
          </a:prstGeom>
        </p:spPr>
        <p:txBody>
          <a:bodyPr vert="horz" lIns="94229" tIns="47114" rIns="94229" bIns="47114"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4022725" y="8916988"/>
            <a:ext cx="3078163" cy="469900"/>
          </a:xfrm>
          <a:prstGeom prst="rect">
            <a:avLst/>
          </a:prstGeom>
        </p:spPr>
        <p:txBody>
          <a:bodyPr vert="horz" lIns="94229" tIns="47114" rIns="94229" bIns="47114" rtlCol="0" anchor="b"/>
          <a:lstStyle>
            <a:lvl1pPr algn="r" fontAlgn="auto">
              <a:spcBef>
                <a:spcPts val="0"/>
              </a:spcBef>
              <a:spcAft>
                <a:spcPts val="0"/>
              </a:spcAft>
              <a:defRPr sz="1200">
                <a:latin typeface="+mn-lt"/>
              </a:defRPr>
            </a:lvl1pPr>
          </a:lstStyle>
          <a:p>
            <a:pPr>
              <a:defRPr/>
            </a:pPr>
            <a:fld id="{7B20EC90-5ABF-473E-B0DF-A1B8A8E76998}" type="slidenum">
              <a:rPr lang="en-US"/>
              <a:pPr>
                <a:defRPr/>
              </a:pPr>
              <a:t>‹#›</a:t>
            </a:fld>
            <a:endParaRPr lang="en-US"/>
          </a:p>
        </p:txBody>
      </p:sp>
    </p:spTree>
    <p:extLst>
      <p:ext uri="{BB962C8B-B14F-4D97-AF65-F5344CB8AC3E}">
        <p14:creationId xmlns:p14="http://schemas.microsoft.com/office/powerpoint/2010/main" val="4012420074"/>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extLst>
      <p:ext uri="{BB962C8B-B14F-4D97-AF65-F5344CB8AC3E}">
        <p14:creationId xmlns:p14="http://schemas.microsoft.com/office/powerpoint/2010/main" val="4192486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extLst>
      <p:ext uri="{BB962C8B-B14F-4D97-AF65-F5344CB8AC3E}">
        <p14:creationId xmlns:p14="http://schemas.microsoft.com/office/powerpoint/2010/main" val="33338799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p:spPr>
      </p:sp>
      <p:sp>
        <p:nvSpPr>
          <p:cNvPr id="972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extLst>
      <p:ext uri="{BB962C8B-B14F-4D97-AF65-F5344CB8AC3E}">
        <p14:creationId xmlns:p14="http://schemas.microsoft.com/office/powerpoint/2010/main" val="2653425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US"/>
              <a:t>8/30/2010</a:t>
            </a:r>
          </a:p>
        </p:txBody>
      </p:sp>
      <p:sp>
        <p:nvSpPr>
          <p:cNvPr id="5"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6" name="Slide Number Placeholder 5"/>
          <p:cNvSpPr>
            <a:spLocks noGrp="1"/>
          </p:cNvSpPr>
          <p:nvPr>
            <p:ph type="sldNum" sz="quarter" idx="12"/>
          </p:nvPr>
        </p:nvSpPr>
        <p:spPr/>
        <p:txBody>
          <a:bodyPr/>
          <a:lstStyle>
            <a:lvl1pPr>
              <a:defRPr/>
            </a:lvl1pPr>
          </a:lstStyle>
          <a:p>
            <a:pPr>
              <a:defRPr/>
            </a:pPr>
            <a:fld id="{8B7D6BD1-EBEC-4FA3-808C-8E2C3E086B78}" type="slidenum">
              <a:rPr lang="en-US"/>
              <a:pPr>
                <a:defRPr/>
              </a:pPr>
              <a:t>‹#›</a:t>
            </a:fld>
            <a:endParaRPr lang="en-US"/>
          </a:p>
        </p:txBody>
      </p:sp>
    </p:spTree>
  </p:cSld>
  <p:clrMapOvr>
    <a:masterClrMapping/>
  </p:clrMapOvr>
  <p:transition spd="slow">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8/30/2010</a:t>
            </a:r>
          </a:p>
        </p:txBody>
      </p:sp>
      <p:sp>
        <p:nvSpPr>
          <p:cNvPr id="5"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6" name="Slide Number Placeholder 5"/>
          <p:cNvSpPr>
            <a:spLocks noGrp="1"/>
          </p:cNvSpPr>
          <p:nvPr>
            <p:ph type="sldNum" sz="quarter" idx="12"/>
          </p:nvPr>
        </p:nvSpPr>
        <p:spPr/>
        <p:txBody>
          <a:bodyPr/>
          <a:lstStyle>
            <a:lvl1pPr>
              <a:defRPr/>
            </a:lvl1pPr>
          </a:lstStyle>
          <a:p>
            <a:pPr>
              <a:defRPr/>
            </a:pPr>
            <a:fld id="{3E953313-7783-48A3-AD2B-0B226C7A2326}" type="slidenum">
              <a:rPr lang="en-US"/>
              <a:pPr>
                <a:defRPr/>
              </a:pPr>
              <a:t>‹#›</a:t>
            </a:fld>
            <a:endParaRPr lang="en-US"/>
          </a:p>
        </p:txBody>
      </p:sp>
    </p:spTree>
  </p:cSld>
  <p:clrMapOvr>
    <a:masterClrMapping/>
  </p:clrMapOvr>
  <p:transition spd="slow">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8/30/2010</a:t>
            </a:r>
          </a:p>
        </p:txBody>
      </p:sp>
      <p:sp>
        <p:nvSpPr>
          <p:cNvPr id="5"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6" name="Slide Number Placeholder 5"/>
          <p:cNvSpPr>
            <a:spLocks noGrp="1"/>
          </p:cNvSpPr>
          <p:nvPr>
            <p:ph type="sldNum" sz="quarter" idx="12"/>
          </p:nvPr>
        </p:nvSpPr>
        <p:spPr/>
        <p:txBody>
          <a:bodyPr/>
          <a:lstStyle>
            <a:lvl1pPr>
              <a:defRPr/>
            </a:lvl1pPr>
          </a:lstStyle>
          <a:p>
            <a:pPr>
              <a:defRPr/>
            </a:pPr>
            <a:fld id="{209711B2-D7CA-45B7-BFF3-2A572A3A6216}" type="slidenum">
              <a:rPr lang="en-US"/>
              <a:pPr>
                <a:defRPr/>
              </a:pPr>
              <a:t>‹#›</a:t>
            </a:fld>
            <a:endParaRPr lang="en-US"/>
          </a:p>
        </p:txBody>
      </p:sp>
    </p:spTree>
  </p:cSld>
  <p:clrMapOvr>
    <a:masterClrMapping/>
  </p:clrMapOvr>
  <p:transition spd="slow">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Album Section">
    <p:spTree>
      <p:nvGrpSpPr>
        <p:cNvPr id="1" name=""/>
        <p:cNvGrpSpPr/>
        <p:nvPr/>
      </p:nvGrpSpPr>
      <p:grpSpPr>
        <a:xfrm>
          <a:off x="0" y="0"/>
          <a:ext cx="0" cy="0"/>
          <a:chOff x="0" y="0"/>
          <a:chExt cx="0" cy="0"/>
        </a:xfrm>
      </p:grpSpPr>
      <p:sp>
        <p:nvSpPr>
          <p:cNvPr id="17" name="Rectangle 2"/>
          <p:cNvSpPr>
            <a:spLocks noGrp="1"/>
          </p:cNvSpPr>
          <p:nvPr>
            <p:ph type="title"/>
          </p:nvPr>
        </p:nvSpPr>
        <p:spPr>
          <a:xfrm>
            <a:off x="752669" y="4572000"/>
            <a:ext cx="7781731" cy="990600"/>
          </a:xfrm>
        </p:spPr>
        <p:txBody>
          <a:bodyPr bIns="0" anchor="b"/>
          <a:lstStyle>
            <a:lvl1pPr>
              <a:defRPr baseline="0"/>
            </a:lvl1pPr>
            <a:extLst/>
          </a:lstStyle>
          <a:p>
            <a:r>
              <a:rPr lang="en-US" smtClean="0"/>
              <a:t>Click to edit Master title style</a:t>
            </a:r>
            <a:endParaRPr lang="en-US" dirty="0"/>
          </a:p>
        </p:txBody>
      </p:sp>
      <p:sp>
        <p:nvSpPr>
          <p:cNvPr id="27" name="Rectangle 11"/>
          <p:cNvSpPr>
            <a:spLocks noGrp="1"/>
          </p:cNvSpPr>
          <p:nvPr>
            <p:ph type="body" sz="quarter" idx="14"/>
          </p:nvPr>
        </p:nvSpPr>
        <p:spPr>
          <a:xfrm>
            <a:off x="752669" y="5600700"/>
            <a:ext cx="7772400" cy="838200"/>
          </a:xfrm>
        </p:spPr>
        <p:txBody>
          <a:bodyPr tIns="0"/>
          <a:lstStyle>
            <a:lvl1pPr>
              <a:buFontTx/>
              <a:buNone/>
              <a:defRPr sz="1800"/>
            </a:lvl1pPr>
            <a:extLst/>
          </a:lstStyle>
          <a:p>
            <a:pPr lvl="0"/>
            <a:r>
              <a:rPr lang="en-US" smtClean="0"/>
              <a:t>Click to edit Master text styles</a:t>
            </a:r>
          </a:p>
        </p:txBody>
      </p:sp>
      <p:sp>
        <p:nvSpPr>
          <p:cNvPr id="7" name="Rectangle 6"/>
          <p:cNvSpPr>
            <a:spLocks noGrp="1"/>
          </p:cNvSpPr>
          <p:nvPr>
            <p:ph type="pic" sz="quarter" idx="11"/>
          </p:nvPr>
        </p:nvSpPr>
        <p:spPr>
          <a:xfrm>
            <a:off x="786339" y="2140695"/>
            <a:ext cx="2286000" cy="2286000"/>
          </a:xfrm>
          <a:noFill/>
          <a:ln w="38100" cap="sq" cmpd="sng" algn="ctr">
            <a:solidFill>
              <a:schemeClr val="tx1"/>
            </a:solidFill>
            <a:prstDash val="solid"/>
            <a:miter lim="800000"/>
          </a:ln>
          <a:effectLst>
            <a:outerShdw blurRad="50800" dist="50800" dir="2700000" algn="tl" rotWithShape="0">
              <a:srgbClr val="000000">
                <a:alpha val="50000"/>
              </a:srgbClr>
            </a:outerShdw>
          </a:effectLst>
        </p:spPr>
        <p:style>
          <a:lnRef idx="3">
            <a:schemeClr val="lt1"/>
          </a:lnRef>
          <a:fillRef idx="1">
            <a:schemeClr val="accent1"/>
          </a:fillRef>
          <a:effectRef idx="1">
            <a:schemeClr val="accent1"/>
          </a:effectRef>
          <a:fontRef idx="minor">
            <a:schemeClr val="lt1"/>
          </a:fontRef>
        </p:style>
        <p:txBody>
          <a:bodyPr rtlCol="0">
            <a:normAutofit/>
          </a:bodyPr>
          <a:lstStyle>
            <a:extLst/>
          </a:lstStyle>
          <a:p>
            <a:pPr lvl="0"/>
            <a:r>
              <a:rPr lang="en-US" noProof="0" smtClean="0"/>
              <a:t>Click icon to add picture</a:t>
            </a:r>
            <a:endParaRPr lang="en-US" noProof="0" dirty="0"/>
          </a:p>
        </p:txBody>
      </p:sp>
      <p:sp>
        <p:nvSpPr>
          <p:cNvPr id="18" name="Rectangle 6"/>
          <p:cNvSpPr>
            <a:spLocks noGrp="1"/>
          </p:cNvSpPr>
          <p:nvPr>
            <p:ph type="pic" sz="quarter" idx="15"/>
          </p:nvPr>
        </p:nvSpPr>
        <p:spPr>
          <a:xfrm>
            <a:off x="3474604" y="2140695"/>
            <a:ext cx="2286000" cy="2286000"/>
          </a:xfrm>
          <a:noFill/>
          <a:ln w="38100" cap="sq" cmpd="sng" algn="ctr">
            <a:solidFill>
              <a:schemeClr val="tx1"/>
            </a:solidFill>
            <a:prstDash val="solid"/>
            <a:miter lim="800000"/>
          </a:ln>
          <a:effectLst>
            <a:outerShdw blurRad="50800" dist="50800" dir="2700000" algn="tl" rotWithShape="0">
              <a:srgbClr val="000000">
                <a:alpha val="50000"/>
              </a:srgbClr>
            </a:outerShdw>
          </a:effectLst>
        </p:spPr>
        <p:style>
          <a:lnRef idx="3">
            <a:schemeClr val="lt1"/>
          </a:lnRef>
          <a:fillRef idx="1">
            <a:schemeClr val="accent1"/>
          </a:fillRef>
          <a:effectRef idx="1">
            <a:schemeClr val="accent1"/>
          </a:effectRef>
          <a:fontRef idx="minor">
            <a:schemeClr val="lt1"/>
          </a:fontRef>
        </p:style>
        <p:txBody>
          <a:bodyPr rtlCol="0">
            <a:normAutofit/>
          </a:bodyPr>
          <a:lstStyle>
            <a:extLst/>
          </a:lstStyle>
          <a:p>
            <a:pPr lvl="0"/>
            <a:r>
              <a:rPr lang="en-US" noProof="0" smtClean="0"/>
              <a:t>Click icon to add picture</a:t>
            </a:r>
            <a:endParaRPr lang="en-US" noProof="0" dirty="0"/>
          </a:p>
        </p:txBody>
      </p:sp>
      <p:sp>
        <p:nvSpPr>
          <p:cNvPr id="2" name="Rectangle 6"/>
          <p:cNvSpPr>
            <a:spLocks noGrp="1"/>
          </p:cNvSpPr>
          <p:nvPr>
            <p:ph type="pic" sz="quarter" idx="16"/>
          </p:nvPr>
        </p:nvSpPr>
        <p:spPr>
          <a:xfrm>
            <a:off x="6162871" y="2140695"/>
            <a:ext cx="2286000" cy="2286000"/>
          </a:xfrm>
          <a:noFill/>
          <a:ln w="38100" cap="sq" cmpd="sng" algn="ctr">
            <a:solidFill>
              <a:schemeClr val="tx1"/>
            </a:solidFill>
            <a:prstDash val="solid"/>
            <a:miter lim="800000"/>
          </a:ln>
          <a:effectLst>
            <a:outerShdw blurRad="50800" dist="50800" dir="2700000" algn="tl" rotWithShape="0">
              <a:srgbClr val="000000">
                <a:alpha val="50000"/>
              </a:srgbClr>
            </a:outerShdw>
          </a:effectLst>
        </p:spPr>
        <p:style>
          <a:lnRef idx="3">
            <a:schemeClr val="lt1"/>
          </a:lnRef>
          <a:fillRef idx="1">
            <a:schemeClr val="accent1"/>
          </a:fillRef>
          <a:effectRef idx="1">
            <a:schemeClr val="accent1"/>
          </a:effectRef>
          <a:fontRef idx="minor">
            <a:schemeClr val="lt1"/>
          </a:fontRef>
        </p:style>
        <p:txBody>
          <a:bodyPr rtlCol="0">
            <a:normAutofit/>
          </a:bodyPr>
          <a:lstStyle>
            <a:extLst/>
          </a:lstStyle>
          <a:p>
            <a:pPr lvl="0"/>
            <a:r>
              <a:rPr lang="en-US" noProof="0" smtClean="0"/>
              <a:t>Click icon to add picture</a:t>
            </a:r>
            <a:endParaRPr lang="en-US" noProof="0" dirty="0"/>
          </a:p>
        </p:txBody>
      </p:sp>
      <p:sp>
        <p:nvSpPr>
          <p:cNvPr id="8" name="Rectangle 7"/>
          <p:cNvSpPr>
            <a:spLocks noGrp="1"/>
          </p:cNvSpPr>
          <p:nvPr>
            <p:ph type="dt" sz="half" idx="17"/>
          </p:nvPr>
        </p:nvSpPr>
        <p:spPr/>
        <p:txBody>
          <a:bodyPr/>
          <a:lstStyle>
            <a:lvl1pPr>
              <a:defRPr/>
            </a:lvl1pPr>
            <a:extLst/>
          </a:lstStyle>
          <a:p>
            <a:pPr>
              <a:defRPr/>
            </a:pPr>
            <a:r>
              <a:rPr lang="en-US"/>
              <a:t>5/4/2010</a:t>
            </a:r>
          </a:p>
        </p:txBody>
      </p:sp>
      <p:sp>
        <p:nvSpPr>
          <p:cNvPr id="9" name="Rectangle 8"/>
          <p:cNvSpPr>
            <a:spLocks noGrp="1"/>
          </p:cNvSpPr>
          <p:nvPr>
            <p:ph type="sldNum" sz="quarter" idx="18"/>
          </p:nvPr>
        </p:nvSpPr>
        <p:spPr/>
        <p:txBody>
          <a:bodyPr/>
          <a:lstStyle>
            <a:lvl1pPr>
              <a:defRPr/>
            </a:lvl1pPr>
            <a:extLst/>
          </a:lstStyle>
          <a:p>
            <a:pPr>
              <a:defRPr/>
            </a:pPr>
            <a:fld id="{18DA1E18-4D1E-4E87-AB15-0BB7B9BEB2CD}" type="slidenum">
              <a:rPr lang="en-US"/>
              <a:pPr>
                <a:defRPr/>
              </a:pPr>
              <a:t>‹#›</a:t>
            </a:fld>
            <a:endParaRPr lang="en-US">
              <a:solidFill>
                <a:schemeClr val="tx1">
                  <a:tint val="75000"/>
                </a:schemeClr>
              </a:solidFill>
            </a:endParaRPr>
          </a:p>
        </p:txBody>
      </p:sp>
      <p:sp>
        <p:nvSpPr>
          <p:cNvPr id="10" name="Rectangle 9"/>
          <p:cNvSpPr>
            <a:spLocks noGrp="1"/>
          </p:cNvSpPr>
          <p:nvPr>
            <p:ph type="ftr" sz="quarter" idx="19"/>
          </p:nvPr>
        </p:nvSpPr>
        <p:spPr/>
        <p:txBody>
          <a:bodyPr/>
          <a:lstStyle>
            <a:lvl1pPr>
              <a:defRPr/>
            </a:lvl1pPr>
            <a:extLst/>
          </a:lstStyle>
          <a:p>
            <a:pPr>
              <a:defRPr/>
            </a:pPr>
            <a:r>
              <a:rPr lang="en-US"/>
              <a:t>Revisi 01 Bahasa Indonesia</a:t>
            </a: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8/30/2010</a:t>
            </a:r>
          </a:p>
        </p:txBody>
      </p:sp>
      <p:sp>
        <p:nvSpPr>
          <p:cNvPr id="5"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6" name="Slide Number Placeholder 5"/>
          <p:cNvSpPr>
            <a:spLocks noGrp="1"/>
          </p:cNvSpPr>
          <p:nvPr>
            <p:ph type="sldNum" sz="quarter" idx="12"/>
          </p:nvPr>
        </p:nvSpPr>
        <p:spPr/>
        <p:txBody>
          <a:bodyPr/>
          <a:lstStyle>
            <a:lvl1pPr>
              <a:defRPr/>
            </a:lvl1pPr>
          </a:lstStyle>
          <a:p>
            <a:pPr>
              <a:defRPr/>
            </a:pPr>
            <a:fld id="{DFFBB9DD-AED3-4587-A805-96DD90910B3E}" type="slidenum">
              <a:rPr lang="en-US"/>
              <a:pPr>
                <a:defRPr/>
              </a:pPr>
              <a:t>‹#›</a:t>
            </a:fld>
            <a:endParaRPr lang="en-US"/>
          </a:p>
        </p:txBody>
      </p:sp>
    </p:spTree>
  </p:cSld>
  <p:clrMapOvr>
    <a:masterClrMapping/>
  </p:clrMapOvr>
  <p:transition spd="slow">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8/30/2010</a:t>
            </a:r>
          </a:p>
        </p:txBody>
      </p:sp>
      <p:sp>
        <p:nvSpPr>
          <p:cNvPr id="5"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6" name="Slide Number Placeholder 5"/>
          <p:cNvSpPr>
            <a:spLocks noGrp="1"/>
          </p:cNvSpPr>
          <p:nvPr>
            <p:ph type="sldNum" sz="quarter" idx="12"/>
          </p:nvPr>
        </p:nvSpPr>
        <p:spPr/>
        <p:txBody>
          <a:bodyPr/>
          <a:lstStyle>
            <a:lvl1pPr>
              <a:defRPr/>
            </a:lvl1pPr>
          </a:lstStyle>
          <a:p>
            <a:pPr>
              <a:defRPr/>
            </a:pPr>
            <a:fld id="{EA60FF2A-1062-4722-A01E-2D7CF33BE89A}" type="slidenum">
              <a:rPr lang="en-US"/>
              <a:pPr>
                <a:defRPr/>
              </a:pPr>
              <a:t>‹#›</a:t>
            </a:fld>
            <a:endParaRPr lang="en-US"/>
          </a:p>
        </p:txBody>
      </p:sp>
    </p:spTree>
  </p:cSld>
  <p:clrMapOvr>
    <a:masterClrMapping/>
  </p:clrMapOvr>
  <p:transition spd="slow">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US"/>
              <a:t>8/30/2010</a:t>
            </a:r>
          </a:p>
        </p:txBody>
      </p:sp>
      <p:sp>
        <p:nvSpPr>
          <p:cNvPr id="6"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7" name="Slide Number Placeholder 5"/>
          <p:cNvSpPr>
            <a:spLocks noGrp="1"/>
          </p:cNvSpPr>
          <p:nvPr>
            <p:ph type="sldNum" sz="quarter" idx="12"/>
          </p:nvPr>
        </p:nvSpPr>
        <p:spPr/>
        <p:txBody>
          <a:bodyPr/>
          <a:lstStyle>
            <a:lvl1pPr>
              <a:defRPr/>
            </a:lvl1pPr>
          </a:lstStyle>
          <a:p>
            <a:pPr>
              <a:defRPr/>
            </a:pPr>
            <a:fld id="{95101B46-6454-421E-85D0-2789473EBACB}" type="slidenum">
              <a:rPr lang="en-US"/>
              <a:pPr>
                <a:defRPr/>
              </a:pPr>
              <a:t>‹#›</a:t>
            </a:fld>
            <a:endParaRPr lang="en-US"/>
          </a:p>
        </p:txBody>
      </p:sp>
    </p:spTree>
  </p:cSld>
  <p:clrMapOvr>
    <a:masterClrMapping/>
  </p:clrMapOvr>
  <p:transition spd="slow">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a:t>8/30/2010</a:t>
            </a:r>
          </a:p>
        </p:txBody>
      </p:sp>
      <p:sp>
        <p:nvSpPr>
          <p:cNvPr id="8"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9" name="Slide Number Placeholder 5"/>
          <p:cNvSpPr>
            <a:spLocks noGrp="1"/>
          </p:cNvSpPr>
          <p:nvPr>
            <p:ph type="sldNum" sz="quarter" idx="12"/>
          </p:nvPr>
        </p:nvSpPr>
        <p:spPr/>
        <p:txBody>
          <a:bodyPr/>
          <a:lstStyle>
            <a:lvl1pPr>
              <a:defRPr/>
            </a:lvl1pPr>
          </a:lstStyle>
          <a:p>
            <a:pPr>
              <a:defRPr/>
            </a:pPr>
            <a:fld id="{690219AE-B80B-4C05-B117-7AC6DE966844}" type="slidenum">
              <a:rPr lang="en-US"/>
              <a:pPr>
                <a:defRPr/>
              </a:pPr>
              <a:t>‹#›</a:t>
            </a:fld>
            <a:endParaRPr lang="en-US"/>
          </a:p>
        </p:txBody>
      </p:sp>
    </p:spTree>
  </p:cSld>
  <p:clrMapOvr>
    <a:masterClrMapping/>
  </p:clrMapOvr>
  <p:transition spd="slow">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a:t>8/30/2010</a:t>
            </a:r>
          </a:p>
        </p:txBody>
      </p:sp>
      <p:sp>
        <p:nvSpPr>
          <p:cNvPr id="4"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5" name="Slide Number Placeholder 5"/>
          <p:cNvSpPr>
            <a:spLocks noGrp="1"/>
          </p:cNvSpPr>
          <p:nvPr>
            <p:ph type="sldNum" sz="quarter" idx="12"/>
          </p:nvPr>
        </p:nvSpPr>
        <p:spPr/>
        <p:txBody>
          <a:bodyPr/>
          <a:lstStyle>
            <a:lvl1pPr>
              <a:defRPr/>
            </a:lvl1pPr>
          </a:lstStyle>
          <a:p>
            <a:pPr>
              <a:defRPr/>
            </a:pPr>
            <a:fld id="{F376A990-FF54-4FCB-937A-4CE885BC4B76}" type="slidenum">
              <a:rPr lang="en-US"/>
              <a:pPr>
                <a:defRPr/>
              </a:pPr>
              <a:t>‹#›</a:t>
            </a:fld>
            <a:endParaRPr lang="en-US"/>
          </a:p>
        </p:txBody>
      </p:sp>
    </p:spTree>
  </p:cSld>
  <p:clrMapOvr>
    <a:masterClrMapping/>
  </p:clrMapOvr>
  <p:transition spd="slow">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8/30/2010</a:t>
            </a:r>
          </a:p>
        </p:txBody>
      </p:sp>
      <p:sp>
        <p:nvSpPr>
          <p:cNvPr id="3"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4" name="Slide Number Placeholder 5"/>
          <p:cNvSpPr>
            <a:spLocks noGrp="1"/>
          </p:cNvSpPr>
          <p:nvPr>
            <p:ph type="sldNum" sz="quarter" idx="12"/>
          </p:nvPr>
        </p:nvSpPr>
        <p:spPr/>
        <p:txBody>
          <a:bodyPr/>
          <a:lstStyle>
            <a:lvl1pPr>
              <a:defRPr/>
            </a:lvl1pPr>
          </a:lstStyle>
          <a:p>
            <a:pPr>
              <a:defRPr/>
            </a:pPr>
            <a:fld id="{0CCACF73-F7BD-4215-AC39-A1877699D714}" type="slidenum">
              <a:rPr lang="en-US"/>
              <a:pPr>
                <a:defRPr/>
              </a:pPr>
              <a:t>‹#›</a:t>
            </a:fld>
            <a:endParaRPr lang="en-US"/>
          </a:p>
        </p:txBody>
      </p:sp>
    </p:spTree>
  </p:cSld>
  <p:clrMapOvr>
    <a:masterClrMapping/>
  </p:clrMapOvr>
  <p:transition spd="slow">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8/30/2010</a:t>
            </a:r>
          </a:p>
        </p:txBody>
      </p:sp>
      <p:sp>
        <p:nvSpPr>
          <p:cNvPr id="6"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7" name="Slide Number Placeholder 5"/>
          <p:cNvSpPr>
            <a:spLocks noGrp="1"/>
          </p:cNvSpPr>
          <p:nvPr>
            <p:ph type="sldNum" sz="quarter" idx="12"/>
          </p:nvPr>
        </p:nvSpPr>
        <p:spPr/>
        <p:txBody>
          <a:bodyPr/>
          <a:lstStyle>
            <a:lvl1pPr>
              <a:defRPr/>
            </a:lvl1pPr>
          </a:lstStyle>
          <a:p>
            <a:pPr>
              <a:defRPr/>
            </a:pPr>
            <a:fld id="{F01DB26E-FF14-4C9B-AB5E-6FEF1F4F0B0E}" type="slidenum">
              <a:rPr lang="en-US"/>
              <a:pPr>
                <a:defRPr/>
              </a:pPr>
              <a:t>‹#›</a:t>
            </a:fld>
            <a:endParaRPr lang="en-US"/>
          </a:p>
        </p:txBody>
      </p:sp>
    </p:spTree>
  </p:cSld>
  <p:clrMapOvr>
    <a:masterClrMapping/>
  </p:clrMapOvr>
  <p:transition spd="slow">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8/30/2010</a:t>
            </a:r>
          </a:p>
        </p:txBody>
      </p:sp>
      <p:sp>
        <p:nvSpPr>
          <p:cNvPr id="6" name="Footer Placeholder 4"/>
          <p:cNvSpPr>
            <a:spLocks noGrp="1"/>
          </p:cNvSpPr>
          <p:nvPr>
            <p:ph type="ftr" sz="quarter" idx="11"/>
          </p:nvPr>
        </p:nvSpPr>
        <p:spPr/>
        <p:txBody>
          <a:bodyPr/>
          <a:lstStyle>
            <a:lvl1pPr>
              <a:defRPr/>
            </a:lvl1pPr>
          </a:lstStyle>
          <a:p>
            <a:pPr>
              <a:defRPr/>
            </a:pPr>
            <a:r>
              <a:rPr lang="en-US"/>
              <a:t>Revisi 01 Etika Profesi</a:t>
            </a:r>
          </a:p>
        </p:txBody>
      </p:sp>
      <p:sp>
        <p:nvSpPr>
          <p:cNvPr id="7" name="Slide Number Placeholder 5"/>
          <p:cNvSpPr>
            <a:spLocks noGrp="1"/>
          </p:cNvSpPr>
          <p:nvPr>
            <p:ph type="sldNum" sz="quarter" idx="12"/>
          </p:nvPr>
        </p:nvSpPr>
        <p:spPr/>
        <p:txBody>
          <a:bodyPr/>
          <a:lstStyle>
            <a:lvl1pPr>
              <a:defRPr/>
            </a:lvl1pPr>
          </a:lstStyle>
          <a:p>
            <a:pPr>
              <a:defRPr/>
            </a:pPr>
            <a:fld id="{E5B4CD8D-7276-4190-A938-C65A3577E234}" type="slidenum">
              <a:rPr lang="en-US"/>
              <a:pPr>
                <a:defRPr/>
              </a:pPr>
              <a:t>‹#›</a:t>
            </a:fld>
            <a:endParaRPr lang="en-US"/>
          </a:p>
        </p:txBody>
      </p:sp>
    </p:spTree>
  </p:cSld>
  <p:clrMapOvr>
    <a:masterClrMapping/>
  </p:clrMapOvr>
  <p:transition spd="slow">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t>8/30/2010</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Revisi 01 Etika Profesi</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C502967-D511-44EC-A434-D09A6CA068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dissolve/>
  </p:transition>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ideo" Target="file:///C:\Documents%20and%20Settings\Administrator\My%20Documents\BAHAN%20VIDEO-%20KARAKTER-2\Peduli%20Prita.wm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4" cstate="print"/>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214554"/>
            <a:ext cx="9144000" cy="2154436"/>
          </a:xfrm>
          <a:prstGeom prst="rect">
            <a:avLst/>
          </a:prstGeom>
          <a:noFill/>
        </p:spPr>
        <p:txBody>
          <a:bodyPr>
            <a:spAutoFit/>
          </a:bodyPr>
          <a:lstStyle/>
          <a:p>
            <a:pPr algn="ctr" fontAlgn="auto">
              <a:spcBef>
                <a:spcPts val="0"/>
              </a:spcBef>
              <a:spcAft>
                <a:spcPts val="0"/>
              </a:spcAft>
              <a:defRPr/>
            </a:pPr>
            <a:r>
              <a:rPr lang="en-US" sz="4000" dirty="0" smtClean="0">
                <a:solidFill>
                  <a:srgbClr val="C00000"/>
                </a:solidFill>
                <a:effectLst>
                  <a:outerShdw blurRad="38100" dist="38100" dir="2700000" algn="tl">
                    <a:srgbClr val="C0C0C0"/>
                  </a:outerShdw>
                </a:effectLst>
                <a:latin typeface="Arial" pitchFamily="34" charset="0"/>
                <a:cs typeface="Arial" pitchFamily="34" charset="0"/>
              </a:rPr>
              <a:t>C</a:t>
            </a:r>
            <a:r>
              <a:rPr lang="id-ID" sz="4000" dirty="0" smtClean="0">
                <a:solidFill>
                  <a:srgbClr val="C00000"/>
                </a:solidFill>
                <a:effectLst>
                  <a:outerShdw blurRad="38100" dist="38100" dir="2700000" algn="tl">
                    <a:srgbClr val="C0C0C0"/>
                  </a:outerShdw>
                </a:effectLst>
                <a:latin typeface="Arial" pitchFamily="34" charset="0"/>
                <a:cs typeface="Arial" pitchFamily="34" charset="0"/>
              </a:rPr>
              <a:t>HAPTER 4</a:t>
            </a:r>
            <a:endParaRPr lang="en-US" sz="4000" dirty="0" smtClean="0">
              <a:solidFill>
                <a:srgbClr val="C00000"/>
              </a:solidFill>
              <a:effectLst>
                <a:outerShdw blurRad="38100" dist="38100" dir="2700000" algn="tl">
                  <a:srgbClr val="C0C0C0"/>
                </a:outerShdw>
              </a:effectLst>
              <a:latin typeface="Arial" pitchFamily="34" charset="0"/>
              <a:cs typeface="Arial" pitchFamily="34" charset="0"/>
            </a:endParaRPr>
          </a:p>
          <a:p>
            <a:pPr algn="ctr" fontAlgn="auto">
              <a:spcBef>
                <a:spcPts val="0"/>
              </a:spcBef>
              <a:spcAft>
                <a:spcPts val="0"/>
              </a:spcAft>
              <a:defRPr/>
            </a:pPr>
            <a:endParaRPr lang="en-US" sz="4000" dirty="0" smtClean="0">
              <a:solidFill>
                <a:srgbClr val="C00000"/>
              </a:solidFill>
              <a:effectLst>
                <a:outerShdw blurRad="38100" dist="38100" dir="2700000" algn="tl">
                  <a:srgbClr val="C0C0C0"/>
                </a:outerShdw>
              </a:effectLst>
              <a:latin typeface="Arial" pitchFamily="34" charset="0"/>
              <a:cs typeface="Arial" pitchFamily="34" charset="0"/>
            </a:endParaRPr>
          </a:p>
          <a:p>
            <a:pPr algn="ctr" fontAlgn="auto">
              <a:spcBef>
                <a:spcPts val="0"/>
              </a:spcBef>
              <a:spcAft>
                <a:spcPts val="0"/>
              </a:spcAft>
              <a:defRPr/>
            </a:pPr>
            <a:r>
              <a:rPr lang="id-ID" sz="5400" b="1" dirty="0" smtClean="0">
                <a:ln w="19050">
                  <a:solidFill>
                    <a:schemeClr val="tx2">
                      <a:tint val="1000"/>
                    </a:schemeClr>
                  </a:solidFill>
                  <a:prstDash val="solid"/>
                </a:ln>
                <a:solidFill>
                  <a:srgbClr val="C00000"/>
                </a:solidFill>
                <a:effectLst>
                  <a:outerShdw blurRad="38100" dist="38100" dir="2700000" algn="tl">
                    <a:srgbClr val="C0C0C0"/>
                  </a:outerShdw>
                </a:effectLst>
                <a:latin typeface="Aharoni" pitchFamily="2" charset="-79"/>
                <a:cs typeface="Aharoni" pitchFamily="2" charset="-79"/>
              </a:rPr>
              <a:t>MENGEMBANGKAN DIRI</a:t>
            </a:r>
            <a:endParaRPr lang="en-US" sz="5400" b="1" dirty="0">
              <a:ln w="19050">
                <a:solidFill>
                  <a:schemeClr val="tx2">
                    <a:tint val="1000"/>
                  </a:schemeClr>
                </a:solidFill>
                <a:prstDash val="solid"/>
              </a:ln>
              <a:solidFill>
                <a:srgbClr val="C00000"/>
              </a:solidFill>
              <a:effectLst>
                <a:outerShdw blurRad="50000" dist="50800" dir="7500000" algn="tl">
                  <a:srgbClr val="000000">
                    <a:shade val="5000"/>
                    <a:alpha val="35000"/>
                  </a:srgbClr>
                </a:outerShdw>
                <a:reflection blurRad="6350" stA="50000" endA="300" endPos="50000" dist="29997" dir="5400000" sy="-100000" algn="bl" rotWithShape="0"/>
              </a:effectLst>
              <a:latin typeface="Aharoni" pitchFamily="2" charset="-79"/>
              <a:cs typeface="Aharoni" pitchFamily="2" charset="-79"/>
            </a:endParaRPr>
          </a:p>
        </p:txBody>
      </p:sp>
      <p:pic>
        <p:nvPicPr>
          <p:cNvPr id="2051" name="Picture 2" descr="D:\Picture\logo ibi small.gif"/>
          <p:cNvPicPr>
            <a:picLocks noChangeAspect="1" noChangeArrowheads="1"/>
          </p:cNvPicPr>
          <p:nvPr/>
        </p:nvPicPr>
        <p:blipFill>
          <a:blip r:embed="rId5" cstate="print"/>
          <a:srcRect/>
          <a:stretch>
            <a:fillRect/>
          </a:stretch>
        </p:blipFill>
        <p:spPr bwMode="auto">
          <a:xfrm>
            <a:off x="7715250" y="142875"/>
            <a:ext cx="1244600" cy="1244600"/>
          </a:xfrm>
          <a:prstGeom prst="rect">
            <a:avLst/>
          </a:prstGeom>
          <a:noFill/>
          <a:ln w="9525">
            <a:noFill/>
            <a:miter lim="800000"/>
            <a:headEnd/>
            <a:tailEnd/>
          </a:ln>
        </p:spPr>
      </p:pic>
      <p:sp>
        <p:nvSpPr>
          <p:cNvPr id="13" name="Date Placeholder 12"/>
          <p:cNvSpPr>
            <a:spLocks noGrp="1"/>
          </p:cNvSpPr>
          <p:nvPr>
            <p:ph type="dt" sz="quarter" idx="10"/>
          </p:nvPr>
        </p:nvSpPr>
        <p:spPr/>
        <p:txBody>
          <a:bodyPr/>
          <a:lstStyle/>
          <a:p>
            <a:pPr>
              <a:defRPr/>
            </a:pPr>
            <a:r>
              <a:rPr lang="en-US" dirty="0" smtClean="0"/>
              <a:t>9/14/2015</a:t>
            </a:r>
            <a:endParaRPr lang="en-US" dirty="0"/>
          </a:p>
        </p:txBody>
      </p:sp>
      <p:sp>
        <p:nvSpPr>
          <p:cNvPr id="14" name="Slide Number Placeholder 13"/>
          <p:cNvSpPr>
            <a:spLocks noGrp="1"/>
          </p:cNvSpPr>
          <p:nvPr>
            <p:ph type="sldNum" sz="quarter" idx="12"/>
          </p:nvPr>
        </p:nvSpPr>
        <p:spPr/>
        <p:txBody>
          <a:bodyPr/>
          <a:lstStyle/>
          <a:p>
            <a:pPr>
              <a:defRPr/>
            </a:pPr>
            <a:fld id="{A3466770-1F9C-4D8C-831E-3947D22D485B}" type="slidenum">
              <a:rPr lang="en-US"/>
              <a:pPr>
                <a:defRPr/>
              </a:pPr>
              <a:t>1</a:t>
            </a:fld>
            <a:endParaRPr lang="en-US"/>
          </a:p>
        </p:txBody>
      </p:sp>
      <p:sp>
        <p:nvSpPr>
          <p:cNvPr id="15" name="Footer Placeholder 14"/>
          <p:cNvSpPr>
            <a:spLocks noGrp="1"/>
          </p:cNvSpPr>
          <p:nvPr>
            <p:ph type="ftr" sz="quarter" idx="11"/>
          </p:nvPr>
        </p:nvSpPr>
        <p:spPr/>
        <p:txBody>
          <a:bodyPr/>
          <a:lstStyle/>
          <a:p>
            <a:pPr>
              <a:defRPr/>
            </a:pPr>
            <a:r>
              <a:rPr lang="en-US" dirty="0" smtClean="0"/>
              <a:t>Character Building</a:t>
            </a:r>
            <a:endParaRPr lang="en-US" dirty="0"/>
          </a:p>
        </p:txBody>
      </p:sp>
    </p:spTree>
  </p:cSld>
  <p:clrMapOvr>
    <a:masterClrMapping/>
  </p:clrMapOvr>
  <p:transition spd="slow">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pPr algn="r"/>
            <a:r>
              <a:rPr lang="id-ID" sz="3600" dirty="0" smtClean="0">
                <a:latin typeface="Arial" pitchFamily="34" charset="0"/>
                <a:cs typeface="Arial" pitchFamily="34" charset="0"/>
              </a:rPr>
              <a:t>Instruksi Penugasan</a:t>
            </a:r>
            <a:endParaRPr lang="en-US" sz="3600" dirty="0">
              <a:latin typeface="Arial" pitchFamily="34" charset="0"/>
              <a:cs typeface="Arial" pitchFamily="34" charset="0"/>
            </a:endParaRPr>
          </a:p>
        </p:txBody>
      </p:sp>
      <p:sp>
        <p:nvSpPr>
          <p:cNvPr id="9" name="Content Placeholder 8"/>
          <p:cNvSpPr>
            <a:spLocks noGrp="1"/>
          </p:cNvSpPr>
          <p:nvPr>
            <p:ph idx="1"/>
          </p:nvPr>
        </p:nvSpPr>
        <p:spPr>
          <a:xfrm>
            <a:off x="457200" y="1600201"/>
            <a:ext cx="8229600" cy="2543180"/>
          </a:xfrm>
        </p:spPr>
        <p:txBody>
          <a:bodyPr/>
          <a:lstStyle/>
          <a:p>
            <a:r>
              <a:rPr lang="id-ID" dirty="0" smtClean="0">
                <a:latin typeface="Arial" pitchFamily="34" charset="0"/>
                <a:cs typeface="Arial" pitchFamily="34" charset="0"/>
              </a:rPr>
              <a:t>Berikan contoh tokoh/individu</a:t>
            </a:r>
          </a:p>
          <a:p>
            <a:pPr>
              <a:buNone/>
            </a:pPr>
            <a:r>
              <a:rPr lang="id-ID" dirty="0" smtClean="0">
                <a:latin typeface="Arial" pitchFamily="34" charset="0"/>
                <a:cs typeface="Arial" pitchFamily="34" charset="0"/>
              </a:rPr>
              <a:t>	yang memberikan inspirasi sebagai seorang yang mandiri, kreatif dan inovatif</a:t>
            </a:r>
          </a:p>
          <a:p>
            <a:r>
              <a:rPr lang="id-ID" dirty="0" smtClean="0">
                <a:latin typeface="Arial" pitchFamily="34" charset="0"/>
                <a:cs typeface="Arial" pitchFamily="34" charset="0"/>
              </a:rPr>
              <a:t>Jelaskan analisa anda</a:t>
            </a:r>
          </a:p>
          <a:p>
            <a:pPr lvl="1"/>
            <a:endParaRPr lang="id-ID" dirty="0" smtClean="0">
              <a:latin typeface="Arial" pitchFamily="34" charset="0"/>
              <a:cs typeface="Arial" pitchFamily="34" charset="0"/>
            </a:endParaRPr>
          </a:p>
          <a:p>
            <a:pPr>
              <a:buNone/>
            </a:pPr>
            <a:endParaRPr lang="en-US"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pPr>
              <a:defRPr/>
            </a:pPr>
            <a:fld id="{8C3AA565-21E5-4DF9-97C0-8AB9B79E4919}" type="slidenum">
              <a:rPr lang="en-US" smtClean="0"/>
              <a:pPr>
                <a:defRPr/>
              </a:pPr>
              <a:t>10</a:t>
            </a:fld>
            <a:endParaRPr lang="en-US"/>
          </a:p>
        </p:txBody>
      </p:sp>
      <p:sp>
        <p:nvSpPr>
          <p:cNvPr id="12" name="Footer Placeholder 14"/>
          <p:cNvSpPr>
            <a:spLocks noGrp="1"/>
          </p:cNvSpPr>
          <p:nvPr>
            <p:ph type="ftr" sz="quarter" idx="11"/>
          </p:nvPr>
        </p:nvSpPr>
        <p:spPr>
          <a:xfrm>
            <a:off x="3124200" y="6356350"/>
            <a:ext cx="2895600" cy="365125"/>
          </a:xfrm>
        </p:spPr>
        <p:txBody>
          <a:bodyPr/>
          <a:lstStyle/>
          <a:p>
            <a:pPr>
              <a:defRPr/>
            </a:pPr>
            <a:r>
              <a:rPr lang="en-US" dirty="0" smtClean="0"/>
              <a:t>Character Building</a:t>
            </a:r>
            <a:endParaRPr lang="en-US" dirty="0"/>
          </a:p>
        </p:txBody>
      </p:sp>
    </p:spTree>
  </p:cSld>
  <p:clrMapOvr>
    <a:masterClrMapping/>
  </p:clrMapOvr>
  <p:transition spd="slow">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pPr algn="r"/>
            <a:r>
              <a:rPr lang="id-ID" sz="3600" dirty="0" smtClean="0">
                <a:latin typeface="Arial" pitchFamily="34" charset="0"/>
                <a:cs typeface="Arial" pitchFamily="34" charset="0"/>
              </a:rPr>
              <a:t>Instruksi Penugasan</a:t>
            </a:r>
            <a:endParaRPr lang="en-US" sz="3600" dirty="0"/>
          </a:p>
        </p:txBody>
      </p:sp>
      <p:sp>
        <p:nvSpPr>
          <p:cNvPr id="9" name="Content Placeholder 8"/>
          <p:cNvSpPr>
            <a:spLocks noGrp="1"/>
          </p:cNvSpPr>
          <p:nvPr>
            <p:ph idx="1"/>
          </p:nvPr>
        </p:nvSpPr>
        <p:spPr>
          <a:xfrm>
            <a:off x="457200" y="1600201"/>
            <a:ext cx="8229600" cy="2828932"/>
          </a:xfrm>
        </p:spPr>
        <p:txBody>
          <a:bodyPr/>
          <a:lstStyle/>
          <a:p>
            <a:r>
              <a:rPr lang="id-ID" dirty="0" smtClean="0">
                <a:latin typeface="Arial" pitchFamily="34" charset="0"/>
                <a:cs typeface="Arial" pitchFamily="34" charset="0"/>
              </a:rPr>
              <a:t>Lakukan Rancangan desain usaha yang merupakan target jangka panjang beserta identifikasi hambatan-hambatan yang akan dihadapi beserta gambaran solusi.</a:t>
            </a:r>
          </a:p>
          <a:p>
            <a:r>
              <a:rPr lang="id-ID" dirty="0" smtClean="0">
                <a:latin typeface="Arial" pitchFamily="34" charset="0"/>
                <a:cs typeface="Arial" pitchFamily="34" charset="0"/>
              </a:rPr>
              <a:t>Lakukan presentasi</a:t>
            </a:r>
          </a:p>
          <a:p>
            <a:pPr lvl="1"/>
            <a:endParaRPr lang="id-ID" dirty="0" smtClean="0">
              <a:latin typeface="Arial" pitchFamily="34" charset="0"/>
              <a:cs typeface="Arial" pitchFamily="34" charset="0"/>
            </a:endParaRPr>
          </a:p>
          <a:p>
            <a:pPr>
              <a:buNone/>
            </a:pPr>
            <a:endParaRPr lang="en-US"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pPr>
              <a:defRPr/>
            </a:pPr>
            <a:fld id="{8C3AA565-21E5-4DF9-97C0-8AB9B79E4919}" type="slidenum">
              <a:rPr lang="en-US" smtClean="0"/>
              <a:pPr>
                <a:defRPr/>
              </a:pPr>
              <a:t>11</a:t>
            </a:fld>
            <a:endParaRPr lang="en-US"/>
          </a:p>
        </p:txBody>
      </p:sp>
      <p:sp>
        <p:nvSpPr>
          <p:cNvPr id="12" name="Footer Placeholder 14"/>
          <p:cNvSpPr>
            <a:spLocks noGrp="1"/>
          </p:cNvSpPr>
          <p:nvPr>
            <p:ph type="ftr" sz="quarter" idx="11"/>
          </p:nvPr>
        </p:nvSpPr>
        <p:spPr>
          <a:xfrm>
            <a:off x="3124200" y="6356350"/>
            <a:ext cx="2895600" cy="365125"/>
          </a:xfrm>
        </p:spPr>
        <p:txBody>
          <a:bodyPr/>
          <a:lstStyle/>
          <a:p>
            <a:pPr>
              <a:defRPr/>
            </a:pPr>
            <a:r>
              <a:rPr lang="en-US" dirty="0" smtClean="0"/>
              <a:t>Character Building</a:t>
            </a:r>
            <a:endParaRPr lang="en-US" dirty="0"/>
          </a:p>
        </p:txBody>
      </p:sp>
    </p:spTree>
  </p:cSld>
  <p:clrMapOvr>
    <a:masterClrMapping/>
  </p:clrMapOvr>
  <p:transition spd="slow">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title"/>
            <p:custDataLst>
              <p:tags r:id="rId1"/>
            </p:custDataLst>
          </p:nvPr>
        </p:nvSpPr>
        <p:spPr>
          <a:xfrm>
            <a:off x="2571736" y="2500306"/>
            <a:ext cx="3929090" cy="1633972"/>
          </a:xfrm>
        </p:spPr>
        <p:txBody>
          <a:bodyPr rtlCol="0">
            <a:normAutofit/>
          </a:bodyPr>
          <a:lstStyle>
            <a:extLst/>
          </a:lstStyle>
          <a:p>
            <a:pPr algn="ctr" eaLnBrk="1" fontAlgn="auto" hangingPunct="1">
              <a:spcAft>
                <a:spcPts val="0"/>
              </a:spcAft>
              <a:defRPr/>
            </a:pPr>
            <a:r>
              <a:rPr lang="en-US" sz="6600" b="0" cap="none" dirty="0" err="1" smtClean="0">
                <a:ln w="18415" cmpd="sng">
                  <a:solidFill>
                    <a:srgbClr val="FFFFFF"/>
                  </a:solidFill>
                  <a:prstDash val="solid"/>
                </a:ln>
                <a:solidFill>
                  <a:schemeClr val="bg2">
                    <a:lumMod val="50000"/>
                  </a:schemeClr>
                </a:solidFill>
                <a:effectLst>
                  <a:glow rad="63500">
                    <a:schemeClr val="accent4">
                      <a:satMod val="175000"/>
                      <a:alpha val="40000"/>
                    </a:schemeClr>
                  </a:glow>
                  <a:outerShdw blurRad="63500" dir="3600000" algn="tl" rotWithShape="0">
                    <a:srgbClr val="000000">
                      <a:alpha val="70000"/>
                    </a:srgbClr>
                  </a:outerShdw>
                  <a:reflection blurRad="6350" stA="60000" endA="900" endPos="58000" dir="5400000" sy="-100000" algn="bl" rotWithShape="0"/>
                </a:effectLst>
                <a:latin typeface="Arial Black" pitchFamily="34" charset="0"/>
              </a:rPr>
              <a:t>Selesai</a:t>
            </a:r>
            <a:r>
              <a:rPr lang="en-US" sz="7200" b="0" cap="none" dirty="0" smtClean="0">
                <a:ln w="18415" cmpd="sng">
                  <a:solidFill>
                    <a:srgbClr val="FFFFFF"/>
                  </a:solidFill>
                  <a:prstDash val="solid"/>
                </a:ln>
                <a:solidFill>
                  <a:schemeClr val="bg2">
                    <a:lumMod val="50000"/>
                  </a:schemeClr>
                </a:solidFill>
                <a:effectLst>
                  <a:glow rad="63500">
                    <a:schemeClr val="accent4">
                      <a:satMod val="175000"/>
                      <a:alpha val="40000"/>
                    </a:schemeClr>
                  </a:glow>
                  <a:outerShdw blurRad="63500" dir="3600000" algn="tl" rotWithShape="0">
                    <a:srgbClr val="000000">
                      <a:alpha val="70000"/>
                    </a:srgbClr>
                  </a:outerShdw>
                  <a:reflection blurRad="6350" stA="60000" endA="900" endPos="58000" dir="5400000" sy="-100000" algn="bl" rotWithShape="0"/>
                </a:effectLst>
                <a:latin typeface="Arial Black" pitchFamily="34" charset="0"/>
              </a:rPr>
              <a:t> </a:t>
            </a:r>
            <a:endParaRPr lang="en-US" sz="7200" b="0" cap="none" dirty="0">
              <a:ln w="18415" cmpd="sng">
                <a:solidFill>
                  <a:srgbClr val="FFFFFF"/>
                </a:solidFill>
                <a:prstDash val="solid"/>
              </a:ln>
              <a:solidFill>
                <a:schemeClr val="bg2">
                  <a:lumMod val="50000"/>
                </a:schemeClr>
              </a:solidFill>
              <a:effectLst>
                <a:glow rad="63500">
                  <a:schemeClr val="accent4">
                    <a:satMod val="175000"/>
                    <a:alpha val="40000"/>
                  </a:schemeClr>
                </a:glow>
                <a:outerShdw blurRad="63500" dir="3600000" algn="tl" rotWithShape="0">
                  <a:srgbClr val="000000">
                    <a:alpha val="70000"/>
                  </a:srgbClr>
                </a:outerShdw>
                <a:reflection blurRad="6350" stA="60000" endA="900" endPos="58000" dir="5400000" sy="-100000" algn="bl" rotWithShape="0"/>
              </a:effectLst>
              <a:latin typeface="Arial Black" pitchFamily="34" charset="0"/>
            </a:endParaRPr>
          </a:p>
        </p:txBody>
      </p:sp>
      <p:sp>
        <p:nvSpPr>
          <p:cNvPr id="6" name="Slide Number Placeholder 5"/>
          <p:cNvSpPr>
            <a:spLocks noGrp="1"/>
          </p:cNvSpPr>
          <p:nvPr>
            <p:ph type="sldNum" sz="quarter" idx="12"/>
          </p:nvPr>
        </p:nvSpPr>
        <p:spPr/>
        <p:txBody>
          <a:bodyPr/>
          <a:lstStyle/>
          <a:p>
            <a:pPr>
              <a:defRPr/>
            </a:pPr>
            <a:fld id="{F78F6659-7BF0-4EBD-B167-F6157D8B498E}" type="slidenum">
              <a:rPr lang="en-US"/>
              <a:pPr>
                <a:defRPr/>
              </a:pPr>
              <a:t>12</a:t>
            </a:fld>
            <a:endParaRPr lang="en-US"/>
          </a:p>
        </p:txBody>
      </p:sp>
      <p:sp>
        <p:nvSpPr>
          <p:cNvPr id="8" name="Footer Placeholder 14"/>
          <p:cNvSpPr>
            <a:spLocks noGrp="1"/>
          </p:cNvSpPr>
          <p:nvPr>
            <p:ph type="ftr" sz="quarter" idx="11"/>
          </p:nvPr>
        </p:nvSpPr>
        <p:spPr>
          <a:xfrm>
            <a:off x="3124200" y="6356350"/>
            <a:ext cx="2895600" cy="365125"/>
          </a:xfrm>
        </p:spPr>
        <p:txBody>
          <a:bodyPr/>
          <a:lstStyle/>
          <a:p>
            <a:pPr>
              <a:defRPr/>
            </a:pPr>
            <a:r>
              <a:rPr lang="en-US" dirty="0" smtClean="0"/>
              <a:t>Character Building</a:t>
            </a:r>
            <a:endParaRPr lang="en-US" dirty="0"/>
          </a:p>
        </p:txBody>
      </p:sp>
    </p:spTree>
  </p:cSld>
  <p:clrMapOvr>
    <a:masterClrMapping/>
  </p:clrMapOvr>
  <p:transition spd="slow">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57290" y="571480"/>
            <a:ext cx="7580335" cy="707886"/>
          </a:xfrm>
          <a:prstGeom prst="rect">
            <a:avLst/>
          </a:prstGeom>
        </p:spPr>
        <p:txBody>
          <a:bodyPr wrap="square">
            <a:spAutoFit/>
          </a:bodyPr>
          <a:lstStyle/>
          <a:p>
            <a:pPr algn="r">
              <a:spcBef>
                <a:spcPct val="50000"/>
              </a:spcBef>
            </a:pPr>
            <a:r>
              <a:rPr lang="en-US" sz="4000" b="1" dirty="0" smtClean="0">
                <a:solidFill>
                  <a:srgbClr val="C00000"/>
                </a:solidFill>
                <a:effectLst>
                  <a:outerShdw blurRad="38100" dist="38100" dir="2700000" algn="tl">
                    <a:srgbClr val="C0C0C0"/>
                  </a:outerShdw>
                </a:effectLst>
                <a:latin typeface="Arial" pitchFamily="34" charset="0"/>
                <a:cs typeface="Arial" pitchFamily="34" charset="0"/>
              </a:rPr>
              <a:t>Mental</a:t>
            </a:r>
            <a:r>
              <a:rPr lang="id-ID" sz="4000" b="1" dirty="0" smtClean="0">
                <a:solidFill>
                  <a:srgbClr val="C00000"/>
                </a:solidFill>
                <a:effectLst>
                  <a:outerShdw blurRad="38100" dist="38100" dir="2700000" algn="tl">
                    <a:srgbClr val="C0C0C0"/>
                  </a:outerShdw>
                </a:effectLst>
                <a:latin typeface="Arial" pitchFamily="34" charset="0"/>
                <a:cs typeface="Arial" pitchFamily="34" charset="0"/>
              </a:rPr>
              <a:t> yang kuat dan sehat</a:t>
            </a:r>
            <a:endParaRPr lang="en-US" sz="4000" b="1" dirty="0">
              <a:solidFill>
                <a:srgbClr val="C00000"/>
              </a:solidFill>
              <a:effectLst>
                <a:outerShdw blurRad="38100" dist="38100" dir="2700000" algn="tl">
                  <a:srgbClr val="C0C0C0"/>
                </a:outerShdw>
              </a:effectLst>
              <a:latin typeface="Arial" pitchFamily="34" charset="0"/>
              <a:cs typeface="Arial" pitchFamily="34" charset="0"/>
            </a:endParaRPr>
          </a:p>
        </p:txBody>
      </p:sp>
      <p:sp>
        <p:nvSpPr>
          <p:cNvPr id="12" name="Footer Placeholder 11"/>
          <p:cNvSpPr txBox="1">
            <a:spLocks noGrp="1"/>
          </p:cNvSpPr>
          <p:nvPr/>
        </p:nvSpPr>
        <p:spPr>
          <a:xfrm>
            <a:off x="3124200" y="6356350"/>
            <a:ext cx="2895600" cy="365125"/>
          </a:xfrm>
          <a:prstGeom prst="rect">
            <a:avLst/>
          </a:prstGeom>
          <a:noFill/>
        </p:spPr>
        <p:txBody>
          <a:bodyPr anchor="ctr"/>
          <a:lstStyle/>
          <a:p>
            <a:pPr algn="ctr"/>
            <a:r>
              <a:rPr lang="id-ID" sz="1200" dirty="0" smtClean="0">
                <a:solidFill>
                  <a:srgbClr val="898989"/>
                </a:solidFill>
                <a:latin typeface="Calibri" pitchFamily="34" charset="0"/>
              </a:rPr>
              <a:t>Character Building</a:t>
            </a:r>
            <a:endParaRPr lang="en-US" sz="1200" dirty="0">
              <a:solidFill>
                <a:srgbClr val="898989"/>
              </a:solidFill>
              <a:latin typeface="Calibri" pitchFamily="34" charset="0"/>
            </a:endParaRPr>
          </a:p>
        </p:txBody>
      </p:sp>
      <p:sp>
        <p:nvSpPr>
          <p:cNvPr id="14" name="Slide Number Placeholder 1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4E939406-0D30-4B49-BC18-EBDBB02746DC}" type="slidenum">
              <a:rPr lang="en-US" sz="1200">
                <a:solidFill>
                  <a:schemeClr val="tx1">
                    <a:tint val="75000"/>
                  </a:schemeClr>
                </a:solidFill>
                <a:latin typeface="+mn-lt"/>
              </a:rPr>
              <a:pPr algn="r" fontAlgn="auto">
                <a:spcBef>
                  <a:spcPts val="0"/>
                </a:spcBef>
                <a:spcAft>
                  <a:spcPts val="0"/>
                </a:spcAft>
                <a:defRPr/>
              </a:pPr>
              <a:t>2</a:t>
            </a:fld>
            <a:endParaRPr lang="en-US" sz="1200">
              <a:solidFill>
                <a:schemeClr val="tx1">
                  <a:tint val="75000"/>
                </a:schemeClr>
              </a:solidFill>
              <a:latin typeface="+mn-lt"/>
            </a:endParaRPr>
          </a:p>
        </p:txBody>
      </p:sp>
      <p:sp>
        <p:nvSpPr>
          <p:cNvPr id="7" name="Content Placeholder 6"/>
          <p:cNvSpPr>
            <a:spLocks noGrp="1"/>
          </p:cNvSpPr>
          <p:nvPr>
            <p:ph idx="1"/>
          </p:nvPr>
        </p:nvSpPr>
        <p:spPr>
          <a:xfrm>
            <a:off x="457200" y="2000240"/>
            <a:ext cx="8229600" cy="4125923"/>
          </a:xfrm>
        </p:spPr>
        <p:txBody>
          <a:bodyPr/>
          <a:lstStyle/>
          <a:p>
            <a:r>
              <a:rPr lang="en-US" sz="2800" b="1" dirty="0" smtClean="0">
                <a:latin typeface="Arial" pitchFamily="34" charset="0"/>
                <a:cs typeface="Arial" pitchFamily="34" charset="0"/>
              </a:rPr>
              <a:t>Mental sehat adalah suatu keadaan dimana mental tidak dalam keadaan terganggu</a:t>
            </a:r>
            <a:endParaRPr lang="id-ID" sz="2800" b="1" dirty="0" smtClean="0">
              <a:latin typeface="Arial" pitchFamily="34" charset="0"/>
              <a:cs typeface="Arial" pitchFamily="34" charset="0"/>
            </a:endParaRPr>
          </a:p>
          <a:p>
            <a:endParaRPr lang="id-ID" sz="2800" b="1" dirty="0" smtClean="0">
              <a:latin typeface="Arial" pitchFamily="34" charset="0"/>
              <a:cs typeface="Arial" pitchFamily="34" charset="0"/>
            </a:endParaRPr>
          </a:p>
          <a:p>
            <a:r>
              <a:rPr lang="en-US" sz="2800" b="1" dirty="0" err="1" smtClean="0">
                <a:latin typeface="Arial" pitchFamily="34" charset="0"/>
                <a:cs typeface="Arial" pitchFamily="34" charset="0"/>
              </a:rPr>
              <a:t>Gangguan</a:t>
            </a:r>
            <a:r>
              <a:rPr lang="en-US" sz="2800" b="1" dirty="0" smtClean="0">
                <a:latin typeface="Arial" pitchFamily="34" charset="0"/>
                <a:cs typeface="Arial" pitchFamily="34" charset="0"/>
              </a:rPr>
              <a:t> / penyakit mental (</a:t>
            </a:r>
            <a:r>
              <a:rPr lang="en-US" sz="2800" b="1" i="1" dirty="0" smtClean="0">
                <a:latin typeface="Arial" pitchFamily="34" charset="0"/>
                <a:cs typeface="Arial" pitchFamily="34" charset="0"/>
              </a:rPr>
              <a:t>mental disesase, mental disorder</a:t>
            </a:r>
            <a:r>
              <a:rPr lang="en-US" sz="2800" b="1" dirty="0" smtClean="0">
                <a:latin typeface="Arial" pitchFamily="34" charset="0"/>
                <a:cs typeface="Arial" pitchFamily="34" charset="0"/>
              </a:rPr>
              <a:t>) merupakan penyakit disefisiensi, suatu ketidakmampuan individu mengenali serta memuaskan kebutuhan-kebutuhannya</a:t>
            </a:r>
            <a:endParaRPr lang="id-ID" sz="2800" b="1" dirty="0" smtClean="0">
              <a:latin typeface="Arial" pitchFamily="34" charset="0"/>
              <a:cs typeface="Arial" pitchFamily="34" charset="0"/>
            </a:endParaRPr>
          </a:p>
          <a:p>
            <a:pPr>
              <a:buNone/>
            </a:pPr>
            <a:r>
              <a:rPr lang="id-ID" b="1" dirty="0" smtClean="0"/>
              <a:t/>
            </a:r>
            <a:br>
              <a:rPr lang="id-ID" b="1" dirty="0" smtClean="0"/>
            </a:br>
            <a:endParaRPr lang="id-ID" b="1" dirty="0"/>
          </a:p>
        </p:txBody>
      </p:sp>
    </p:spTree>
  </p:cSld>
  <p:clrMapOvr>
    <a:masterClrMapping/>
  </p:clrMapOvr>
  <p:transition spd="slow">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p:cNvSpPr>
          <p:nvPr>
            <p:ph type="title"/>
          </p:nvPr>
        </p:nvSpPr>
        <p:spPr/>
        <p:txBody>
          <a:bodyPr/>
          <a:lstStyle/>
          <a:p>
            <a:r>
              <a:rPr lang="id-ID" sz="36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Integritas Diri</a:t>
            </a:r>
            <a:endParaRPr lang="en-US" sz="3600" b="1" dirty="0">
              <a:solidFill>
                <a:srgbClr val="C00000"/>
              </a:solidFill>
              <a:effectLst>
                <a:outerShdw blurRad="38100" dist="38100" dir="2700000" algn="tl">
                  <a:srgbClr val="000000">
                    <a:alpha val="43137"/>
                  </a:srgbClr>
                </a:outerShdw>
              </a:effectLst>
              <a:latin typeface="Arial" pitchFamily="34" charset="0"/>
              <a:cs typeface="Arial" pitchFamily="34" charset="0"/>
            </a:endParaRPr>
          </a:p>
        </p:txBody>
      </p:sp>
      <p:sp>
        <p:nvSpPr>
          <p:cNvPr id="118787" name="Rectangle 3"/>
          <p:cNvSpPr>
            <a:spLocks noGrp="1"/>
          </p:cNvSpPr>
          <p:nvPr>
            <p:ph type="body" idx="1"/>
          </p:nvPr>
        </p:nvSpPr>
        <p:spPr/>
        <p:txBody>
          <a:bodyPr/>
          <a:lstStyle/>
          <a:p>
            <a:pPr lvl="1">
              <a:buNone/>
            </a:pPr>
            <a:r>
              <a:rPr lang="id-ID" sz="3200" dirty="0" smtClean="0"/>
              <a:t>	</a:t>
            </a:r>
            <a:r>
              <a:rPr lang="en-US" dirty="0" smtClean="0"/>
              <a:t>Integritas diri dimaksudkan, semua dimensi dasariah diri manusia mendapat perhatian, penggemblengan, pembinaan, dan pengembangan yang seimbang, sehingga semua dimensi dapat mencapai kematangan optimal, seimbang dan utuh. Demikian integritas diri harus dipandang sebagai suatu usaha berkesinambungan membangun keseimbangan dan keselarasan antara berbagai dimensi dalam diri </a:t>
            </a:r>
            <a:r>
              <a:rPr lang="en-US" sz="3200" dirty="0" smtClean="0"/>
              <a:t>manusia.</a:t>
            </a:r>
            <a:endParaRPr lang="id-ID" sz="3200" dirty="0"/>
          </a:p>
        </p:txBody>
      </p:sp>
      <p:sp>
        <p:nvSpPr>
          <p:cNvPr id="4" name="Slide Number Placeholder 3"/>
          <p:cNvSpPr>
            <a:spLocks noGrp="1"/>
          </p:cNvSpPr>
          <p:nvPr>
            <p:ph type="sldNum" sz="quarter" idx="12"/>
          </p:nvPr>
        </p:nvSpPr>
        <p:spPr/>
        <p:txBody>
          <a:bodyPr/>
          <a:lstStyle/>
          <a:p>
            <a:pPr>
              <a:defRPr/>
            </a:pPr>
            <a:fld id="{7A99EFCC-150F-4373-970C-24C209C68EA0}" type="slidenum">
              <a:rPr lang="en-US" smtClean="0"/>
              <a:pPr>
                <a:defRPr/>
              </a:pPr>
              <a:t>3</a:t>
            </a:fld>
            <a:endParaRPr lang="en-US"/>
          </a:p>
        </p:txBody>
      </p:sp>
      <p:sp>
        <p:nvSpPr>
          <p:cNvPr id="5" name="Footer Placeholder 4"/>
          <p:cNvSpPr>
            <a:spLocks noGrp="1"/>
          </p:cNvSpPr>
          <p:nvPr>
            <p:ph type="ftr" sz="quarter" idx="11"/>
          </p:nvPr>
        </p:nvSpPr>
        <p:spPr/>
        <p:txBody>
          <a:bodyPr/>
          <a:lstStyle/>
          <a:p>
            <a:pPr>
              <a:defRPr/>
            </a:pPr>
            <a:r>
              <a:rPr lang="id-ID" dirty="0" smtClean="0"/>
              <a:t>Character Building</a:t>
            </a:r>
            <a:endParaRPr lang="en-US" dirty="0"/>
          </a:p>
        </p:txBody>
      </p:sp>
    </p:spTree>
  </p:cSld>
  <p:clrMapOvr>
    <a:masterClrMapping/>
  </p:clrMapOvr>
  <p:transition spd="slow">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57166"/>
            <a:ext cx="7772400" cy="1470025"/>
          </a:xfrm>
        </p:spPr>
        <p:txBody>
          <a:bodyPr/>
          <a:lstStyle/>
          <a:p>
            <a:r>
              <a:rPr lang="id-ID" sz="3600"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Pribadi yang terintegrasi</a:t>
            </a:r>
            <a:endParaRPr lang="id-ID" sz="3600" dirty="0">
              <a:solidFill>
                <a:srgbClr val="C00000"/>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Subtitle 2"/>
          <p:cNvSpPr>
            <a:spLocks noGrp="1"/>
          </p:cNvSpPr>
          <p:nvPr>
            <p:ph type="subTitle" idx="1"/>
          </p:nvPr>
        </p:nvSpPr>
        <p:spPr>
          <a:xfrm>
            <a:off x="642910" y="1785926"/>
            <a:ext cx="8143932" cy="4357718"/>
          </a:xfrm>
        </p:spPr>
        <p:txBody>
          <a:bodyPr/>
          <a:lstStyle/>
          <a:p>
            <a:pPr marL="514350" indent="-514350" algn="l">
              <a:buFont typeface="+mj-lt"/>
              <a:buAutoNum type="arabicPeriod"/>
            </a:pPr>
            <a:r>
              <a:rPr lang="en-US" sz="2800" dirty="0" smtClean="0">
                <a:solidFill>
                  <a:schemeClr val="tx1"/>
                </a:solidFill>
                <a:latin typeface="Arial" pitchFamily="34" charset="0"/>
                <a:cs typeface="Arial" pitchFamily="34" charset="0"/>
              </a:rPr>
              <a:t>Selalu tampil dengan fisik yang tampak segar dan bugar.</a:t>
            </a:r>
            <a:endParaRPr lang="id-ID" sz="2800" dirty="0" smtClean="0">
              <a:solidFill>
                <a:schemeClr val="tx1"/>
              </a:solidFill>
              <a:latin typeface="Arial" pitchFamily="34" charset="0"/>
              <a:cs typeface="Arial" pitchFamily="34" charset="0"/>
            </a:endParaRPr>
          </a:p>
          <a:p>
            <a:pPr marL="514350" indent="-514350" algn="l">
              <a:buFont typeface="+mj-lt"/>
              <a:buAutoNum type="arabicPeriod"/>
            </a:pPr>
            <a:r>
              <a:rPr lang="en-US" sz="2800" dirty="0" smtClean="0">
                <a:solidFill>
                  <a:schemeClr val="tx1"/>
                </a:solidFill>
                <a:latin typeface="Arial" pitchFamily="34" charset="0"/>
                <a:cs typeface="Arial" pitchFamily="34" charset="0"/>
              </a:rPr>
              <a:t>Dapat diandalkan secara intelektual.</a:t>
            </a:r>
            <a:endParaRPr lang="id-ID" sz="2800" dirty="0" smtClean="0">
              <a:solidFill>
                <a:schemeClr val="tx1"/>
              </a:solidFill>
              <a:latin typeface="Arial" pitchFamily="34" charset="0"/>
              <a:cs typeface="Arial" pitchFamily="34" charset="0"/>
            </a:endParaRPr>
          </a:p>
          <a:p>
            <a:pPr marL="514350" indent="-514350" algn="l">
              <a:buFont typeface="+mj-lt"/>
              <a:buAutoNum type="arabicPeriod"/>
            </a:pPr>
            <a:r>
              <a:rPr lang="en-US" sz="2800" dirty="0" smtClean="0">
                <a:solidFill>
                  <a:schemeClr val="tx1"/>
                </a:solidFill>
                <a:latin typeface="Arial" pitchFamily="34" charset="0"/>
                <a:cs typeface="Arial" pitchFamily="34" charset="0"/>
              </a:rPr>
              <a:t>Tidak gampang terbawa emosi, sabar dan tabah menghadapi tantangan atau tekanan.</a:t>
            </a:r>
            <a:endParaRPr lang="id-ID" sz="2800" dirty="0" smtClean="0">
              <a:solidFill>
                <a:schemeClr val="tx1"/>
              </a:solidFill>
              <a:latin typeface="Arial" pitchFamily="34" charset="0"/>
              <a:cs typeface="Arial" pitchFamily="34" charset="0"/>
            </a:endParaRPr>
          </a:p>
          <a:p>
            <a:pPr marL="514350" indent="-514350" algn="l">
              <a:buFont typeface="+mj-lt"/>
              <a:buAutoNum type="arabicPeriod"/>
            </a:pPr>
            <a:r>
              <a:rPr lang="en-US" sz="2800" dirty="0" smtClean="0">
                <a:solidFill>
                  <a:schemeClr val="tx1"/>
                </a:solidFill>
                <a:latin typeface="Arial" pitchFamily="34" charset="0"/>
                <a:cs typeface="Arial" pitchFamily="34" charset="0"/>
              </a:rPr>
              <a:t>Memiliki kehidupan rohani yang mendalam.</a:t>
            </a:r>
            <a:endParaRPr lang="id-ID" sz="2800" dirty="0" smtClean="0">
              <a:solidFill>
                <a:schemeClr val="tx1"/>
              </a:solidFill>
              <a:latin typeface="Arial" pitchFamily="34" charset="0"/>
              <a:cs typeface="Arial" pitchFamily="34" charset="0"/>
            </a:endParaRPr>
          </a:p>
          <a:p>
            <a:pPr marL="514350" indent="-514350" algn="l">
              <a:buFont typeface="+mj-lt"/>
              <a:buAutoNum type="arabicPeriod"/>
            </a:pPr>
            <a:r>
              <a:rPr lang="en-US" sz="2800" dirty="0" smtClean="0">
                <a:solidFill>
                  <a:schemeClr val="tx1"/>
                </a:solidFill>
                <a:latin typeface="Arial" pitchFamily="34" charset="0"/>
                <a:cs typeface="Arial" pitchFamily="34" charset="0"/>
              </a:rPr>
              <a:t>Luwes dalam pergaulan.</a:t>
            </a:r>
            <a:endParaRPr lang="id-ID" sz="2800" dirty="0">
              <a:solidFill>
                <a:schemeClr val="tx1"/>
              </a:solidFill>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pPr>
              <a:defRPr/>
            </a:pPr>
            <a:fld id="{6D8496FC-628C-4D87-A89C-ED45C22ACAD4}" type="slidenum">
              <a:rPr lang="en-US" smtClean="0"/>
              <a:pPr>
                <a:defRPr/>
              </a:pPr>
              <a:t>4</a:t>
            </a:fld>
            <a:endParaRPr lang="en-US"/>
          </a:p>
        </p:txBody>
      </p:sp>
      <p:sp>
        <p:nvSpPr>
          <p:cNvPr id="5" name="Footer Placeholder 4"/>
          <p:cNvSpPr>
            <a:spLocks noGrp="1"/>
          </p:cNvSpPr>
          <p:nvPr>
            <p:ph type="ftr" sz="quarter" idx="11"/>
          </p:nvPr>
        </p:nvSpPr>
        <p:spPr/>
        <p:txBody>
          <a:bodyPr/>
          <a:lstStyle/>
          <a:p>
            <a:pPr>
              <a:defRPr/>
            </a:pPr>
            <a:r>
              <a:rPr lang="id-ID" dirty="0" smtClean="0"/>
              <a:t>Character Building</a:t>
            </a:r>
            <a:endParaRPr lang="en-US" dirty="0"/>
          </a:p>
        </p:txBody>
      </p:sp>
    </p:spTree>
  </p:cSld>
  <p:clrMapOvr>
    <a:masterClrMapping/>
  </p:clrMapOvr>
  <p:transition spd="slow">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p:cNvSpPr>
          <p:nvPr>
            <p:ph type="title" idx="4294967295"/>
          </p:nvPr>
        </p:nvSpPr>
        <p:spPr/>
        <p:txBody>
          <a:bodyPr/>
          <a:lstStyle/>
          <a:p>
            <a:r>
              <a:rPr lang="id-ID" sz="4000"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Pribadi yang Mandiri</a:t>
            </a:r>
            <a:endParaRPr lang="en-US" sz="4000" dirty="0" smtClean="0">
              <a:solidFill>
                <a:srgbClr val="C00000"/>
              </a:solidFill>
              <a:effectLst>
                <a:outerShdw blurRad="38100" dist="38100" dir="2700000" algn="tl">
                  <a:srgbClr val="000000">
                    <a:alpha val="43137"/>
                  </a:srgbClr>
                </a:outerShdw>
              </a:effectLst>
              <a:latin typeface="Arial" pitchFamily="34" charset="0"/>
              <a:cs typeface="Arial" pitchFamily="34" charset="0"/>
            </a:endParaRPr>
          </a:p>
        </p:txBody>
      </p:sp>
      <p:sp>
        <p:nvSpPr>
          <p:cNvPr id="125955" name="Rectangle 3"/>
          <p:cNvSpPr>
            <a:spLocks noGrp="1"/>
          </p:cNvSpPr>
          <p:nvPr>
            <p:ph type="body" idx="4294967295"/>
          </p:nvPr>
        </p:nvSpPr>
        <p:spPr>
          <a:xfrm>
            <a:off x="457200" y="1957390"/>
            <a:ext cx="8401080" cy="3757626"/>
          </a:xfrm>
        </p:spPr>
        <p:txBody>
          <a:bodyPr/>
          <a:lstStyle/>
          <a:p>
            <a:r>
              <a:rPr lang="en-US" b="1" dirty="0" smtClean="0"/>
              <a:t>Mandiri adalah  “ Suatu suasana dimana seseorang mau dan mampu mewujudkan kehendak/keinginan dirinya yang terlihat dalam tindakan /</a:t>
            </a:r>
            <a:r>
              <a:rPr lang="en-US" b="1" dirty="0" err="1" smtClean="0"/>
              <a:t>perbuatannya</a:t>
            </a:r>
            <a:r>
              <a:rPr lang="en-US" b="1" dirty="0" smtClean="0"/>
              <a:t> </a:t>
            </a:r>
            <a:r>
              <a:rPr lang="en-US" b="1" dirty="0" err="1" smtClean="0"/>
              <a:t>guna</a:t>
            </a:r>
            <a:r>
              <a:rPr lang="en-US" b="1" dirty="0" smtClean="0"/>
              <a:t> </a:t>
            </a:r>
            <a:r>
              <a:rPr lang="en-US" b="1" dirty="0" smtClean="0"/>
              <a:t>menghasilkan sesuatu (barang/jasa) demi pemenuhan kebutuhan hidup nya dan sesamanya”</a:t>
            </a:r>
            <a:endParaRPr lang="id-ID" b="1" dirty="0" smtClean="0"/>
          </a:p>
          <a:p>
            <a:pPr marL="971550" lvl="1" indent="-514350">
              <a:buNone/>
            </a:pPr>
            <a:r>
              <a:rPr lang="en-US" b="1" dirty="0" smtClean="0">
                <a:latin typeface="Arial" pitchFamily="34" charset="0"/>
                <a:cs typeface="Arial" pitchFamily="34" charset="0"/>
              </a:rPr>
              <a:t>.</a:t>
            </a:r>
          </a:p>
        </p:txBody>
      </p:sp>
      <p:sp>
        <p:nvSpPr>
          <p:cNvPr id="4" name="Slide Number Placeholder 3"/>
          <p:cNvSpPr>
            <a:spLocks noGrp="1"/>
          </p:cNvSpPr>
          <p:nvPr>
            <p:ph type="sldNum" sz="quarter" idx="18"/>
          </p:nvPr>
        </p:nvSpPr>
        <p:spPr/>
        <p:txBody>
          <a:bodyPr/>
          <a:lstStyle/>
          <a:p>
            <a:pPr>
              <a:defRPr/>
            </a:pPr>
            <a:fld id="{189E4F03-9016-4A7D-A7EC-9B1B92041B6E}" type="slidenum">
              <a:rPr lang="en-US" smtClean="0"/>
              <a:pPr>
                <a:defRPr/>
              </a:pPr>
              <a:t>5</a:t>
            </a:fld>
            <a:endParaRPr lang="en-US">
              <a:solidFill>
                <a:schemeClr val="tx1">
                  <a:tint val="75000"/>
                </a:schemeClr>
              </a:solidFill>
            </a:endParaRPr>
          </a:p>
        </p:txBody>
      </p:sp>
      <p:sp>
        <p:nvSpPr>
          <p:cNvPr id="5" name="Footer Placeholder 4"/>
          <p:cNvSpPr>
            <a:spLocks noGrp="1"/>
          </p:cNvSpPr>
          <p:nvPr>
            <p:ph type="ftr" sz="quarter" idx="19"/>
          </p:nvPr>
        </p:nvSpPr>
        <p:spPr/>
        <p:txBody>
          <a:bodyPr/>
          <a:lstStyle/>
          <a:p>
            <a:pPr>
              <a:defRPr/>
            </a:pPr>
            <a:r>
              <a:rPr lang="id-ID" dirty="0" smtClean="0"/>
              <a:t>Character Building</a:t>
            </a:r>
            <a:endParaRPr lang="en-US" dirty="0"/>
          </a:p>
        </p:txBody>
      </p:sp>
    </p:spTree>
  </p:cSld>
  <p:clrMapOvr>
    <a:masterClrMapping/>
  </p:clrMapOvr>
  <p:transition spd="slow">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id-ID" sz="3600"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Pribadi</a:t>
            </a:r>
            <a:r>
              <a:rPr lang="en-US" sz="3600"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 </a:t>
            </a:r>
            <a:r>
              <a:rPr lang="id-ID" sz="3600"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Kreatif dan Inovatif</a:t>
            </a:r>
            <a:endParaRPr lang="en-US" sz="3600" dirty="0">
              <a:solidFill>
                <a:srgbClr val="C00000"/>
              </a:solidFill>
              <a:effectLst>
                <a:outerShdw blurRad="38100" dist="38100" dir="2700000" algn="tl">
                  <a:srgbClr val="000000">
                    <a:alpha val="43137"/>
                  </a:srgbClr>
                </a:outerShdw>
              </a:effectLst>
              <a:latin typeface="Arial" pitchFamily="34" charset="0"/>
              <a:cs typeface="Arial" pitchFamily="34" charset="0"/>
            </a:endParaRPr>
          </a:p>
        </p:txBody>
      </p:sp>
      <p:sp>
        <p:nvSpPr>
          <p:cNvPr id="28675" name="Rectangle 3"/>
          <p:cNvSpPr>
            <a:spLocks noGrp="1" noChangeArrowheads="1"/>
          </p:cNvSpPr>
          <p:nvPr>
            <p:ph idx="1"/>
          </p:nvPr>
        </p:nvSpPr>
        <p:spPr>
          <a:xfrm>
            <a:off x="457200" y="1124744"/>
            <a:ext cx="8229600" cy="4590272"/>
          </a:xfrm>
        </p:spPr>
        <p:txBody>
          <a:bodyPr/>
          <a:lstStyle/>
          <a:p>
            <a:pPr marL="609600" indent="-609600">
              <a:lnSpc>
                <a:spcPct val="80000"/>
              </a:lnSpc>
            </a:pPr>
            <a:r>
              <a:rPr lang="id-ID" sz="2400" b="1" dirty="0" smtClean="0">
                <a:solidFill>
                  <a:srgbClr val="C00000"/>
                </a:solidFill>
                <a:latin typeface="Arial" pitchFamily="34" charset="0"/>
                <a:cs typeface="Arial" pitchFamily="34" charset="0"/>
              </a:rPr>
              <a:t>Kreativitas</a:t>
            </a:r>
            <a:r>
              <a:rPr lang="id-ID" sz="2400" b="1" dirty="0" smtClean="0">
                <a:latin typeface="Arial" pitchFamily="34" charset="0"/>
                <a:cs typeface="Arial" pitchFamily="34" charset="0"/>
              </a:rPr>
              <a:t> adalah kemampuan untuk membuat perbedaan. </a:t>
            </a:r>
            <a:endParaRPr lang="en-US" sz="2400" b="1" dirty="0" smtClean="0">
              <a:latin typeface="Arial" pitchFamily="34" charset="0"/>
              <a:cs typeface="Arial" pitchFamily="34" charset="0"/>
            </a:endParaRPr>
          </a:p>
          <a:p>
            <a:pPr marL="609600" indent="-609600">
              <a:lnSpc>
                <a:spcPct val="80000"/>
              </a:lnSpc>
            </a:pPr>
            <a:r>
              <a:rPr lang="id-ID" sz="2400" b="1" dirty="0" smtClean="0">
                <a:latin typeface="Arial" pitchFamily="34" charset="0"/>
                <a:cs typeface="Arial" pitchFamily="34" charset="0"/>
              </a:rPr>
              <a:t>Orang </a:t>
            </a:r>
            <a:r>
              <a:rPr lang="id-ID" sz="2400" b="1" dirty="0" smtClean="0">
                <a:latin typeface="Arial" pitchFamily="34" charset="0"/>
                <a:cs typeface="Arial" pitchFamily="34" charset="0"/>
              </a:rPr>
              <a:t>yang kreatif adalah orang yang melihat hal yang sama tapi berpikir dengan cara yang berbeda</a:t>
            </a:r>
            <a:r>
              <a:rPr lang="id-ID" sz="2400" b="1" dirty="0" smtClean="0">
                <a:latin typeface="Arial" pitchFamily="34" charset="0"/>
                <a:cs typeface="Arial" pitchFamily="34" charset="0"/>
              </a:rPr>
              <a:t>.</a:t>
            </a:r>
            <a:endParaRPr lang="en-US" sz="2400" b="1" dirty="0" smtClean="0">
              <a:latin typeface="Arial" pitchFamily="34" charset="0"/>
              <a:cs typeface="Arial" pitchFamily="34" charset="0"/>
            </a:endParaRPr>
          </a:p>
          <a:p>
            <a:pPr marL="609600" indent="-609600">
              <a:lnSpc>
                <a:spcPct val="80000"/>
              </a:lnSpc>
            </a:pPr>
            <a:r>
              <a:rPr lang="id-ID" sz="2400" b="1" dirty="0" smtClean="0">
                <a:latin typeface="Arial" pitchFamily="34" charset="0"/>
                <a:cs typeface="Arial" pitchFamily="34" charset="0"/>
              </a:rPr>
              <a:t> </a:t>
            </a:r>
            <a:r>
              <a:rPr lang="id-ID" sz="2400" b="1" dirty="0" smtClean="0">
                <a:latin typeface="Arial" pitchFamily="34" charset="0"/>
                <a:cs typeface="Arial" pitchFamily="34" charset="0"/>
              </a:rPr>
              <a:t>Kreativitas menghasilkan perbedaan dan orang yang kreatif bisa stand out of the crowd, tampil diantara kerumunan orang. Perbedaan membuat peluang baru terbuka.</a:t>
            </a:r>
            <a:endParaRPr lang="en-US" sz="2400" b="1" dirty="0" smtClean="0">
              <a:latin typeface="Arial" pitchFamily="34" charset="0"/>
              <a:cs typeface="Arial" pitchFamily="34" charset="0"/>
            </a:endParaRPr>
          </a:p>
          <a:p>
            <a:pPr marL="609600" indent="-609600">
              <a:lnSpc>
                <a:spcPct val="80000"/>
              </a:lnSpc>
              <a:buNone/>
            </a:pPr>
            <a:endParaRPr lang="en-US" sz="2400" b="1" dirty="0" smtClean="0">
              <a:latin typeface="Arial" pitchFamily="34" charset="0"/>
              <a:cs typeface="Arial" pitchFamily="34" charset="0"/>
            </a:endParaRPr>
          </a:p>
          <a:p>
            <a:pPr marL="609600" indent="-609600">
              <a:lnSpc>
                <a:spcPct val="80000"/>
              </a:lnSpc>
            </a:pPr>
            <a:r>
              <a:rPr lang="id-ID" sz="2400" b="1" dirty="0" smtClean="0">
                <a:solidFill>
                  <a:srgbClr val="C00000"/>
                </a:solidFill>
                <a:latin typeface="Arial" pitchFamily="34" charset="0"/>
                <a:cs typeface="Arial" pitchFamily="34" charset="0"/>
              </a:rPr>
              <a:t>Inovatif</a:t>
            </a:r>
            <a:r>
              <a:rPr lang="id-ID" sz="2400" b="1" dirty="0" smtClean="0">
                <a:latin typeface="Arial" pitchFamily="34" charset="0"/>
                <a:cs typeface="Arial" pitchFamily="34" charset="0"/>
              </a:rPr>
              <a:t> adalah kemampuan untuk menemukan nilai komersil dari kreativitas</a:t>
            </a:r>
            <a:r>
              <a:rPr lang="id-ID" sz="2400" b="1" dirty="0" smtClean="0">
                <a:latin typeface="Arial" pitchFamily="34" charset="0"/>
                <a:cs typeface="Arial" pitchFamily="34" charset="0"/>
              </a:rPr>
              <a:t>.</a:t>
            </a:r>
            <a:endParaRPr lang="en-US" sz="2400" b="1" smtClean="0">
              <a:latin typeface="Arial" pitchFamily="34" charset="0"/>
              <a:cs typeface="Arial" pitchFamily="34" charset="0"/>
            </a:endParaRPr>
          </a:p>
          <a:p>
            <a:pPr marL="609600" indent="-609600">
              <a:lnSpc>
                <a:spcPct val="80000"/>
              </a:lnSpc>
            </a:pPr>
            <a:r>
              <a:rPr lang="id-ID" sz="2400" b="1" smtClean="0">
                <a:latin typeface="Arial" pitchFamily="34" charset="0"/>
                <a:cs typeface="Arial" pitchFamily="34" charset="0"/>
              </a:rPr>
              <a:t> </a:t>
            </a:r>
            <a:r>
              <a:rPr lang="id-ID" sz="2400" b="1" dirty="0" smtClean="0">
                <a:latin typeface="Arial" pitchFamily="34" charset="0"/>
                <a:cs typeface="Arial" pitchFamily="34" charset="0"/>
              </a:rPr>
              <a:t>Inovasi membuat kreativitas tidak cukup untuk meraih sukses. Kreatif hanya membuat perbedaan, inovasi membuat perbedaan tersebut memiliki nilai komersil.</a:t>
            </a:r>
            <a:r>
              <a:rPr lang="id-ID" sz="2800" dirty="0" smtClean="0">
                <a:latin typeface="Arial" pitchFamily="34" charset="0"/>
                <a:cs typeface="Arial" pitchFamily="34" charset="0"/>
              </a:rPr>
              <a:t/>
            </a:r>
            <a:br>
              <a:rPr lang="id-ID" sz="2800" dirty="0" smtClean="0">
                <a:latin typeface="Arial" pitchFamily="34" charset="0"/>
                <a:cs typeface="Arial" pitchFamily="34" charset="0"/>
              </a:rPr>
            </a:br>
            <a:endParaRPr lang="id-ID" sz="2800" dirty="0">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F0434047-343A-46A7-9995-68716B27FEC4}" type="slidenum">
              <a:rPr lang="en-US"/>
              <a:pPr/>
              <a:t>6</a:t>
            </a:fld>
            <a:endParaRPr lang="en-US"/>
          </a:p>
        </p:txBody>
      </p:sp>
      <p:sp>
        <p:nvSpPr>
          <p:cNvPr id="6" name="Footer Placeholder 4"/>
          <p:cNvSpPr>
            <a:spLocks noGrp="1"/>
          </p:cNvSpPr>
          <p:nvPr>
            <p:ph type="ftr" sz="quarter" idx="11"/>
          </p:nvPr>
        </p:nvSpPr>
        <p:spPr>
          <a:xfrm>
            <a:off x="3124200" y="6356350"/>
            <a:ext cx="2895600" cy="365125"/>
          </a:xfrm>
        </p:spPr>
        <p:txBody>
          <a:bodyPr/>
          <a:lstStyle/>
          <a:p>
            <a:pPr>
              <a:defRPr/>
            </a:pPr>
            <a:r>
              <a:rPr lang="id-ID" dirty="0" smtClean="0"/>
              <a:t>Character Building</a:t>
            </a:r>
            <a:endParaRPr lang="en-US" dirty="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6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6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67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r>
              <a:rPr lang="en-US" smtClean="0"/>
              <a:t>8/30/2010</a:t>
            </a:r>
            <a:endParaRPr lang="en-US"/>
          </a:p>
        </p:txBody>
      </p:sp>
      <p:sp>
        <p:nvSpPr>
          <p:cNvPr id="5" name="Footer Placeholder 4"/>
          <p:cNvSpPr>
            <a:spLocks noGrp="1"/>
          </p:cNvSpPr>
          <p:nvPr>
            <p:ph type="ftr" sz="quarter" idx="11"/>
          </p:nvPr>
        </p:nvSpPr>
        <p:spPr/>
        <p:txBody>
          <a:bodyPr/>
          <a:lstStyle/>
          <a:p>
            <a:pPr>
              <a:defRPr/>
            </a:pPr>
            <a:r>
              <a:rPr lang="en-US" smtClean="0"/>
              <a:t>Revisi 01 Etika Profesi</a:t>
            </a:r>
            <a:endParaRPr lang="en-US"/>
          </a:p>
        </p:txBody>
      </p:sp>
      <p:sp>
        <p:nvSpPr>
          <p:cNvPr id="6" name="Slide Number Placeholder 5"/>
          <p:cNvSpPr>
            <a:spLocks noGrp="1"/>
          </p:cNvSpPr>
          <p:nvPr>
            <p:ph type="sldNum" sz="quarter" idx="12"/>
          </p:nvPr>
        </p:nvSpPr>
        <p:spPr/>
        <p:txBody>
          <a:bodyPr/>
          <a:lstStyle/>
          <a:p>
            <a:pPr>
              <a:defRPr/>
            </a:pPr>
            <a:fld id="{DFFBB9DD-AED3-4587-A805-96DD90910B3E}" type="slidenum">
              <a:rPr lang="en-US" smtClean="0"/>
              <a:pPr>
                <a:defRPr/>
              </a:pPr>
              <a:t>7</a:t>
            </a:fld>
            <a:endParaRPr lang="en-US"/>
          </a:p>
        </p:txBody>
      </p:sp>
      <p:sp>
        <p:nvSpPr>
          <p:cNvPr id="8" name="Rectangle 7"/>
          <p:cNvSpPr/>
          <p:nvPr/>
        </p:nvSpPr>
        <p:spPr>
          <a:xfrm>
            <a:off x="357158" y="1928802"/>
            <a:ext cx="8143932" cy="1077218"/>
          </a:xfrm>
          <a:prstGeom prst="rect">
            <a:avLst/>
          </a:prstGeom>
          <a:noFill/>
        </p:spPr>
        <p:txBody>
          <a:bodyPr wrap="square" lIns="91440" tIns="45720" rIns="91440" bIns="45720">
            <a:spAutoFit/>
          </a:bodyPr>
          <a:lstStyle/>
          <a:p>
            <a:r>
              <a:rPr lang="en-US" sz="32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Memahami</a:t>
            </a:r>
            <a:r>
              <a:rPr lang="en-US" sz="32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32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diri</a:t>
            </a:r>
            <a:r>
              <a:rPr lang="en-US" sz="32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32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dan</a:t>
            </a:r>
            <a:r>
              <a:rPr lang="en-US" sz="32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32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mau</a:t>
            </a:r>
            <a:r>
              <a:rPr lang="en-US" sz="32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32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berusaha</a:t>
            </a:r>
            <a:r>
              <a:rPr lang="en-US" sz="32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32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mengolah</a:t>
            </a:r>
            <a:r>
              <a:rPr lang="en-US" sz="32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32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apa</a:t>
            </a:r>
            <a:r>
              <a:rPr lang="en-US" sz="32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yang </a:t>
            </a:r>
            <a:r>
              <a:rPr lang="en-US" sz="32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dimiliki</a:t>
            </a:r>
            <a:r>
              <a:rPr lang="en-US" sz="32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endParaRPr lang="en-US" sz="32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9" name="Rectangle 8"/>
          <p:cNvSpPr/>
          <p:nvPr/>
        </p:nvSpPr>
        <p:spPr>
          <a:xfrm>
            <a:off x="357158" y="3214686"/>
            <a:ext cx="8143932" cy="584775"/>
          </a:xfrm>
          <a:prstGeom prst="rect">
            <a:avLst/>
          </a:prstGeom>
          <a:noFill/>
        </p:spPr>
        <p:txBody>
          <a:bodyPr wrap="square" lIns="91440" tIns="45720" rIns="91440" bIns="45720">
            <a:spAutoFit/>
          </a:bodyPr>
          <a:lstStyle/>
          <a:p>
            <a:r>
              <a:rPr lang="en-US" sz="3200" b="1" dirty="0" err="1" smtClean="0">
                <a:ln w="1905"/>
                <a:solidFill>
                  <a:srgbClr val="002060"/>
                </a:solidFill>
                <a:effectLst>
                  <a:innerShdw blurRad="69850" dist="43180" dir="5400000">
                    <a:srgbClr val="000000">
                      <a:alpha val="65000"/>
                    </a:srgbClr>
                  </a:innerShdw>
                </a:effectLst>
              </a:rPr>
              <a:t>Tidak</a:t>
            </a:r>
            <a:r>
              <a:rPr lang="en-US" sz="3200" b="1" dirty="0" smtClean="0">
                <a:ln w="1905"/>
                <a:solidFill>
                  <a:srgbClr val="002060"/>
                </a:solidFill>
                <a:effectLst>
                  <a:innerShdw blurRad="69850" dist="43180" dir="5400000">
                    <a:srgbClr val="000000">
                      <a:alpha val="65000"/>
                    </a:srgbClr>
                  </a:innerShdw>
                </a:effectLst>
              </a:rPr>
              <a:t> </a:t>
            </a:r>
            <a:r>
              <a:rPr lang="en-US" sz="3200" b="1" dirty="0" err="1" smtClean="0">
                <a:ln w="1905"/>
                <a:solidFill>
                  <a:srgbClr val="002060"/>
                </a:solidFill>
                <a:effectLst>
                  <a:innerShdw blurRad="69850" dist="43180" dir="5400000">
                    <a:srgbClr val="000000">
                      <a:alpha val="65000"/>
                    </a:srgbClr>
                  </a:innerShdw>
                </a:effectLst>
              </a:rPr>
              <a:t>ingin</a:t>
            </a:r>
            <a:r>
              <a:rPr lang="en-US" sz="3200" b="1" dirty="0" smtClean="0">
                <a:ln w="1905"/>
                <a:solidFill>
                  <a:srgbClr val="002060"/>
                </a:solidFill>
                <a:effectLst>
                  <a:innerShdw blurRad="69850" dist="43180" dir="5400000">
                    <a:srgbClr val="000000">
                      <a:alpha val="65000"/>
                    </a:srgbClr>
                  </a:innerShdw>
                </a:effectLst>
              </a:rPr>
              <a:t> </a:t>
            </a:r>
            <a:r>
              <a:rPr lang="en-US" sz="3200" b="1" dirty="0" err="1" smtClean="0">
                <a:ln w="1905"/>
                <a:solidFill>
                  <a:srgbClr val="002060"/>
                </a:solidFill>
                <a:effectLst>
                  <a:innerShdw blurRad="69850" dist="43180" dir="5400000">
                    <a:srgbClr val="000000">
                      <a:alpha val="65000"/>
                    </a:srgbClr>
                  </a:innerShdw>
                </a:effectLst>
              </a:rPr>
              <a:t>bergantung</a:t>
            </a:r>
            <a:r>
              <a:rPr lang="en-US" sz="3200" b="1" dirty="0" smtClean="0">
                <a:ln w="1905"/>
                <a:solidFill>
                  <a:srgbClr val="002060"/>
                </a:solidFill>
                <a:effectLst>
                  <a:innerShdw blurRad="69850" dist="43180" dir="5400000">
                    <a:srgbClr val="000000">
                      <a:alpha val="65000"/>
                    </a:srgbClr>
                  </a:innerShdw>
                </a:effectLst>
              </a:rPr>
              <a:t> </a:t>
            </a:r>
            <a:r>
              <a:rPr lang="en-US" sz="3200" b="1" dirty="0" err="1" smtClean="0">
                <a:ln w="1905"/>
                <a:solidFill>
                  <a:srgbClr val="002060"/>
                </a:solidFill>
                <a:effectLst>
                  <a:innerShdw blurRad="69850" dist="43180" dir="5400000">
                    <a:srgbClr val="000000">
                      <a:alpha val="65000"/>
                    </a:srgbClr>
                  </a:innerShdw>
                </a:effectLst>
              </a:rPr>
              <a:t>orang</a:t>
            </a:r>
            <a:r>
              <a:rPr lang="en-US" sz="3200" b="1" dirty="0" smtClean="0">
                <a:ln w="1905"/>
                <a:solidFill>
                  <a:srgbClr val="002060"/>
                </a:solidFill>
                <a:effectLst>
                  <a:innerShdw blurRad="69850" dist="43180" dir="5400000">
                    <a:srgbClr val="000000">
                      <a:alpha val="65000"/>
                    </a:srgbClr>
                  </a:innerShdw>
                </a:effectLst>
              </a:rPr>
              <a:t> lain</a:t>
            </a:r>
            <a:endParaRPr lang="en-US" sz="3200" b="1" cap="none" spc="0" dirty="0">
              <a:ln w="1905"/>
              <a:solidFill>
                <a:srgbClr val="002060"/>
              </a:solidFill>
              <a:effectLst>
                <a:innerShdw blurRad="69850" dist="43180" dir="5400000">
                  <a:srgbClr val="000000">
                    <a:alpha val="65000"/>
                  </a:srgbClr>
                </a:innerShdw>
              </a:effectLst>
            </a:endParaRPr>
          </a:p>
        </p:txBody>
      </p:sp>
    </p:spTree>
  </p:cSld>
  <p:clrMapOvr>
    <a:masterClrMapping/>
  </p:clrMapOvr>
  <p:transition spd="slow">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custDataLst>
              <p:tags r:id="rId1"/>
            </p:custDataLst>
          </p:nvPr>
        </p:nvSpPr>
        <p:spPr>
          <a:xfrm>
            <a:off x="0" y="2214554"/>
            <a:ext cx="9144000" cy="707886"/>
          </a:xfrm>
          <a:prstGeom prst="rect">
            <a:avLst/>
          </a:prstGeom>
          <a:noFill/>
        </p:spPr>
        <p:txBody>
          <a:bodyPr>
            <a:spAutoFit/>
          </a:bodyPr>
          <a:lstStyle/>
          <a:p>
            <a:pPr algn="ctr" fontAlgn="auto">
              <a:spcBef>
                <a:spcPts val="0"/>
              </a:spcBef>
              <a:spcAft>
                <a:spcPts val="0"/>
              </a:spcAft>
              <a:defRPr/>
            </a:pPr>
            <a:r>
              <a:rPr lang="id-ID" sz="4000" b="1" dirty="0" smtClean="0">
                <a:solidFill>
                  <a:srgbClr val="C00000"/>
                </a:solidFill>
                <a:effectLst>
                  <a:outerShdw blurRad="38100" dist="38100" dir="2700000" algn="tl">
                    <a:srgbClr val="C0C0C0"/>
                  </a:outerShdw>
                </a:effectLst>
                <a:latin typeface="Arial" pitchFamily="34" charset="0"/>
                <a:cs typeface="Arial" pitchFamily="34" charset="0"/>
              </a:rPr>
              <a:t>PENUGASAN</a:t>
            </a:r>
            <a:endParaRPr lang="en-US" sz="4000" b="1" dirty="0">
              <a:ln w="19050">
                <a:solidFill>
                  <a:schemeClr val="tx2">
                    <a:tint val="1000"/>
                  </a:schemeClr>
                </a:solidFill>
                <a:prstDash val="solid"/>
              </a:ln>
              <a:solidFill>
                <a:srgbClr val="C00000"/>
              </a:solidFill>
              <a:effectLst>
                <a:outerShdw blurRad="50000" dist="50800" dir="7500000" algn="tl">
                  <a:srgbClr val="000000">
                    <a:shade val="5000"/>
                    <a:alpha val="35000"/>
                  </a:srgbClr>
                </a:outerShdw>
                <a:reflection blurRad="6350" stA="50000" endA="300" endPos="50000" dist="29997" dir="5400000" sy="-100000" algn="bl" rotWithShape="0"/>
              </a:effectLst>
              <a:latin typeface="Arial" pitchFamily="34" charset="0"/>
              <a:cs typeface="Arial" pitchFamily="34" charset="0"/>
            </a:endParaRPr>
          </a:p>
        </p:txBody>
      </p:sp>
      <p:pic>
        <p:nvPicPr>
          <p:cNvPr id="2051" name="Picture 2" descr="D:\Picture\logo ibi small.gif"/>
          <p:cNvPicPr>
            <a:picLocks noChangeAspect="1" noChangeArrowheads="1"/>
          </p:cNvPicPr>
          <p:nvPr/>
        </p:nvPicPr>
        <p:blipFill>
          <a:blip r:embed="rId4" cstate="print"/>
          <a:srcRect/>
          <a:stretch>
            <a:fillRect/>
          </a:stretch>
        </p:blipFill>
        <p:spPr bwMode="auto">
          <a:xfrm>
            <a:off x="7715250" y="142875"/>
            <a:ext cx="1244600" cy="1244600"/>
          </a:xfrm>
          <a:prstGeom prst="rect">
            <a:avLst/>
          </a:prstGeom>
          <a:noFill/>
          <a:ln w="9525">
            <a:noFill/>
            <a:miter lim="800000"/>
            <a:headEnd/>
            <a:tailEnd/>
          </a:ln>
        </p:spPr>
      </p:pic>
      <p:sp>
        <p:nvSpPr>
          <p:cNvPr id="14" name="Slide Number Placeholder 13"/>
          <p:cNvSpPr>
            <a:spLocks noGrp="1"/>
          </p:cNvSpPr>
          <p:nvPr>
            <p:ph type="sldNum" sz="quarter" idx="12"/>
          </p:nvPr>
        </p:nvSpPr>
        <p:spPr/>
        <p:txBody>
          <a:bodyPr/>
          <a:lstStyle/>
          <a:p>
            <a:pPr>
              <a:defRPr/>
            </a:pPr>
            <a:fld id="{A3466770-1F9C-4D8C-831E-3947D22D485B}" type="slidenum">
              <a:rPr lang="en-US"/>
              <a:pPr>
                <a:defRPr/>
              </a:pPr>
              <a:t>8</a:t>
            </a:fld>
            <a:endParaRPr lang="en-US"/>
          </a:p>
        </p:txBody>
      </p:sp>
      <p:sp>
        <p:nvSpPr>
          <p:cNvPr id="8" name="Footer Placeholder 14"/>
          <p:cNvSpPr>
            <a:spLocks noGrp="1"/>
          </p:cNvSpPr>
          <p:nvPr>
            <p:ph type="ftr" sz="quarter" idx="11"/>
          </p:nvPr>
        </p:nvSpPr>
        <p:spPr>
          <a:xfrm>
            <a:off x="3124200" y="6356350"/>
            <a:ext cx="2895600" cy="365125"/>
          </a:xfrm>
        </p:spPr>
        <p:txBody>
          <a:bodyPr/>
          <a:lstStyle/>
          <a:p>
            <a:pPr>
              <a:defRPr/>
            </a:pPr>
            <a:r>
              <a:rPr lang="en-US" dirty="0" smtClean="0"/>
              <a:t>Character Building</a:t>
            </a:r>
            <a:endParaRPr lang="en-US" dirty="0"/>
          </a:p>
        </p:txBody>
      </p:sp>
    </p:spTree>
  </p:cSld>
  <p:clrMapOvr>
    <a:masterClrMapping/>
  </p:clrMapOvr>
  <p:transition spd="slow">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8C3AA565-21E5-4DF9-97C0-8AB9B79E4919}" type="slidenum">
              <a:rPr lang="en-US" smtClean="0"/>
              <a:pPr>
                <a:defRPr/>
              </a:pPr>
              <a:t>9</a:t>
            </a:fld>
            <a:endParaRPr lang="en-US"/>
          </a:p>
        </p:txBody>
      </p:sp>
      <p:sp>
        <p:nvSpPr>
          <p:cNvPr id="10" name="TextBox 2"/>
          <p:cNvSpPr txBox="1">
            <a:spLocks noChangeArrowheads="1"/>
          </p:cNvSpPr>
          <p:nvPr/>
        </p:nvSpPr>
        <p:spPr bwMode="auto">
          <a:xfrm>
            <a:off x="2285984" y="5357826"/>
            <a:ext cx="4786346" cy="369332"/>
          </a:xfrm>
          <a:prstGeom prst="rect">
            <a:avLst/>
          </a:prstGeom>
          <a:noFill/>
          <a:ln w="9525">
            <a:noFill/>
            <a:miter lim="800000"/>
            <a:headEnd/>
            <a:tailEnd/>
          </a:ln>
        </p:spPr>
        <p:txBody>
          <a:bodyPr wrap="square">
            <a:spAutoFit/>
          </a:bodyPr>
          <a:lstStyle/>
          <a:p>
            <a:r>
              <a:rPr lang="en-US" dirty="0" smtClean="0"/>
              <a:t>Manusia</a:t>
            </a:r>
            <a:r>
              <a:rPr lang="id-ID" dirty="0" smtClean="0"/>
              <a:t> sebagai</a:t>
            </a:r>
            <a:r>
              <a:rPr lang="en-US" dirty="0" smtClean="0"/>
              <a:t> </a:t>
            </a:r>
            <a:r>
              <a:rPr lang="en-US" dirty="0" err="1" smtClean="0"/>
              <a:t>Tokoh</a:t>
            </a:r>
            <a:r>
              <a:rPr lang="en-US" dirty="0" smtClean="0"/>
              <a:t> yang </a:t>
            </a:r>
            <a:r>
              <a:rPr lang="en-US" dirty="0" err="1" smtClean="0"/>
              <a:t>Menginspirasi</a:t>
            </a:r>
            <a:endParaRPr lang="en-US" dirty="0"/>
          </a:p>
        </p:txBody>
      </p:sp>
      <p:pic>
        <p:nvPicPr>
          <p:cNvPr id="7" name="Peduli Prita.wmv">
            <a:hlinkClick r:id="" action="ppaction://media"/>
          </p:cNvPr>
          <p:cNvPicPr>
            <a:picLocks noRot="1" noChangeAspect="1"/>
          </p:cNvPicPr>
          <p:nvPr>
            <a:videoFile r:link="rId1"/>
          </p:nvPr>
        </p:nvPicPr>
        <p:blipFill>
          <a:blip r:embed="rId3"/>
          <a:stretch>
            <a:fillRect/>
          </a:stretch>
        </p:blipFill>
        <p:spPr bwMode="auto">
          <a:xfrm>
            <a:off x="614928" y="593274"/>
            <a:ext cx="7962309" cy="4478799"/>
          </a:xfrm>
          <a:prstGeom prst="rect">
            <a:avLst/>
          </a:prstGeom>
          <a:noFill/>
          <a:ln w="9525">
            <a:noFill/>
            <a:miter lim="800000"/>
            <a:headEnd/>
            <a:tailEnd/>
          </a:ln>
        </p:spPr>
      </p:pic>
      <p:sp>
        <p:nvSpPr>
          <p:cNvPr id="8" name="Date Placeholder 12"/>
          <p:cNvSpPr>
            <a:spLocks noGrp="1"/>
          </p:cNvSpPr>
          <p:nvPr>
            <p:ph type="dt" sz="quarter" idx="10"/>
          </p:nvPr>
        </p:nvSpPr>
        <p:spPr>
          <a:xfrm>
            <a:off x="457200" y="6356350"/>
            <a:ext cx="2133600" cy="365125"/>
          </a:xfrm>
        </p:spPr>
        <p:txBody>
          <a:bodyPr/>
          <a:lstStyle/>
          <a:p>
            <a:pPr>
              <a:defRPr/>
            </a:pPr>
            <a:r>
              <a:rPr lang="en-US" dirty="0" smtClean="0"/>
              <a:t>9/14/2015</a:t>
            </a:r>
            <a:endParaRPr lang="en-US" dirty="0"/>
          </a:p>
        </p:txBody>
      </p:sp>
      <p:sp>
        <p:nvSpPr>
          <p:cNvPr id="11" name="Footer Placeholder 14"/>
          <p:cNvSpPr>
            <a:spLocks noGrp="1"/>
          </p:cNvSpPr>
          <p:nvPr>
            <p:ph type="ftr" sz="quarter" idx="11"/>
          </p:nvPr>
        </p:nvSpPr>
        <p:spPr>
          <a:xfrm>
            <a:off x="3124200" y="6356350"/>
            <a:ext cx="2895600" cy="365125"/>
          </a:xfrm>
        </p:spPr>
        <p:txBody>
          <a:bodyPr/>
          <a:lstStyle/>
          <a:p>
            <a:pPr>
              <a:defRPr/>
            </a:pPr>
            <a:r>
              <a:rPr lang="en-US" dirty="0" err="1"/>
              <a:t>Revisi</a:t>
            </a:r>
            <a:r>
              <a:rPr lang="en-US" dirty="0"/>
              <a:t> 01 </a:t>
            </a:r>
            <a:r>
              <a:rPr lang="en-US" dirty="0" smtClean="0"/>
              <a:t>Character Building</a:t>
            </a:r>
            <a:endParaRPr lang="en-US" dirty="0"/>
          </a:p>
        </p:txBody>
      </p:sp>
    </p:spTree>
  </p:cSld>
  <p:clrMapOvr>
    <a:masterClrMapping/>
  </p:clrMapOvr>
  <p:transition spd="slow">
    <p:dissolve/>
  </p:transition>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7"/>
                                        </p:tgtEl>
                                      </p:cBhvr>
                                    </p:cmd>
                                  </p:childTnLst>
                                </p:cTn>
                              </p:par>
                            </p:childTnLst>
                          </p:cTn>
                        </p:par>
                      </p:childTnLst>
                    </p:cTn>
                  </p:par>
                </p:childTnLst>
              </p:cTn>
              <p:nextCondLst>
                <p:cond evt="onClick" delay="0">
                  <p:tgtEl>
                    <p:spTgt spid="7"/>
                  </p:tgtEl>
                </p:cond>
              </p:nextCondLst>
            </p:seq>
            <p:video>
              <p:cMediaNode>
                <p:cTn id="7" fill="hold" display="0">
                  <p:stCondLst>
                    <p:cond delay="indefinite"/>
                  </p:stCondLst>
                  <p:endCondLst>
                    <p:cond evt="onNext" delay="0">
                      <p:tgtEl>
                        <p:sldTgt/>
                      </p:tgtEl>
                    </p:cond>
                    <p:cond evt="onPrev" delay="0">
                      <p:tgtEl>
                        <p:sldTgt/>
                      </p:tgtEl>
                    </p:cond>
                  </p:endCondLst>
                </p:cTn>
                <p:tgtEl>
                  <p:spTgt spid="7"/>
                </p:tgtEl>
              </p:cMediaNode>
            </p:video>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quot;/&gt;&lt;property id=&quot;20307&quot; value=&quot;256&quot;/&gt;&lt;property id=&quot;20309&quot; value=&quot;-1&quot;/&gt;&lt;/object&gt;&lt;object type=&quot;3&quot; unique_id=&quot;11563&quot;&gt;&lt;property id=&quot;20148&quot; value=&quot;5&quot;/&gt;&lt;property id=&quot;20300&quot; value=&quot;Slide 2 - &amp;quot;Posisi dan Arti Penting Pembelajaran&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INFO" val="&lt;ThreeDShapeInfo&gt;&lt;uuid val=&quot;{05A44488-2ACF-4347-AB47-2512FC001EB7}&quot;/&gt;&lt;filename val=&quot;D:\template ppt\template darmajaya\flash template\data\asimages\{05A44488-2ACF-4347-AB47-2512FC001EB7}.png&quot;/&gt;&lt;hasEffects val=&quot;1&quot;/&gt;&lt;left val=&quot;168.72&quot;/&gt;&lt;top val=&quot;177.84&quot;/&gt;&lt;width val=&quot;391.92&quot;/&gt;&lt;height val=&quot;205.2&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19111</TotalTime>
  <Words>270</Words>
  <Application>Microsoft Office PowerPoint</Application>
  <PresentationFormat>On-screen Show (4:3)</PresentationFormat>
  <Paragraphs>65</Paragraphs>
  <Slides>12</Slides>
  <Notes>3</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Aharoni</vt:lpstr>
      <vt:lpstr>Arial</vt:lpstr>
      <vt:lpstr>Arial Black</vt:lpstr>
      <vt:lpstr>Calibri</vt:lpstr>
      <vt:lpstr>Office Theme</vt:lpstr>
      <vt:lpstr>PowerPoint Presentation</vt:lpstr>
      <vt:lpstr>PowerPoint Presentation</vt:lpstr>
      <vt:lpstr>Integritas Diri</vt:lpstr>
      <vt:lpstr>Pribadi yang terintegrasi</vt:lpstr>
      <vt:lpstr>Pribadi yang Mandiri</vt:lpstr>
      <vt:lpstr>Pribadi Kreatif dan Inovatif</vt:lpstr>
      <vt:lpstr>PowerPoint Presentation</vt:lpstr>
      <vt:lpstr>PowerPoint Presentation</vt:lpstr>
      <vt:lpstr>PowerPoint Presentation</vt:lpstr>
      <vt:lpstr>Instruksi Penugasan</vt:lpstr>
      <vt:lpstr>Instruksi Penugasan</vt:lpstr>
      <vt:lpstr>Selesai </vt:lpstr>
    </vt:vector>
  </TitlesOfParts>
  <Company>IBI Darmajaya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LENOVO</cp:lastModifiedBy>
  <cp:revision>208</cp:revision>
  <dcterms:created xsi:type="dcterms:W3CDTF">2010-04-18T12:06:30Z</dcterms:created>
  <dcterms:modified xsi:type="dcterms:W3CDTF">2016-10-13T14:35:41Z</dcterms:modified>
</cp:coreProperties>
</file>