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handoutMasterIdLst>
    <p:handoutMasterId r:id="rId20"/>
  </p:handoutMasterIdLst>
  <p:sldIdLst>
    <p:sldId id="256" r:id="rId2"/>
    <p:sldId id="292" r:id="rId3"/>
    <p:sldId id="288" r:id="rId4"/>
    <p:sldId id="290" r:id="rId5"/>
    <p:sldId id="291" r:id="rId6"/>
    <p:sldId id="260" r:id="rId7"/>
    <p:sldId id="261" r:id="rId8"/>
    <p:sldId id="264" r:id="rId9"/>
    <p:sldId id="263" r:id="rId10"/>
    <p:sldId id="266" r:id="rId11"/>
    <p:sldId id="279" r:id="rId12"/>
    <p:sldId id="281" r:id="rId13"/>
    <p:sldId id="282" r:id="rId14"/>
    <p:sldId id="283" r:id="rId15"/>
    <p:sldId id="284" r:id="rId16"/>
    <p:sldId id="285" r:id="rId17"/>
    <p:sldId id="286" r:id="rId18"/>
    <p:sldId id="289" r:id="rId19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0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41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9041A2-898A-4365-9957-F6FCC132B083}" type="doc">
      <dgm:prSet loTypeId="urn:microsoft.com/office/officeart/2005/8/layout/bProcess3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id-ID"/>
        </a:p>
      </dgm:t>
    </dgm:pt>
    <dgm:pt modelId="{6AB742AB-48EF-4990-8E72-ED2B69C6EB2E}">
      <dgm:prSet phldrT="[Text]" custT="1"/>
      <dgm:spPr/>
      <dgm:t>
        <a:bodyPr/>
        <a:lstStyle/>
        <a:p>
          <a:pPr algn="l"/>
          <a:r>
            <a:rPr lang="en-US" sz="2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Secara</a:t>
          </a:r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etimologis</a:t>
          </a:r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etika</a:t>
          </a:r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berarti</a:t>
          </a:r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ilmu</a:t>
          </a:r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tentang</a:t>
          </a:r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segala</a:t>
          </a:r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sesuatu</a:t>
          </a:r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yang </a:t>
          </a:r>
          <a:r>
            <a:rPr lang="en-US" sz="2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biasa</a:t>
          </a:r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dilakukan</a:t>
          </a:r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atau</a:t>
          </a:r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ilmu</a:t>
          </a:r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tentang</a:t>
          </a:r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adat</a:t>
          </a:r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kebiasaan</a:t>
          </a:r>
          <a:r>
            <a:rPr lang="id-ID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</dgm:t>
    </dgm:pt>
    <dgm:pt modelId="{D6C1A847-8DFA-4BB7-B80C-E7086972F78C}" type="parTrans" cxnId="{45DC88AC-8EAB-4CB4-B528-A33AFA0892FE}">
      <dgm:prSet/>
      <dgm:spPr/>
      <dgm:t>
        <a:bodyPr/>
        <a:lstStyle/>
        <a:p>
          <a:endParaRPr lang="id-ID"/>
        </a:p>
      </dgm:t>
    </dgm:pt>
    <dgm:pt modelId="{53911101-85FE-44FE-BD48-28F5EC0AED97}" type="sibTrans" cxnId="{45DC88AC-8EAB-4CB4-B528-A33AFA0892FE}">
      <dgm:prSet/>
      <dgm:spPr/>
      <dgm:t>
        <a:bodyPr/>
        <a:lstStyle/>
        <a:p>
          <a:endParaRPr lang="id-ID"/>
        </a:p>
      </dgm:t>
    </dgm:pt>
    <dgm:pt modelId="{914C6B13-3217-44F7-B688-991AC36AD6D0}">
      <dgm:prSet phldrT="[Text]" custT="1"/>
      <dgm:spPr>
        <a:solidFill>
          <a:schemeClr val="bg1">
            <a:lumMod val="85000"/>
          </a:schemeClr>
        </a:solidFill>
      </dgm:spPr>
      <dgm:t>
        <a:bodyPr/>
        <a:lstStyle/>
        <a:p>
          <a:pPr algn="l"/>
          <a:r>
            <a:rPr lang="id-ID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</a:t>
          </a:r>
          <a:r>
            <a:rPr lang="en-US" sz="2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ada</a:t>
          </a:r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umumnya</a:t>
          </a:r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id-ID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etika </a:t>
          </a:r>
          <a:r>
            <a:rPr lang="en-US" sz="2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dimengerti</a:t>
          </a:r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sebagai</a:t>
          </a:r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pemikiran</a:t>
          </a:r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filosofis</a:t>
          </a:r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mengenai</a:t>
          </a:r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segala</a:t>
          </a:r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sesuatu</a:t>
          </a:r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yang </a:t>
          </a:r>
          <a:r>
            <a:rPr lang="en-US" sz="2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dianggap</a:t>
          </a:r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baik</a:t>
          </a:r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atau</a:t>
          </a:r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buruk</a:t>
          </a:r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dalam</a:t>
          </a:r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perilaku</a:t>
          </a:r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manusia</a:t>
          </a:r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id-ID" sz="2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6AE4F25-B7C1-4BB7-8D49-5F8F167FD337}" type="parTrans" cxnId="{A06C9537-3F28-4422-8171-A06FAD3123CB}">
      <dgm:prSet/>
      <dgm:spPr/>
      <dgm:t>
        <a:bodyPr/>
        <a:lstStyle/>
        <a:p>
          <a:endParaRPr lang="id-ID"/>
        </a:p>
      </dgm:t>
    </dgm:pt>
    <dgm:pt modelId="{69859D19-3D58-4C6B-8C0E-06EE2031057A}" type="sibTrans" cxnId="{A06C9537-3F28-4422-8171-A06FAD3123CB}">
      <dgm:prSet/>
      <dgm:spPr/>
      <dgm:t>
        <a:bodyPr/>
        <a:lstStyle/>
        <a:p>
          <a:endParaRPr lang="id-ID"/>
        </a:p>
      </dgm:t>
    </dgm:pt>
    <dgm:pt modelId="{F5C3338A-B850-4A52-8CCE-2661AA4A2E77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algn="l"/>
          <a:r>
            <a:rPr lang="en-US" sz="2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Nilai</a:t>
          </a:r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sebagai</a:t>
          </a:r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standar</a:t>
          </a:r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fundamental </a:t>
          </a:r>
          <a:r>
            <a:rPr lang="en-US" sz="2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diterapkan</a:t>
          </a:r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seseorang</a:t>
          </a:r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dalam</a:t>
          </a:r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pergaulannya</a:t>
          </a:r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dengan</a:t>
          </a:r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orang lain </a:t>
          </a:r>
          <a:r>
            <a:rPr lang="en-US" sz="2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sehingga</a:t>
          </a:r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id-ID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suatu perbuatan dapat dikategorikan etis atau tidak. </a:t>
          </a:r>
        </a:p>
      </dgm:t>
    </dgm:pt>
    <dgm:pt modelId="{5C9B4E84-658B-4CF7-ADC7-1C56B0FC4311}" type="parTrans" cxnId="{6CA4C3E1-B9CD-49EC-B917-0D653F0F8CF3}">
      <dgm:prSet/>
      <dgm:spPr/>
      <dgm:t>
        <a:bodyPr/>
        <a:lstStyle/>
        <a:p>
          <a:endParaRPr lang="id-ID"/>
        </a:p>
      </dgm:t>
    </dgm:pt>
    <dgm:pt modelId="{7575F702-8E4E-4AB9-A3AE-32EAE3793179}" type="sibTrans" cxnId="{6CA4C3E1-B9CD-49EC-B917-0D653F0F8CF3}">
      <dgm:prSet/>
      <dgm:spPr/>
      <dgm:t>
        <a:bodyPr/>
        <a:lstStyle/>
        <a:p>
          <a:endParaRPr lang="id-ID"/>
        </a:p>
      </dgm:t>
    </dgm:pt>
    <dgm:pt modelId="{A50130C8-BE24-4DE8-A4F9-DD1A0AD11ECD}">
      <dgm:prSet phldrT="[Text]" custT="1"/>
      <dgm:spPr>
        <a:solidFill>
          <a:schemeClr val="bg2"/>
        </a:solidFill>
      </dgm:spPr>
      <dgm:t>
        <a:bodyPr/>
        <a:lstStyle/>
        <a:p>
          <a:pPr algn="l"/>
          <a:r>
            <a:rPr lang="en-US" sz="2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Etika</a:t>
          </a:r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selalu</a:t>
          </a:r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terkait</a:t>
          </a:r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dengan</a:t>
          </a:r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masalah</a:t>
          </a:r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nilai</a:t>
          </a:r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sehingga</a:t>
          </a:r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perbincangan</a:t>
          </a:r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tentang</a:t>
          </a:r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etika</a:t>
          </a:r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pada</a:t>
          </a:r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umumnya</a:t>
          </a:r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membicarakan</a:t>
          </a:r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tentang</a:t>
          </a:r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masalah</a:t>
          </a:r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nilai</a:t>
          </a:r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(</a:t>
          </a:r>
          <a:r>
            <a:rPr lang="en-US" sz="2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baik</a:t>
          </a:r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atau</a:t>
          </a:r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buruk</a:t>
          </a:r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)</a:t>
          </a:r>
          <a:r>
            <a:rPr lang="id-ID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</dgm:t>
    </dgm:pt>
    <dgm:pt modelId="{3AE61CF3-EAAC-4906-AB14-0D5285EF77D9}" type="sibTrans" cxnId="{620B51F5-E8A4-457E-AE4E-28E42D881F27}">
      <dgm:prSet/>
      <dgm:spPr/>
      <dgm:t>
        <a:bodyPr/>
        <a:lstStyle/>
        <a:p>
          <a:endParaRPr lang="id-ID"/>
        </a:p>
      </dgm:t>
    </dgm:pt>
    <dgm:pt modelId="{909AD551-C006-4F29-BD57-581B7DF05094}" type="parTrans" cxnId="{620B51F5-E8A4-457E-AE4E-28E42D881F27}">
      <dgm:prSet/>
      <dgm:spPr/>
      <dgm:t>
        <a:bodyPr/>
        <a:lstStyle/>
        <a:p>
          <a:endParaRPr lang="id-ID"/>
        </a:p>
      </dgm:t>
    </dgm:pt>
    <dgm:pt modelId="{193E139B-C49F-41F6-938A-A7A0F41D0AF8}">
      <dgm:prSet phldrT="[Text]" custT="1"/>
      <dgm:spPr/>
      <dgm:t>
        <a:bodyPr/>
        <a:lstStyle/>
        <a:p>
          <a:pPr algn="l"/>
          <a:r>
            <a:rPr lang="id-ID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Secara bahasa, etika berasal dari </a:t>
          </a:r>
          <a:r>
            <a:rPr lang="en-US" sz="2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Yunani</a:t>
          </a:r>
          <a:r>
            <a:rPr lang="id-ID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“</a:t>
          </a:r>
          <a:r>
            <a:rPr lang="en-US" sz="20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Ethos</a:t>
          </a:r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” yang </a:t>
          </a:r>
          <a:r>
            <a:rPr lang="en-US" sz="2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artinya</a:t>
          </a:r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tempat</a:t>
          </a:r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tinggal</a:t>
          </a:r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yang </a:t>
          </a:r>
          <a:r>
            <a:rPr lang="en-US" sz="2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biasa</a:t>
          </a:r>
          <a:r>
            <a:rPr lang="id-ID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</dgm:t>
    </dgm:pt>
    <dgm:pt modelId="{E7927870-FD7B-488F-9911-AE342FD91538}" type="sibTrans" cxnId="{6CF26CDF-8EE6-4EA2-8743-0952018F8070}">
      <dgm:prSet/>
      <dgm:spPr/>
      <dgm:t>
        <a:bodyPr/>
        <a:lstStyle/>
        <a:p>
          <a:endParaRPr lang="id-ID"/>
        </a:p>
      </dgm:t>
    </dgm:pt>
    <dgm:pt modelId="{97A98794-30E7-4C86-B8CA-25905D008BA4}" type="parTrans" cxnId="{6CF26CDF-8EE6-4EA2-8743-0952018F8070}">
      <dgm:prSet/>
      <dgm:spPr/>
      <dgm:t>
        <a:bodyPr/>
        <a:lstStyle/>
        <a:p>
          <a:endParaRPr lang="id-ID"/>
        </a:p>
      </dgm:t>
    </dgm:pt>
    <dgm:pt modelId="{C496AABB-0A46-43B2-BAB7-CB8B03A8F956}" type="pres">
      <dgm:prSet presAssocID="{979041A2-898A-4365-9957-F6FCC132B08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970E464-8823-42E4-8730-8BE4331E7BD5}" type="pres">
      <dgm:prSet presAssocID="{193E139B-C49F-41F6-938A-A7A0F41D0AF8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31E646-C9D7-437E-8AE2-B73D67A0FB2C}" type="pres">
      <dgm:prSet presAssocID="{E7927870-FD7B-488F-9911-AE342FD91538}" presName="sibTrans" presStyleLbl="sibTrans1D1" presStyleIdx="0" presStyleCnt="4"/>
      <dgm:spPr/>
      <dgm:t>
        <a:bodyPr/>
        <a:lstStyle/>
        <a:p>
          <a:endParaRPr lang="en-US"/>
        </a:p>
      </dgm:t>
    </dgm:pt>
    <dgm:pt modelId="{B4D98AB8-02C5-44F2-BBF9-5DF099592794}" type="pres">
      <dgm:prSet presAssocID="{E7927870-FD7B-488F-9911-AE342FD91538}" presName="connectorText" presStyleLbl="sibTrans1D1" presStyleIdx="0" presStyleCnt="4"/>
      <dgm:spPr/>
      <dgm:t>
        <a:bodyPr/>
        <a:lstStyle/>
        <a:p>
          <a:endParaRPr lang="en-US"/>
        </a:p>
      </dgm:t>
    </dgm:pt>
    <dgm:pt modelId="{30037091-8C1D-40B6-92C9-C4AF684CDE2E}" type="pres">
      <dgm:prSet presAssocID="{6AB742AB-48EF-4990-8E72-ED2B69C6EB2E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53E322-97C7-4A01-92BB-938D23797021}" type="pres">
      <dgm:prSet presAssocID="{53911101-85FE-44FE-BD48-28F5EC0AED97}" presName="sibTrans" presStyleLbl="sibTrans1D1" presStyleIdx="1" presStyleCnt="4"/>
      <dgm:spPr/>
      <dgm:t>
        <a:bodyPr/>
        <a:lstStyle/>
        <a:p>
          <a:endParaRPr lang="en-US"/>
        </a:p>
      </dgm:t>
    </dgm:pt>
    <dgm:pt modelId="{F04833F3-D741-4748-8F3B-35ABDA94AA67}" type="pres">
      <dgm:prSet presAssocID="{53911101-85FE-44FE-BD48-28F5EC0AED97}" presName="connectorText" presStyleLbl="sibTrans1D1" presStyleIdx="1" presStyleCnt="4"/>
      <dgm:spPr/>
      <dgm:t>
        <a:bodyPr/>
        <a:lstStyle/>
        <a:p>
          <a:endParaRPr lang="en-US"/>
        </a:p>
      </dgm:t>
    </dgm:pt>
    <dgm:pt modelId="{CE5EBB80-4027-4626-8D83-BB8154817BF5}" type="pres">
      <dgm:prSet presAssocID="{914C6B13-3217-44F7-B688-991AC36AD6D0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9AED0E-1469-4481-95F4-7F475B30E9C5}" type="pres">
      <dgm:prSet presAssocID="{69859D19-3D58-4C6B-8C0E-06EE2031057A}" presName="sibTrans" presStyleLbl="sibTrans1D1" presStyleIdx="2" presStyleCnt="4"/>
      <dgm:spPr/>
      <dgm:t>
        <a:bodyPr/>
        <a:lstStyle/>
        <a:p>
          <a:endParaRPr lang="en-US"/>
        </a:p>
      </dgm:t>
    </dgm:pt>
    <dgm:pt modelId="{D6D00F82-775A-4B98-9D34-C6D8235CE48C}" type="pres">
      <dgm:prSet presAssocID="{69859D19-3D58-4C6B-8C0E-06EE2031057A}" presName="connectorText" presStyleLbl="sibTrans1D1" presStyleIdx="2" presStyleCnt="4"/>
      <dgm:spPr/>
      <dgm:t>
        <a:bodyPr/>
        <a:lstStyle/>
        <a:p>
          <a:endParaRPr lang="en-US"/>
        </a:p>
      </dgm:t>
    </dgm:pt>
    <dgm:pt modelId="{5C7F5CC4-C595-4C59-BBC8-974299E082FC}" type="pres">
      <dgm:prSet presAssocID="{A50130C8-BE24-4DE8-A4F9-DD1A0AD11ECD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FFDC28-45C7-44D6-B130-800C79EA0965}" type="pres">
      <dgm:prSet presAssocID="{3AE61CF3-EAAC-4906-AB14-0D5285EF77D9}" presName="sibTrans" presStyleLbl="sibTrans1D1" presStyleIdx="3" presStyleCnt="4"/>
      <dgm:spPr/>
      <dgm:t>
        <a:bodyPr/>
        <a:lstStyle/>
        <a:p>
          <a:endParaRPr lang="en-US"/>
        </a:p>
      </dgm:t>
    </dgm:pt>
    <dgm:pt modelId="{CCB93C42-0759-462F-9938-21042C147577}" type="pres">
      <dgm:prSet presAssocID="{3AE61CF3-EAAC-4906-AB14-0D5285EF77D9}" presName="connectorText" presStyleLbl="sibTrans1D1" presStyleIdx="3" presStyleCnt="4"/>
      <dgm:spPr/>
      <dgm:t>
        <a:bodyPr/>
        <a:lstStyle/>
        <a:p>
          <a:endParaRPr lang="en-US"/>
        </a:p>
      </dgm:t>
    </dgm:pt>
    <dgm:pt modelId="{CEAB94EE-17B6-44D2-911B-BA8161DEE70B}" type="pres">
      <dgm:prSet presAssocID="{F5C3338A-B850-4A52-8CCE-2661AA4A2E77}" presName="node" presStyleLbl="node1" presStyleIdx="4" presStyleCnt="5" custScaleX="113641" custScaleY="1117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B826B50-0FFC-4D77-BF71-967CAA1209A7}" type="presOf" srcId="{979041A2-898A-4365-9957-F6FCC132B083}" destId="{C496AABB-0A46-43B2-BAB7-CB8B03A8F956}" srcOrd="0" destOrd="0" presId="urn:microsoft.com/office/officeart/2005/8/layout/bProcess3"/>
    <dgm:cxn modelId="{0F6C3C49-1330-4EAA-9353-E6590986F8FC}" type="presOf" srcId="{193E139B-C49F-41F6-938A-A7A0F41D0AF8}" destId="{8970E464-8823-42E4-8730-8BE4331E7BD5}" srcOrd="0" destOrd="0" presId="urn:microsoft.com/office/officeart/2005/8/layout/bProcess3"/>
    <dgm:cxn modelId="{45DC88AC-8EAB-4CB4-B528-A33AFA0892FE}" srcId="{979041A2-898A-4365-9957-F6FCC132B083}" destId="{6AB742AB-48EF-4990-8E72-ED2B69C6EB2E}" srcOrd="1" destOrd="0" parTransId="{D6C1A847-8DFA-4BB7-B80C-E7086972F78C}" sibTransId="{53911101-85FE-44FE-BD48-28F5EC0AED97}"/>
    <dgm:cxn modelId="{6CA4C3E1-B9CD-49EC-B917-0D653F0F8CF3}" srcId="{979041A2-898A-4365-9957-F6FCC132B083}" destId="{F5C3338A-B850-4A52-8CCE-2661AA4A2E77}" srcOrd="4" destOrd="0" parTransId="{5C9B4E84-658B-4CF7-ADC7-1C56B0FC4311}" sibTransId="{7575F702-8E4E-4AB9-A3AE-32EAE3793179}"/>
    <dgm:cxn modelId="{AE1BE21E-5065-43D8-84C5-C3007E84BD44}" type="presOf" srcId="{E7927870-FD7B-488F-9911-AE342FD91538}" destId="{0231E646-C9D7-437E-8AE2-B73D67A0FB2C}" srcOrd="0" destOrd="0" presId="urn:microsoft.com/office/officeart/2005/8/layout/bProcess3"/>
    <dgm:cxn modelId="{CC0F5781-173E-4704-9B8B-DFB1C7FA6D88}" type="presOf" srcId="{A50130C8-BE24-4DE8-A4F9-DD1A0AD11ECD}" destId="{5C7F5CC4-C595-4C59-BBC8-974299E082FC}" srcOrd="0" destOrd="0" presId="urn:microsoft.com/office/officeart/2005/8/layout/bProcess3"/>
    <dgm:cxn modelId="{D9167104-C1E2-4D59-B122-1521E1287891}" type="presOf" srcId="{6AB742AB-48EF-4990-8E72-ED2B69C6EB2E}" destId="{30037091-8C1D-40B6-92C9-C4AF684CDE2E}" srcOrd="0" destOrd="0" presId="urn:microsoft.com/office/officeart/2005/8/layout/bProcess3"/>
    <dgm:cxn modelId="{7172CF45-A967-4DD4-BF1A-9241F5B72246}" type="presOf" srcId="{69859D19-3D58-4C6B-8C0E-06EE2031057A}" destId="{F39AED0E-1469-4481-95F4-7F475B30E9C5}" srcOrd="0" destOrd="0" presId="urn:microsoft.com/office/officeart/2005/8/layout/bProcess3"/>
    <dgm:cxn modelId="{6CF26CDF-8EE6-4EA2-8743-0952018F8070}" srcId="{979041A2-898A-4365-9957-F6FCC132B083}" destId="{193E139B-C49F-41F6-938A-A7A0F41D0AF8}" srcOrd="0" destOrd="0" parTransId="{97A98794-30E7-4C86-B8CA-25905D008BA4}" sibTransId="{E7927870-FD7B-488F-9911-AE342FD91538}"/>
    <dgm:cxn modelId="{CD2841AE-7F88-4AE3-8BDD-F7CB97CD6EC6}" type="presOf" srcId="{3AE61CF3-EAAC-4906-AB14-0D5285EF77D9}" destId="{CCB93C42-0759-462F-9938-21042C147577}" srcOrd="1" destOrd="0" presId="urn:microsoft.com/office/officeart/2005/8/layout/bProcess3"/>
    <dgm:cxn modelId="{A06C9537-3F28-4422-8171-A06FAD3123CB}" srcId="{979041A2-898A-4365-9957-F6FCC132B083}" destId="{914C6B13-3217-44F7-B688-991AC36AD6D0}" srcOrd="2" destOrd="0" parTransId="{E6AE4F25-B7C1-4BB7-8D49-5F8F167FD337}" sibTransId="{69859D19-3D58-4C6B-8C0E-06EE2031057A}"/>
    <dgm:cxn modelId="{83E9FBD9-45FD-434E-AC2D-9F0A245A25FA}" type="presOf" srcId="{53911101-85FE-44FE-BD48-28F5EC0AED97}" destId="{F04833F3-D741-4748-8F3B-35ABDA94AA67}" srcOrd="1" destOrd="0" presId="urn:microsoft.com/office/officeart/2005/8/layout/bProcess3"/>
    <dgm:cxn modelId="{620B51F5-E8A4-457E-AE4E-28E42D881F27}" srcId="{979041A2-898A-4365-9957-F6FCC132B083}" destId="{A50130C8-BE24-4DE8-A4F9-DD1A0AD11ECD}" srcOrd="3" destOrd="0" parTransId="{909AD551-C006-4F29-BD57-581B7DF05094}" sibTransId="{3AE61CF3-EAAC-4906-AB14-0D5285EF77D9}"/>
    <dgm:cxn modelId="{6D1FDC40-12E2-4C90-B9CF-40A0A4336B02}" type="presOf" srcId="{E7927870-FD7B-488F-9911-AE342FD91538}" destId="{B4D98AB8-02C5-44F2-BBF9-5DF099592794}" srcOrd="1" destOrd="0" presId="urn:microsoft.com/office/officeart/2005/8/layout/bProcess3"/>
    <dgm:cxn modelId="{2EE9EBF5-8EF0-412B-8B45-B8FABBB429ED}" type="presOf" srcId="{3AE61CF3-EAAC-4906-AB14-0D5285EF77D9}" destId="{52FFDC28-45C7-44D6-B130-800C79EA0965}" srcOrd="0" destOrd="0" presId="urn:microsoft.com/office/officeart/2005/8/layout/bProcess3"/>
    <dgm:cxn modelId="{3025D004-90A6-45A5-ADF7-4D712C6967DB}" type="presOf" srcId="{53911101-85FE-44FE-BD48-28F5EC0AED97}" destId="{8553E322-97C7-4A01-92BB-938D23797021}" srcOrd="0" destOrd="0" presId="urn:microsoft.com/office/officeart/2005/8/layout/bProcess3"/>
    <dgm:cxn modelId="{61E5BABA-B0A9-45CE-87F1-35C4AC555BD3}" type="presOf" srcId="{F5C3338A-B850-4A52-8CCE-2661AA4A2E77}" destId="{CEAB94EE-17B6-44D2-911B-BA8161DEE70B}" srcOrd="0" destOrd="0" presId="urn:microsoft.com/office/officeart/2005/8/layout/bProcess3"/>
    <dgm:cxn modelId="{F494C21B-E7A4-4798-9315-5601BC612BD7}" type="presOf" srcId="{69859D19-3D58-4C6B-8C0E-06EE2031057A}" destId="{D6D00F82-775A-4B98-9D34-C6D8235CE48C}" srcOrd="1" destOrd="0" presId="urn:microsoft.com/office/officeart/2005/8/layout/bProcess3"/>
    <dgm:cxn modelId="{E46042EE-638E-4E53-ABAD-B575ECBBDE40}" type="presOf" srcId="{914C6B13-3217-44F7-B688-991AC36AD6D0}" destId="{CE5EBB80-4027-4626-8D83-BB8154817BF5}" srcOrd="0" destOrd="0" presId="urn:microsoft.com/office/officeart/2005/8/layout/bProcess3"/>
    <dgm:cxn modelId="{0B49163B-1A78-4979-A993-A5D309791F62}" type="presParOf" srcId="{C496AABB-0A46-43B2-BAB7-CB8B03A8F956}" destId="{8970E464-8823-42E4-8730-8BE4331E7BD5}" srcOrd="0" destOrd="0" presId="urn:microsoft.com/office/officeart/2005/8/layout/bProcess3"/>
    <dgm:cxn modelId="{5DF392ED-3B20-4F8A-A034-7CA78998CEC7}" type="presParOf" srcId="{C496AABB-0A46-43B2-BAB7-CB8B03A8F956}" destId="{0231E646-C9D7-437E-8AE2-B73D67A0FB2C}" srcOrd="1" destOrd="0" presId="urn:microsoft.com/office/officeart/2005/8/layout/bProcess3"/>
    <dgm:cxn modelId="{8AE09F16-4DF8-4D4C-BF87-B5B0CF33BD13}" type="presParOf" srcId="{0231E646-C9D7-437E-8AE2-B73D67A0FB2C}" destId="{B4D98AB8-02C5-44F2-BBF9-5DF099592794}" srcOrd="0" destOrd="0" presId="urn:microsoft.com/office/officeart/2005/8/layout/bProcess3"/>
    <dgm:cxn modelId="{E75D788D-32DB-42D2-9D58-485559F5DE5D}" type="presParOf" srcId="{C496AABB-0A46-43B2-BAB7-CB8B03A8F956}" destId="{30037091-8C1D-40B6-92C9-C4AF684CDE2E}" srcOrd="2" destOrd="0" presId="urn:microsoft.com/office/officeart/2005/8/layout/bProcess3"/>
    <dgm:cxn modelId="{142EDBB9-932E-453F-B16B-CAAE49D846F1}" type="presParOf" srcId="{C496AABB-0A46-43B2-BAB7-CB8B03A8F956}" destId="{8553E322-97C7-4A01-92BB-938D23797021}" srcOrd="3" destOrd="0" presId="urn:microsoft.com/office/officeart/2005/8/layout/bProcess3"/>
    <dgm:cxn modelId="{15803DB2-DD01-4DBD-8EB1-09EF0B0E85CF}" type="presParOf" srcId="{8553E322-97C7-4A01-92BB-938D23797021}" destId="{F04833F3-D741-4748-8F3B-35ABDA94AA67}" srcOrd="0" destOrd="0" presId="urn:microsoft.com/office/officeart/2005/8/layout/bProcess3"/>
    <dgm:cxn modelId="{8612611C-E806-493E-B979-FF19F10DB0C1}" type="presParOf" srcId="{C496AABB-0A46-43B2-BAB7-CB8B03A8F956}" destId="{CE5EBB80-4027-4626-8D83-BB8154817BF5}" srcOrd="4" destOrd="0" presId="urn:microsoft.com/office/officeart/2005/8/layout/bProcess3"/>
    <dgm:cxn modelId="{D5EF4A9D-9C08-41B2-BA47-6FC54580C483}" type="presParOf" srcId="{C496AABB-0A46-43B2-BAB7-CB8B03A8F956}" destId="{F39AED0E-1469-4481-95F4-7F475B30E9C5}" srcOrd="5" destOrd="0" presId="urn:microsoft.com/office/officeart/2005/8/layout/bProcess3"/>
    <dgm:cxn modelId="{725D7458-1286-4BDC-A584-8EC9E0494CD7}" type="presParOf" srcId="{F39AED0E-1469-4481-95F4-7F475B30E9C5}" destId="{D6D00F82-775A-4B98-9D34-C6D8235CE48C}" srcOrd="0" destOrd="0" presId="urn:microsoft.com/office/officeart/2005/8/layout/bProcess3"/>
    <dgm:cxn modelId="{71B86153-8FD1-4B1F-A03F-0C7115F87F9A}" type="presParOf" srcId="{C496AABB-0A46-43B2-BAB7-CB8B03A8F956}" destId="{5C7F5CC4-C595-4C59-BBC8-974299E082FC}" srcOrd="6" destOrd="0" presId="urn:microsoft.com/office/officeart/2005/8/layout/bProcess3"/>
    <dgm:cxn modelId="{6ADD7FCC-47E0-46CC-9812-21E0299E43FB}" type="presParOf" srcId="{C496AABB-0A46-43B2-BAB7-CB8B03A8F956}" destId="{52FFDC28-45C7-44D6-B130-800C79EA0965}" srcOrd="7" destOrd="0" presId="urn:microsoft.com/office/officeart/2005/8/layout/bProcess3"/>
    <dgm:cxn modelId="{1CDCD99F-C3D4-4AE7-9C51-A7A7F4E82E8C}" type="presParOf" srcId="{52FFDC28-45C7-44D6-B130-800C79EA0965}" destId="{CCB93C42-0759-462F-9938-21042C147577}" srcOrd="0" destOrd="0" presId="urn:microsoft.com/office/officeart/2005/8/layout/bProcess3"/>
    <dgm:cxn modelId="{89A8CD33-7777-4048-8A3B-97FC0F18B365}" type="presParOf" srcId="{C496AABB-0A46-43B2-BAB7-CB8B03A8F956}" destId="{CEAB94EE-17B6-44D2-911B-BA8161DEE70B}" srcOrd="8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7265D9C-7A50-4D67-8535-D6D392A19EB9}" type="doc">
      <dgm:prSet loTypeId="urn:microsoft.com/office/officeart/2009/3/layout/StepUpProcess" loCatId="process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id-ID"/>
        </a:p>
      </dgm:t>
    </dgm:pt>
    <dgm:pt modelId="{6593D4C8-CC0C-4967-BF7F-06C12AE5F782}">
      <dgm:prSet phldrT="[Text]" custT="1"/>
      <dgm:spPr/>
      <dgm:t>
        <a:bodyPr/>
        <a:lstStyle/>
        <a:p>
          <a:r>
            <a:rPr lang="id-ID" sz="2800" b="1" dirty="0"/>
            <a:t>Dekadensi Moral</a:t>
          </a:r>
        </a:p>
      </dgm:t>
    </dgm:pt>
    <dgm:pt modelId="{6D070B3B-28C8-47C9-A9D8-89559F3F0801}" type="parTrans" cxnId="{585CA011-04CC-4295-ADA6-C9A2490CAA59}">
      <dgm:prSet/>
      <dgm:spPr/>
      <dgm:t>
        <a:bodyPr/>
        <a:lstStyle/>
        <a:p>
          <a:endParaRPr lang="id-ID"/>
        </a:p>
      </dgm:t>
    </dgm:pt>
    <dgm:pt modelId="{8F4FE627-6972-4249-B61A-D511F922E724}" type="sibTrans" cxnId="{585CA011-04CC-4295-ADA6-C9A2490CAA59}">
      <dgm:prSet/>
      <dgm:spPr/>
      <dgm:t>
        <a:bodyPr/>
        <a:lstStyle/>
        <a:p>
          <a:endParaRPr lang="id-ID"/>
        </a:p>
      </dgm:t>
    </dgm:pt>
    <dgm:pt modelId="{5CFC91D5-F5EE-470C-BEC5-0A8541B19954}">
      <dgm:prSet phldrT="[Text]" custT="1"/>
      <dgm:spPr/>
      <dgm:t>
        <a:bodyPr/>
        <a:lstStyle/>
        <a:p>
          <a:r>
            <a:rPr lang="id-ID" sz="2600" b="1" dirty="0"/>
            <a:t>Korupsi yang merajalela</a:t>
          </a:r>
        </a:p>
      </dgm:t>
    </dgm:pt>
    <dgm:pt modelId="{010D2CA8-2665-4B6E-8A97-A23D87746D4E}" type="parTrans" cxnId="{702802D4-96B9-4A24-BB44-220DFD72CF60}">
      <dgm:prSet/>
      <dgm:spPr/>
      <dgm:t>
        <a:bodyPr/>
        <a:lstStyle/>
        <a:p>
          <a:endParaRPr lang="id-ID"/>
        </a:p>
      </dgm:t>
    </dgm:pt>
    <dgm:pt modelId="{22F340CE-1F30-457A-8C36-2FB5DFEB4851}" type="sibTrans" cxnId="{702802D4-96B9-4A24-BB44-220DFD72CF60}">
      <dgm:prSet/>
      <dgm:spPr/>
      <dgm:t>
        <a:bodyPr/>
        <a:lstStyle/>
        <a:p>
          <a:endParaRPr lang="id-ID"/>
        </a:p>
      </dgm:t>
    </dgm:pt>
    <dgm:pt modelId="{A8DD879C-E409-4BB1-BC9E-AAC115050590}">
      <dgm:prSet phldrT="[Text]"/>
      <dgm:spPr/>
      <dgm:t>
        <a:bodyPr/>
        <a:lstStyle/>
        <a:p>
          <a:r>
            <a:rPr lang="id-ID" b="1" dirty="0"/>
            <a:t>Kurangnya kontribusi dalam pembangunan</a:t>
          </a:r>
        </a:p>
      </dgm:t>
    </dgm:pt>
    <dgm:pt modelId="{EBC5348F-5E19-45F2-B79F-798E86D35DAD}" type="parTrans" cxnId="{2F0F5E8D-DF4F-4A19-B319-7128AC95E351}">
      <dgm:prSet/>
      <dgm:spPr/>
      <dgm:t>
        <a:bodyPr/>
        <a:lstStyle/>
        <a:p>
          <a:endParaRPr lang="id-ID"/>
        </a:p>
      </dgm:t>
    </dgm:pt>
    <dgm:pt modelId="{19CB664B-92BD-4F72-B77A-53154344D0B2}" type="sibTrans" cxnId="{2F0F5E8D-DF4F-4A19-B319-7128AC95E351}">
      <dgm:prSet/>
      <dgm:spPr/>
      <dgm:t>
        <a:bodyPr/>
        <a:lstStyle/>
        <a:p>
          <a:endParaRPr lang="id-ID"/>
        </a:p>
      </dgm:t>
    </dgm:pt>
    <dgm:pt modelId="{827852D6-0204-4A43-B8DA-9F6C02E00C42}">
      <dgm:prSet phldrT="[Text]"/>
      <dgm:spPr/>
      <dgm:t>
        <a:bodyPr/>
        <a:lstStyle/>
        <a:p>
          <a:r>
            <a:rPr lang="id-ID" b="1" dirty="0"/>
            <a:t>Pelanggaran hak-hak asasi manusia</a:t>
          </a:r>
        </a:p>
      </dgm:t>
    </dgm:pt>
    <dgm:pt modelId="{0B82AC3F-3276-43D3-93FA-1DA94495979F}" type="parTrans" cxnId="{F14F3724-7DEC-4CB9-82F5-10BB648BCEA9}">
      <dgm:prSet/>
      <dgm:spPr/>
      <dgm:t>
        <a:bodyPr/>
        <a:lstStyle/>
        <a:p>
          <a:endParaRPr lang="id-ID"/>
        </a:p>
      </dgm:t>
    </dgm:pt>
    <dgm:pt modelId="{D36E5A5C-0226-42A1-B106-C65AF4D7EEF4}" type="sibTrans" cxnId="{F14F3724-7DEC-4CB9-82F5-10BB648BCEA9}">
      <dgm:prSet/>
      <dgm:spPr/>
      <dgm:t>
        <a:bodyPr/>
        <a:lstStyle/>
        <a:p>
          <a:endParaRPr lang="id-ID"/>
        </a:p>
      </dgm:t>
    </dgm:pt>
    <dgm:pt modelId="{CA00BDAF-B126-424E-8AB0-3CE263C87D9C}">
      <dgm:prSet phldrT="[Text]" custT="1"/>
      <dgm:spPr/>
      <dgm:t>
        <a:bodyPr/>
        <a:lstStyle/>
        <a:p>
          <a:r>
            <a:rPr lang="id-ID" sz="2800" b="1" dirty="0"/>
            <a:t>Kerusakan Lingkungan</a:t>
          </a:r>
        </a:p>
      </dgm:t>
    </dgm:pt>
    <dgm:pt modelId="{5C3EC592-D4B8-4B12-8B31-8612BAD28876}" type="parTrans" cxnId="{CE773462-A50B-4706-89EC-2E1941605560}">
      <dgm:prSet/>
      <dgm:spPr/>
      <dgm:t>
        <a:bodyPr/>
        <a:lstStyle/>
        <a:p>
          <a:endParaRPr lang="id-ID"/>
        </a:p>
      </dgm:t>
    </dgm:pt>
    <dgm:pt modelId="{586FC368-D709-4D58-8164-96740CBDDA4E}" type="sibTrans" cxnId="{CE773462-A50B-4706-89EC-2E1941605560}">
      <dgm:prSet/>
      <dgm:spPr/>
      <dgm:t>
        <a:bodyPr/>
        <a:lstStyle/>
        <a:p>
          <a:endParaRPr lang="id-ID"/>
        </a:p>
      </dgm:t>
    </dgm:pt>
    <dgm:pt modelId="{0C9D96F1-BF08-4C06-BDA5-599C64C67D6A}" type="pres">
      <dgm:prSet presAssocID="{67265D9C-7A50-4D67-8535-D6D392A19EB9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5215EF89-80BB-4915-9974-042FA57879A1}" type="pres">
      <dgm:prSet presAssocID="{6593D4C8-CC0C-4967-BF7F-06C12AE5F782}" presName="composite" presStyleCnt="0"/>
      <dgm:spPr/>
    </dgm:pt>
    <dgm:pt modelId="{C75CA026-A810-4DA0-9B72-278A7CCF3A01}" type="pres">
      <dgm:prSet presAssocID="{6593D4C8-CC0C-4967-BF7F-06C12AE5F782}" presName="LShape" presStyleLbl="alignNode1" presStyleIdx="0" presStyleCnt="9"/>
      <dgm:spPr/>
    </dgm:pt>
    <dgm:pt modelId="{8044096A-A6B9-41E4-AA6D-BA787A6215DC}" type="pres">
      <dgm:prSet presAssocID="{6593D4C8-CC0C-4967-BF7F-06C12AE5F782}" presName="ParentText" presStyleLbl="revTx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C81207-491E-4ABF-8597-0D79D9B34DEA}" type="pres">
      <dgm:prSet presAssocID="{6593D4C8-CC0C-4967-BF7F-06C12AE5F782}" presName="Triangle" presStyleLbl="alignNode1" presStyleIdx="1" presStyleCnt="9"/>
      <dgm:spPr/>
    </dgm:pt>
    <dgm:pt modelId="{10D2DA87-1644-4529-8CC9-D10A54089FD9}" type="pres">
      <dgm:prSet presAssocID="{8F4FE627-6972-4249-B61A-D511F922E724}" presName="sibTrans" presStyleCnt="0"/>
      <dgm:spPr/>
    </dgm:pt>
    <dgm:pt modelId="{8F466754-E4C4-430B-9AC9-6D8088B53314}" type="pres">
      <dgm:prSet presAssocID="{8F4FE627-6972-4249-B61A-D511F922E724}" presName="space" presStyleCnt="0"/>
      <dgm:spPr/>
    </dgm:pt>
    <dgm:pt modelId="{FC7C1336-8DE1-4267-BDDE-59335E3D1D0D}" type="pres">
      <dgm:prSet presAssocID="{5CFC91D5-F5EE-470C-BEC5-0A8541B19954}" presName="composite" presStyleCnt="0"/>
      <dgm:spPr/>
    </dgm:pt>
    <dgm:pt modelId="{FB86A7C9-9BB3-45E9-BBE2-7C7DE08B7F53}" type="pres">
      <dgm:prSet presAssocID="{5CFC91D5-F5EE-470C-BEC5-0A8541B19954}" presName="LShape" presStyleLbl="alignNode1" presStyleIdx="2" presStyleCnt="9"/>
      <dgm:spPr/>
    </dgm:pt>
    <dgm:pt modelId="{204BBF4A-EA40-407A-B2C0-28EE1CD4C172}" type="pres">
      <dgm:prSet presAssocID="{5CFC91D5-F5EE-470C-BEC5-0A8541B19954}" presName="ParentText" presStyleLbl="revTx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1D2C05-FC6E-44DE-B523-384EAF17BAE6}" type="pres">
      <dgm:prSet presAssocID="{5CFC91D5-F5EE-470C-BEC5-0A8541B19954}" presName="Triangle" presStyleLbl="alignNode1" presStyleIdx="3" presStyleCnt="9"/>
      <dgm:spPr/>
    </dgm:pt>
    <dgm:pt modelId="{8E2F8984-7619-4CC5-B4AE-7C2F86AB61AE}" type="pres">
      <dgm:prSet presAssocID="{22F340CE-1F30-457A-8C36-2FB5DFEB4851}" presName="sibTrans" presStyleCnt="0"/>
      <dgm:spPr/>
    </dgm:pt>
    <dgm:pt modelId="{80705F86-1394-4BAB-9ED4-C80444F6C2F0}" type="pres">
      <dgm:prSet presAssocID="{22F340CE-1F30-457A-8C36-2FB5DFEB4851}" presName="space" presStyleCnt="0"/>
      <dgm:spPr/>
    </dgm:pt>
    <dgm:pt modelId="{31123A21-7049-4F3C-9F0C-69822C2A50F3}" type="pres">
      <dgm:prSet presAssocID="{A8DD879C-E409-4BB1-BC9E-AAC115050590}" presName="composite" presStyleCnt="0"/>
      <dgm:spPr/>
    </dgm:pt>
    <dgm:pt modelId="{3440C7EF-04A3-4620-9C58-1F34C1EC3CDC}" type="pres">
      <dgm:prSet presAssocID="{A8DD879C-E409-4BB1-BC9E-AAC115050590}" presName="LShape" presStyleLbl="alignNode1" presStyleIdx="4" presStyleCnt="9"/>
      <dgm:spPr/>
    </dgm:pt>
    <dgm:pt modelId="{50310374-4F30-442B-826A-F310046900E5}" type="pres">
      <dgm:prSet presAssocID="{A8DD879C-E409-4BB1-BC9E-AAC115050590}" presName="ParentText" presStyleLbl="revTx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5940DE-D069-4743-813E-E9FBDCA4686A}" type="pres">
      <dgm:prSet presAssocID="{A8DD879C-E409-4BB1-BC9E-AAC115050590}" presName="Triangle" presStyleLbl="alignNode1" presStyleIdx="5" presStyleCnt="9"/>
      <dgm:spPr/>
    </dgm:pt>
    <dgm:pt modelId="{981161CC-E006-4B9B-B13E-4FEBFCC3EAC7}" type="pres">
      <dgm:prSet presAssocID="{19CB664B-92BD-4F72-B77A-53154344D0B2}" presName="sibTrans" presStyleCnt="0"/>
      <dgm:spPr/>
    </dgm:pt>
    <dgm:pt modelId="{B840F08B-C99F-4FFB-B5E9-053D22EAEDED}" type="pres">
      <dgm:prSet presAssocID="{19CB664B-92BD-4F72-B77A-53154344D0B2}" presName="space" presStyleCnt="0"/>
      <dgm:spPr/>
    </dgm:pt>
    <dgm:pt modelId="{CF72C4D5-BC57-43AD-ACB2-1273285355C0}" type="pres">
      <dgm:prSet presAssocID="{827852D6-0204-4A43-B8DA-9F6C02E00C42}" presName="composite" presStyleCnt="0"/>
      <dgm:spPr/>
    </dgm:pt>
    <dgm:pt modelId="{8ED1C5C8-003F-4FC0-8713-F76E43298D5D}" type="pres">
      <dgm:prSet presAssocID="{827852D6-0204-4A43-B8DA-9F6C02E00C42}" presName="LShape" presStyleLbl="alignNode1" presStyleIdx="6" presStyleCnt="9"/>
      <dgm:spPr/>
    </dgm:pt>
    <dgm:pt modelId="{6285ECF1-52C0-475A-8FD1-2E1689AE347D}" type="pres">
      <dgm:prSet presAssocID="{827852D6-0204-4A43-B8DA-9F6C02E00C42}" presName="ParentText" presStyleLbl="revTx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7282DA-D27E-4A96-85DD-837E0E25A453}" type="pres">
      <dgm:prSet presAssocID="{827852D6-0204-4A43-B8DA-9F6C02E00C42}" presName="Triangle" presStyleLbl="alignNode1" presStyleIdx="7" presStyleCnt="9"/>
      <dgm:spPr/>
    </dgm:pt>
    <dgm:pt modelId="{15D6E4FB-80E1-464E-AD76-EB38A2C6575E}" type="pres">
      <dgm:prSet presAssocID="{D36E5A5C-0226-42A1-B106-C65AF4D7EEF4}" presName="sibTrans" presStyleCnt="0"/>
      <dgm:spPr/>
    </dgm:pt>
    <dgm:pt modelId="{A7239143-F096-4F7C-9E44-27A573043BFB}" type="pres">
      <dgm:prSet presAssocID="{D36E5A5C-0226-42A1-B106-C65AF4D7EEF4}" presName="space" presStyleCnt="0"/>
      <dgm:spPr/>
    </dgm:pt>
    <dgm:pt modelId="{C41DDF91-2532-443E-9E4E-9532593BA526}" type="pres">
      <dgm:prSet presAssocID="{CA00BDAF-B126-424E-8AB0-3CE263C87D9C}" presName="composite" presStyleCnt="0"/>
      <dgm:spPr/>
    </dgm:pt>
    <dgm:pt modelId="{106B8806-1F48-479B-A4AF-6DAD5E03BA02}" type="pres">
      <dgm:prSet presAssocID="{CA00BDAF-B126-424E-8AB0-3CE263C87D9C}" presName="LShape" presStyleLbl="alignNode1" presStyleIdx="8" presStyleCnt="9"/>
      <dgm:spPr/>
    </dgm:pt>
    <dgm:pt modelId="{CF4C8AF8-3199-4F59-B7AA-B12E448DEB43}" type="pres">
      <dgm:prSet presAssocID="{CA00BDAF-B126-424E-8AB0-3CE263C87D9C}" presName="ParentText" presStyleLbl="revTx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F132C24-AB49-454D-B437-E5722B58743B}" type="presOf" srcId="{A8DD879C-E409-4BB1-BC9E-AAC115050590}" destId="{50310374-4F30-442B-826A-F310046900E5}" srcOrd="0" destOrd="0" presId="urn:microsoft.com/office/officeart/2009/3/layout/StepUpProcess"/>
    <dgm:cxn modelId="{585CA011-04CC-4295-ADA6-C9A2490CAA59}" srcId="{67265D9C-7A50-4D67-8535-D6D392A19EB9}" destId="{6593D4C8-CC0C-4967-BF7F-06C12AE5F782}" srcOrd="0" destOrd="0" parTransId="{6D070B3B-28C8-47C9-A9D8-89559F3F0801}" sibTransId="{8F4FE627-6972-4249-B61A-D511F922E724}"/>
    <dgm:cxn modelId="{4AEFF362-432B-4BA6-B83C-5B00FFD22DC3}" type="presOf" srcId="{6593D4C8-CC0C-4967-BF7F-06C12AE5F782}" destId="{8044096A-A6B9-41E4-AA6D-BA787A6215DC}" srcOrd="0" destOrd="0" presId="urn:microsoft.com/office/officeart/2009/3/layout/StepUpProcess"/>
    <dgm:cxn modelId="{B28D1946-4DBB-4CBA-BA9F-927F52619528}" type="presOf" srcId="{5CFC91D5-F5EE-470C-BEC5-0A8541B19954}" destId="{204BBF4A-EA40-407A-B2C0-28EE1CD4C172}" srcOrd="0" destOrd="0" presId="urn:microsoft.com/office/officeart/2009/3/layout/StepUpProcess"/>
    <dgm:cxn modelId="{94C6A4E3-FB40-4845-AC80-6632876AC96F}" type="presOf" srcId="{67265D9C-7A50-4D67-8535-D6D392A19EB9}" destId="{0C9D96F1-BF08-4C06-BDA5-599C64C67D6A}" srcOrd="0" destOrd="0" presId="urn:microsoft.com/office/officeart/2009/3/layout/StepUpProcess"/>
    <dgm:cxn modelId="{2F0F5E8D-DF4F-4A19-B319-7128AC95E351}" srcId="{67265D9C-7A50-4D67-8535-D6D392A19EB9}" destId="{A8DD879C-E409-4BB1-BC9E-AAC115050590}" srcOrd="2" destOrd="0" parTransId="{EBC5348F-5E19-45F2-B79F-798E86D35DAD}" sibTransId="{19CB664B-92BD-4F72-B77A-53154344D0B2}"/>
    <dgm:cxn modelId="{5651B6EC-61D8-44B2-8A4C-475C712DEED1}" type="presOf" srcId="{827852D6-0204-4A43-B8DA-9F6C02E00C42}" destId="{6285ECF1-52C0-475A-8FD1-2E1689AE347D}" srcOrd="0" destOrd="0" presId="urn:microsoft.com/office/officeart/2009/3/layout/StepUpProcess"/>
    <dgm:cxn modelId="{CE773462-A50B-4706-89EC-2E1941605560}" srcId="{67265D9C-7A50-4D67-8535-D6D392A19EB9}" destId="{CA00BDAF-B126-424E-8AB0-3CE263C87D9C}" srcOrd="4" destOrd="0" parTransId="{5C3EC592-D4B8-4B12-8B31-8612BAD28876}" sibTransId="{586FC368-D709-4D58-8164-96740CBDDA4E}"/>
    <dgm:cxn modelId="{702802D4-96B9-4A24-BB44-220DFD72CF60}" srcId="{67265D9C-7A50-4D67-8535-D6D392A19EB9}" destId="{5CFC91D5-F5EE-470C-BEC5-0A8541B19954}" srcOrd="1" destOrd="0" parTransId="{010D2CA8-2665-4B6E-8A97-A23D87746D4E}" sibTransId="{22F340CE-1F30-457A-8C36-2FB5DFEB4851}"/>
    <dgm:cxn modelId="{F14F3724-7DEC-4CB9-82F5-10BB648BCEA9}" srcId="{67265D9C-7A50-4D67-8535-D6D392A19EB9}" destId="{827852D6-0204-4A43-B8DA-9F6C02E00C42}" srcOrd="3" destOrd="0" parTransId="{0B82AC3F-3276-43D3-93FA-1DA94495979F}" sibTransId="{D36E5A5C-0226-42A1-B106-C65AF4D7EEF4}"/>
    <dgm:cxn modelId="{874A8F23-2726-410E-B03A-3A5829C16E46}" type="presOf" srcId="{CA00BDAF-B126-424E-8AB0-3CE263C87D9C}" destId="{CF4C8AF8-3199-4F59-B7AA-B12E448DEB43}" srcOrd="0" destOrd="0" presId="urn:microsoft.com/office/officeart/2009/3/layout/StepUpProcess"/>
    <dgm:cxn modelId="{6CE07B78-1DAF-42B5-A3A4-8DD974ACD067}" type="presParOf" srcId="{0C9D96F1-BF08-4C06-BDA5-599C64C67D6A}" destId="{5215EF89-80BB-4915-9974-042FA57879A1}" srcOrd="0" destOrd="0" presId="urn:microsoft.com/office/officeart/2009/3/layout/StepUpProcess"/>
    <dgm:cxn modelId="{F0E54403-69EE-4505-BBAB-C798CEC09102}" type="presParOf" srcId="{5215EF89-80BB-4915-9974-042FA57879A1}" destId="{C75CA026-A810-4DA0-9B72-278A7CCF3A01}" srcOrd="0" destOrd="0" presId="urn:microsoft.com/office/officeart/2009/3/layout/StepUpProcess"/>
    <dgm:cxn modelId="{9A8DC021-2DCF-4852-8213-A2749F9343F7}" type="presParOf" srcId="{5215EF89-80BB-4915-9974-042FA57879A1}" destId="{8044096A-A6B9-41E4-AA6D-BA787A6215DC}" srcOrd="1" destOrd="0" presId="urn:microsoft.com/office/officeart/2009/3/layout/StepUpProcess"/>
    <dgm:cxn modelId="{0628D598-BFC6-4DAE-905E-03F862F0CFB5}" type="presParOf" srcId="{5215EF89-80BB-4915-9974-042FA57879A1}" destId="{39C81207-491E-4ABF-8597-0D79D9B34DEA}" srcOrd="2" destOrd="0" presId="urn:microsoft.com/office/officeart/2009/3/layout/StepUpProcess"/>
    <dgm:cxn modelId="{B5233005-CDAE-4DBD-A686-864B4BB5DEE9}" type="presParOf" srcId="{0C9D96F1-BF08-4C06-BDA5-599C64C67D6A}" destId="{10D2DA87-1644-4529-8CC9-D10A54089FD9}" srcOrd="1" destOrd="0" presId="urn:microsoft.com/office/officeart/2009/3/layout/StepUpProcess"/>
    <dgm:cxn modelId="{C67B29DB-D69E-4923-ACF0-B88BDFE3E452}" type="presParOf" srcId="{10D2DA87-1644-4529-8CC9-D10A54089FD9}" destId="{8F466754-E4C4-430B-9AC9-6D8088B53314}" srcOrd="0" destOrd="0" presId="urn:microsoft.com/office/officeart/2009/3/layout/StepUpProcess"/>
    <dgm:cxn modelId="{1ABE525C-7D61-4D08-BAAB-11398B207DDC}" type="presParOf" srcId="{0C9D96F1-BF08-4C06-BDA5-599C64C67D6A}" destId="{FC7C1336-8DE1-4267-BDDE-59335E3D1D0D}" srcOrd="2" destOrd="0" presId="urn:microsoft.com/office/officeart/2009/3/layout/StepUpProcess"/>
    <dgm:cxn modelId="{6D55A0D7-4198-4ABF-906D-A3B530F00CEE}" type="presParOf" srcId="{FC7C1336-8DE1-4267-BDDE-59335E3D1D0D}" destId="{FB86A7C9-9BB3-45E9-BBE2-7C7DE08B7F53}" srcOrd="0" destOrd="0" presId="urn:microsoft.com/office/officeart/2009/3/layout/StepUpProcess"/>
    <dgm:cxn modelId="{7D51FD00-A687-44C9-9DD8-6F6CDACB760F}" type="presParOf" srcId="{FC7C1336-8DE1-4267-BDDE-59335E3D1D0D}" destId="{204BBF4A-EA40-407A-B2C0-28EE1CD4C172}" srcOrd="1" destOrd="0" presId="urn:microsoft.com/office/officeart/2009/3/layout/StepUpProcess"/>
    <dgm:cxn modelId="{21097A5D-1361-4E6F-8255-F8E35C5A6F6F}" type="presParOf" srcId="{FC7C1336-8DE1-4267-BDDE-59335E3D1D0D}" destId="{161D2C05-FC6E-44DE-B523-384EAF17BAE6}" srcOrd="2" destOrd="0" presId="urn:microsoft.com/office/officeart/2009/3/layout/StepUpProcess"/>
    <dgm:cxn modelId="{575D9F29-9C6C-4E4A-B332-E75C67C29D39}" type="presParOf" srcId="{0C9D96F1-BF08-4C06-BDA5-599C64C67D6A}" destId="{8E2F8984-7619-4CC5-B4AE-7C2F86AB61AE}" srcOrd="3" destOrd="0" presId="urn:microsoft.com/office/officeart/2009/3/layout/StepUpProcess"/>
    <dgm:cxn modelId="{833E99DE-F333-49FF-A1A4-A8CDCC95D9FE}" type="presParOf" srcId="{8E2F8984-7619-4CC5-B4AE-7C2F86AB61AE}" destId="{80705F86-1394-4BAB-9ED4-C80444F6C2F0}" srcOrd="0" destOrd="0" presId="urn:microsoft.com/office/officeart/2009/3/layout/StepUpProcess"/>
    <dgm:cxn modelId="{072B501E-6650-4D4F-BD24-FCB95DE00FB4}" type="presParOf" srcId="{0C9D96F1-BF08-4C06-BDA5-599C64C67D6A}" destId="{31123A21-7049-4F3C-9F0C-69822C2A50F3}" srcOrd="4" destOrd="0" presId="urn:microsoft.com/office/officeart/2009/3/layout/StepUpProcess"/>
    <dgm:cxn modelId="{9198AFDC-EAB2-4646-B067-509CA69EA2A8}" type="presParOf" srcId="{31123A21-7049-4F3C-9F0C-69822C2A50F3}" destId="{3440C7EF-04A3-4620-9C58-1F34C1EC3CDC}" srcOrd="0" destOrd="0" presId="urn:microsoft.com/office/officeart/2009/3/layout/StepUpProcess"/>
    <dgm:cxn modelId="{9ECFE0F0-927F-421C-9B84-992CF9C42962}" type="presParOf" srcId="{31123A21-7049-4F3C-9F0C-69822C2A50F3}" destId="{50310374-4F30-442B-826A-F310046900E5}" srcOrd="1" destOrd="0" presId="urn:microsoft.com/office/officeart/2009/3/layout/StepUpProcess"/>
    <dgm:cxn modelId="{551D7E3D-8644-43A0-BFAD-660AD73B38D4}" type="presParOf" srcId="{31123A21-7049-4F3C-9F0C-69822C2A50F3}" destId="{985940DE-D069-4743-813E-E9FBDCA4686A}" srcOrd="2" destOrd="0" presId="urn:microsoft.com/office/officeart/2009/3/layout/StepUpProcess"/>
    <dgm:cxn modelId="{87B54293-6AF9-4A5F-8A54-0176D422D191}" type="presParOf" srcId="{0C9D96F1-BF08-4C06-BDA5-599C64C67D6A}" destId="{981161CC-E006-4B9B-B13E-4FEBFCC3EAC7}" srcOrd="5" destOrd="0" presId="urn:microsoft.com/office/officeart/2009/3/layout/StepUpProcess"/>
    <dgm:cxn modelId="{96168A66-3290-47C2-934D-21DE99249A0C}" type="presParOf" srcId="{981161CC-E006-4B9B-B13E-4FEBFCC3EAC7}" destId="{B840F08B-C99F-4FFB-B5E9-053D22EAEDED}" srcOrd="0" destOrd="0" presId="urn:microsoft.com/office/officeart/2009/3/layout/StepUpProcess"/>
    <dgm:cxn modelId="{7A9C6544-D507-46FA-AE70-D8CB1AA15BAF}" type="presParOf" srcId="{0C9D96F1-BF08-4C06-BDA5-599C64C67D6A}" destId="{CF72C4D5-BC57-43AD-ACB2-1273285355C0}" srcOrd="6" destOrd="0" presId="urn:microsoft.com/office/officeart/2009/3/layout/StepUpProcess"/>
    <dgm:cxn modelId="{C9128CB5-C586-473B-90F8-5AEB064C23A9}" type="presParOf" srcId="{CF72C4D5-BC57-43AD-ACB2-1273285355C0}" destId="{8ED1C5C8-003F-4FC0-8713-F76E43298D5D}" srcOrd="0" destOrd="0" presId="urn:microsoft.com/office/officeart/2009/3/layout/StepUpProcess"/>
    <dgm:cxn modelId="{2D3CEAF4-5EE8-4A33-8BE5-D3D833CA5019}" type="presParOf" srcId="{CF72C4D5-BC57-43AD-ACB2-1273285355C0}" destId="{6285ECF1-52C0-475A-8FD1-2E1689AE347D}" srcOrd="1" destOrd="0" presId="urn:microsoft.com/office/officeart/2009/3/layout/StepUpProcess"/>
    <dgm:cxn modelId="{AEECEF7A-BCC5-40BC-9E11-319BB8F77B69}" type="presParOf" srcId="{CF72C4D5-BC57-43AD-ACB2-1273285355C0}" destId="{087282DA-D27E-4A96-85DD-837E0E25A453}" srcOrd="2" destOrd="0" presId="urn:microsoft.com/office/officeart/2009/3/layout/StepUpProcess"/>
    <dgm:cxn modelId="{22C8F467-AB0B-4B2C-8ACA-D00B5FC0FC59}" type="presParOf" srcId="{0C9D96F1-BF08-4C06-BDA5-599C64C67D6A}" destId="{15D6E4FB-80E1-464E-AD76-EB38A2C6575E}" srcOrd="7" destOrd="0" presId="urn:microsoft.com/office/officeart/2009/3/layout/StepUpProcess"/>
    <dgm:cxn modelId="{C608B308-2425-4AB1-919B-DA678CCBC188}" type="presParOf" srcId="{15D6E4FB-80E1-464E-AD76-EB38A2C6575E}" destId="{A7239143-F096-4F7C-9E44-27A573043BFB}" srcOrd="0" destOrd="0" presId="urn:microsoft.com/office/officeart/2009/3/layout/StepUpProcess"/>
    <dgm:cxn modelId="{9D9B0823-03BF-4370-9F4A-D40533A4F66E}" type="presParOf" srcId="{0C9D96F1-BF08-4C06-BDA5-599C64C67D6A}" destId="{C41DDF91-2532-443E-9E4E-9532593BA526}" srcOrd="8" destOrd="0" presId="urn:microsoft.com/office/officeart/2009/3/layout/StepUpProcess"/>
    <dgm:cxn modelId="{FFCEA576-EF89-4C35-AF09-652DC65B8A4A}" type="presParOf" srcId="{C41DDF91-2532-443E-9E4E-9532593BA526}" destId="{106B8806-1F48-479B-A4AF-6DAD5E03BA02}" srcOrd="0" destOrd="0" presId="urn:microsoft.com/office/officeart/2009/3/layout/StepUpProcess"/>
    <dgm:cxn modelId="{45FC7537-8479-4A8E-AAF2-C99555D6CEF4}" type="presParOf" srcId="{C41DDF91-2532-443E-9E4E-9532593BA526}" destId="{CF4C8AF8-3199-4F59-B7AA-B12E448DEB43}" srcOrd="1" destOrd="0" presId="urn:microsoft.com/office/officeart/2009/3/layout/StepUpProcess"/>
  </dgm:cxnLst>
  <dgm:bg>
    <a:gradFill>
      <a:gsLst>
        <a:gs pos="0">
          <a:schemeClr val="accent1">
            <a:lumMod val="0"/>
            <a:lumOff val="100000"/>
          </a:schemeClr>
        </a:gs>
        <a:gs pos="35000">
          <a:schemeClr val="accent1">
            <a:lumMod val="0"/>
            <a:lumOff val="100000"/>
          </a:schemeClr>
        </a:gs>
        <a:gs pos="100000">
          <a:schemeClr val="accent1">
            <a:lumMod val="100000"/>
          </a:schemeClr>
        </a:gs>
      </a:gsLst>
      <a:path path="circle">
        <a:fillToRect l="50000" t="-80000" r="50000" b="180000"/>
      </a:path>
    </a:gra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23679EE-B7C2-4466-A0A5-49A4F0BB4C49}" type="doc">
      <dgm:prSet loTypeId="urn:microsoft.com/office/officeart/2005/8/layout/arrow2" loCatId="process" qsTypeId="urn:microsoft.com/office/officeart/2005/8/quickstyle/simple1" qsCatId="simple" csTypeId="urn:microsoft.com/office/officeart/2005/8/colors/colorful1" csCatId="colorful" phldr="1"/>
      <dgm:spPr/>
    </dgm:pt>
    <dgm:pt modelId="{7CB2CC55-625F-4BD4-BCB0-A6314E1A6C55}">
      <dgm:prSet phldrT="[Text]"/>
      <dgm:spPr/>
      <dgm:t>
        <a:bodyPr/>
        <a:lstStyle/>
        <a:p>
          <a:r>
            <a:rPr lang="id-ID" dirty="0"/>
            <a:t>Orde Lama </a:t>
          </a:r>
        </a:p>
      </dgm:t>
    </dgm:pt>
    <dgm:pt modelId="{88CC4D48-3E9C-49FE-B6E5-3D32FC49112C}" type="parTrans" cxnId="{8AC54C7D-003D-4613-A93F-9F05102DB23D}">
      <dgm:prSet/>
      <dgm:spPr/>
      <dgm:t>
        <a:bodyPr/>
        <a:lstStyle/>
        <a:p>
          <a:endParaRPr lang="id-ID"/>
        </a:p>
      </dgm:t>
    </dgm:pt>
    <dgm:pt modelId="{7BA66EF7-0C5F-4E94-952C-0D7F03BDAA87}" type="sibTrans" cxnId="{8AC54C7D-003D-4613-A93F-9F05102DB23D}">
      <dgm:prSet/>
      <dgm:spPr/>
      <dgm:t>
        <a:bodyPr/>
        <a:lstStyle/>
        <a:p>
          <a:endParaRPr lang="id-ID"/>
        </a:p>
      </dgm:t>
    </dgm:pt>
    <dgm:pt modelId="{E69C2D5A-0EC0-4038-8C3D-DDC9265E68C6}">
      <dgm:prSet phldrT="[Text]"/>
      <dgm:spPr/>
      <dgm:t>
        <a:bodyPr/>
        <a:lstStyle/>
        <a:p>
          <a:r>
            <a:rPr lang="id-ID" dirty="0"/>
            <a:t>Orde Baru</a:t>
          </a:r>
        </a:p>
      </dgm:t>
    </dgm:pt>
    <dgm:pt modelId="{1E80177C-FB1C-42BE-B23F-31791301D6B4}" type="parTrans" cxnId="{96CFC9C7-EB14-4046-BC0A-C1DBAA945682}">
      <dgm:prSet/>
      <dgm:spPr/>
      <dgm:t>
        <a:bodyPr/>
        <a:lstStyle/>
        <a:p>
          <a:endParaRPr lang="id-ID"/>
        </a:p>
      </dgm:t>
    </dgm:pt>
    <dgm:pt modelId="{9C150385-F354-4797-94DF-C37BAB712408}" type="sibTrans" cxnId="{96CFC9C7-EB14-4046-BC0A-C1DBAA945682}">
      <dgm:prSet/>
      <dgm:spPr/>
      <dgm:t>
        <a:bodyPr/>
        <a:lstStyle/>
        <a:p>
          <a:endParaRPr lang="id-ID"/>
        </a:p>
      </dgm:t>
    </dgm:pt>
    <dgm:pt modelId="{85693EE5-6D66-4F3C-81B8-7CEB9E2D1208}">
      <dgm:prSet phldrT="[Text]"/>
      <dgm:spPr/>
      <dgm:t>
        <a:bodyPr/>
        <a:lstStyle/>
        <a:p>
          <a:r>
            <a:rPr lang="id-ID" dirty="0"/>
            <a:t>Era Reformasi</a:t>
          </a:r>
        </a:p>
      </dgm:t>
    </dgm:pt>
    <dgm:pt modelId="{85166CD6-7E88-4029-B5C3-49E1C3BF24F4}" type="parTrans" cxnId="{98F8B6E3-0CD7-405D-B7E4-E467A3B5C151}">
      <dgm:prSet/>
      <dgm:spPr/>
      <dgm:t>
        <a:bodyPr/>
        <a:lstStyle/>
        <a:p>
          <a:endParaRPr lang="id-ID"/>
        </a:p>
      </dgm:t>
    </dgm:pt>
    <dgm:pt modelId="{97C8690B-946C-4DA7-A6E4-98F75AB4DC8D}" type="sibTrans" cxnId="{98F8B6E3-0CD7-405D-B7E4-E467A3B5C151}">
      <dgm:prSet/>
      <dgm:spPr/>
      <dgm:t>
        <a:bodyPr/>
        <a:lstStyle/>
        <a:p>
          <a:endParaRPr lang="id-ID"/>
        </a:p>
      </dgm:t>
    </dgm:pt>
    <dgm:pt modelId="{9DCD5521-8D79-409A-8D98-04591F2BEC00}" type="pres">
      <dgm:prSet presAssocID="{323679EE-B7C2-4466-A0A5-49A4F0BB4C49}" presName="arrowDiagram" presStyleCnt="0">
        <dgm:presLayoutVars>
          <dgm:chMax val="5"/>
          <dgm:dir/>
          <dgm:resizeHandles val="exact"/>
        </dgm:presLayoutVars>
      </dgm:prSet>
      <dgm:spPr/>
    </dgm:pt>
    <dgm:pt modelId="{077B2E89-F048-4FCF-80E3-3B10C8FAA027}" type="pres">
      <dgm:prSet presAssocID="{323679EE-B7C2-4466-A0A5-49A4F0BB4C49}" presName="arrow" presStyleLbl="bgShp" presStyleIdx="0" presStyleCnt="1" custLinFactNeighborX="17754" custLinFactNeighborY="-2821"/>
      <dgm:spPr/>
    </dgm:pt>
    <dgm:pt modelId="{31F33405-8504-425E-88F9-55E397174BE4}" type="pres">
      <dgm:prSet presAssocID="{323679EE-B7C2-4466-A0A5-49A4F0BB4C49}" presName="arrowDiagram3" presStyleCnt="0"/>
      <dgm:spPr/>
    </dgm:pt>
    <dgm:pt modelId="{D918BC26-471F-4362-9E85-E5BBB39C0527}" type="pres">
      <dgm:prSet presAssocID="{7CB2CC55-625F-4BD4-BCB0-A6314E1A6C55}" presName="bullet3a" presStyleLbl="node1" presStyleIdx="0" presStyleCnt="3" custLinFactX="1580" custLinFactNeighborX="100000" custLinFactNeighborY="-40632"/>
      <dgm:spPr/>
    </dgm:pt>
    <dgm:pt modelId="{00CA53E6-95D4-4E35-B423-A85CD98478C6}" type="pres">
      <dgm:prSet presAssocID="{7CB2CC55-625F-4BD4-BCB0-A6314E1A6C55}" presName="textBox3a" presStyleLbl="revTx" presStyleIdx="0" presStyleCnt="3" custScaleX="124378" custLinFactNeighborX="32717" custLinFactNeighborY="-192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0A8159-0A0A-4885-AA2A-9DFA4CD20CF2}" type="pres">
      <dgm:prSet presAssocID="{E69C2D5A-0EC0-4038-8C3D-DDC9265E68C6}" presName="bullet3b" presStyleLbl="node1" presStyleIdx="1" presStyleCnt="3"/>
      <dgm:spPr/>
    </dgm:pt>
    <dgm:pt modelId="{F1276B45-72C4-47A4-BA45-E2F79C742F6E}" type="pres">
      <dgm:prSet presAssocID="{E69C2D5A-0EC0-4038-8C3D-DDC9265E68C6}" presName="textBox3b" presStyleLbl="revTx" presStyleIdx="1" presStyleCnt="3" custLinFactNeighborX="12359" custLinFactNeighborY="-82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732CF5-61CD-47A2-A5CC-9C52973FD5BE}" type="pres">
      <dgm:prSet presAssocID="{85693EE5-6D66-4F3C-81B8-7CEB9E2D1208}" presName="bullet3c" presStyleLbl="node1" presStyleIdx="2" presStyleCnt="3" custLinFactY="-21458" custLinFactNeighborX="43342" custLinFactNeighborY="-100000"/>
      <dgm:spPr/>
    </dgm:pt>
    <dgm:pt modelId="{6C2E8D30-DADF-47A5-B2A7-BAD4BB069D89}" type="pres">
      <dgm:prSet presAssocID="{85693EE5-6D66-4F3C-81B8-7CEB9E2D1208}" presName="textBox3c" presStyleLbl="revTx" presStyleIdx="2" presStyleCnt="3" custLinFactNeighborX="25678" custLinFactNeighborY="-287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8F8B6E3-0CD7-405D-B7E4-E467A3B5C151}" srcId="{323679EE-B7C2-4466-A0A5-49A4F0BB4C49}" destId="{85693EE5-6D66-4F3C-81B8-7CEB9E2D1208}" srcOrd="2" destOrd="0" parTransId="{85166CD6-7E88-4029-B5C3-49E1C3BF24F4}" sibTransId="{97C8690B-946C-4DA7-A6E4-98F75AB4DC8D}"/>
    <dgm:cxn modelId="{96CFC9C7-EB14-4046-BC0A-C1DBAA945682}" srcId="{323679EE-B7C2-4466-A0A5-49A4F0BB4C49}" destId="{E69C2D5A-0EC0-4038-8C3D-DDC9265E68C6}" srcOrd="1" destOrd="0" parTransId="{1E80177C-FB1C-42BE-B23F-31791301D6B4}" sibTransId="{9C150385-F354-4797-94DF-C37BAB712408}"/>
    <dgm:cxn modelId="{899C7A06-C438-4111-9683-855C6AFC2FC5}" type="presOf" srcId="{E69C2D5A-0EC0-4038-8C3D-DDC9265E68C6}" destId="{F1276B45-72C4-47A4-BA45-E2F79C742F6E}" srcOrd="0" destOrd="0" presId="urn:microsoft.com/office/officeart/2005/8/layout/arrow2"/>
    <dgm:cxn modelId="{8AC54C7D-003D-4613-A93F-9F05102DB23D}" srcId="{323679EE-B7C2-4466-A0A5-49A4F0BB4C49}" destId="{7CB2CC55-625F-4BD4-BCB0-A6314E1A6C55}" srcOrd="0" destOrd="0" parTransId="{88CC4D48-3E9C-49FE-B6E5-3D32FC49112C}" sibTransId="{7BA66EF7-0C5F-4E94-952C-0D7F03BDAA87}"/>
    <dgm:cxn modelId="{9F9803AF-D069-451A-A0ED-7078340C47B8}" type="presOf" srcId="{323679EE-B7C2-4466-A0A5-49A4F0BB4C49}" destId="{9DCD5521-8D79-409A-8D98-04591F2BEC00}" srcOrd="0" destOrd="0" presId="urn:microsoft.com/office/officeart/2005/8/layout/arrow2"/>
    <dgm:cxn modelId="{E0D0B330-D8AB-4F91-8597-79C9607CEA93}" type="presOf" srcId="{85693EE5-6D66-4F3C-81B8-7CEB9E2D1208}" destId="{6C2E8D30-DADF-47A5-B2A7-BAD4BB069D89}" srcOrd="0" destOrd="0" presId="urn:microsoft.com/office/officeart/2005/8/layout/arrow2"/>
    <dgm:cxn modelId="{E955B8D6-2DC8-4A17-A72C-2E9E9EF16D9A}" type="presOf" srcId="{7CB2CC55-625F-4BD4-BCB0-A6314E1A6C55}" destId="{00CA53E6-95D4-4E35-B423-A85CD98478C6}" srcOrd="0" destOrd="0" presId="urn:microsoft.com/office/officeart/2005/8/layout/arrow2"/>
    <dgm:cxn modelId="{F956850B-A6CE-49B6-9B33-AF4AEE3C2EBF}" type="presParOf" srcId="{9DCD5521-8D79-409A-8D98-04591F2BEC00}" destId="{077B2E89-F048-4FCF-80E3-3B10C8FAA027}" srcOrd="0" destOrd="0" presId="urn:microsoft.com/office/officeart/2005/8/layout/arrow2"/>
    <dgm:cxn modelId="{ED9EDA13-5D8D-4D22-8668-671D131761CB}" type="presParOf" srcId="{9DCD5521-8D79-409A-8D98-04591F2BEC00}" destId="{31F33405-8504-425E-88F9-55E397174BE4}" srcOrd="1" destOrd="0" presId="urn:microsoft.com/office/officeart/2005/8/layout/arrow2"/>
    <dgm:cxn modelId="{BA574FDC-CD85-480B-9697-C1F41605B617}" type="presParOf" srcId="{31F33405-8504-425E-88F9-55E397174BE4}" destId="{D918BC26-471F-4362-9E85-E5BBB39C0527}" srcOrd="0" destOrd="0" presId="urn:microsoft.com/office/officeart/2005/8/layout/arrow2"/>
    <dgm:cxn modelId="{40F4EEC9-A8B4-497F-9824-435EC18447D5}" type="presParOf" srcId="{31F33405-8504-425E-88F9-55E397174BE4}" destId="{00CA53E6-95D4-4E35-B423-A85CD98478C6}" srcOrd="1" destOrd="0" presId="urn:microsoft.com/office/officeart/2005/8/layout/arrow2"/>
    <dgm:cxn modelId="{1E962397-0EB0-40CB-BCBE-B596C138BB8B}" type="presParOf" srcId="{31F33405-8504-425E-88F9-55E397174BE4}" destId="{180A8159-0A0A-4885-AA2A-9DFA4CD20CF2}" srcOrd="2" destOrd="0" presId="urn:microsoft.com/office/officeart/2005/8/layout/arrow2"/>
    <dgm:cxn modelId="{832A1D71-5FD8-46F9-8CBA-D80BB38CCF8B}" type="presParOf" srcId="{31F33405-8504-425E-88F9-55E397174BE4}" destId="{F1276B45-72C4-47A4-BA45-E2F79C742F6E}" srcOrd="3" destOrd="0" presId="urn:microsoft.com/office/officeart/2005/8/layout/arrow2"/>
    <dgm:cxn modelId="{5586EAA0-8C8C-4BC5-9CB0-EBD8ECC22D21}" type="presParOf" srcId="{31F33405-8504-425E-88F9-55E397174BE4}" destId="{B3732CF5-61CD-47A2-A5CC-9C52973FD5BE}" srcOrd="4" destOrd="0" presId="urn:microsoft.com/office/officeart/2005/8/layout/arrow2"/>
    <dgm:cxn modelId="{7F3E334A-D9A2-4A5F-A18C-01BD98ACF7BD}" type="presParOf" srcId="{31F33405-8504-425E-88F9-55E397174BE4}" destId="{6C2E8D30-DADF-47A5-B2A7-BAD4BB069D89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2D86C37-8B4C-44D8-AC5E-A7EFFC86C277}" type="doc">
      <dgm:prSet loTypeId="urn:microsoft.com/office/officeart/2005/8/layout/h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id-ID"/>
        </a:p>
      </dgm:t>
    </dgm:pt>
    <dgm:pt modelId="{C26CA608-6056-4833-B44A-77AF4FDF1CB1}">
      <dgm:prSet phldrT="[Text]" custT="1"/>
      <dgm:spPr/>
      <dgm:t>
        <a:bodyPr/>
        <a:lstStyle/>
        <a:p>
          <a:r>
            <a:rPr lang="id-ID" sz="3600" dirty="0"/>
            <a:t>Orde Lama</a:t>
          </a:r>
        </a:p>
      </dgm:t>
    </dgm:pt>
    <dgm:pt modelId="{4E8419F6-9797-4EF4-A5B1-2411AC77C4D8}" type="parTrans" cxnId="{8D4D49E2-064E-4678-9876-7638CDC3D646}">
      <dgm:prSet/>
      <dgm:spPr/>
      <dgm:t>
        <a:bodyPr/>
        <a:lstStyle/>
        <a:p>
          <a:endParaRPr lang="id-ID"/>
        </a:p>
      </dgm:t>
    </dgm:pt>
    <dgm:pt modelId="{4C802AA6-3EE1-4CD6-9B01-1462E8F5AC35}" type="sibTrans" cxnId="{8D4D49E2-064E-4678-9876-7638CDC3D646}">
      <dgm:prSet/>
      <dgm:spPr/>
      <dgm:t>
        <a:bodyPr/>
        <a:lstStyle/>
        <a:p>
          <a:endParaRPr lang="id-ID"/>
        </a:p>
      </dgm:t>
    </dgm:pt>
    <dgm:pt modelId="{8E981762-7906-48E8-B3B9-5F19BFD0B683}">
      <dgm:prSet phldrT="[Text]" custT="1"/>
      <dgm:spPr/>
      <dgm:t>
        <a:bodyPr/>
        <a:lstStyle/>
        <a:p>
          <a:r>
            <a:rPr lang="id-ID" sz="2400" dirty="0"/>
            <a:t>Adanya tudingan bahwa Orde lama dianggap terlalu liberal karena </a:t>
          </a:r>
          <a:r>
            <a:rPr lang="en-US" sz="2400" dirty="0" err="1"/>
            <a:t>pemerintahan</a:t>
          </a:r>
          <a:r>
            <a:rPr lang="en-US" sz="2400" dirty="0"/>
            <a:t> </a:t>
          </a:r>
          <a:r>
            <a:rPr lang="en-US" sz="2400" dirty="0" err="1"/>
            <a:t>Soekarno</a:t>
          </a:r>
          <a:r>
            <a:rPr lang="en-US" sz="2400" dirty="0"/>
            <a:t> </a:t>
          </a:r>
          <a:r>
            <a:rPr lang="en-US" sz="2400" dirty="0" err="1"/>
            <a:t>menganut</a:t>
          </a:r>
          <a:r>
            <a:rPr lang="en-US" sz="2400" dirty="0"/>
            <a:t> </a:t>
          </a:r>
          <a:r>
            <a:rPr lang="en-US" sz="2400" dirty="0" err="1"/>
            <a:t>sistem</a:t>
          </a:r>
          <a:r>
            <a:rPr lang="en-US" sz="2400" dirty="0"/>
            <a:t> </a:t>
          </a:r>
          <a:r>
            <a:rPr lang="en-US" sz="2400" dirty="0" err="1"/>
            <a:t>demokrasi</a:t>
          </a:r>
          <a:r>
            <a:rPr lang="en-US" sz="2400" dirty="0"/>
            <a:t> </a:t>
          </a:r>
          <a:r>
            <a:rPr lang="en-US" sz="2400" dirty="0" err="1"/>
            <a:t>terpimpin</a:t>
          </a:r>
          <a:r>
            <a:rPr lang="en-US" sz="2400" dirty="0"/>
            <a:t>, yang </a:t>
          </a:r>
          <a:r>
            <a:rPr lang="en-US" sz="2400" dirty="0" err="1"/>
            <a:t>cenderung</a:t>
          </a:r>
          <a:r>
            <a:rPr lang="en-US" sz="2400" dirty="0"/>
            <a:t> </a:t>
          </a:r>
          <a:r>
            <a:rPr lang="en-US" sz="2400" dirty="0" err="1"/>
            <a:t>otoriter</a:t>
          </a:r>
          <a:r>
            <a:rPr lang="en-US" sz="2400" dirty="0"/>
            <a:t>.</a:t>
          </a:r>
          <a:endParaRPr lang="id-ID" sz="2400" dirty="0"/>
        </a:p>
      </dgm:t>
    </dgm:pt>
    <dgm:pt modelId="{D2378F0A-7F5B-433D-8A78-11B95A3DF726}" type="parTrans" cxnId="{8887324F-CAFF-4652-822D-D42FCD0E6F6F}">
      <dgm:prSet/>
      <dgm:spPr/>
      <dgm:t>
        <a:bodyPr/>
        <a:lstStyle/>
        <a:p>
          <a:endParaRPr lang="id-ID"/>
        </a:p>
      </dgm:t>
    </dgm:pt>
    <dgm:pt modelId="{2404AC9F-7843-4632-84CA-D38EFC13CDA0}" type="sibTrans" cxnId="{8887324F-CAFF-4652-822D-D42FCD0E6F6F}">
      <dgm:prSet/>
      <dgm:spPr/>
      <dgm:t>
        <a:bodyPr/>
        <a:lstStyle/>
        <a:p>
          <a:endParaRPr lang="id-ID"/>
        </a:p>
      </dgm:t>
    </dgm:pt>
    <dgm:pt modelId="{796FA9C4-9B29-40EF-8E7E-21841D4EAC4F}">
      <dgm:prSet phldrT="[Text]" custT="1"/>
      <dgm:spPr/>
      <dgm:t>
        <a:bodyPr/>
        <a:lstStyle/>
        <a:p>
          <a:r>
            <a:rPr lang="id-ID" sz="3600" dirty="0"/>
            <a:t>Orde Baru</a:t>
          </a:r>
        </a:p>
      </dgm:t>
    </dgm:pt>
    <dgm:pt modelId="{921AB173-385D-4950-BFB2-0B48222D84CC}" type="parTrans" cxnId="{2353B7B3-1904-4EDC-B90C-8C3F05243B08}">
      <dgm:prSet/>
      <dgm:spPr/>
      <dgm:t>
        <a:bodyPr/>
        <a:lstStyle/>
        <a:p>
          <a:endParaRPr lang="id-ID"/>
        </a:p>
      </dgm:t>
    </dgm:pt>
    <dgm:pt modelId="{74A5EAB3-2024-4D71-9C0C-D54503499D92}" type="sibTrans" cxnId="{2353B7B3-1904-4EDC-B90C-8C3F05243B08}">
      <dgm:prSet/>
      <dgm:spPr/>
      <dgm:t>
        <a:bodyPr/>
        <a:lstStyle/>
        <a:p>
          <a:endParaRPr lang="id-ID"/>
        </a:p>
      </dgm:t>
    </dgm:pt>
    <dgm:pt modelId="{6AA19AD0-2A22-4149-BFF2-0636D0777617}">
      <dgm:prSet phldrT="[Text]" custT="1"/>
      <dgm:spPr/>
      <dgm:t>
        <a:bodyPr/>
        <a:lstStyle/>
        <a:p>
          <a:r>
            <a:rPr lang="id-ID" sz="2400"/>
            <a:t>M</a:t>
          </a:r>
          <a:r>
            <a:rPr lang="en-US" sz="2400"/>
            <a:t>uncul konsep manusia Indonesia seutuhnya sebagai cerminan manusia yang berperilaku dan berakhlak mulia sesuai dengan nilai-nilai Pancasila.</a:t>
          </a:r>
          <a:endParaRPr lang="id-ID" sz="2400" dirty="0"/>
        </a:p>
      </dgm:t>
    </dgm:pt>
    <dgm:pt modelId="{E9023DC4-1360-4481-A140-74F3CBDC8877}" type="parTrans" cxnId="{A7AF7DE2-3B8C-4043-BB4F-307EE1C4C9B1}">
      <dgm:prSet/>
      <dgm:spPr/>
      <dgm:t>
        <a:bodyPr/>
        <a:lstStyle/>
        <a:p>
          <a:endParaRPr lang="id-ID"/>
        </a:p>
      </dgm:t>
    </dgm:pt>
    <dgm:pt modelId="{D4872422-30E4-4463-8BAF-E66F467C614D}" type="sibTrans" cxnId="{A7AF7DE2-3B8C-4043-BB4F-307EE1C4C9B1}">
      <dgm:prSet/>
      <dgm:spPr/>
      <dgm:t>
        <a:bodyPr/>
        <a:lstStyle/>
        <a:p>
          <a:endParaRPr lang="id-ID"/>
        </a:p>
      </dgm:t>
    </dgm:pt>
    <dgm:pt modelId="{7E284FBB-6F5B-440C-B6AF-A1FAF1F0876A}">
      <dgm:prSet phldrT="[Text]" custT="1"/>
      <dgm:spPr/>
      <dgm:t>
        <a:bodyPr/>
        <a:lstStyle/>
        <a:p>
          <a:r>
            <a:rPr lang="id-ID" sz="3600" dirty="0"/>
            <a:t>Era Reformasi</a:t>
          </a:r>
        </a:p>
      </dgm:t>
    </dgm:pt>
    <dgm:pt modelId="{377EBDF1-5219-47E9-84EB-59A487D72710}" type="parTrans" cxnId="{55634A32-E9C1-4EEB-BD6E-C4A382F05F8E}">
      <dgm:prSet/>
      <dgm:spPr/>
      <dgm:t>
        <a:bodyPr/>
        <a:lstStyle/>
        <a:p>
          <a:endParaRPr lang="id-ID"/>
        </a:p>
      </dgm:t>
    </dgm:pt>
    <dgm:pt modelId="{F2795E53-96CF-4117-9689-5B01910748E5}" type="sibTrans" cxnId="{55634A32-E9C1-4EEB-BD6E-C4A382F05F8E}">
      <dgm:prSet/>
      <dgm:spPr/>
      <dgm:t>
        <a:bodyPr/>
        <a:lstStyle/>
        <a:p>
          <a:endParaRPr lang="id-ID"/>
        </a:p>
      </dgm:t>
    </dgm:pt>
    <dgm:pt modelId="{EAD86046-B160-4DF8-8547-EF1B2F972D5A}">
      <dgm:prSet phldrT="[Text]"/>
      <dgm:spPr/>
      <dgm:t>
        <a:bodyPr/>
        <a:lstStyle/>
        <a:p>
          <a:r>
            <a:rPr lang="id-ID" dirty="0"/>
            <a:t>T</a:t>
          </a:r>
          <a:r>
            <a:rPr lang="en-US" dirty="0" err="1"/>
            <a:t>enggelam</a:t>
          </a:r>
          <a:r>
            <a:rPr lang="en-US" dirty="0"/>
            <a:t> </a:t>
          </a:r>
          <a:r>
            <a:rPr lang="en-US" dirty="0" err="1"/>
            <a:t>dalam</a:t>
          </a:r>
          <a:r>
            <a:rPr lang="en-US" dirty="0"/>
            <a:t> </a:t>
          </a:r>
          <a:r>
            <a:rPr lang="en-US" dirty="0" err="1"/>
            <a:t>eforia</a:t>
          </a:r>
          <a:r>
            <a:rPr lang="en-US" dirty="0"/>
            <a:t> </a:t>
          </a:r>
          <a:r>
            <a:rPr lang="en-US" dirty="0" err="1"/>
            <a:t>demokrasi</a:t>
          </a:r>
          <a:r>
            <a:rPr lang="en-US" dirty="0"/>
            <a:t>. </a:t>
          </a:r>
          <a:r>
            <a:rPr lang="en-US" dirty="0" err="1"/>
            <a:t>Namun</a:t>
          </a:r>
          <a:r>
            <a:rPr lang="en-US" dirty="0"/>
            <a:t> </a:t>
          </a:r>
          <a:r>
            <a:rPr lang="en-US" dirty="0" err="1"/>
            <a:t>seiring</a:t>
          </a:r>
          <a:r>
            <a:rPr lang="en-US" dirty="0"/>
            <a:t> </a:t>
          </a:r>
          <a:r>
            <a:rPr lang="en-US" dirty="0" err="1"/>
            <a:t>dengan</a:t>
          </a:r>
          <a:r>
            <a:rPr lang="en-US" dirty="0"/>
            <a:t> </a:t>
          </a:r>
          <a:r>
            <a:rPr lang="en-US" dirty="0" err="1"/>
            <a:t>perjalanan</a:t>
          </a:r>
          <a:r>
            <a:rPr lang="en-US" dirty="0"/>
            <a:t> </a:t>
          </a:r>
          <a:r>
            <a:rPr lang="en-US" dirty="0" err="1"/>
            <a:t>waktu</a:t>
          </a:r>
          <a:r>
            <a:rPr lang="en-US" dirty="0"/>
            <a:t>, </a:t>
          </a:r>
          <a:r>
            <a:rPr lang="en-US" dirty="0" err="1"/>
            <a:t>disadari</a:t>
          </a:r>
          <a:r>
            <a:rPr lang="en-US" dirty="0"/>
            <a:t> </a:t>
          </a:r>
          <a:r>
            <a:rPr lang="en-US" dirty="0" err="1"/>
            <a:t>bahwa</a:t>
          </a:r>
          <a:r>
            <a:rPr lang="en-US" dirty="0"/>
            <a:t> </a:t>
          </a:r>
          <a:r>
            <a:rPr lang="en-US" dirty="0" err="1"/>
            <a:t>demokrasi</a:t>
          </a:r>
          <a:r>
            <a:rPr lang="en-US" dirty="0"/>
            <a:t> </a:t>
          </a:r>
          <a:r>
            <a:rPr lang="en-US" dirty="0" err="1"/>
            <a:t>tanpa</a:t>
          </a:r>
          <a:r>
            <a:rPr lang="en-US" dirty="0"/>
            <a:t> </a:t>
          </a:r>
          <a:r>
            <a:rPr lang="en-US" dirty="0" err="1"/>
            <a:t>dilandasi</a:t>
          </a:r>
          <a:r>
            <a:rPr lang="en-US" dirty="0"/>
            <a:t> </a:t>
          </a:r>
          <a:r>
            <a:rPr lang="en-US" dirty="0" err="1"/>
            <a:t>sistem</a:t>
          </a:r>
          <a:r>
            <a:rPr lang="en-US" dirty="0"/>
            <a:t> </a:t>
          </a:r>
          <a:r>
            <a:rPr lang="en-US" dirty="0" err="1"/>
            <a:t>etika</a:t>
          </a:r>
          <a:r>
            <a:rPr lang="en-US" dirty="0"/>
            <a:t> </a:t>
          </a:r>
          <a:r>
            <a:rPr lang="en-US" dirty="0" err="1"/>
            <a:t>politik</a:t>
          </a:r>
          <a:r>
            <a:rPr lang="en-US" dirty="0"/>
            <a:t> </a:t>
          </a:r>
          <a:r>
            <a:rPr lang="en-US" dirty="0" err="1"/>
            <a:t>akan</a:t>
          </a:r>
          <a:r>
            <a:rPr lang="en-US" dirty="0"/>
            <a:t> </a:t>
          </a:r>
          <a:r>
            <a:rPr lang="en-US" dirty="0" err="1"/>
            <a:t>menjurus</a:t>
          </a:r>
          <a:r>
            <a:rPr lang="en-US" dirty="0"/>
            <a:t> </a:t>
          </a:r>
          <a:r>
            <a:rPr lang="en-US" dirty="0" err="1"/>
            <a:t>pada</a:t>
          </a:r>
          <a:r>
            <a:rPr lang="en-US" dirty="0"/>
            <a:t> </a:t>
          </a:r>
          <a:r>
            <a:rPr lang="en-US" dirty="0" err="1"/>
            <a:t>penyalahgunaan</a:t>
          </a:r>
          <a:r>
            <a:rPr lang="en-US" dirty="0"/>
            <a:t> </a:t>
          </a:r>
          <a:r>
            <a:rPr lang="en-US" dirty="0" err="1"/>
            <a:t>kekuasaan</a:t>
          </a:r>
          <a:r>
            <a:rPr lang="id-ID" dirty="0"/>
            <a:t>.</a:t>
          </a:r>
        </a:p>
      </dgm:t>
    </dgm:pt>
    <dgm:pt modelId="{794A1511-FB41-4D03-AF15-94F162FD1FDA}" type="parTrans" cxnId="{A0DF9A97-2AE6-47C9-BCA1-9E9BE351B787}">
      <dgm:prSet/>
      <dgm:spPr/>
      <dgm:t>
        <a:bodyPr/>
        <a:lstStyle/>
        <a:p>
          <a:endParaRPr lang="id-ID"/>
        </a:p>
      </dgm:t>
    </dgm:pt>
    <dgm:pt modelId="{F27556C0-D976-485A-8391-117EA170CED4}" type="sibTrans" cxnId="{A0DF9A97-2AE6-47C9-BCA1-9E9BE351B787}">
      <dgm:prSet/>
      <dgm:spPr/>
      <dgm:t>
        <a:bodyPr/>
        <a:lstStyle/>
        <a:p>
          <a:endParaRPr lang="id-ID"/>
        </a:p>
      </dgm:t>
    </dgm:pt>
    <dgm:pt modelId="{2A7894CD-8FA9-48E6-B45B-050452257A42}" type="pres">
      <dgm:prSet presAssocID="{72D86C37-8B4C-44D8-AC5E-A7EFFC86C27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C89C36C-C427-4DC8-BEBD-774C225523E0}" type="pres">
      <dgm:prSet presAssocID="{C26CA608-6056-4833-B44A-77AF4FDF1CB1}" presName="composite" presStyleCnt="0"/>
      <dgm:spPr/>
    </dgm:pt>
    <dgm:pt modelId="{E54ED7BF-DDD0-4C61-BF90-F394161786FF}" type="pres">
      <dgm:prSet presAssocID="{C26CA608-6056-4833-B44A-77AF4FDF1CB1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C73B6A-75DF-44D8-9C75-6F5CFB972A42}" type="pres">
      <dgm:prSet presAssocID="{C26CA608-6056-4833-B44A-77AF4FDF1CB1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3803B2-626B-4612-B0A7-A650BDDF1C02}" type="pres">
      <dgm:prSet presAssocID="{4C802AA6-3EE1-4CD6-9B01-1462E8F5AC35}" presName="space" presStyleCnt="0"/>
      <dgm:spPr/>
    </dgm:pt>
    <dgm:pt modelId="{614812B9-53D2-46AE-AD76-1241EE64B790}" type="pres">
      <dgm:prSet presAssocID="{796FA9C4-9B29-40EF-8E7E-21841D4EAC4F}" presName="composite" presStyleCnt="0"/>
      <dgm:spPr/>
    </dgm:pt>
    <dgm:pt modelId="{DF5F0C4D-DEF4-4923-8095-159EF1E560B0}" type="pres">
      <dgm:prSet presAssocID="{796FA9C4-9B29-40EF-8E7E-21841D4EAC4F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3BB5DF-AC8B-450A-A6F2-0F441E5FB04C}" type="pres">
      <dgm:prSet presAssocID="{796FA9C4-9B29-40EF-8E7E-21841D4EAC4F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5500A0-C242-491C-99F8-ECEAA516619D}" type="pres">
      <dgm:prSet presAssocID="{74A5EAB3-2024-4D71-9C0C-D54503499D92}" presName="space" presStyleCnt="0"/>
      <dgm:spPr/>
    </dgm:pt>
    <dgm:pt modelId="{F291CD26-3EE7-45C0-8589-D1B2F20E39E3}" type="pres">
      <dgm:prSet presAssocID="{7E284FBB-6F5B-440C-B6AF-A1FAF1F0876A}" presName="composite" presStyleCnt="0"/>
      <dgm:spPr/>
    </dgm:pt>
    <dgm:pt modelId="{9226F9C7-64AC-4A01-BD6D-AA806E904DA8}" type="pres">
      <dgm:prSet presAssocID="{7E284FBB-6F5B-440C-B6AF-A1FAF1F0876A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B9BE63-16DA-4005-8459-EE4AC31B2DCE}" type="pres">
      <dgm:prSet presAssocID="{7E284FBB-6F5B-440C-B6AF-A1FAF1F0876A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AE67F15-F566-4C5B-AD06-0D21E0F1A3F7}" type="presOf" srcId="{7E284FBB-6F5B-440C-B6AF-A1FAF1F0876A}" destId="{9226F9C7-64AC-4A01-BD6D-AA806E904DA8}" srcOrd="0" destOrd="0" presId="urn:microsoft.com/office/officeart/2005/8/layout/hList1"/>
    <dgm:cxn modelId="{0D4BA000-8D48-4C01-8EFC-D6B442C6B7EA}" type="presOf" srcId="{72D86C37-8B4C-44D8-AC5E-A7EFFC86C277}" destId="{2A7894CD-8FA9-48E6-B45B-050452257A42}" srcOrd="0" destOrd="0" presId="urn:microsoft.com/office/officeart/2005/8/layout/hList1"/>
    <dgm:cxn modelId="{4CF17606-7528-4E57-919A-22AF12262B4A}" type="presOf" srcId="{EAD86046-B160-4DF8-8547-EF1B2F972D5A}" destId="{60B9BE63-16DA-4005-8459-EE4AC31B2DCE}" srcOrd="0" destOrd="0" presId="urn:microsoft.com/office/officeart/2005/8/layout/hList1"/>
    <dgm:cxn modelId="{E76EACFB-E4E3-4481-8523-3BAD018A8FA8}" type="presOf" srcId="{796FA9C4-9B29-40EF-8E7E-21841D4EAC4F}" destId="{DF5F0C4D-DEF4-4923-8095-159EF1E560B0}" srcOrd="0" destOrd="0" presId="urn:microsoft.com/office/officeart/2005/8/layout/hList1"/>
    <dgm:cxn modelId="{76A28A1A-2882-4077-A9E2-7205673E28DE}" type="presOf" srcId="{C26CA608-6056-4833-B44A-77AF4FDF1CB1}" destId="{E54ED7BF-DDD0-4C61-BF90-F394161786FF}" srcOrd="0" destOrd="0" presId="urn:microsoft.com/office/officeart/2005/8/layout/hList1"/>
    <dgm:cxn modelId="{A0DF9A97-2AE6-47C9-BCA1-9E9BE351B787}" srcId="{7E284FBB-6F5B-440C-B6AF-A1FAF1F0876A}" destId="{EAD86046-B160-4DF8-8547-EF1B2F972D5A}" srcOrd="0" destOrd="0" parTransId="{794A1511-FB41-4D03-AF15-94F162FD1FDA}" sibTransId="{F27556C0-D976-485A-8391-117EA170CED4}"/>
    <dgm:cxn modelId="{A7AF7DE2-3B8C-4043-BB4F-307EE1C4C9B1}" srcId="{796FA9C4-9B29-40EF-8E7E-21841D4EAC4F}" destId="{6AA19AD0-2A22-4149-BFF2-0636D0777617}" srcOrd="0" destOrd="0" parTransId="{E9023DC4-1360-4481-A140-74F3CBDC8877}" sibTransId="{D4872422-30E4-4463-8BAF-E66F467C614D}"/>
    <dgm:cxn modelId="{8887324F-CAFF-4652-822D-D42FCD0E6F6F}" srcId="{C26CA608-6056-4833-B44A-77AF4FDF1CB1}" destId="{8E981762-7906-48E8-B3B9-5F19BFD0B683}" srcOrd="0" destOrd="0" parTransId="{D2378F0A-7F5B-433D-8A78-11B95A3DF726}" sibTransId="{2404AC9F-7843-4632-84CA-D38EFC13CDA0}"/>
    <dgm:cxn modelId="{2353B7B3-1904-4EDC-B90C-8C3F05243B08}" srcId="{72D86C37-8B4C-44D8-AC5E-A7EFFC86C277}" destId="{796FA9C4-9B29-40EF-8E7E-21841D4EAC4F}" srcOrd="1" destOrd="0" parTransId="{921AB173-385D-4950-BFB2-0B48222D84CC}" sibTransId="{74A5EAB3-2024-4D71-9C0C-D54503499D92}"/>
    <dgm:cxn modelId="{F3A2B5D4-AEDF-481A-A399-3CB8BBE45276}" type="presOf" srcId="{8E981762-7906-48E8-B3B9-5F19BFD0B683}" destId="{52C73B6A-75DF-44D8-9C75-6F5CFB972A42}" srcOrd="0" destOrd="0" presId="urn:microsoft.com/office/officeart/2005/8/layout/hList1"/>
    <dgm:cxn modelId="{735FEAE5-7FDC-46D8-A694-0DE909D17ED7}" type="presOf" srcId="{6AA19AD0-2A22-4149-BFF2-0636D0777617}" destId="{3F3BB5DF-AC8B-450A-A6F2-0F441E5FB04C}" srcOrd="0" destOrd="0" presId="urn:microsoft.com/office/officeart/2005/8/layout/hList1"/>
    <dgm:cxn modelId="{8D4D49E2-064E-4678-9876-7638CDC3D646}" srcId="{72D86C37-8B4C-44D8-AC5E-A7EFFC86C277}" destId="{C26CA608-6056-4833-B44A-77AF4FDF1CB1}" srcOrd="0" destOrd="0" parTransId="{4E8419F6-9797-4EF4-A5B1-2411AC77C4D8}" sibTransId="{4C802AA6-3EE1-4CD6-9B01-1462E8F5AC35}"/>
    <dgm:cxn modelId="{55634A32-E9C1-4EEB-BD6E-C4A382F05F8E}" srcId="{72D86C37-8B4C-44D8-AC5E-A7EFFC86C277}" destId="{7E284FBB-6F5B-440C-B6AF-A1FAF1F0876A}" srcOrd="2" destOrd="0" parTransId="{377EBDF1-5219-47E9-84EB-59A487D72710}" sibTransId="{F2795E53-96CF-4117-9689-5B01910748E5}"/>
    <dgm:cxn modelId="{36A134DC-AD2B-4D19-833C-7E0CCCD73EF3}" type="presParOf" srcId="{2A7894CD-8FA9-48E6-B45B-050452257A42}" destId="{DC89C36C-C427-4DC8-BEBD-774C225523E0}" srcOrd="0" destOrd="0" presId="urn:microsoft.com/office/officeart/2005/8/layout/hList1"/>
    <dgm:cxn modelId="{44CA2217-9A83-4538-9217-F82DC797E660}" type="presParOf" srcId="{DC89C36C-C427-4DC8-BEBD-774C225523E0}" destId="{E54ED7BF-DDD0-4C61-BF90-F394161786FF}" srcOrd="0" destOrd="0" presId="urn:microsoft.com/office/officeart/2005/8/layout/hList1"/>
    <dgm:cxn modelId="{6E595D86-E6BD-42D3-A612-08399E438083}" type="presParOf" srcId="{DC89C36C-C427-4DC8-BEBD-774C225523E0}" destId="{52C73B6A-75DF-44D8-9C75-6F5CFB972A42}" srcOrd="1" destOrd="0" presId="urn:microsoft.com/office/officeart/2005/8/layout/hList1"/>
    <dgm:cxn modelId="{5E08B261-427C-4089-A84F-30F694E0CF32}" type="presParOf" srcId="{2A7894CD-8FA9-48E6-B45B-050452257A42}" destId="{C53803B2-626B-4612-B0A7-A650BDDF1C02}" srcOrd="1" destOrd="0" presId="urn:microsoft.com/office/officeart/2005/8/layout/hList1"/>
    <dgm:cxn modelId="{96206573-3C9E-47E8-AB1A-0E3F601EB670}" type="presParOf" srcId="{2A7894CD-8FA9-48E6-B45B-050452257A42}" destId="{614812B9-53D2-46AE-AD76-1241EE64B790}" srcOrd="2" destOrd="0" presId="urn:microsoft.com/office/officeart/2005/8/layout/hList1"/>
    <dgm:cxn modelId="{5E9F64C6-09FC-47AF-A993-185807F87009}" type="presParOf" srcId="{614812B9-53D2-46AE-AD76-1241EE64B790}" destId="{DF5F0C4D-DEF4-4923-8095-159EF1E560B0}" srcOrd="0" destOrd="0" presId="urn:microsoft.com/office/officeart/2005/8/layout/hList1"/>
    <dgm:cxn modelId="{5DA0789F-8698-4F19-A8A4-45197F2D47F9}" type="presParOf" srcId="{614812B9-53D2-46AE-AD76-1241EE64B790}" destId="{3F3BB5DF-AC8B-450A-A6F2-0F441E5FB04C}" srcOrd="1" destOrd="0" presId="urn:microsoft.com/office/officeart/2005/8/layout/hList1"/>
    <dgm:cxn modelId="{9133FE8D-A13B-4CBD-B26B-FB48F3CA1A1E}" type="presParOf" srcId="{2A7894CD-8FA9-48E6-B45B-050452257A42}" destId="{0A5500A0-C242-491C-99F8-ECEAA516619D}" srcOrd="3" destOrd="0" presId="urn:microsoft.com/office/officeart/2005/8/layout/hList1"/>
    <dgm:cxn modelId="{DDBEEAC1-F3F3-4B16-B38E-919E8D05D982}" type="presParOf" srcId="{2A7894CD-8FA9-48E6-B45B-050452257A42}" destId="{F291CD26-3EE7-45C0-8589-D1B2F20E39E3}" srcOrd="4" destOrd="0" presId="urn:microsoft.com/office/officeart/2005/8/layout/hList1"/>
    <dgm:cxn modelId="{174F2932-E6BD-4E30-9170-779FC55FE9D4}" type="presParOf" srcId="{F291CD26-3EE7-45C0-8589-D1B2F20E39E3}" destId="{9226F9C7-64AC-4A01-BD6D-AA806E904DA8}" srcOrd="0" destOrd="0" presId="urn:microsoft.com/office/officeart/2005/8/layout/hList1"/>
    <dgm:cxn modelId="{D58052AE-4727-488A-AAA9-B834D8BB1DA1}" type="presParOf" srcId="{F291CD26-3EE7-45C0-8589-D1B2F20E39E3}" destId="{60B9BE63-16DA-4005-8459-EE4AC31B2DC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382A734-24D2-412D-8DD8-8E19F5696201}" type="doc">
      <dgm:prSet loTypeId="urn:microsoft.com/office/officeart/2008/layout/IncreasingCircleProcess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id-ID"/>
        </a:p>
      </dgm:t>
    </dgm:pt>
    <dgm:pt modelId="{3F0A640E-3B9E-471D-A502-6492639F1130}">
      <dgm:prSet phldrT="[Text]"/>
      <dgm:spPr/>
      <dgm:t>
        <a:bodyPr/>
        <a:lstStyle/>
        <a:p>
          <a:r>
            <a:rPr lang="id-ID" dirty="0"/>
            <a:t>Orde Lama</a:t>
          </a:r>
        </a:p>
      </dgm:t>
    </dgm:pt>
    <dgm:pt modelId="{A1C0F37C-083D-4AB3-828C-30ABF689012B}" type="parTrans" cxnId="{F36244CE-DA12-4604-861F-B66579852EB8}">
      <dgm:prSet/>
      <dgm:spPr/>
      <dgm:t>
        <a:bodyPr/>
        <a:lstStyle/>
        <a:p>
          <a:endParaRPr lang="id-ID"/>
        </a:p>
      </dgm:t>
    </dgm:pt>
    <dgm:pt modelId="{A86C2C56-DA0C-461E-AC0A-EF7EDC6C880B}" type="sibTrans" cxnId="{F36244CE-DA12-4604-861F-B66579852EB8}">
      <dgm:prSet/>
      <dgm:spPr/>
      <dgm:t>
        <a:bodyPr/>
        <a:lstStyle/>
        <a:p>
          <a:endParaRPr lang="id-ID"/>
        </a:p>
      </dgm:t>
    </dgm:pt>
    <dgm:pt modelId="{90C2D926-95B2-4E95-9244-19AFC2E020CF}">
      <dgm:prSet phldrT="[Text]" custT="1"/>
      <dgm:spPr/>
      <dgm:t>
        <a:bodyPr/>
        <a:lstStyle/>
        <a:p>
          <a:r>
            <a:rPr lang="id-ID" sz="2400" dirty="0"/>
            <a:t>Sikap Otoriter dalam pemerintahan</a:t>
          </a:r>
        </a:p>
      </dgm:t>
    </dgm:pt>
    <dgm:pt modelId="{F9987C81-A3A9-4D57-9BA1-067A62B50DA4}" type="parTrans" cxnId="{9B74A8B3-DF11-4FC6-AAAB-0DBC20007E4A}">
      <dgm:prSet/>
      <dgm:spPr/>
      <dgm:t>
        <a:bodyPr/>
        <a:lstStyle/>
        <a:p>
          <a:endParaRPr lang="id-ID"/>
        </a:p>
      </dgm:t>
    </dgm:pt>
    <dgm:pt modelId="{62834461-F04E-4961-8DB2-9A635C06F271}" type="sibTrans" cxnId="{9B74A8B3-DF11-4FC6-AAAB-0DBC20007E4A}">
      <dgm:prSet/>
      <dgm:spPr/>
      <dgm:t>
        <a:bodyPr/>
        <a:lstStyle/>
        <a:p>
          <a:endParaRPr lang="id-ID"/>
        </a:p>
      </dgm:t>
    </dgm:pt>
    <dgm:pt modelId="{154B8F92-1A54-45AB-81F5-156D2E1E3504}">
      <dgm:prSet phldrT="[Text]"/>
      <dgm:spPr/>
      <dgm:t>
        <a:bodyPr/>
        <a:lstStyle/>
        <a:p>
          <a:r>
            <a:rPr lang="id-ID" dirty="0"/>
            <a:t>Orde Baru</a:t>
          </a:r>
        </a:p>
      </dgm:t>
    </dgm:pt>
    <dgm:pt modelId="{784DE520-7404-46D3-9626-5A537C6B2F1A}" type="parTrans" cxnId="{5F8B74E4-8248-45DD-BA33-D075D0737FBE}">
      <dgm:prSet/>
      <dgm:spPr/>
      <dgm:t>
        <a:bodyPr/>
        <a:lstStyle/>
        <a:p>
          <a:endParaRPr lang="id-ID"/>
        </a:p>
      </dgm:t>
    </dgm:pt>
    <dgm:pt modelId="{BDE6DDB5-6CE5-405D-9233-E828EB1C532B}" type="sibTrans" cxnId="{5F8B74E4-8248-45DD-BA33-D075D0737FBE}">
      <dgm:prSet/>
      <dgm:spPr/>
      <dgm:t>
        <a:bodyPr/>
        <a:lstStyle/>
        <a:p>
          <a:endParaRPr lang="id-ID"/>
        </a:p>
      </dgm:t>
    </dgm:pt>
    <dgm:pt modelId="{7C1B7E47-8840-4B75-AB88-618D261B559B}">
      <dgm:prSet phldrT="[Text]" custT="1"/>
      <dgm:spPr/>
      <dgm:t>
        <a:bodyPr/>
        <a:lstStyle/>
        <a:p>
          <a:r>
            <a:rPr lang="id-ID" sz="2400" dirty="0"/>
            <a:t>Munculnya KKN (Korupsi, Kolusi, Nepotisme</a:t>
          </a:r>
        </a:p>
      </dgm:t>
    </dgm:pt>
    <dgm:pt modelId="{E82BBDCA-1295-4189-9A2A-E3566B23A737}" type="parTrans" cxnId="{74982594-B46F-4687-BA56-1760F3387652}">
      <dgm:prSet/>
      <dgm:spPr/>
      <dgm:t>
        <a:bodyPr/>
        <a:lstStyle/>
        <a:p>
          <a:endParaRPr lang="id-ID"/>
        </a:p>
      </dgm:t>
    </dgm:pt>
    <dgm:pt modelId="{7E0F8824-88E5-4694-A47D-B21205D6D3DF}" type="sibTrans" cxnId="{74982594-B46F-4687-BA56-1760F3387652}">
      <dgm:prSet/>
      <dgm:spPr/>
      <dgm:t>
        <a:bodyPr/>
        <a:lstStyle/>
        <a:p>
          <a:endParaRPr lang="id-ID"/>
        </a:p>
      </dgm:t>
    </dgm:pt>
    <dgm:pt modelId="{14F68959-AE3A-453C-AF11-04912911B117}">
      <dgm:prSet phldrT="[Text]"/>
      <dgm:spPr/>
      <dgm:t>
        <a:bodyPr/>
        <a:lstStyle/>
        <a:p>
          <a:r>
            <a:rPr lang="id-ID" dirty="0"/>
            <a:t>Era Reformasi</a:t>
          </a:r>
        </a:p>
      </dgm:t>
    </dgm:pt>
    <dgm:pt modelId="{4C66E9FA-D8F2-4F4A-835A-4DC7F07336DF}" type="parTrans" cxnId="{8A34F95C-2B77-47AB-808A-E9112C51D3D0}">
      <dgm:prSet/>
      <dgm:spPr/>
      <dgm:t>
        <a:bodyPr/>
        <a:lstStyle/>
        <a:p>
          <a:endParaRPr lang="id-ID"/>
        </a:p>
      </dgm:t>
    </dgm:pt>
    <dgm:pt modelId="{8240698F-32EC-460E-847E-46FDB0DBB45A}" type="sibTrans" cxnId="{8A34F95C-2B77-47AB-808A-E9112C51D3D0}">
      <dgm:prSet/>
      <dgm:spPr/>
      <dgm:t>
        <a:bodyPr/>
        <a:lstStyle/>
        <a:p>
          <a:endParaRPr lang="id-ID"/>
        </a:p>
      </dgm:t>
    </dgm:pt>
    <dgm:pt modelId="{045962C4-A4D8-4D04-A0B4-58D0313030B3}">
      <dgm:prSet phldrT="[Text]" custT="1"/>
      <dgm:spPr/>
      <dgm:t>
        <a:bodyPr/>
        <a:lstStyle/>
        <a:p>
          <a:r>
            <a:rPr lang="id-ID" sz="2400" dirty="0"/>
            <a:t>Eforia kebebasan berpolitik</a:t>
          </a:r>
        </a:p>
      </dgm:t>
    </dgm:pt>
    <dgm:pt modelId="{27FA2187-2225-48A1-A67C-9F6B09057FA4}" type="parTrans" cxnId="{3C3F359E-B340-4EFC-BFB3-9559A5141669}">
      <dgm:prSet/>
      <dgm:spPr/>
      <dgm:t>
        <a:bodyPr/>
        <a:lstStyle/>
        <a:p>
          <a:endParaRPr lang="id-ID"/>
        </a:p>
      </dgm:t>
    </dgm:pt>
    <dgm:pt modelId="{9281EEF7-6368-4304-8FE1-5AEFFC119FDB}" type="sibTrans" cxnId="{3C3F359E-B340-4EFC-BFB3-9559A5141669}">
      <dgm:prSet/>
      <dgm:spPr/>
      <dgm:t>
        <a:bodyPr/>
        <a:lstStyle/>
        <a:p>
          <a:endParaRPr lang="id-ID"/>
        </a:p>
      </dgm:t>
    </dgm:pt>
    <dgm:pt modelId="{B1627A22-3D2E-417B-96FF-3B0A4AAA6C5E}" type="pres">
      <dgm:prSet presAssocID="{5382A734-24D2-412D-8DD8-8E19F5696201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28CC0082-9CFC-4341-AB40-29FC863C8714}" type="pres">
      <dgm:prSet presAssocID="{3F0A640E-3B9E-471D-A502-6492639F1130}" presName="composite" presStyleCnt="0"/>
      <dgm:spPr/>
    </dgm:pt>
    <dgm:pt modelId="{CB2E79DB-5CE7-42B8-9C8F-E1BF23E4C14B}" type="pres">
      <dgm:prSet presAssocID="{3F0A640E-3B9E-471D-A502-6492639F1130}" presName="BackAccent" presStyleLbl="bgShp" presStyleIdx="0" presStyleCnt="3"/>
      <dgm:spPr/>
    </dgm:pt>
    <dgm:pt modelId="{2040FF88-149F-4128-8C66-E31D5DABCA79}" type="pres">
      <dgm:prSet presAssocID="{3F0A640E-3B9E-471D-A502-6492639F1130}" presName="Accent" presStyleLbl="alignNode1" presStyleIdx="0" presStyleCnt="3"/>
      <dgm:spPr/>
    </dgm:pt>
    <dgm:pt modelId="{A380970D-265F-460E-8B5F-213CACD78829}" type="pres">
      <dgm:prSet presAssocID="{3F0A640E-3B9E-471D-A502-6492639F1130}" presName="Child" presStyleLbl="revTx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557AC2-4C3A-4714-98EE-FDCDECC5888A}" type="pres">
      <dgm:prSet presAssocID="{3F0A640E-3B9E-471D-A502-6492639F1130}" presName="Parent" presStyleLbl="revTx" presStyleIdx="1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4EF097-04C9-4A03-A0AB-98A687B7CB36}" type="pres">
      <dgm:prSet presAssocID="{A86C2C56-DA0C-461E-AC0A-EF7EDC6C880B}" presName="sibTrans" presStyleCnt="0"/>
      <dgm:spPr/>
    </dgm:pt>
    <dgm:pt modelId="{2E34B8A4-83EB-4BE8-9F09-B5780810CB93}" type="pres">
      <dgm:prSet presAssocID="{154B8F92-1A54-45AB-81F5-156D2E1E3504}" presName="composite" presStyleCnt="0"/>
      <dgm:spPr/>
    </dgm:pt>
    <dgm:pt modelId="{8B794EB1-A7E4-40B6-BB52-E38C7FE5D645}" type="pres">
      <dgm:prSet presAssocID="{154B8F92-1A54-45AB-81F5-156D2E1E3504}" presName="BackAccent" presStyleLbl="bgShp" presStyleIdx="1" presStyleCnt="3"/>
      <dgm:spPr/>
    </dgm:pt>
    <dgm:pt modelId="{D6B9907E-908A-44F9-9DBA-4B4FC88F37A7}" type="pres">
      <dgm:prSet presAssocID="{154B8F92-1A54-45AB-81F5-156D2E1E3504}" presName="Accent" presStyleLbl="alignNode1" presStyleIdx="1" presStyleCnt="3"/>
      <dgm:spPr/>
    </dgm:pt>
    <dgm:pt modelId="{7D4A26FF-7628-4F16-8E53-DAE62B588739}" type="pres">
      <dgm:prSet presAssocID="{154B8F92-1A54-45AB-81F5-156D2E1E3504}" presName="Child" presStyleLbl="revTx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EF29E2-2CAD-49E2-86D8-FB590642C0BE}" type="pres">
      <dgm:prSet presAssocID="{154B8F92-1A54-45AB-81F5-156D2E1E3504}" presName="Parent" presStyleLbl="revTx" presStyleIdx="3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F3F206-82E8-4AF6-A82F-F010E383739A}" type="pres">
      <dgm:prSet presAssocID="{BDE6DDB5-6CE5-405D-9233-E828EB1C532B}" presName="sibTrans" presStyleCnt="0"/>
      <dgm:spPr/>
    </dgm:pt>
    <dgm:pt modelId="{239A2A5E-251C-4A21-87EF-9680CFDC7CEF}" type="pres">
      <dgm:prSet presAssocID="{14F68959-AE3A-453C-AF11-04912911B117}" presName="composite" presStyleCnt="0"/>
      <dgm:spPr/>
    </dgm:pt>
    <dgm:pt modelId="{7474833F-415A-41F7-ADCC-B04981C0FE13}" type="pres">
      <dgm:prSet presAssocID="{14F68959-AE3A-453C-AF11-04912911B117}" presName="BackAccent" presStyleLbl="bgShp" presStyleIdx="2" presStyleCnt="3"/>
      <dgm:spPr/>
    </dgm:pt>
    <dgm:pt modelId="{88C2AECF-C75C-4DC4-B367-6257DA6D27B6}" type="pres">
      <dgm:prSet presAssocID="{14F68959-AE3A-453C-AF11-04912911B117}" presName="Accent" presStyleLbl="alignNode1" presStyleIdx="2" presStyleCnt="3"/>
      <dgm:spPr/>
    </dgm:pt>
    <dgm:pt modelId="{54E160E4-7D7B-499E-8EDC-52401979947C}" type="pres">
      <dgm:prSet presAssocID="{14F68959-AE3A-453C-AF11-04912911B117}" presName="Child" presStyleLbl="revTx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30EC56-B5CB-4CF0-A848-12000EB6F015}" type="pres">
      <dgm:prSet presAssocID="{14F68959-AE3A-453C-AF11-04912911B117}" presName="Parent" presStyleLbl="revTx" presStyleIdx="5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EA5A8AD-B2B5-4985-BA5D-3053D7601DD9}" type="presOf" srcId="{045962C4-A4D8-4D04-A0B4-58D0313030B3}" destId="{54E160E4-7D7B-499E-8EDC-52401979947C}" srcOrd="0" destOrd="0" presId="urn:microsoft.com/office/officeart/2008/layout/IncreasingCircleProcess"/>
    <dgm:cxn modelId="{5F8B74E4-8248-45DD-BA33-D075D0737FBE}" srcId="{5382A734-24D2-412D-8DD8-8E19F5696201}" destId="{154B8F92-1A54-45AB-81F5-156D2E1E3504}" srcOrd="1" destOrd="0" parTransId="{784DE520-7404-46D3-9626-5A537C6B2F1A}" sibTransId="{BDE6DDB5-6CE5-405D-9233-E828EB1C532B}"/>
    <dgm:cxn modelId="{4E9DC3DE-0F4F-449F-A7F5-6B56E32ED532}" type="presOf" srcId="{3F0A640E-3B9E-471D-A502-6492639F1130}" destId="{B3557AC2-4C3A-4714-98EE-FDCDECC5888A}" srcOrd="0" destOrd="0" presId="urn:microsoft.com/office/officeart/2008/layout/IncreasingCircleProcess"/>
    <dgm:cxn modelId="{DEB8AB3B-9C8A-469B-8C91-A10F5127B82C}" type="presOf" srcId="{90C2D926-95B2-4E95-9244-19AFC2E020CF}" destId="{A380970D-265F-460E-8B5F-213CACD78829}" srcOrd="0" destOrd="0" presId="urn:microsoft.com/office/officeart/2008/layout/IncreasingCircleProcess"/>
    <dgm:cxn modelId="{D30F073F-7003-462B-92C0-CD2EC2EB83EB}" type="presOf" srcId="{5382A734-24D2-412D-8DD8-8E19F5696201}" destId="{B1627A22-3D2E-417B-96FF-3B0A4AAA6C5E}" srcOrd="0" destOrd="0" presId="urn:microsoft.com/office/officeart/2008/layout/IncreasingCircleProcess"/>
    <dgm:cxn modelId="{74982594-B46F-4687-BA56-1760F3387652}" srcId="{154B8F92-1A54-45AB-81F5-156D2E1E3504}" destId="{7C1B7E47-8840-4B75-AB88-618D261B559B}" srcOrd="0" destOrd="0" parTransId="{E82BBDCA-1295-4189-9A2A-E3566B23A737}" sibTransId="{7E0F8824-88E5-4694-A47D-B21205D6D3DF}"/>
    <dgm:cxn modelId="{9B74A8B3-DF11-4FC6-AAAB-0DBC20007E4A}" srcId="{3F0A640E-3B9E-471D-A502-6492639F1130}" destId="{90C2D926-95B2-4E95-9244-19AFC2E020CF}" srcOrd="0" destOrd="0" parTransId="{F9987C81-A3A9-4D57-9BA1-067A62B50DA4}" sibTransId="{62834461-F04E-4961-8DB2-9A635C06F271}"/>
    <dgm:cxn modelId="{F36244CE-DA12-4604-861F-B66579852EB8}" srcId="{5382A734-24D2-412D-8DD8-8E19F5696201}" destId="{3F0A640E-3B9E-471D-A502-6492639F1130}" srcOrd="0" destOrd="0" parTransId="{A1C0F37C-083D-4AB3-828C-30ABF689012B}" sibTransId="{A86C2C56-DA0C-461E-AC0A-EF7EDC6C880B}"/>
    <dgm:cxn modelId="{52E0C3AF-20D2-40FF-AE05-B004B0DB565C}" type="presOf" srcId="{14F68959-AE3A-453C-AF11-04912911B117}" destId="{4830EC56-B5CB-4CF0-A848-12000EB6F015}" srcOrd="0" destOrd="0" presId="urn:microsoft.com/office/officeart/2008/layout/IncreasingCircleProcess"/>
    <dgm:cxn modelId="{8A34F95C-2B77-47AB-808A-E9112C51D3D0}" srcId="{5382A734-24D2-412D-8DD8-8E19F5696201}" destId="{14F68959-AE3A-453C-AF11-04912911B117}" srcOrd="2" destOrd="0" parTransId="{4C66E9FA-D8F2-4F4A-835A-4DC7F07336DF}" sibTransId="{8240698F-32EC-460E-847E-46FDB0DBB45A}"/>
    <dgm:cxn modelId="{DCCB9F8F-41D2-4C89-B92A-735D3B61E58C}" type="presOf" srcId="{7C1B7E47-8840-4B75-AB88-618D261B559B}" destId="{7D4A26FF-7628-4F16-8E53-DAE62B588739}" srcOrd="0" destOrd="0" presId="urn:microsoft.com/office/officeart/2008/layout/IncreasingCircleProcess"/>
    <dgm:cxn modelId="{3C3F359E-B340-4EFC-BFB3-9559A5141669}" srcId="{14F68959-AE3A-453C-AF11-04912911B117}" destId="{045962C4-A4D8-4D04-A0B4-58D0313030B3}" srcOrd="0" destOrd="0" parTransId="{27FA2187-2225-48A1-A67C-9F6B09057FA4}" sibTransId="{9281EEF7-6368-4304-8FE1-5AEFFC119FDB}"/>
    <dgm:cxn modelId="{6251D599-5FEC-496B-A0CD-36D78E3A144D}" type="presOf" srcId="{154B8F92-1A54-45AB-81F5-156D2E1E3504}" destId="{6AEF29E2-2CAD-49E2-86D8-FB590642C0BE}" srcOrd="0" destOrd="0" presId="urn:microsoft.com/office/officeart/2008/layout/IncreasingCircleProcess"/>
    <dgm:cxn modelId="{BFB9CE81-E5A5-4AB7-B86F-2C43E49A1DE3}" type="presParOf" srcId="{B1627A22-3D2E-417B-96FF-3B0A4AAA6C5E}" destId="{28CC0082-9CFC-4341-AB40-29FC863C8714}" srcOrd="0" destOrd="0" presId="urn:microsoft.com/office/officeart/2008/layout/IncreasingCircleProcess"/>
    <dgm:cxn modelId="{2E9AF6FE-280E-4ADF-9223-7412BEC321FD}" type="presParOf" srcId="{28CC0082-9CFC-4341-AB40-29FC863C8714}" destId="{CB2E79DB-5CE7-42B8-9C8F-E1BF23E4C14B}" srcOrd="0" destOrd="0" presId="urn:microsoft.com/office/officeart/2008/layout/IncreasingCircleProcess"/>
    <dgm:cxn modelId="{C08601B5-2A00-449C-A37B-3BEB73FF1C3F}" type="presParOf" srcId="{28CC0082-9CFC-4341-AB40-29FC863C8714}" destId="{2040FF88-149F-4128-8C66-E31D5DABCA79}" srcOrd="1" destOrd="0" presId="urn:microsoft.com/office/officeart/2008/layout/IncreasingCircleProcess"/>
    <dgm:cxn modelId="{693AFDC0-3F12-482C-8082-0F84BD8FEA77}" type="presParOf" srcId="{28CC0082-9CFC-4341-AB40-29FC863C8714}" destId="{A380970D-265F-460E-8B5F-213CACD78829}" srcOrd="2" destOrd="0" presId="urn:microsoft.com/office/officeart/2008/layout/IncreasingCircleProcess"/>
    <dgm:cxn modelId="{712AE96A-5E2F-4C80-8956-05B064B1369A}" type="presParOf" srcId="{28CC0082-9CFC-4341-AB40-29FC863C8714}" destId="{B3557AC2-4C3A-4714-98EE-FDCDECC5888A}" srcOrd="3" destOrd="0" presId="urn:microsoft.com/office/officeart/2008/layout/IncreasingCircleProcess"/>
    <dgm:cxn modelId="{0A75E18B-0CE6-40E5-ABD8-687E84CD8558}" type="presParOf" srcId="{B1627A22-3D2E-417B-96FF-3B0A4AAA6C5E}" destId="{5E4EF097-04C9-4A03-A0AB-98A687B7CB36}" srcOrd="1" destOrd="0" presId="urn:microsoft.com/office/officeart/2008/layout/IncreasingCircleProcess"/>
    <dgm:cxn modelId="{F625E907-8C39-4385-A30D-234580D55515}" type="presParOf" srcId="{B1627A22-3D2E-417B-96FF-3B0A4AAA6C5E}" destId="{2E34B8A4-83EB-4BE8-9F09-B5780810CB93}" srcOrd="2" destOrd="0" presId="urn:microsoft.com/office/officeart/2008/layout/IncreasingCircleProcess"/>
    <dgm:cxn modelId="{5749F742-2A28-4AB5-899A-DC658AF55274}" type="presParOf" srcId="{2E34B8A4-83EB-4BE8-9F09-B5780810CB93}" destId="{8B794EB1-A7E4-40B6-BB52-E38C7FE5D645}" srcOrd="0" destOrd="0" presId="urn:microsoft.com/office/officeart/2008/layout/IncreasingCircleProcess"/>
    <dgm:cxn modelId="{4017F6F1-336C-49FB-AE13-793CA137C846}" type="presParOf" srcId="{2E34B8A4-83EB-4BE8-9F09-B5780810CB93}" destId="{D6B9907E-908A-44F9-9DBA-4B4FC88F37A7}" srcOrd="1" destOrd="0" presId="urn:microsoft.com/office/officeart/2008/layout/IncreasingCircleProcess"/>
    <dgm:cxn modelId="{3CB9181A-F510-461F-BD21-39B825FB77C3}" type="presParOf" srcId="{2E34B8A4-83EB-4BE8-9F09-B5780810CB93}" destId="{7D4A26FF-7628-4F16-8E53-DAE62B588739}" srcOrd="2" destOrd="0" presId="urn:microsoft.com/office/officeart/2008/layout/IncreasingCircleProcess"/>
    <dgm:cxn modelId="{5B613881-AFA5-4A12-A56D-3300513E340F}" type="presParOf" srcId="{2E34B8A4-83EB-4BE8-9F09-B5780810CB93}" destId="{6AEF29E2-2CAD-49E2-86D8-FB590642C0BE}" srcOrd="3" destOrd="0" presId="urn:microsoft.com/office/officeart/2008/layout/IncreasingCircleProcess"/>
    <dgm:cxn modelId="{ED00CC8B-0E0D-47BC-B72B-72B0A4D2CF36}" type="presParOf" srcId="{B1627A22-3D2E-417B-96FF-3B0A4AAA6C5E}" destId="{61F3F206-82E8-4AF6-A82F-F010E383739A}" srcOrd="3" destOrd="0" presId="urn:microsoft.com/office/officeart/2008/layout/IncreasingCircleProcess"/>
    <dgm:cxn modelId="{D086A83E-2522-42C1-9157-00B61129D52A}" type="presParOf" srcId="{B1627A22-3D2E-417B-96FF-3B0A4AAA6C5E}" destId="{239A2A5E-251C-4A21-87EF-9680CFDC7CEF}" srcOrd="4" destOrd="0" presId="urn:microsoft.com/office/officeart/2008/layout/IncreasingCircleProcess"/>
    <dgm:cxn modelId="{31C6B8B0-8C1B-42C8-8A03-C2544C586D85}" type="presParOf" srcId="{239A2A5E-251C-4A21-87EF-9680CFDC7CEF}" destId="{7474833F-415A-41F7-ADCC-B04981C0FE13}" srcOrd="0" destOrd="0" presId="urn:microsoft.com/office/officeart/2008/layout/IncreasingCircleProcess"/>
    <dgm:cxn modelId="{8D415D36-B8F0-4FCE-9669-561414DFD5C2}" type="presParOf" srcId="{239A2A5E-251C-4A21-87EF-9680CFDC7CEF}" destId="{88C2AECF-C75C-4DC4-B367-6257DA6D27B6}" srcOrd="1" destOrd="0" presId="urn:microsoft.com/office/officeart/2008/layout/IncreasingCircleProcess"/>
    <dgm:cxn modelId="{5B5A4A71-70D1-4090-B523-7C1375ED51EF}" type="presParOf" srcId="{239A2A5E-251C-4A21-87EF-9680CFDC7CEF}" destId="{54E160E4-7D7B-499E-8EDC-52401979947C}" srcOrd="2" destOrd="0" presId="urn:microsoft.com/office/officeart/2008/layout/IncreasingCircleProcess"/>
    <dgm:cxn modelId="{711F5092-179A-4C70-A429-9A2C22158917}" type="presParOf" srcId="{239A2A5E-251C-4A21-87EF-9680CFDC7CEF}" destId="{4830EC56-B5CB-4CF0-A848-12000EB6F015}" srcOrd="3" destOrd="0" presId="urn:microsoft.com/office/officeart/2008/layout/IncreasingCircleProcess"/>
  </dgm:cxnLst>
  <dgm:bg>
    <a:solidFill>
      <a:schemeClr val="accent1">
        <a:tint val="40000"/>
        <a:hueOff val="0"/>
        <a:satOff val="0"/>
        <a:lumOff val="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85255E9-61B9-4048-A1D5-CF50060641D0}" type="doc">
      <dgm:prSet loTypeId="urn:microsoft.com/office/officeart/2005/8/layout/hList7" loCatId="list" qsTypeId="urn:microsoft.com/office/officeart/2005/8/quickstyle/simple1" qsCatId="simple" csTypeId="urn:microsoft.com/office/officeart/2005/8/colors/colorful2" csCatId="colorful" phldr="1"/>
      <dgm:spPr/>
    </dgm:pt>
    <dgm:pt modelId="{3E2DB3E8-CC61-4A37-8E21-035688DF1DB1}">
      <dgm:prSet phldrT="[Text]" custT="1"/>
      <dgm:spPr/>
      <dgm:t>
        <a:bodyPr/>
        <a:lstStyle/>
        <a:p>
          <a:r>
            <a:rPr lang="id-ID" sz="1400" dirty="0">
              <a:solidFill>
                <a:schemeClr val="tx1"/>
              </a:solidFill>
            </a:rPr>
            <a:t>K</a:t>
          </a:r>
          <a:r>
            <a:rPr lang="en-US" sz="1400" dirty="0" err="1">
              <a:solidFill>
                <a:schemeClr val="tx1"/>
              </a:solidFill>
            </a:rPr>
            <a:t>eyakinan</a:t>
          </a:r>
          <a:r>
            <a:rPr lang="en-US" sz="1400" dirty="0">
              <a:solidFill>
                <a:schemeClr val="tx1"/>
              </a:solidFill>
            </a:rPr>
            <a:t> </a:t>
          </a:r>
          <a:r>
            <a:rPr lang="en-US" sz="1400" dirty="0" err="1">
              <a:solidFill>
                <a:schemeClr val="tx1"/>
              </a:solidFill>
            </a:rPr>
            <a:t>bangsa</a:t>
          </a:r>
          <a:r>
            <a:rPr lang="en-US" sz="1400" dirty="0">
              <a:solidFill>
                <a:schemeClr val="tx1"/>
              </a:solidFill>
            </a:rPr>
            <a:t> Indonesia </a:t>
          </a:r>
          <a:r>
            <a:rPr lang="en-US" sz="1400" dirty="0" err="1">
              <a:solidFill>
                <a:schemeClr val="tx1"/>
              </a:solidFill>
            </a:rPr>
            <a:t>bahwa</a:t>
          </a:r>
          <a:r>
            <a:rPr lang="en-US" sz="1400" dirty="0">
              <a:solidFill>
                <a:schemeClr val="tx1"/>
              </a:solidFill>
            </a:rPr>
            <a:t> </a:t>
          </a:r>
          <a:r>
            <a:rPr lang="en-US" sz="1400" dirty="0" err="1">
              <a:solidFill>
                <a:schemeClr val="tx1"/>
              </a:solidFill>
            </a:rPr>
            <a:t>Tuhan</a:t>
          </a:r>
          <a:r>
            <a:rPr lang="en-US" sz="1400" dirty="0">
              <a:solidFill>
                <a:schemeClr val="tx1"/>
              </a:solidFill>
            </a:rPr>
            <a:t> </a:t>
          </a:r>
          <a:r>
            <a:rPr lang="en-US" sz="1400" dirty="0" err="1">
              <a:solidFill>
                <a:schemeClr val="tx1"/>
              </a:solidFill>
            </a:rPr>
            <a:t>sebagai</a:t>
          </a:r>
          <a:r>
            <a:rPr lang="en-US" sz="1400" dirty="0">
              <a:solidFill>
                <a:schemeClr val="tx1"/>
              </a:solidFill>
            </a:rPr>
            <a:t> </a:t>
          </a:r>
          <a:r>
            <a:rPr lang="en-US" sz="1400" dirty="0" err="1">
              <a:solidFill>
                <a:schemeClr val="tx1"/>
              </a:solidFill>
            </a:rPr>
            <a:t>penjamin</a:t>
          </a:r>
          <a:r>
            <a:rPr lang="en-US" sz="1400" dirty="0">
              <a:solidFill>
                <a:schemeClr val="tx1"/>
              </a:solidFill>
            </a:rPr>
            <a:t> </a:t>
          </a:r>
          <a:r>
            <a:rPr lang="en-US" sz="1400" dirty="0" err="1">
              <a:solidFill>
                <a:schemeClr val="tx1"/>
              </a:solidFill>
            </a:rPr>
            <a:t>prinsip-prinsip</a:t>
          </a:r>
          <a:r>
            <a:rPr lang="en-US" sz="1400" dirty="0">
              <a:solidFill>
                <a:schemeClr val="tx1"/>
              </a:solidFill>
            </a:rPr>
            <a:t> moral.</a:t>
          </a:r>
          <a:endParaRPr lang="id-ID" sz="1400" dirty="0">
            <a:solidFill>
              <a:schemeClr val="tx1"/>
            </a:solidFill>
          </a:endParaRPr>
        </a:p>
      </dgm:t>
    </dgm:pt>
    <dgm:pt modelId="{44D0F240-36A8-484F-8CBC-5856AF8B09C4}" type="parTrans" cxnId="{EDCE9E0F-1B95-4FFD-A0F5-FC98BF0C0BA3}">
      <dgm:prSet/>
      <dgm:spPr/>
      <dgm:t>
        <a:bodyPr/>
        <a:lstStyle/>
        <a:p>
          <a:endParaRPr lang="id-ID"/>
        </a:p>
      </dgm:t>
    </dgm:pt>
    <dgm:pt modelId="{517A7118-6EEC-4BA4-9395-75A0AD568979}" type="sibTrans" cxnId="{EDCE9E0F-1B95-4FFD-A0F5-FC98BF0C0BA3}">
      <dgm:prSet/>
      <dgm:spPr/>
      <dgm:t>
        <a:bodyPr/>
        <a:lstStyle/>
        <a:p>
          <a:endParaRPr lang="id-ID"/>
        </a:p>
      </dgm:t>
    </dgm:pt>
    <dgm:pt modelId="{CEF1951F-A73A-44EA-B2F0-00409CD4B91A}">
      <dgm:prSet phldrT="[Text]" custT="1"/>
      <dgm:spPr/>
      <dgm:t>
        <a:bodyPr/>
        <a:lstStyle/>
        <a:p>
          <a:r>
            <a:rPr lang="id-ID" sz="1600" dirty="0">
              <a:solidFill>
                <a:schemeClr val="tx1"/>
              </a:solidFill>
            </a:rPr>
            <a:t>T</a:t>
          </a:r>
          <a:r>
            <a:rPr lang="en-US" sz="1600" dirty="0" err="1">
              <a:solidFill>
                <a:schemeClr val="tx1"/>
              </a:solidFill>
            </a:rPr>
            <a:t>indakan</a:t>
          </a:r>
          <a:r>
            <a:rPr lang="en-US" sz="1600" dirty="0">
              <a:solidFill>
                <a:schemeClr val="tx1"/>
              </a:solidFill>
            </a:rPr>
            <a:t> </a:t>
          </a:r>
          <a:r>
            <a:rPr lang="en-US" sz="1600" dirty="0" err="1">
              <a:solidFill>
                <a:schemeClr val="tx1"/>
              </a:solidFill>
            </a:rPr>
            <a:t>manusia</a:t>
          </a:r>
          <a:r>
            <a:rPr lang="en-US" sz="1600" dirty="0">
              <a:solidFill>
                <a:schemeClr val="tx1"/>
              </a:solidFill>
            </a:rPr>
            <a:t> yang </a:t>
          </a:r>
          <a:r>
            <a:rPr lang="en-US" sz="1600" dirty="0" err="1">
              <a:solidFill>
                <a:schemeClr val="tx1"/>
              </a:solidFill>
            </a:rPr>
            <a:t>mengandung</a:t>
          </a:r>
          <a:r>
            <a:rPr lang="en-US" sz="1600" dirty="0">
              <a:solidFill>
                <a:schemeClr val="tx1"/>
              </a:solidFill>
            </a:rPr>
            <a:t> </a:t>
          </a:r>
          <a:r>
            <a:rPr lang="en-US" sz="1600" dirty="0" err="1">
              <a:solidFill>
                <a:schemeClr val="tx1"/>
              </a:solidFill>
            </a:rPr>
            <a:t>implikasi</a:t>
          </a:r>
          <a:r>
            <a:rPr lang="en-US" sz="1600" dirty="0">
              <a:solidFill>
                <a:schemeClr val="tx1"/>
              </a:solidFill>
            </a:rPr>
            <a:t> </a:t>
          </a:r>
          <a:r>
            <a:rPr lang="en-US" sz="1600" dirty="0" err="1">
              <a:solidFill>
                <a:schemeClr val="tx1"/>
              </a:solidFill>
            </a:rPr>
            <a:t>dan</a:t>
          </a:r>
          <a:r>
            <a:rPr lang="en-US" sz="1600" dirty="0">
              <a:solidFill>
                <a:schemeClr val="tx1"/>
              </a:solidFill>
            </a:rPr>
            <a:t> </a:t>
          </a:r>
          <a:r>
            <a:rPr lang="en-US" sz="1600" dirty="0" err="1">
              <a:solidFill>
                <a:schemeClr val="tx1"/>
              </a:solidFill>
            </a:rPr>
            <a:t>konsekuensi</a:t>
          </a:r>
          <a:r>
            <a:rPr lang="en-US" sz="1600" dirty="0">
              <a:solidFill>
                <a:schemeClr val="tx1"/>
              </a:solidFill>
            </a:rPr>
            <a:t> moral</a:t>
          </a:r>
          <a:r>
            <a:rPr lang="id-ID" sz="1600" dirty="0">
              <a:solidFill>
                <a:schemeClr val="tx1"/>
              </a:solidFill>
            </a:rPr>
            <a:t>.</a:t>
          </a:r>
        </a:p>
      </dgm:t>
    </dgm:pt>
    <dgm:pt modelId="{F6DB1DB5-0E8E-4F3F-B219-7DAE31BDA61D}" type="parTrans" cxnId="{77038844-DAFA-4113-9B64-F3B17026E067}">
      <dgm:prSet/>
      <dgm:spPr/>
      <dgm:t>
        <a:bodyPr/>
        <a:lstStyle/>
        <a:p>
          <a:endParaRPr lang="id-ID"/>
        </a:p>
      </dgm:t>
    </dgm:pt>
    <dgm:pt modelId="{32ECCA90-41DA-48D3-9778-C7F9DE985579}" type="sibTrans" cxnId="{77038844-DAFA-4113-9B64-F3B17026E067}">
      <dgm:prSet/>
      <dgm:spPr/>
      <dgm:t>
        <a:bodyPr/>
        <a:lstStyle/>
        <a:p>
          <a:endParaRPr lang="id-ID"/>
        </a:p>
      </dgm:t>
    </dgm:pt>
    <dgm:pt modelId="{CEF3BD8D-F1EC-4B6D-8496-22685B5B96C6}">
      <dgm:prSet phldrT="[Text]" custT="1"/>
      <dgm:spPr/>
      <dgm:t>
        <a:bodyPr/>
        <a:lstStyle/>
        <a:p>
          <a:r>
            <a:rPr lang="id-ID" sz="1600" dirty="0">
              <a:solidFill>
                <a:schemeClr val="tx1"/>
              </a:solidFill>
            </a:rPr>
            <a:t>M</a:t>
          </a:r>
          <a:r>
            <a:rPr lang="en-US" sz="1600" dirty="0" err="1">
              <a:solidFill>
                <a:schemeClr val="tx1"/>
              </a:solidFill>
            </a:rPr>
            <a:t>ementingkan</a:t>
          </a:r>
          <a:r>
            <a:rPr lang="en-US" sz="1600" dirty="0">
              <a:solidFill>
                <a:schemeClr val="tx1"/>
              </a:solidFill>
            </a:rPr>
            <a:t> </a:t>
          </a:r>
          <a:r>
            <a:rPr lang="en-US" sz="1600" dirty="0" err="1">
              <a:solidFill>
                <a:schemeClr val="tx1"/>
              </a:solidFill>
            </a:rPr>
            <a:t>masalah</a:t>
          </a:r>
          <a:r>
            <a:rPr lang="en-US" sz="1600" dirty="0">
              <a:solidFill>
                <a:schemeClr val="tx1"/>
              </a:solidFill>
            </a:rPr>
            <a:t> </a:t>
          </a:r>
          <a:r>
            <a:rPr lang="en-US" sz="1600" dirty="0" err="1">
              <a:solidFill>
                <a:schemeClr val="tx1"/>
              </a:solidFill>
            </a:rPr>
            <a:t>bangsa</a:t>
          </a:r>
          <a:r>
            <a:rPr lang="en-US" sz="1600" dirty="0">
              <a:solidFill>
                <a:schemeClr val="tx1"/>
              </a:solidFill>
            </a:rPr>
            <a:t> di </a:t>
          </a:r>
          <a:r>
            <a:rPr lang="en-US" sz="1600" dirty="0" err="1">
              <a:solidFill>
                <a:schemeClr val="tx1"/>
              </a:solidFill>
            </a:rPr>
            <a:t>atas</a:t>
          </a:r>
          <a:r>
            <a:rPr lang="en-US" sz="1600" dirty="0">
              <a:solidFill>
                <a:schemeClr val="tx1"/>
              </a:solidFill>
            </a:rPr>
            <a:t> </a:t>
          </a:r>
          <a:r>
            <a:rPr lang="en-US" sz="1600" dirty="0" err="1">
              <a:solidFill>
                <a:schemeClr val="tx1"/>
              </a:solidFill>
            </a:rPr>
            <a:t>kepentingan</a:t>
          </a:r>
          <a:r>
            <a:rPr lang="en-US" sz="1600" dirty="0">
              <a:solidFill>
                <a:schemeClr val="tx1"/>
              </a:solidFill>
            </a:rPr>
            <a:t> </a:t>
          </a:r>
          <a:r>
            <a:rPr lang="en-US" sz="1600" dirty="0" err="1">
              <a:solidFill>
                <a:schemeClr val="tx1"/>
              </a:solidFill>
            </a:rPr>
            <a:t>individu</a:t>
          </a:r>
          <a:r>
            <a:rPr lang="en-US" sz="1600" dirty="0">
              <a:solidFill>
                <a:schemeClr val="tx1"/>
              </a:solidFill>
            </a:rPr>
            <a:t> </a:t>
          </a:r>
          <a:r>
            <a:rPr lang="en-US" sz="1600" dirty="0" err="1">
              <a:solidFill>
                <a:schemeClr val="tx1"/>
              </a:solidFill>
            </a:rPr>
            <a:t>atau</a:t>
          </a:r>
          <a:r>
            <a:rPr lang="en-US" sz="1600" dirty="0">
              <a:solidFill>
                <a:schemeClr val="tx1"/>
              </a:solidFill>
            </a:rPr>
            <a:t> </a:t>
          </a:r>
          <a:r>
            <a:rPr lang="en-US" sz="1600" dirty="0" err="1">
              <a:solidFill>
                <a:schemeClr val="tx1"/>
              </a:solidFill>
            </a:rPr>
            <a:t>kelompok</a:t>
          </a:r>
          <a:r>
            <a:rPr lang="en-US" sz="1600" dirty="0">
              <a:solidFill>
                <a:schemeClr val="tx1"/>
              </a:solidFill>
            </a:rPr>
            <a:t>.</a:t>
          </a:r>
          <a:endParaRPr lang="id-ID" sz="1600" dirty="0">
            <a:solidFill>
              <a:schemeClr val="tx1"/>
            </a:solidFill>
          </a:endParaRPr>
        </a:p>
      </dgm:t>
    </dgm:pt>
    <dgm:pt modelId="{078C6A92-739C-4C29-BCC8-7D25FA7BAA95}" type="parTrans" cxnId="{25372EFB-FF0E-4724-A9A7-587B0E63F98A}">
      <dgm:prSet/>
      <dgm:spPr/>
      <dgm:t>
        <a:bodyPr/>
        <a:lstStyle/>
        <a:p>
          <a:endParaRPr lang="id-ID"/>
        </a:p>
      </dgm:t>
    </dgm:pt>
    <dgm:pt modelId="{3A9811D3-AA91-42E6-A74C-859C1D8710D3}" type="sibTrans" cxnId="{25372EFB-FF0E-4724-A9A7-587B0E63F98A}">
      <dgm:prSet/>
      <dgm:spPr/>
      <dgm:t>
        <a:bodyPr/>
        <a:lstStyle/>
        <a:p>
          <a:endParaRPr lang="id-ID"/>
        </a:p>
      </dgm:t>
    </dgm:pt>
    <dgm:pt modelId="{CAF81F1E-84FE-4C26-9276-F9EC95039CAC}">
      <dgm:prSet phldrT="[Text]"/>
      <dgm:spPr/>
      <dgm:t>
        <a:bodyPr/>
        <a:lstStyle/>
        <a:p>
          <a:r>
            <a:rPr lang="id-ID" dirty="0">
              <a:solidFill>
                <a:schemeClr val="tx1"/>
              </a:solidFill>
            </a:rPr>
            <a:t>P</a:t>
          </a:r>
          <a:r>
            <a:rPr lang="en-US" dirty="0" err="1">
              <a:solidFill>
                <a:schemeClr val="tx1"/>
              </a:solidFill>
            </a:rPr>
            <a:t>rinsip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musyawarah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untuk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mufakat</a:t>
          </a:r>
          <a:r>
            <a:rPr lang="en-US" dirty="0">
              <a:solidFill>
                <a:schemeClr val="tx1"/>
              </a:solidFill>
            </a:rPr>
            <a:t>. </a:t>
          </a:r>
          <a:endParaRPr lang="id-ID" dirty="0">
            <a:solidFill>
              <a:schemeClr val="tx1"/>
            </a:solidFill>
          </a:endParaRPr>
        </a:p>
      </dgm:t>
    </dgm:pt>
    <dgm:pt modelId="{D01841E1-8804-4E1B-A8BD-285C86136C0A}" type="parTrans" cxnId="{217CC908-C2C7-412A-8C0E-163D57E41865}">
      <dgm:prSet/>
      <dgm:spPr/>
      <dgm:t>
        <a:bodyPr/>
        <a:lstStyle/>
        <a:p>
          <a:endParaRPr lang="id-ID"/>
        </a:p>
      </dgm:t>
    </dgm:pt>
    <dgm:pt modelId="{5829DF92-4AF0-47EA-8F54-96DF5FE021CF}" type="sibTrans" cxnId="{217CC908-C2C7-412A-8C0E-163D57E41865}">
      <dgm:prSet/>
      <dgm:spPr/>
      <dgm:t>
        <a:bodyPr/>
        <a:lstStyle/>
        <a:p>
          <a:endParaRPr lang="id-ID"/>
        </a:p>
      </dgm:t>
    </dgm:pt>
    <dgm:pt modelId="{28A4051F-AC0F-4B8F-8C1E-00D985A6C80E}">
      <dgm:prSet phldrT="[Text]"/>
      <dgm:spPr/>
      <dgm:t>
        <a:bodyPr/>
        <a:lstStyle/>
        <a:p>
          <a:r>
            <a:rPr lang="id-ID" dirty="0">
              <a:solidFill>
                <a:schemeClr val="tx1"/>
              </a:solidFill>
            </a:rPr>
            <a:t>M</a:t>
          </a:r>
          <a:r>
            <a:rPr lang="en-US" dirty="0" err="1">
              <a:solidFill>
                <a:schemeClr val="tx1"/>
              </a:solidFill>
            </a:rPr>
            <a:t>enonjolkan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keutamaan</a:t>
          </a:r>
          <a:r>
            <a:rPr lang="en-US" dirty="0">
              <a:solidFill>
                <a:schemeClr val="tx1"/>
              </a:solidFill>
            </a:rPr>
            <a:t> (</a:t>
          </a:r>
          <a:r>
            <a:rPr lang="en-US" i="1" dirty="0">
              <a:solidFill>
                <a:schemeClr val="tx1"/>
              </a:solidFill>
            </a:rPr>
            <a:t>virtue ethics) </a:t>
          </a:r>
          <a:r>
            <a:rPr lang="en-US" dirty="0">
              <a:solidFill>
                <a:schemeClr val="tx1"/>
              </a:solidFill>
            </a:rPr>
            <a:t>yang </a:t>
          </a:r>
          <a:r>
            <a:rPr lang="en-US" dirty="0" err="1">
              <a:solidFill>
                <a:schemeClr val="tx1"/>
              </a:solidFill>
            </a:rPr>
            <a:t>terkandung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dalam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nilai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keadilan</a:t>
          </a:r>
          <a:r>
            <a:rPr lang="id-ID" dirty="0">
              <a:solidFill>
                <a:schemeClr val="tx1"/>
              </a:solidFill>
            </a:rPr>
            <a:t>.</a:t>
          </a:r>
        </a:p>
      </dgm:t>
    </dgm:pt>
    <dgm:pt modelId="{F9159B95-F226-4C3B-9945-6FE39D075F71}" type="parTrans" cxnId="{9397282E-261B-4A2C-9AD9-2E5B62C849BB}">
      <dgm:prSet/>
      <dgm:spPr/>
      <dgm:t>
        <a:bodyPr/>
        <a:lstStyle/>
        <a:p>
          <a:endParaRPr lang="id-ID"/>
        </a:p>
      </dgm:t>
    </dgm:pt>
    <dgm:pt modelId="{DE22EB71-0F15-4607-8A05-A08C050E52EB}" type="sibTrans" cxnId="{9397282E-261B-4A2C-9AD9-2E5B62C849BB}">
      <dgm:prSet/>
      <dgm:spPr/>
      <dgm:t>
        <a:bodyPr/>
        <a:lstStyle/>
        <a:p>
          <a:endParaRPr lang="id-ID"/>
        </a:p>
      </dgm:t>
    </dgm:pt>
    <dgm:pt modelId="{6E7CE0C1-B32C-4548-BEBD-C02DD73C7DD4}" type="pres">
      <dgm:prSet presAssocID="{785255E9-61B9-4048-A1D5-CF50060641D0}" presName="Name0" presStyleCnt="0">
        <dgm:presLayoutVars>
          <dgm:dir/>
          <dgm:resizeHandles val="exact"/>
        </dgm:presLayoutVars>
      </dgm:prSet>
      <dgm:spPr/>
    </dgm:pt>
    <dgm:pt modelId="{386822A7-7431-4C29-A49D-A3F59B1F51D8}" type="pres">
      <dgm:prSet presAssocID="{785255E9-61B9-4048-A1D5-CF50060641D0}" presName="fgShape" presStyleLbl="fgShp" presStyleIdx="0" presStyleCnt="1"/>
      <dgm:spPr/>
    </dgm:pt>
    <dgm:pt modelId="{2A22A7F6-90B2-4516-B170-BA3FF715BD9B}" type="pres">
      <dgm:prSet presAssocID="{785255E9-61B9-4048-A1D5-CF50060641D0}" presName="linComp" presStyleCnt="0"/>
      <dgm:spPr/>
    </dgm:pt>
    <dgm:pt modelId="{D56ECE5F-BA35-44A7-A7FF-42E8DA341118}" type="pres">
      <dgm:prSet presAssocID="{3E2DB3E8-CC61-4A37-8E21-035688DF1DB1}" presName="compNode" presStyleCnt="0"/>
      <dgm:spPr/>
    </dgm:pt>
    <dgm:pt modelId="{BD39FDA3-1E33-4FAD-9C8D-5B0D9CB6BE63}" type="pres">
      <dgm:prSet presAssocID="{3E2DB3E8-CC61-4A37-8E21-035688DF1DB1}" presName="bkgdShape" presStyleLbl="node1" presStyleIdx="0" presStyleCnt="5"/>
      <dgm:spPr/>
      <dgm:t>
        <a:bodyPr/>
        <a:lstStyle/>
        <a:p>
          <a:endParaRPr lang="en-US"/>
        </a:p>
      </dgm:t>
    </dgm:pt>
    <dgm:pt modelId="{62A18666-B669-489E-BF4A-2F80A790AF4A}" type="pres">
      <dgm:prSet presAssocID="{3E2DB3E8-CC61-4A37-8E21-035688DF1DB1}" presName="nodeTx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B07307-120A-4DED-8713-FD07F1FBAA06}" type="pres">
      <dgm:prSet presAssocID="{3E2DB3E8-CC61-4A37-8E21-035688DF1DB1}" presName="invisiNode" presStyleLbl="node1" presStyleIdx="0" presStyleCnt="5"/>
      <dgm:spPr/>
    </dgm:pt>
    <dgm:pt modelId="{F30B23D1-88AF-4CB5-B40E-0FB4D08EC321}" type="pres">
      <dgm:prSet presAssocID="{3E2DB3E8-CC61-4A37-8E21-035688DF1DB1}" presName="imagNode" presStyleLbl="fgImgPlace1" presStyleIdx="0" presStyleCnt="5" custLinFactNeighborX="-4780" custLinFactNeighborY="-957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t="-5000" r="-5000" b="-7000"/>
          </a:stretch>
        </a:blipFill>
      </dgm:spPr>
    </dgm:pt>
    <dgm:pt modelId="{0FF3817C-6E3A-4549-9A84-B65D2E59D394}" type="pres">
      <dgm:prSet presAssocID="{517A7118-6EEC-4BA4-9395-75A0AD568979}" presName="sibTrans" presStyleLbl="sibTrans2D1" presStyleIdx="0" presStyleCnt="0"/>
      <dgm:spPr/>
      <dgm:t>
        <a:bodyPr/>
        <a:lstStyle/>
        <a:p>
          <a:endParaRPr lang="en-US"/>
        </a:p>
      </dgm:t>
    </dgm:pt>
    <dgm:pt modelId="{70E44202-D192-4AF4-8F3A-80D9E0150CC0}" type="pres">
      <dgm:prSet presAssocID="{CEF1951F-A73A-44EA-B2F0-00409CD4B91A}" presName="compNode" presStyleCnt="0"/>
      <dgm:spPr/>
    </dgm:pt>
    <dgm:pt modelId="{5704E447-C77E-4E82-A6FD-601F49E8CDB1}" type="pres">
      <dgm:prSet presAssocID="{CEF1951F-A73A-44EA-B2F0-00409CD4B91A}" presName="bkgdShape" presStyleLbl="node1" presStyleIdx="1" presStyleCnt="5"/>
      <dgm:spPr/>
      <dgm:t>
        <a:bodyPr/>
        <a:lstStyle/>
        <a:p>
          <a:endParaRPr lang="en-US"/>
        </a:p>
      </dgm:t>
    </dgm:pt>
    <dgm:pt modelId="{1138B7B1-D085-46CA-9F3E-4EB7536BCFA9}" type="pres">
      <dgm:prSet presAssocID="{CEF1951F-A73A-44EA-B2F0-00409CD4B91A}" presName="nodeT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8B4C67-A31A-484D-A83F-B55C09602E3E}" type="pres">
      <dgm:prSet presAssocID="{CEF1951F-A73A-44EA-B2F0-00409CD4B91A}" presName="invisiNode" presStyleLbl="node1" presStyleIdx="1" presStyleCnt="5"/>
      <dgm:spPr/>
    </dgm:pt>
    <dgm:pt modelId="{7122F51E-B6CC-451F-B991-DECFAAFE2F8C}" type="pres">
      <dgm:prSet presAssocID="{CEF1951F-A73A-44EA-B2F0-00409CD4B91A}" presName="imagNode" presStyleLbl="fgImgPlace1" presStyleIdx="1" presStyleCnt="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D91BF185-4059-409C-B848-C048338D569C}" type="pres">
      <dgm:prSet presAssocID="{32ECCA90-41DA-48D3-9778-C7F9DE985579}" presName="sibTrans" presStyleLbl="sibTrans2D1" presStyleIdx="0" presStyleCnt="0"/>
      <dgm:spPr/>
      <dgm:t>
        <a:bodyPr/>
        <a:lstStyle/>
        <a:p>
          <a:endParaRPr lang="en-US"/>
        </a:p>
      </dgm:t>
    </dgm:pt>
    <dgm:pt modelId="{01E9A1ED-1188-4482-9312-6B9CCDBD3926}" type="pres">
      <dgm:prSet presAssocID="{CEF3BD8D-F1EC-4B6D-8496-22685B5B96C6}" presName="compNode" presStyleCnt="0"/>
      <dgm:spPr/>
    </dgm:pt>
    <dgm:pt modelId="{45811334-E6C3-451E-9D07-F47C2F52AAA1}" type="pres">
      <dgm:prSet presAssocID="{CEF3BD8D-F1EC-4B6D-8496-22685B5B96C6}" presName="bkgdShape" presStyleLbl="node1" presStyleIdx="2" presStyleCnt="5"/>
      <dgm:spPr/>
      <dgm:t>
        <a:bodyPr/>
        <a:lstStyle/>
        <a:p>
          <a:endParaRPr lang="en-US"/>
        </a:p>
      </dgm:t>
    </dgm:pt>
    <dgm:pt modelId="{BA75DFA3-1895-4B7D-8E7D-EFBFA634A029}" type="pres">
      <dgm:prSet presAssocID="{CEF3BD8D-F1EC-4B6D-8496-22685B5B96C6}" presName="nodeT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228075-7022-42DE-9AB5-BBDD5DB26CD9}" type="pres">
      <dgm:prSet presAssocID="{CEF3BD8D-F1EC-4B6D-8496-22685B5B96C6}" presName="invisiNode" presStyleLbl="node1" presStyleIdx="2" presStyleCnt="5"/>
      <dgm:spPr/>
    </dgm:pt>
    <dgm:pt modelId="{9CD27686-3991-47A8-A3CD-F1DF1D033224}" type="pres">
      <dgm:prSet presAssocID="{CEF3BD8D-F1EC-4B6D-8496-22685B5B96C6}" presName="imagNode" presStyleLbl="fgImgPlace1" presStyleIdx="2" presStyleCnt="5"/>
      <dgm:spPr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t="-3000" r="-3000" b="-3000"/>
          </a:stretch>
        </a:blipFill>
      </dgm:spPr>
    </dgm:pt>
    <dgm:pt modelId="{72611C7C-071B-484F-8492-BB8987E3C7FA}" type="pres">
      <dgm:prSet presAssocID="{3A9811D3-AA91-42E6-A74C-859C1D8710D3}" presName="sibTrans" presStyleLbl="sibTrans2D1" presStyleIdx="0" presStyleCnt="0"/>
      <dgm:spPr/>
      <dgm:t>
        <a:bodyPr/>
        <a:lstStyle/>
        <a:p>
          <a:endParaRPr lang="en-US"/>
        </a:p>
      </dgm:t>
    </dgm:pt>
    <dgm:pt modelId="{079D192F-9939-40F4-882B-67911F9889AE}" type="pres">
      <dgm:prSet presAssocID="{CAF81F1E-84FE-4C26-9276-F9EC95039CAC}" presName="compNode" presStyleCnt="0"/>
      <dgm:spPr/>
    </dgm:pt>
    <dgm:pt modelId="{2AD510DE-EC13-4FCE-BC5F-59AA62A31D25}" type="pres">
      <dgm:prSet presAssocID="{CAF81F1E-84FE-4C26-9276-F9EC95039CAC}" presName="bkgdShape" presStyleLbl="node1" presStyleIdx="3" presStyleCnt="5"/>
      <dgm:spPr/>
      <dgm:t>
        <a:bodyPr/>
        <a:lstStyle/>
        <a:p>
          <a:endParaRPr lang="en-US"/>
        </a:p>
      </dgm:t>
    </dgm:pt>
    <dgm:pt modelId="{8A14482C-BE2D-481C-BF83-510F90F102C7}" type="pres">
      <dgm:prSet presAssocID="{CAF81F1E-84FE-4C26-9276-F9EC95039CAC}" presName="nodeT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532727-3C1E-4F98-AE18-600AA9277F9A}" type="pres">
      <dgm:prSet presAssocID="{CAF81F1E-84FE-4C26-9276-F9EC95039CAC}" presName="invisiNode" presStyleLbl="node1" presStyleIdx="3" presStyleCnt="5"/>
      <dgm:spPr/>
    </dgm:pt>
    <dgm:pt modelId="{D6C8E92C-A43A-4B4F-A98D-EEFF0876CFB2}" type="pres">
      <dgm:prSet presAssocID="{CAF81F1E-84FE-4C26-9276-F9EC95039CAC}" presName="imagNode" presStyleLbl="fgImgPlace1" presStyleIdx="3" presStyleCnt="5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</dgm:pt>
    <dgm:pt modelId="{3CBB51DF-E95B-4516-B5AE-ECB941C873F1}" type="pres">
      <dgm:prSet presAssocID="{5829DF92-4AF0-47EA-8F54-96DF5FE021CF}" presName="sibTrans" presStyleLbl="sibTrans2D1" presStyleIdx="0" presStyleCnt="0"/>
      <dgm:spPr/>
      <dgm:t>
        <a:bodyPr/>
        <a:lstStyle/>
        <a:p>
          <a:endParaRPr lang="en-US"/>
        </a:p>
      </dgm:t>
    </dgm:pt>
    <dgm:pt modelId="{6F1F035F-0034-48EC-ACDA-18D63CB0D29A}" type="pres">
      <dgm:prSet presAssocID="{28A4051F-AC0F-4B8F-8C1E-00D985A6C80E}" presName="compNode" presStyleCnt="0"/>
      <dgm:spPr/>
    </dgm:pt>
    <dgm:pt modelId="{F063E37C-149A-4684-BA56-AC96335FD04B}" type="pres">
      <dgm:prSet presAssocID="{28A4051F-AC0F-4B8F-8C1E-00D985A6C80E}" presName="bkgdShape" presStyleLbl="node1" presStyleIdx="4" presStyleCnt="5"/>
      <dgm:spPr/>
      <dgm:t>
        <a:bodyPr/>
        <a:lstStyle/>
        <a:p>
          <a:endParaRPr lang="en-US"/>
        </a:p>
      </dgm:t>
    </dgm:pt>
    <dgm:pt modelId="{481162BB-D3C7-4F81-9C91-437A674A1985}" type="pres">
      <dgm:prSet presAssocID="{28A4051F-AC0F-4B8F-8C1E-00D985A6C80E}" presName="nodeT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F3CE41-4C95-4311-A7C6-6B0BB0376E80}" type="pres">
      <dgm:prSet presAssocID="{28A4051F-AC0F-4B8F-8C1E-00D985A6C80E}" presName="invisiNode" presStyleLbl="node1" presStyleIdx="4" presStyleCnt="5"/>
      <dgm:spPr/>
    </dgm:pt>
    <dgm:pt modelId="{51C88E39-F543-4E7D-AF26-B817BBFC2BF3}" type="pres">
      <dgm:prSet presAssocID="{28A4051F-AC0F-4B8F-8C1E-00D985A6C80E}" presName="imagNode" presStyleLbl="fgImgPlace1" presStyleIdx="4" presStyleCnt="5"/>
      <dgm:spPr>
        <a:blipFill dpi="0" rotWithShape="1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t="-3000" r="-3000" b="-3000"/>
          </a:stretch>
        </a:blipFill>
      </dgm:spPr>
    </dgm:pt>
  </dgm:ptLst>
  <dgm:cxnLst>
    <dgm:cxn modelId="{217CC908-C2C7-412A-8C0E-163D57E41865}" srcId="{785255E9-61B9-4048-A1D5-CF50060641D0}" destId="{CAF81F1E-84FE-4C26-9276-F9EC95039CAC}" srcOrd="3" destOrd="0" parTransId="{D01841E1-8804-4E1B-A8BD-285C86136C0A}" sibTransId="{5829DF92-4AF0-47EA-8F54-96DF5FE021CF}"/>
    <dgm:cxn modelId="{B911FD8F-05DF-4122-A217-79DF844259C3}" type="presOf" srcId="{28A4051F-AC0F-4B8F-8C1E-00D985A6C80E}" destId="{F063E37C-149A-4684-BA56-AC96335FD04B}" srcOrd="0" destOrd="0" presId="urn:microsoft.com/office/officeart/2005/8/layout/hList7"/>
    <dgm:cxn modelId="{023DE749-F8CC-48E9-BA0C-A00B2353FBFD}" type="presOf" srcId="{CAF81F1E-84FE-4C26-9276-F9EC95039CAC}" destId="{8A14482C-BE2D-481C-BF83-510F90F102C7}" srcOrd="1" destOrd="0" presId="urn:microsoft.com/office/officeart/2005/8/layout/hList7"/>
    <dgm:cxn modelId="{5B1BEDDE-9414-43A1-BAE3-070593DBD617}" type="presOf" srcId="{CEF3BD8D-F1EC-4B6D-8496-22685B5B96C6}" destId="{BA75DFA3-1895-4B7D-8E7D-EFBFA634A029}" srcOrd="1" destOrd="0" presId="urn:microsoft.com/office/officeart/2005/8/layout/hList7"/>
    <dgm:cxn modelId="{EDCE9E0F-1B95-4FFD-A0F5-FC98BF0C0BA3}" srcId="{785255E9-61B9-4048-A1D5-CF50060641D0}" destId="{3E2DB3E8-CC61-4A37-8E21-035688DF1DB1}" srcOrd="0" destOrd="0" parTransId="{44D0F240-36A8-484F-8CBC-5856AF8B09C4}" sibTransId="{517A7118-6EEC-4BA4-9395-75A0AD568979}"/>
    <dgm:cxn modelId="{C6B3886E-FAAA-4910-81E1-77944BC0FCE0}" type="presOf" srcId="{CAF81F1E-84FE-4C26-9276-F9EC95039CAC}" destId="{2AD510DE-EC13-4FCE-BC5F-59AA62A31D25}" srcOrd="0" destOrd="0" presId="urn:microsoft.com/office/officeart/2005/8/layout/hList7"/>
    <dgm:cxn modelId="{7C262732-FBB2-4638-B32A-1BB3DFAC1E2A}" type="presOf" srcId="{3E2DB3E8-CC61-4A37-8E21-035688DF1DB1}" destId="{62A18666-B669-489E-BF4A-2F80A790AF4A}" srcOrd="1" destOrd="0" presId="urn:microsoft.com/office/officeart/2005/8/layout/hList7"/>
    <dgm:cxn modelId="{FF49FF1C-2CF6-41BD-B274-8F34529F2911}" type="presOf" srcId="{785255E9-61B9-4048-A1D5-CF50060641D0}" destId="{6E7CE0C1-B32C-4548-BEBD-C02DD73C7DD4}" srcOrd="0" destOrd="0" presId="urn:microsoft.com/office/officeart/2005/8/layout/hList7"/>
    <dgm:cxn modelId="{E932E97D-070B-4B16-B890-3295B0C74DA0}" type="presOf" srcId="{28A4051F-AC0F-4B8F-8C1E-00D985A6C80E}" destId="{481162BB-D3C7-4F81-9C91-437A674A1985}" srcOrd="1" destOrd="0" presId="urn:microsoft.com/office/officeart/2005/8/layout/hList7"/>
    <dgm:cxn modelId="{9397282E-261B-4A2C-9AD9-2E5B62C849BB}" srcId="{785255E9-61B9-4048-A1D5-CF50060641D0}" destId="{28A4051F-AC0F-4B8F-8C1E-00D985A6C80E}" srcOrd="4" destOrd="0" parTransId="{F9159B95-F226-4C3B-9945-6FE39D075F71}" sibTransId="{DE22EB71-0F15-4607-8A05-A08C050E52EB}"/>
    <dgm:cxn modelId="{3FA0E261-9EF1-4CD5-92DD-C27C448EB585}" type="presOf" srcId="{CEF1951F-A73A-44EA-B2F0-00409CD4B91A}" destId="{5704E447-C77E-4E82-A6FD-601F49E8CDB1}" srcOrd="0" destOrd="0" presId="urn:microsoft.com/office/officeart/2005/8/layout/hList7"/>
    <dgm:cxn modelId="{BB245EA2-446A-4373-AB57-3857FEC9FEA4}" type="presOf" srcId="{CEF3BD8D-F1EC-4B6D-8496-22685B5B96C6}" destId="{45811334-E6C3-451E-9D07-F47C2F52AAA1}" srcOrd="0" destOrd="0" presId="urn:microsoft.com/office/officeart/2005/8/layout/hList7"/>
    <dgm:cxn modelId="{86E2C481-3DA4-4DF8-8BAC-4C3637FF5956}" type="presOf" srcId="{5829DF92-4AF0-47EA-8F54-96DF5FE021CF}" destId="{3CBB51DF-E95B-4516-B5AE-ECB941C873F1}" srcOrd="0" destOrd="0" presId="urn:microsoft.com/office/officeart/2005/8/layout/hList7"/>
    <dgm:cxn modelId="{1E00E3B8-DF46-4F68-BF73-BC30C586A3C2}" type="presOf" srcId="{32ECCA90-41DA-48D3-9778-C7F9DE985579}" destId="{D91BF185-4059-409C-B848-C048338D569C}" srcOrd="0" destOrd="0" presId="urn:microsoft.com/office/officeart/2005/8/layout/hList7"/>
    <dgm:cxn modelId="{1CAE9933-CFF6-4C77-836A-88D6EAD533FB}" type="presOf" srcId="{3E2DB3E8-CC61-4A37-8E21-035688DF1DB1}" destId="{BD39FDA3-1E33-4FAD-9C8D-5B0D9CB6BE63}" srcOrd="0" destOrd="0" presId="urn:microsoft.com/office/officeart/2005/8/layout/hList7"/>
    <dgm:cxn modelId="{77038844-DAFA-4113-9B64-F3B17026E067}" srcId="{785255E9-61B9-4048-A1D5-CF50060641D0}" destId="{CEF1951F-A73A-44EA-B2F0-00409CD4B91A}" srcOrd="1" destOrd="0" parTransId="{F6DB1DB5-0E8E-4F3F-B219-7DAE31BDA61D}" sibTransId="{32ECCA90-41DA-48D3-9778-C7F9DE985579}"/>
    <dgm:cxn modelId="{52EFF5E3-9A77-4432-904E-E83606022BBC}" type="presOf" srcId="{3A9811D3-AA91-42E6-A74C-859C1D8710D3}" destId="{72611C7C-071B-484F-8492-BB8987E3C7FA}" srcOrd="0" destOrd="0" presId="urn:microsoft.com/office/officeart/2005/8/layout/hList7"/>
    <dgm:cxn modelId="{A9039060-E427-46B8-8BE0-CF6D7D930007}" type="presOf" srcId="{CEF1951F-A73A-44EA-B2F0-00409CD4B91A}" destId="{1138B7B1-D085-46CA-9F3E-4EB7536BCFA9}" srcOrd="1" destOrd="0" presId="urn:microsoft.com/office/officeart/2005/8/layout/hList7"/>
    <dgm:cxn modelId="{BEDEDD68-BB28-40EA-AA1C-C4BF3D84A9EB}" type="presOf" srcId="{517A7118-6EEC-4BA4-9395-75A0AD568979}" destId="{0FF3817C-6E3A-4549-9A84-B65D2E59D394}" srcOrd="0" destOrd="0" presId="urn:microsoft.com/office/officeart/2005/8/layout/hList7"/>
    <dgm:cxn modelId="{25372EFB-FF0E-4724-A9A7-587B0E63F98A}" srcId="{785255E9-61B9-4048-A1D5-CF50060641D0}" destId="{CEF3BD8D-F1EC-4B6D-8496-22685B5B96C6}" srcOrd="2" destOrd="0" parTransId="{078C6A92-739C-4C29-BCC8-7D25FA7BAA95}" sibTransId="{3A9811D3-AA91-42E6-A74C-859C1D8710D3}"/>
    <dgm:cxn modelId="{F9960A3F-9000-4415-8E77-502D49833383}" type="presParOf" srcId="{6E7CE0C1-B32C-4548-BEBD-C02DD73C7DD4}" destId="{386822A7-7431-4C29-A49D-A3F59B1F51D8}" srcOrd="0" destOrd="0" presId="urn:microsoft.com/office/officeart/2005/8/layout/hList7"/>
    <dgm:cxn modelId="{F0DC5843-47BC-4625-8936-7BC95986AFF1}" type="presParOf" srcId="{6E7CE0C1-B32C-4548-BEBD-C02DD73C7DD4}" destId="{2A22A7F6-90B2-4516-B170-BA3FF715BD9B}" srcOrd="1" destOrd="0" presId="urn:microsoft.com/office/officeart/2005/8/layout/hList7"/>
    <dgm:cxn modelId="{E57AAE3F-65EE-4F6F-88D3-5030ACE8A825}" type="presParOf" srcId="{2A22A7F6-90B2-4516-B170-BA3FF715BD9B}" destId="{D56ECE5F-BA35-44A7-A7FF-42E8DA341118}" srcOrd="0" destOrd="0" presId="urn:microsoft.com/office/officeart/2005/8/layout/hList7"/>
    <dgm:cxn modelId="{BF1752D5-F5A7-41D5-B5AB-E23C98541A48}" type="presParOf" srcId="{D56ECE5F-BA35-44A7-A7FF-42E8DA341118}" destId="{BD39FDA3-1E33-4FAD-9C8D-5B0D9CB6BE63}" srcOrd="0" destOrd="0" presId="urn:microsoft.com/office/officeart/2005/8/layout/hList7"/>
    <dgm:cxn modelId="{FD45FADD-DAB8-49CC-A71E-A68D92683565}" type="presParOf" srcId="{D56ECE5F-BA35-44A7-A7FF-42E8DA341118}" destId="{62A18666-B669-489E-BF4A-2F80A790AF4A}" srcOrd="1" destOrd="0" presId="urn:microsoft.com/office/officeart/2005/8/layout/hList7"/>
    <dgm:cxn modelId="{E623C1C0-5B35-4178-9F5F-08E4369BC801}" type="presParOf" srcId="{D56ECE5F-BA35-44A7-A7FF-42E8DA341118}" destId="{B1B07307-120A-4DED-8713-FD07F1FBAA06}" srcOrd="2" destOrd="0" presId="urn:microsoft.com/office/officeart/2005/8/layout/hList7"/>
    <dgm:cxn modelId="{BBB608CB-C394-4608-90F7-0DDF5F8B818D}" type="presParOf" srcId="{D56ECE5F-BA35-44A7-A7FF-42E8DA341118}" destId="{F30B23D1-88AF-4CB5-B40E-0FB4D08EC321}" srcOrd="3" destOrd="0" presId="urn:microsoft.com/office/officeart/2005/8/layout/hList7"/>
    <dgm:cxn modelId="{57D65237-FF80-4188-B8ED-E1C13A1F8FAD}" type="presParOf" srcId="{2A22A7F6-90B2-4516-B170-BA3FF715BD9B}" destId="{0FF3817C-6E3A-4549-9A84-B65D2E59D394}" srcOrd="1" destOrd="0" presId="urn:microsoft.com/office/officeart/2005/8/layout/hList7"/>
    <dgm:cxn modelId="{183FE712-0AD9-47D4-AEC1-D1BFD1E9CF58}" type="presParOf" srcId="{2A22A7F6-90B2-4516-B170-BA3FF715BD9B}" destId="{70E44202-D192-4AF4-8F3A-80D9E0150CC0}" srcOrd="2" destOrd="0" presId="urn:microsoft.com/office/officeart/2005/8/layout/hList7"/>
    <dgm:cxn modelId="{B678AB5F-08BA-485E-B363-7D03374BDE12}" type="presParOf" srcId="{70E44202-D192-4AF4-8F3A-80D9E0150CC0}" destId="{5704E447-C77E-4E82-A6FD-601F49E8CDB1}" srcOrd="0" destOrd="0" presId="urn:microsoft.com/office/officeart/2005/8/layout/hList7"/>
    <dgm:cxn modelId="{7850CA4D-52CE-4CE4-9462-4C7F3D127D0A}" type="presParOf" srcId="{70E44202-D192-4AF4-8F3A-80D9E0150CC0}" destId="{1138B7B1-D085-46CA-9F3E-4EB7536BCFA9}" srcOrd="1" destOrd="0" presId="urn:microsoft.com/office/officeart/2005/8/layout/hList7"/>
    <dgm:cxn modelId="{30959B46-0983-4ACD-A8BB-5067DB418B0E}" type="presParOf" srcId="{70E44202-D192-4AF4-8F3A-80D9E0150CC0}" destId="{148B4C67-A31A-484D-A83F-B55C09602E3E}" srcOrd="2" destOrd="0" presId="urn:microsoft.com/office/officeart/2005/8/layout/hList7"/>
    <dgm:cxn modelId="{2619A96D-1B56-46E7-A745-8F79C070F7AC}" type="presParOf" srcId="{70E44202-D192-4AF4-8F3A-80D9E0150CC0}" destId="{7122F51E-B6CC-451F-B991-DECFAAFE2F8C}" srcOrd="3" destOrd="0" presId="urn:microsoft.com/office/officeart/2005/8/layout/hList7"/>
    <dgm:cxn modelId="{BBCBA63C-0409-4B86-BB8A-4285B77F0767}" type="presParOf" srcId="{2A22A7F6-90B2-4516-B170-BA3FF715BD9B}" destId="{D91BF185-4059-409C-B848-C048338D569C}" srcOrd="3" destOrd="0" presId="urn:microsoft.com/office/officeart/2005/8/layout/hList7"/>
    <dgm:cxn modelId="{BBCABC98-9242-4B5B-88D9-7A80A6BDEABB}" type="presParOf" srcId="{2A22A7F6-90B2-4516-B170-BA3FF715BD9B}" destId="{01E9A1ED-1188-4482-9312-6B9CCDBD3926}" srcOrd="4" destOrd="0" presId="urn:microsoft.com/office/officeart/2005/8/layout/hList7"/>
    <dgm:cxn modelId="{D540BD3C-109A-425D-8D8F-ACD0369CFEB7}" type="presParOf" srcId="{01E9A1ED-1188-4482-9312-6B9CCDBD3926}" destId="{45811334-E6C3-451E-9D07-F47C2F52AAA1}" srcOrd="0" destOrd="0" presId="urn:microsoft.com/office/officeart/2005/8/layout/hList7"/>
    <dgm:cxn modelId="{098E75B1-D830-4986-BB5B-1039C1ABD8A0}" type="presParOf" srcId="{01E9A1ED-1188-4482-9312-6B9CCDBD3926}" destId="{BA75DFA3-1895-4B7D-8E7D-EFBFA634A029}" srcOrd="1" destOrd="0" presId="urn:microsoft.com/office/officeart/2005/8/layout/hList7"/>
    <dgm:cxn modelId="{1848E3BE-2BD9-4FDC-A149-2DCAA53A67ED}" type="presParOf" srcId="{01E9A1ED-1188-4482-9312-6B9CCDBD3926}" destId="{72228075-7022-42DE-9AB5-BBDD5DB26CD9}" srcOrd="2" destOrd="0" presId="urn:microsoft.com/office/officeart/2005/8/layout/hList7"/>
    <dgm:cxn modelId="{5A703467-BBDF-47A4-B2F7-809A35A60C03}" type="presParOf" srcId="{01E9A1ED-1188-4482-9312-6B9CCDBD3926}" destId="{9CD27686-3991-47A8-A3CD-F1DF1D033224}" srcOrd="3" destOrd="0" presId="urn:microsoft.com/office/officeart/2005/8/layout/hList7"/>
    <dgm:cxn modelId="{001CFDDE-1B04-4E68-A641-C7FCA6AD02FC}" type="presParOf" srcId="{2A22A7F6-90B2-4516-B170-BA3FF715BD9B}" destId="{72611C7C-071B-484F-8492-BB8987E3C7FA}" srcOrd="5" destOrd="0" presId="urn:microsoft.com/office/officeart/2005/8/layout/hList7"/>
    <dgm:cxn modelId="{D7320D7A-9C09-49FE-8515-84579496D902}" type="presParOf" srcId="{2A22A7F6-90B2-4516-B170-BA3FF715BD9B}" destId="{079D192F-9939-40F4-882B-67911F9889AE}" srcOrd="6" destOrd="0" presId="urn:microsoft.com/office/officeart/2005/8/layout/hList7"/>
    <dgm:cxn modelId="{461F046F-ED51-469D-870F-1724B66605C0}" type="presParOf" srcId="{079D192F-9939-40F4-882B-67911F9889AE}" destId="{2AD510DE-EC13-4FCE-BC5F-59AA62A31D25}" srcOrd="0" destOrd="0" presId="urn:microsoft.com/office/officeart/2005/8/layout/hList7"/>
    <dgm:cxn modelId="{545C743C-AF92-47F7-AC50-B9AE613BBA7B}" type="presParOf" srcId="{079D192F-9939-40F4-882B-67911F9889AE}" destId="{8A14482C-BE2D-481C-BF83-510F90F102C7}" srcOrd="1" destOrd="0" presId="urn:microsoft.com/office/officeart/2005/8/layout/hList7"/>
    <dgm:cxn modelId="{3B8F97E9-91A3-441A-ACEB-2CB4353A03B5}" type="presParOf" srcId="{079D192F-9939-40F4-882B-67911F9889AE}" destId="{4B532727-3C1E-4F98-AE18-600AA9277F9A}" srcOrd="2" destOrd="0" presId="urn:microsoft.com/office/officeart/2005/8/layout/hList7"/>
    <dgm:cxn modelId="{313DC3F2-5FD9-4FFE-8920-D6D2C0630F29}" type="presParOf" srcId="{079D192F-9939-40F4-882B-67911F9889AE}" destId="{D6C8E92C-A43A-4B4F-A98D-EEFF0876CFB2}" srcOrd="3" destOrd="0" presId="urn:microsoft.com/office/officeart/2005/8/layout/hList7"/>
    <dgm:cxn modelId="{8A597ECD-C40D-46F0-8AB9-DE89B3531D63}" type="presParOf" srcId="{2A22A7F6-90B2-4516-B170-BA3FF715BD9B}" destId="{3CBB51DF-E95B-4516-B5AE-ECB941C873F1}" srcOrd="7" destOrd="0" presId="urn:microsoft.com/office/officeart/2005/8/layout/hList7"/>
    <dgm:cxn modelId="{355FCCF5-ABA3-43E7-8D05-42B0CE28687E}" type="presParOf" srcId="{2A22A7F6-90B2-4516-B170-BA3FF715BD9B}" destId="{6F1F035F-0034-48EC-ACDA-18D63CB0D29A}" srcOrd="8" destOrd="0" presId="urn:microsoft.com/office/officeart/2005/8/layout/hList7"/>
    <dgm:cxn modelId="{1FF12E33-3461-4A6D-AB95-BF2021BFA676}" type="presParOf" srcId="{6F1F035F-0034-48EC-ACDA-18D63CB0D29A}" destId="{F063E37C-149A-4684-BA56-AC96335FD04B}" srcOrd="0" destOrd="0" presId="urn:microsoft.com/office/officeart/2005/8/layout/hList7"/>
    <dgm:cxn modelId="{71A343BD-2665-409C-9A18-822B169C504D}" type="presParOf" srcId="{6F1F035F-0034-48EC-ACDA-18D63CB0D29A}" destId="{481162BB-D3C7-4F81-9C91-437A674A1985}" srcOrd="1" destOrd="0" presId="urn:microsoft.com/office/officeart/2005/8/layout/hList7"/>
    <dgm:cxn modelId="{E7B0CEE8-AFE8-484A-913F-AFC2A487EDDC}" type="presParOf" srcId="{6F1F035F-0034-48EC-ACDA-18D63CB0D29A}" destId="{50F3CE41-4C95-4311-A7C6-6B0BB0376E80}" srcOrd="2" destOrd="0" presId="urn:microsoft.com/office/officeart/2005/8/layout/hList7"/>
    <dgm:cxn modelId="{2E379469-4471-4911-B2EC-E7054AF4C0F1}" type="presParOf" srcId="{6F1F035F-0034-48EC-ACDA-18D63CB0D29A}" destId="{51C88E39-F543-4E7D-AF26-B817BBFC2BF3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8B6E0E0-ECA0-45B6-B912-E8DD77E9E913}" type="doc">
      <dgm:prSet loTypeId="urn:microsoft.com/office/officeart/2005/8/layout/hProcess4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id-ID"/>
        </a:p>
      </dgm:t>
    </dgm:pt>
    <dgm:pt modelId="{BA8EF362-EEBF-4F06-87F9-17ED370B3A4B}">
      <dgm:prSet phldrT="[Text]"/>
      <dgm:spPr/>
      <dgm:t>
        <a:bodyPr/>
        <a:lstStyle/>
        <a:p>
          <a:r>
            <a:rPr lang="id-ID" dirty="0"/>
            <a:t>1</a:t>
          </a:r>
        </a:p>
      </dgm:t>
    </dgm:pt>
    <dgm:pt modelId="{935158AD-D3C6-4C2E-9006-BB356FF40C7F}" type="parTrans" cxnId="{029DF6D3-5F48-4BE0-8754-BF30F2C5FEC1}">
      <dgm:prSet/>
      <dgm:spPr/>
      <dgm:t>
        <a:bodyPr/>
        <a:lstStyle/>
        <a:p>
          <a:endParaRPr lang="id-ID"/>
        </a:p>
      </dgm:t>
    </dgm:pt>
    <dgm:pt modelId="{2FBF6753-4B0C-400A-B24A-3759722B6604}" type="sibTrans" cxnId="{029DF6D3-5F48-4BE0-8754-BF30F2C5FEC1}">
      <dgm:prSet/>
      <dgm:spPr/>
      <dgm:t>
        <a:bodyPr/>
        <a:lstStyle/>
        <a:p>
          <a:endParaRPr lang="id-ID"/>
        </a:p>
      </dgm:t>
    </dgm:pt>
    <dgm:pt modelId="{2F66EB8C-08A2-421D-8BFD-36D4B9FBC19B}">
      <dgm:prSet phldrT="[Text]" custT="1"/>
      <dgm:spPr>
        <a:pattFill prst="pct50">
          <a:fgClr>
            <a:schemeClr val="accent1"/>
          </a:fgClr>
          <a:bgClr>
            <a:schemeClr val="bg1"/>
          </a:bgClr>
        </a:pattFill>
      </dgm:spPr>
      <dgm:t>
        <a:bodyPr/>
        <a:lstStyle/>
        <a:p>
          <a:r>
            <a:rPr lang="id-ID" sz="2000" b="1" dirty="0"/>
            <a:t>S</a:t>
          </a:r>
          <a:r>
            <a:rPr lang="en-US" sz="2000" b="1" dirty="0"/>
            <a:t>umber moral </a:t>
          </a:r>
          <a:r>
            <a:rPr lang="en-US" sz="2000" b="1" dirty="0" err="1"/>
            <a:t>dan</a:t>
          </a:r>
          <a:r>
            <a:rPr lang="en-US" sz="2000" b="1" dirty="0"/>
            <a:t> </a:t>
          </a:r>
          <a:r>
            <a:rPr lang="en-US" sz="2000" b="1" dirty="0" err="1"/>
            <a:t>inspirasi</a:t>
          </a:r>
          <a:r>
            <a:rPr lang="en-US" sz="2000" b="1" dirty="0"/>
            <a:t> </a:t>
          </a:r>
          <a:r>
            <a:rPr lang="en-US" sz="2000" b="1" dirty="0" err="1"/>
            <a:t>bagi</a:t>
          </a:r>
          <a:r>
            <a:rPr lang="en-US" sz="2000" b="1" dirty="0"/>
            <a:t> </a:t>
          </a:r>
          <a:r>
            <a:rPr lang="en-US" sz="2000" b="1" dirty="0" err="1"/>
            <a:t>penentu</a:t>
          </a:r>
          <a:r>
            <a:rPr lang="en-US" sz="2000" b="1" dirty="0"/>
            <a:t> </a:t>
          </a:r>
          <a:r>
            <a:rPr lang="en-US" sz="2000" b="1" dirty="0" err="1"/>
            <a:t>sikap</a:t>
          </a:r>
          <a:r>
            <a:rPr lang="en-US" sz="2000" b="1" dirty="0"/>
            <a:t>, </a:t>
          </a:r>
          <a:r>
            <a:rPr lang="en-US" sz="2000" b="1" dirty="0" err="1"/>
            <a:t>tindakan</a:t>
          </a:r>
          <a:r>
            <a:rPr lang="en-US" sz="2000" b="1" dirty="0"/>
            <a:t>, </a:t>
          </a:r>
          <a:r>
            <a:rPr lang="en-US" sz="2000" b="1" dirty="0" err="1"/>
            <a:t>dan</a:t>
          </a:r>
          <a:r>
            <a:rPr lang="en-US" sz="2000" b="1" dirty="0"/>
            <a:t> </a:t>
          </a:r>
          <a:r>
            <a:rPr lang="en-US" sz="2000" b="1" dirty="0" err="1"/>
            <a:t>keputusan</a:t>
          </a:r>
          <a:r>
            <a:rPr lang="en-US" sz="2000" b="1" dirty="0"/>
            <a:t> yang </a:t>
          </a:r>
          <a:r>
            <a:rPr lang="en-US" sz="2000" b="1" dirty="0" err="1"/>
            <a:t>diambil</a:t>
          </a:r>
          <a:r>
            <a:rPr lang="en-US" sz="2000" b="1" dirty="0"/>
            <a:t> </a:t>
          </a:r>
          <a:r>
            <a:rPr lang="en-US" sz="2000" b="1" dirty="0" err="1"/>
            <a:t>setiap</a:t>
          </a:r>
          <a:r>
            <a:rPr lang="en-US" sz="2000" b="1" dirty="0"/>
            <a:t> </a:t>
          </a:r>
          <a:r>
            <a:rPr lang="en-US" sz="2000" b="1" dirty="0" err="1"/>
            <a:t>warga</a:t>
          </a:r>
          <a:r>
            <a:rPr lang="en-US" sz="2000" b="1" dirty="0"/>
            <a:t> </a:t>
          </a:r>
          <a:r>
            <a:rPr lang="en-US" sz="2000" b="1" dirty="0" err="1"/>
            <a:t>negara</a:t>
          </a:r>
          <a:r>
            <a:rPr lang="en-US" sz="2000" b="1" dirty="0"/>
            <a:t>. </a:t>
          </a:r>
          <a:endParaRPr lang="id-ID" sz="2000" b="1" dirty="0"/>
        </a:p>
      </dgm:t>
    </dgm:pt>
    <dgm:pt modelId="{BA75A7B6-2A55-4525-A832-DABBD66C52B0}" type="parTrans" cxnId="{3D58E83E-1D5E-415E-A923-796CB5BF0417}">
      <dgm:prSet/>
      <dgm:spPr/>
      <dgm:t>
        <a:bodyPr/>
        <a:lstStyle/>
        <a:p>
          <a:endParaRPr lang="id-ID"/>
        </a:p>
      </dgm:t>
    </dgm:pt>
    <dgm:pt modelId="{45C8FEBF-DB15-46C7-B045-F35B9563EC3F}" type="sibTrans" cxnId="{3D58E83E-1D5E-415E-A923-796CB5BF0417}">
      <dgm:prSet/>
      <dgm:spPr/>
      <dgm:t>
        <a:bodyPr/>
        <a:lstStyle/>
        <a:p>
          <a:endParaRPr lang="id-ID"/>
        </a:p>
      </dgm:t>
    </dgm:pt>
    <dgm:pt modelId="{9F3D5657-586D-48BC-BE11-542AC5AE9513}">
      <dgm:prSet phldrT="[Text]"/>
      <dgm:spPr/>
      <dgm:t>
        <a:bodyPr/>
        <a:lstStyle/>
        <a:p>
          <a:r>
            <a:rPr lang="id-ID" dirty="0"/>
            <a:t>2</a:t>
          </a:r>
        </a:p>
      </dgm:t>
    </dgm:pt>
    <dgm:pt modelId="{723972DF-A482-4BC2-8BD1-F903BAEE4937}" type="parTrans" cxnId="{C61E3712-6C00-41CC-9964-A3C5AB948735}">
      <dgm:prSet/>
      <dgm:spPr/>
      <dgm:t>
        <a:bodyPr/>
        <a:lstStyle/>
        <a:p>
          <a:endParaRPr lang="id-ID"/>
        </a:p>
      </dgm:t>
    </dgm:pt>
    <dgm:pt modelId="{097A0E1F-114D-416D-A580-552289EB3FF4}" type="sibTrans" cxnId="{C61E3712-6C00-41CC-9964-A3C5AB948735}">
      <dgm:prSet/>
      <dgm:spPr/>
      <dgm:t>
        <a:bodyPr/>
        <a:lstStyle/>
        <a:p>
          <a:endParaRPr lang="id-ID"/>
        </a:p>
      </dgm:t>
    </dgm:pt>
    <dgm:pt modelId="{07F28F05-4A55-4F67-AE68-F70E59E8DCF8}">
      <dgm:prSet phldrT="[Text]" custT="1"/>
      <dgm:spPr>
        <a:pattFill prst="pct50">
          <a:fgClr>
            <a:schemeClr val="accent1"/>
          </a:fgClr>
          <a:bgClr>
            <a:schemeClr val="bg1"/>
          </a:bgClr>
        </a:pattFill>
      </dgm:spPr>
      <dgm:t>
        <a:bodyPr/>
        <a:lstStyle/>
        <a:p>
          <a:r>
            <a:rPr lang="en-US" sz="2000" b="1" dirty="0" err="1"/>
            <a:t>menjadi</a:t>
          </a:r>
          <a:r>
            <a:rPr lang="en-US" sz="2000" b="1" dirty="0"/>
            <a:t> </a:t>
          </a:r>
          <a:r>
            <a:rPr lang="en-US" sz="2000" b="1" dirty="0" err="1"/>
            <a:t>dasar</a:t>
          </a:r>
          <a:r>
            <a:rPr lang="en-US" sz="2000" b="1" dirty="0"/>
            <a:t> </a:t>
          </a:r>
          <a:r>
            <a:rPr lang="en-US" sz="2000" b="1" dirty="0" err="1"/>
            <a:t>analisis</a:t>
          </a:r>
          <a:r>
            <a:rPr lang="en-US" sz="2000" b="1" dirty="0"/>
            <a:t> </a:t>
          </a:r>
          <a:r>
            <a:rPr lang="en-US" sz="2000" b="1" dirty="0" err="1"/>
            <a:t>bagi</a:t>
          </a:r>
          <a:r>
            <a:rPr lang="en-US" sz="2000" b="1" dirty="0"/>
            <a:t> </a:t>
          </a:r>
          <a:r>
            <a:rPr lang="en-US" sz="2000" b="1" dirty="0" err="1"/>
            <a:t>berbagai</a:t>
          </a:r>
          <a:r>
            <a:rPr lang="en-US" sz="2000" b="1" dirty="0"/>
            <a:t> </a:t>
          </a:r>
          <a:r>
            <a:rPr lang="en-US" sz="2000" b="1" dirty="0" err="1"/>
            <a:t>kebijakan</a:t>
          </a:r>
          <a:r>
            <a:rPr lang="en-US" sz="2000" b="1" dirty="0"/>
            <a:t> yang </a:t>
          </a:r>
          <a:r>
            <a:rPr lang="en-US" sz="2000" b="1" dirty="0" err="1"/>
            <a:t>dibuat</a:t>
          </a:r>
          <a:r>
            <a:rPr lang="en-US" sz="2000" b="1" dirty="0"/>
            <a:t> </a:t>
          </a:r>
          <a:r>
            <a:rPr lang="en-US" sz="2000" b="1" dirty="0" err="1"/>
            <a:t>oleh</a:t>
          </a:r>
          <a:r>
            <a:rPr lang="en-US" sz="2000" b="1" dirty="0"/>
            <a:t> </a:t>
          </a:r>
          <a:r>
            <a:rPr lang="en-US" sz="2000" b="1" dirty="0" err="1"/>
            <a:t>penyelenggara</a:t>
          </a:r>
          <a:r>
            <a:rPr lang="en-US" sz="2000" b="1" dirty="0"/>
            <a:t> </a:t>
          </a:r>
          <a:r>
            <a:rPr lang="en-US" sz="2000" b="1" dirty="0" err="1"/>
            <a:t>negara</a:t>
          </a:r>
          <a:endParaRPr lang="id-ID" sz="2000" b="1" dirty="0"/>
        </a:p>
      </dgm:t>
    </dgm:pt>
    <dgm:pt modelId="{2A2DF3B7-7543-40DE-A57D-79311400CA0A}" type="parTrans" cxnId="{6306008D-2145-44BA-A191-B09049FA0603}">
      <dgm:prSet/>
      <dgm:spPr/>
      <dgm:t>
        <a:bodyPr/>
        <a:lstStyle/>
        <a:p>
          <a:endParaRPr lang="id-ID"/>
        </a:p>
      </dgm:t>
    </dgm:pt>
    <dgm:pt modelId="{D2FAC2FA-495A-4203-994B-EC59060D5792}" type="sibTrans" cxnId="{6306008D-2145-44BA-A191-B09049FA0603}">
      <dgm:prSet/>
      <dgm:spPr/>
      <dgm:t>
        <a:bodyPr/>
        <a:lstStyle/>
        <a:p>
          <a:endParaRPr lang="id-ID"/>
        </a:p>
      </dgm:t>
    </dgm:pt>
    <dgm:pt modelId="{52281A14-E70E-46F2-A106-9A24F9C34CB8}">
      <dgm:prSet phldrT="[Text]"/>
      <dgm:spPr/>
      <dgm:t>
        <a:bodyPr/>
        <a:lstStyle/>
        <a:p>
          <a:r>
            <a:rPr lang="id-ID" dirty="0"/>
            <a:t>4</a:t>
          </a:r>
        </a:p>
      </dgm:t>
    </dgm:pt>
    <dgm:pt modelId="{B0FAEA69-85CA-4627-9B73-A7647E22A3DA}" type="sibTrans" cxnId="{0CEBAD41-9A9E-472B-A018-4C49AF50A0B5}">
      <dgm:prSet/>
      <dgm:spPr/>
      <dgm:t>
        <a:bodyPr/>
        <a:lstStyle/>
        <a:p>
          <a:endParaRPr lang="id-ID"/>
        </a:p>
      </dgm:t>
    </dgm:pt>
    <dgm:pt modelId="{63D15ACC-C300-4369-9FA0-59876A8DB48B}" type="parTrans" cxnId="{0CEBAD41-9A9E-472B-A018-4C49AF50A0B5}">
      <dgm:prSet/>
      <dgm:spPr/>
      <dgm:t>
        <a:bodyPr/>
        <a:lstStyle/>
        <a:p>
          <a:endParaRPr lang="id-ID"/>
        </a:p>
      </dgm:t>
    </dgm:pt>
    <dgm:pt modelId="{015AB578-BFE3-4C3D-9E04-E80E18F253A3}">
      <dgm:prSet custT="1"/>
      <dgm:spPr>
        <a:noFill/>
      </dgm:spPr>
      <dgm:t>
        <a:bodyPr/>
        <a:lstStyle/>
        <a:p>
          <a:r>
            <a:rPr lang="id-ID" sz="2000" b="1" dirty="0"/>
            <a:t>Filter untuk menyaring pluralitas</a:t>
          </a:r>
        </a:p>
      </dgm:t>
    </dgm:pt>
    <dgm:pt modelId="{C1308BE5-63D5-451D-B0A9-AB26BC9F35A7}" type="parTrans" cxnId="{65012D10-B055-48A1-A3D9-854755383F4B}">
      <dgm:prSet/>
      <dgm:spPr/>
      <dgm:t>
        <a:bodyPr/>
        <a:lstStyle/>
        <a:p>
          <a:endParaRPr lang="id-ID"/>
        </a:p>
      </dgm:t>
    </dgm:pt>
    <dgm:pt modelId="{8579B715-7812-4271-BA6D-26F00B91B51A}" type="sibTrans" cxnId="{65012D10-B055-48A1-A3D9-854755383F4B}">
      <dgm:prSet/>
      <dgm:spPr/>
      <dgm:t>
        <a:bodyPr/>
        <a:lstStyle/>
        <a:p>
          <a:endParaRPr lang="id-ID"/>
        </a:p>
      </dgm:t>
    </dgm:pt>
    <dgm:pt modelId="{6E450FA8-0C2E-4887-A788-87888BA05AB6}">
      <dgm:prSet phldrT="[Text]"/>
      <dgm:spPr/>
      <dgm:t>
        <a:bodyPr/>
        <a:lstStyle/>
        <a:p>
          <a:r>
            <a:rPr lang="id-ID" dirty="0"/>
            <a:t>3</a:t>
          </a:r>
        </a:p>
      </dgm:t>
    </dgm:pt>
    <dgm:pt modelId="{5D4EDDF7-4017-47F1-8471-7A8DBA6FF8A2}" type="sibTrans" cxnId="{87D8BF0E-DD36-4ADF-8426-B92E1BBE5ED5}">
      <dgm:prSet/>
      <dgm:spPr/>
      <dgm:t>
        <a:bodyPr/>
        <a:lstStyle/>
        <a:p>
          <a:endParaRPr lang="id-ID"/>
        </a:p>
      </dgm:t>
    </dgm:pt>
    <dgm:pt modelId="{7CB83197-17BB-420C-986F-FF04B5214CED}" type="parTrans" cxnId="{87D8BF0E-DD36-4ADF-8426-B92E1BBE5ED5}">
      <dgm:prSet/>
      <dgm:spPr/>
      <dgm:t>
        <a:bodyPr/>
        <a:lstStyle/>
        <a:p>
          <a:endParaRPr lang="id-ID"/>
        </a:p>
      </dgm:t>
    </dgm:pt>
    <dgm:pt modelId="{89AB0F6C-83F2-437F-B370-8756514CED29}">
      <dgm:prSet phldrT="[Text]" custT="1"/>
      <dgm:spPr>
        <a:pattFill prst="pct50">
          <a:fgClr>
            <a:schemeClr val="accent1"/>
          </a:fgClr>
          <a:bgClr>
            <a:schemeClr val="bg1"/>
          </a:bgClr>
        </a:pattFill>
      </dgm:spPr>
      <dgm:t>
        <a:bodyPr/>
        <a:lstStyle/>
        <a:p>
          <a:r>
            <a:rPr lang="en-US" sz="1800" b="1" dirty="0" err="1"/>
            <a:t>memberi</a:t>
          </a:r>
          <a:r>
            <a:rPr lang="en-US" sz="1800" b="1" dirty="0"/>
            <a:t> </a:t>
          </a:r>
          <a:r>
            <a:rPr lang="en-US" sz="1800" b="1" i="1" dirty="0"/>
            <a:t>guidance </a:t>
          </a:r>
          <a:r>
            <a:rPr lang="en-US" sz="1800" b="1" dirty="0" err="1"/>
            <a:t>bagi</a:t>
          </a:r>
          <a:r>
            <a:rPr lang="en-US" sz="1800" b="1" dirty="0"/>
            <a:t> </a:t>
          </a:r>
          <a:r>
            <a:rPr lang="en-US" sz="1800" b="1" dirty="0" err="1"/>
            <a:t>setiap</a:t>
          </a:r>
          <a:r>
            <a:rPr lang="en-US" sz="1800" b="1" dirty="0"/>
            <a:t> </a:t>
          </a:r>
          <a:r>
            <a:rPr lang="en-US" sz="1800" b="1" dirty="0" err="1"/>
            <a:t>warga</a:t>
          </a:r>
          <a:r>
            <a:rPr lang="en-US" sz="1800" b="1" dirty="0"/>
            <a:t> </a:t>
          </a:r>
          <a:r>
            <a:rPr lang="en-US" sz="1800" b="1" dirty="0" err="1"/>
            <a:t>negara</a:t>
          </a:r>
          <a:r>
            <a:rPr lang="en-US" sz="1800" b="1" dirty="0"/>
            <a:t> </a:t>
          </a:r>
          <a:r>
            <a:rPr lang="en-US" sz="1800" b="1" dirty="0" err="1"/>
            <a:t>sehingga</a:t>
          </a:r>
          <a:r>
            <a:rPr lang="en-US" sz="1800" b="1" dirty="0"/>
            <a:t> </a:t>
          </a:r>
          <a:r>
            <a:rPr lang="en-US" sz="1800" b="1" dirty="0" err="1"/>
            <a:t>memiliki</a:t>
          </a:r>
          <a:r>
            <a:rPr lang="en-US" sz="1800" b="1" dirty="0"/>
            <a:t> </a:t>
          </a:r>
          <a:r>
            <a:rPr lang="en-US" sz="1800" b="1" dirty="0" err="1"/>
            <a:t>orientasi</a:t>
          </a:r>
          <a:r>
            <a:rPr lang="en-US" sz="1800" b="1" dirty="0"/>
            <a:t> yang </a:t>
          </a:r>
          <a:r>
            <a:rPr lang="en-US" sz="1800" b="1" dirty="0" err="1"/>
            <a:t>jelas</a:t>
          </a:r>
          <a:r>
            <a:rPr lang="en-US" sz="1800" b="1" dirty="0"/>
            <a:t> </a:t>
          </a:r>
          <a:r>
            <a:rPr lang="en-US" sz="1800" b="1" dirty="0" err="1"/>
            <a:t>dalam</a:t>
          </a:r>
          <a:r>
            <a:rPr lang="en-US" sz="1800" b="1" dirty="0"/>
            <a:t> </a:t>
          </a:r>
          <a:r>
            <a:rPr lang="en-US" sz="1800" b="1" dirty="0" err="1"/>
            <a:t>tata</a:t>
          </a:r>
          <a:r>
            <a:rPr lang="en-US" sz="1800" b="1" dirty="0"/>
            <a:t> </a:t>
          </a:r>
          <a:r>
            <a:rPr lang="en-US" sz="1800" b="1" dirty="0" err="1"/>
            <a:t>pergaulan</a:t>
          </a:r>
          <a:r>
            <a:rPr lang="en-US" sz="1800" b="1" dirty="0"/>
            <a:t> </a:t>
          </a:r>
          <a:r>
            <a:rPr lang="en-US" sz="1800" b="1" dirty="0" err="1"/>
            <a:t>baik</a:t>
          </a:r>
          <a:r>
            <a:rPr lang="en-US" sz="1800" b="1" dirty="0"/>
            <a:t> </a:t>
          </a:r>
          <a:r>
            <a:rPr lang="en-US" sz="1800" b="1" dirty="0" err="1"/>
            <a:t>lokal</a:t>
          </a:r>
          <a:r>
            <a:rPr lang="en-US" sz="1800" b="1" dirty="0"/>
            <a:t>, </a:t>
          </a:r>
          <a:r>
            <a:rPr lang="en-US" sz="1800" b="1" dirty="0" err="1"/>
            <a:t>nasional</a:t>
          </a:r>
          <a:r>
            <a:rPr lang="en-US" sz="1800" b="1" dirty="0"/>
            <a:t>, regional, </a:t>
          </a:r>
          <a:r>
            <a:rPr lang="en-US" sz="1800" b="1" dirty="0" err="1"/>
            <a:t>maupun</a:t>
          </a:r>
          <a:r>
            <a:rPr lang="en-US" sz="1800" b="1" dirty="0"/>
            <a:t> </a:t>
          </a:r>
          <a:r>
            <a:rPr lang="en-US" sz="1800" b="1" dirty="0" err="1"/>
            <a:t>internasional</a:t>
          </a:r>
          <a:r>
            <a:rPr lang="en-US" sz="1800" b="1" dirty="0"/>
            <a:t>. </a:t>
          </a:r>
          <a:endParaRPr lang="id-ID" sz="1800" b="1" dirty="0"/>
        </a:p>
      </dgm:t>
    </dgm:pt>
    <dgm:pt modelId="{9D23D0FC-BA3B-40CD-97D0-084893E45AFE}" type="sibTrans" cxnId="{C14B1AC1-3871-42B3-BB06-0BF13FA204A6}">
      <dgm:prSet/>
      <dgm:spPr/>
      <dgm:t>
        <a:bodyPr/>
        <a:lstStyle/>
        <a:p>
          <a:endParaRPr lang="id-ID"/>
        </a:p>
      </dgm:t>
    </dgm:pt>
    <dgm:pt modelId="{A9902BAA-21C3-4181-B61B-1828F3BE39A5}" type="parTrans" cxnId="{C14B1AC1-3871-42B3-BB06-0BF13FA204A6}">
      <dgm:prSet/>
      <dgm:spPr/>
      <dgm:t>
        <a:bodyPr/>
        <a:lstStyle/>
        <a:p>
          <a:endParaRPr lang="id-ID"/>
        </a:p>
      </dgm:t>
    </dgm:pt>
    <dgm:pt modelId="{1441709E-8933-4F73-A446-37E39EC07823}" type="pres">
      <dgm:prSet presAssocID="{F8B6E0E0-ECA0-45B6-B912-E8DD77E9E91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64BB081-57AC-4175-B549-E2760FD478CC}" type="pres">
      <dgm:prSet presAssocID="{F8B6E0E0-ECA0-45B6-B912-E8DD77E9E913}" presName="tSp" presStyleCnt="0"/>
      <dgm:spPr/>
    </dgm:pt>
    <dgm:pt modelId="{D100B5F9-F8C5-4358-BFDC-C39F7E4F84D3}" type="pres">
      <dgm:prSet presAssocID="{F8B6E0E0-ECA0-45B6-B912-E8DD77E9E913}" presName="bSp" presStyleCnt="0"/>
      <dgm:spPr/>
    </dgm:pt>
    <dgm:pt modelId="{76526F3A-DD84-4AE0-8714-DD3D7E860C3F}" type="pres">
      <dgm:prSet presAssocID="{F8B6E0E0-ECA0-45B6-B912-E8DD77E9E913}" presName="process" presStyleCnt="0"/>
      <dgm:spPr/>
    </dgm:pt>
    <dgm:pt modelId="{76B4E9DE-F9E0-4AE7-9FA2-F40859FE7CA7}" type="pres">
      <dgm:prSet presAssocID="{BA8EF362-EEBF-4F06-87F9-17ED370B3A4B}" presName="composite1" presStyleCnt="0"/>
      <dgm:spPr/>
    </dgm:pt>
    <dgm:pt modelId="{C1B147F8-C194-4E2E-B13D-D5C264AFB99C}" type="pres">
      <dgm:prSet presAssocID="{BA8EF362-EEBF-4F06-87F9-17ED370B3A4B}" presName="dummyNode1" presStyleLbl="node1" presStyleIdx="0" presStyleCnt="4"/>
      <dgm:spPr/>
    </dgm:pt>
    <dgm:pt modelId="{677CDED4-3EA4-4BA4-9F3C-4098D125B8F7}" type="pres">
      <dgm:prSet presAssocID="{BA8EF362-EEBF-4F06-87F9-17ED370B3A4B}" presName="childNode1" presStyleLbl="bgAcc1" presStyleIdx="0" presStyleCnt="4" custScaleX="115939" custScaleY="1654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5DCB82-AF48-4282-B95B-3E112CF0ACD9}" type="pres">
      <dgm:prSet presAssocID="{BA8EF362-EEBF-4F06-87F9-17ED370B3A4B}" presName="childNode1tx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459AB7-7A45-47CF-9FEF-C0002339C4B7}" type="pres">
      <dgm:prSet presAssocID="{BA8EF362-EEBF-4F06-87F9-17ED370B3A4B}" presName="parentNode1" presStyleLbl="node1" presStyleIdx="0" presStyleCnt="4" custScaleX="55242" custScaleY="6248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D34C29-25DA-4A6A-9598-5170627C2467}" type="pres">
      <dgm:prSet presAssocID="{BA8EF362-EEBF-4F06-87F9-17ED370B3A4B}" presName="connSite1" presStyleCnt="0"/>
      <dgm:spPr/>
    </dgm:pt>
    <dgm:pt modelId="{50784A01-3D6A-4BCC-92F7-9787EBA6E5EF}" type="pres">
      <dgm:prSet presAssocID="{2FBF6753-4B0C-400A-B24A-3759722B6604}" presName="Name9" presStyleLbl="sibTrans2D1" presStyleIdx="0" presStyleCnt="3"/>
      <dgm:spPr/>
      <dgm:t>
        <a:bodyPr/>
        <a:lstStyle/>
        <a:p>
          <a:endParaRPr lang="en-US"/>
        </a:p>
      </dgm:t>
    </dgm:pt>
    <dgm:pt modelId="{EB1D9E2D-DFDB-4B48-ABD8-D30DF9B73325}" type="pres">
      <dgm:prSet presAssocID="{9F3D5657-586D-48BC-BE11-542AC5AE9513}" presName="composite2" presStyleCnt="0"/>
      <dgm:spPr/>
    </dgm:pt>
    <dgm:pt modelId="{11E9BC59-09DF-458C-B658-089FFB7E9590}" type="pres">
      <dgm:prSet presAssocID="{9F3D5657-586D-48BC-BE11-542AC5AE9513}" presName="dummyNode2" presStyleLbl="node1" presStyleIdx="0" presStyleCnt="4"/>
      <dgm:spPr/>
    </dgm:pt>
    <dgm:pt modelId="{D628B280-0BC5-493A-B41B-83BE165C7B23}" type="pres">
      <dgm:prSet presAssocID="{9F3D5657-586D-48BC-BE11-542AC5AE9513}" presName="childNode2" presStyleLbl="bgAcc1" presStyleIdx="1" presStyleCnt="4" custScaleX="114608" custScaleY="1992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59955F-0487-4F8B-9C5C-BFE4B8F1BC57}" type="pres">
      <dgm:prSet presAssocID="{9F3D5657-586D-48BC-BE11-542AC5AE9513}" presName="childNode2tx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FEDE35-92D1-477A-A2CF-8537DE9BCC1C}" type="pres">
      <dgm:prSet presAssocID="{9F3D5657-586D-48BC-BE11-542AC5AE9513}" presName="parentNode2" presStyleLbl="node1" presStyleIdx="1" presStyleCnt="4" custScaleX="58183" custScaleY="65337" custLinFactNeighborX="2905" custLinFactNeighborY="-4565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A64806-5676-4A7F-8EEC-07AD816627C1}" type="pres">
      <dgm:prSet presAssocID="{9F3D5657-586D-48BC-BE11-542AC5AE9513}" presName="connSite2" presStyleCnt="0"/>
      <dgm:spPr/>
    </dgm:pt>
    <dgm:pt modelId="{B57FC455-2A33-4EA7-912A-0A0EAAA85C3C}" type="pres">
      <dgm:prSet presAssocID="{097A0E1F-114D-416D-A580-552289EB3FF4}" presName="Name18" presStyleLbl="sibTrans2D1" presStyleIdx="1" presStyleCnt="3"/>
      <dgm:spPr/>
      <dgm:t>
        <a:bodyPr/>
        <a:lstStyle/>
        <a:p>
          <a:endParaRPr lang="en-US"/>
        </a:p>
      </dgm:t>
    </dgm:pt>
    <dgm:pt modelId="{494BB735-6B53-443F-A1BB-CEBE374790BB}" type="pres">
      <dgm:prSet presAssocID="{6E450FA8-0C2E-4887-A788-87888BA05AB6}" presName="composite1" presStyleCnt="0"/>
      <dgm:spPr/>
    </dgm:pt>
    <dgm:pt modelId="{486E1E2E-F517-4AA0-BCB0-D4BCC9C16AAD}" type="pres">
      <dgm:prSet presAssocID="{6E450FA8-0C2E-4887-A788-87888BA05AB6}" presName="dummyNode1" presStyleLbl="node1" presStyleIdx="1" presStyleCnt="4"/>
      <dgm:spPr/>
    </dgm:pt>
    <dgm:pt modelId="{48E08702-22C5-4B09-91C2-7A664E259BA5}" type="pres">
      <dgm:prSet presAssocID="{6E450FA8-0C2E-4887-A788-87888BA05AB6}" presName="childNode1" presStyleLbl="bgAcc1" presStyleIdx="2" presStyleCnt="4" custScaleX="104071" custScaleY="1523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16A0E7-8A7F-48E2-8C63-E7047D623173}" type="pres">
      <dgm:prSet presAssocID="{6E450FA8-0C2E-4887-A788-87888BA05AB6}" presName="childNode1tx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9EDB72-FB00-4E68-B15F-D94CF3E7B9D7}" type="pres">
      <dgm:prSet presAssocID="{6E450FA8-0C2E-4887-A788-87888BA05AB6}" presName="parentNode1" presStyleLbl="node1" presStyleIdx="2" presStyleCnt="4" custScaleX="65681" custScaleY="66138" custLinFactNeighborX="10892" custLinFactNeighborY="4199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67DE3E-96F1-4B93-A428-7D94F52CB593}" type="pres">
      <dgm:prSet presAssocID="{6E450FA8-0C2E-4887-A788-87888BA05AB6}" presName="connSite1" presStyleCnt="0"/>
      <dgm:spPr/>
    </dgm:pt>
    <dgm:pt modelId="{FAAA0454-6FAC-4638-827E-5E78F99E9B8B}" type="pres">
      <dgm:prSet presAssocID="{5D4EDDF7-4017-47F1-8471-7A8DBA6FF8A2}" presName="Name9" presStyleLbl="sibTrans2D1" presStyleIdx="2" presStyleCnt="3"/>
      <dgm:spPr/>
      <dgm:t>
        <a:bodyPr/>
        <a:lstStyle/>
        <a:p>
          <a:endParaRPr lang="en-US"/>
        </a:p>
      </dgm:t>
    </dgm:pt>
    <dgm:pt modelId="{955B5309-1C9B-4EE0-A9D7-59D9C8F452B7}" type="pres">
      <dgm:prSet presAssocID="{52281A14-E70E-46F2-A106-9A24F9C34CB8}" presName="composite2" presStyleCnt="0"/>
      <dgm:spPr/>
    </dgm:pt>
    <dgm:pt modelId="{F7D1E79A-A5FB-4BAF-9781-C76AE92FA252}" type="pres">
      <dgm:prSet presAssocID="{52281A14-E70E-46F2-A106-9A24F9C34CB8}" presName="dummyNode2" presStyleLbl="node1" presStyleIdx="2" presStyleCnt="4"/>
      <dgm:spPr/>
    </dgm:pt>
    <dgm:pt modelId="{1272FDF1-7425-46CE-ADCF-229B4620F6D6}" type="pres">
      <dgm:prSet presAssocID="{52281A14-E70E-46F2-A106-9A24F9C34CB8}" presName="childNode2" presStyleLbl="bgAcc1" presStyleIdx="3" presStyleCnt="4" custScaleX="105619" custScaleY="1645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EFB705-5D0F-4E07-B248-178DF52228A6}" type="pres">
      <dgm:prSet presAssocID="{52281A14-E70E-46F2-A106-9A24F9C34CB8}" presName="childNode2tx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58E103-5994-498B-84AD-EFABE96CEE77}" type="pres">
      <dgm:prSet presAssocID="{52281A14-E70E-46F2-A106-9A24F9C34CB8}" presName="parentNode2" presStyleLbl="node1" presStyleIdx="3" presStyleCnt="4" custScaleX="67985" custScaleY="72642" custLinFactNeighborX="13797" custLinFactNeighborY="-5478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78496E-A4FB-442D-A8A1-72AD9F6C8C26}" type="pres">
      <dgm:prSet presAssocID="{52281A14-E70E-46F2-A106-9A24F9C34CB8}" presName="connSite2" presStyleCnt="0"/>
      <dgm:spPr/>
    </dgm:pt>
  </dgm:ptLst>
  <dgm:cxnLst>
    <dgm:cxn modelId="{65012D10-B055-48A1-A3D9-854755383F4B}" srcId="{52281A14-E70E-46F2-A106-9A24F9C34CB8}" destId="{015AB578-BFE3-4C3D-9E04-E80E18F253A3}" srcOrd="0" destOrd="0" parTransId="{C1308BE5-63D5-451D-B0A9-AB26BC9F35A7}" sibTransId="{8579B715-7812-4271-BA6D-26F00B91B51A}"/>
    <dgm:cxn modelId="{7CB2A6BF-7085-4046-98EC-6915623D3A27}" type="presOf" srcId="{6E450FA8-0C2E-4887-A788-87888BA05AB6}" destId="{709EDB72-FB00-4E68-B15F-D94CF3E7B9D7}" srcOrd="0" destOrd="0" presId="urn:microsoft.com/office/officeart/2005/8/layout/hProcess4"/>
    <dgm:cxn modelId="{D9108AB5-FB38-4A4E-B719-34FEA8F04421}" type="presOf" srcId="{2F66EB8C-08A2-421D-8BFD-36D4B9FBC19B}" destId="{677CDED4-3EA4-4BA4-9F3C-4098D125B8F7}" srcOrd="0" destOrd="0" presId="urn:microsoft.com/office/officeart/2005/8/layout/hProcess4"/>
    <dgm:cxn modelId="{6306008D-2145-44BA-A191-B09049FA0603}" srcId="{6E450FA8-0C2E-4887-A788-87888BA05AB6}" destId="{07F28F05-4A55-4F67-AE68-F70E59E8DCF8}" srcOrd="0" destOrd="0" parTransId="{2A2DF3B7-7543-40DE-A57D-79311400CA0A}" sibTransId="{D2FAC2FA-495A-4203-994B-EC59060D5792}"/>
    <dgm:cxn modelId="{745958A7-4556-491C-B996-46341312CEEB}" type="presOf" srcId="{9F3D5657-586D-48BC-BE11-542AC5AE9513}" destId="{68FEDE35-92D1-477A-A2CF-8537DE9BCC1C}" srcOrd="0" destOrd="0" presId="urn:microsoft.com/office/officeart/2005/8/layout/hProcess4"/>
    <dgm:cxn modelId="{6C7403E7-F087-47C7-88F2-CC7DBB366442}" type="presOf" srcId="{015AB578-BFE3-4C3D-9E04-E80E18F253A3}" destId="{C4EFB705-5D0F-4E07-B248-178DF52228A6}" srcOrd="1" destOrd="0" presId="urn:microsoft.com/office/officeart/2005/8/layout/hProcess4"/>
    <dgm:cxn modelId="{6CBB0CC8-9E9B-48FA-9C60-9AE817B6C6D1}" type="presOf" srcId="{89AB0F6C-83F2-437F-B370-8756514CED29}" destId="{D628B280-0BC5-493A-B41B-83BE165C7B23}" srcOrd="0" destOrd="0" presId="urn:microsoft.com/office/officeart/2005/8/layout/hProcess4"/>
    <dgm:cxn modelId="{328E07DF-7AC6-48C2-B7E7-F7BC53086A3C}" type="presOf" srcId="{07F28F05-4A55-4F67-AE68-F70E59E8DCF8}" destId="{D116A0E7-8A7F-48E2-8C63-E7047D623173}" srcOrd="1" destOrd="0" presId="urn:microsoft.com/office/officeart/2005/8/layout/hProcess4"/>
    <dgm:cxn modelId="{029DF6D3-5F48-4BE0-8754-BF30F2C5FEC1}" srcId="{F8B6E0E0-ECA0-45B6-B912-E8DD77E9E913}" destId="{BA8EF362-EEBF-4F06-87F9-17ED370B3A4B}" srcOrd="0" destOrd="0" parTransId="{935158AD-D3C6-4C2E-9006-BB356FF40C7F}" sibTransId="{2FBF6753-4B0C-400A-B24A-3759722B6604}"/>
    <dgm:cxn modelId="{89CE44AD-AECB-4C2C-AF7D-2837D33E6EBC}" type="presOf" srcId="{2FBF6753-4B0C-400A-B24A-3759722B6604}" destId="{50784A01-3D6A-4BCC-92F7-9787EBA6E5EF}" srcOrd="0" destOrd="0" presId="urn:microsoft.com/office/officeart/2005/8/layout/hProcess4"/>
    <dgm:cxn modelId="{9619B592-71C1-4956-A6C7-722C3874C61C}" type="presOf" srcId="{07F28F05-4A55-4F67-AE68-F70E59E8DCF8}" destId="{48E08702-22C5-4B09-91C2-7A664E259BA5}" srcOrd="0" destOrd="0" presId="urn:microsoft.com/office/officeart/2005/8/layout/hProcess4"/>
    <dgm:cxn modelId="{87D8BF0E-DD36-4ADF-8426-B92E1BBE5ED5}" srcId="{F8B6E0E0-ECA0-45B6-B912-E8DD77E9E913}" destId="{6E450FA8-0C2E-4887-A788-87888BA05AB6}" srcOrd="2" destOrd="0" parTransId="{7CB83197-17BB-420C-986F-FF04B5214CED}" sibTransId="{5D4EDDF7-4017-47F1-8471-7A8DBA6FF8A2}"/>
    <dgm:cxn modelId="{2BA5B7A7-A1CB-4117-8A82-6490923B06FF}" type="presOf" srcId="{52281A14-E70E-46F2-A106-9A24F9C34CB8}" destId="{0858E103-5994-498B-84AD-EFABE96CEE77}" srcOrd="0" destOrd="0" presId="urn:microsoft.com/office/officeart/2005/8/layout/hProcess4"/>
    <dgm:cxn modelId="{C14B1AC1-3871-42B3-BB06-0BF13FA204A6}" srcId="{9F3D5657-586D-48BC-BE11-542AC5AE9513}" destId="{89AB0F6C-83F2-437F-B370-8756514CED29}" srcOrd="0" destOrd="0" parTransId="{A9902BAA-21C3-4181-B61B-1828F3BE39A5}" sibTransId="{9D23D0FC-BA3B-40CD-97D0-084893E45AFE}"/>
    <dgm:cxn modelId="{BC25DF52-C78C-4F10-8CC6-8044A6844C8F}" type="presOf" srcId="{097A0E1F-114D-416D-A580-552289EB3FF4}" destId="{B57FC455-2A33-4EA7-912A-0A0EAAA85C3C}" srcOrd="0" destOrd="0" presId="urn:microsoft.com/office/officeart/2005/8/layout/hProcess4"/>
    <dgm:cxn modelId="{0CEBAD41-9A9E-472B-A018-4C49AF50A0B5}" srcId="{F8B6E0E0-ECA0-45B6-B912-E8DD77E9E913}" destId="{52281A14-E70E-46F2-A106-9A24F9C34CB8}" srcOrd="3" destOrd="0" parTransId="{63D15ACC-C300-4369-9FA0-59876A8DB48B}" sibTransId="{B0FAEA69-85CA-4627-9B73-A7647E22A3DA}"/>
    <dgm:cxn modelId="{19331482-1D69-418A-BB37-5BE5C2573A0F}" type="presOf" srcId="{F8B6E0E0-ECA0-45B6-B912-E8DD77E9E913}" destId="{1441709E-8933-4F73-A446-37E39EC07823}" srcOrd="0" destOrd="0" presId="urn:microsoft.com/office/officeart/2005/8/layout/hProcess4"/>
    <dgm:cxn modelId="{C61E3712-6C00-41CC-9964-A3C5AB948735}" srcId="{F8B6E0E0-ECA0-45B6-B912-E8DD77E9E913}" destId="{9F3D5657-586D-48BC-BE11-542AC5AE9513}" srcOrd="1" destOrd="0" parTransId="{723972DF-A482-4BC2-8BD1-F903BAEE4937}" sibTransId="{097A0E1F-114D-416D-A580-552289EB3FF4}"/>
    <dgm:cxn modelId="{B8822A2A-12B9-43F0-B1B2-285D7C3A3838}" type="presOf" srcId="{BA8EF362-EEBF-4F06-87F9-17ED370B3A4B}" destId="{9C459AB7-7A45-47CF-9FEF-C0002339C4B7}" srcOrd="0" destOrd="0" presId="urn:microsoft.com/office/officeart/2005/8/layout/hProcess4"/>
    <dgm:cxn modelId="{C06E6A0C-F294-4805-A427-F8A490422874}" type="presOf" srcId="{015AB578-BFE3-4C3D-9E04-E80E18F253A3}" destId="{1272FDF1-7425-46CE-ADCF-229B4620F6D6}" srcOrd="0" destOrd="0" presId="urn:microsoft.com/office/officeart/2005/8/layout/hProcess4"/>
    <dgm:cxn modelId="{7C2129A8-AF8C-4B3B-8CA9-9F9D3D2CACA5}" type="presOf" srcId="{5D4EDDF7-4017-47F1-8471-7A8DBA6FF8A2}" destId="{FAAA0454-6FAC-4638-827E-5E78F99E9B8B}" srcOrd="0" destOrd="0" presId="urn:microsoft.com/office/officeart/2005/8/layout/hProcess4"/>
    <dgm:cxn modelId="{D083C2D2-C5E8-4354-B2B9-C1AE26303550}" type="presOf" srcId="{89AB0F6C-83F2-437F-B370-8756514CED29}" destId="{AD59955F-0487-4F8B-9C5C-BFE4B8F1BC57}" srcOrd="1" destOrd="0" presId="urn:microsoft.com/office/officeart/2005/8/layout/hProcess4"/>
    <dgm:cxn modelId="{A4650B48-BF1E-4545-9F78-6673C8D5243C}" type="presOf" srcId="{2F66EB8C-08A2-421D-8BFD-36D4B9FBC19B}" destId="{2F5DCB82-AF48-4282-B95B-3E112CF0ACD9}" srcOrd="1" destOrd="0" presId="urn:microsoft.com/office/officeart/2005/8/layout/hProcess4"/>
    <dgm:cxn modelId="{3D58E83E-1D5E-415E-A923-796CB5BF0417}" srcId="{BA8EF362-EEBF-4F06-87F9-17ED370B3A4B}" destId="{2F66EB8C-08A2-421D-8BFD-36D4B9FBC19B}" srcOrd="0" destOrd="0" parTransId="{BA75A7B6-2A55-4525-A832-DABBD66C52B0}" sibTransId="{45C8FEBF-DB15-46C7-B045-F35B9563EC3F}"/>
    <dgm:cxn modelId="{917776DF-2BD7-4910-AD8D-604AC2A13F1A}" type="presParOf" srcId="{1441709E-8933-4F73-A446-37E39EC07823}" destId="{C64BB081-57AC-4175-B549-E2760FD478CC}" srcOrd="0" destOrd="0" presId="urn:microsoft.com/office/officeart/2005/8/layout/hProcess4"/>
    <dgm:cxn modelId="{282C1FCF-1F25-42E4-BDBC-D09577D71660}" type="presParOf" srcId="{1441709E-8933-4F73-A446-37E39EC07823}" destId="{D100B5F9-F8C5-4358-BFDC-C39F7E4F84D3}" srcOrd="1" destOrd="0" presId="urn:microsoft.com/office/officeart/2005/8/layout/hProcess4"/>
    <dgm:cxn modelId="{34848289-8A53-4D96-958D-8940AE64EDA2}" type="presParOf" srcId="{1441709E-8933-4F73-A446-37E39EC07823}" destId="{76526F3A-DD84-4AE0-8714-DD3D7E860C3F}" srcOrd="2" destOrd="0" presId="urn:microsoft.com/office/officeart/2005/8/layout/hProcess4"/>
    <dgm:cxn modelId="{6DC09A39-C8B0-4B77-A00C-58247D3EB6DE}" type="presParOf" srcId="{76526F3A-DD84-4AE0-8714-DD3D7E860C3F}" destId="{76B4E9DE-F9E0-4AE7-9FA2-F40859FE7CA7}" srcOrd="0" destOrd="0" presId="urn:microsoft.com/office/officeart/2005/8/layout/hProcess4"/>
    <dgm:cxn modelId="{13908ACC-9EE2-4316-9547-736F0A37E92C}" type="presParOf" srcId="{76B4E9DE-F9E0-4AE7-9FA2-F40859FE7CA7}" destId="{C1B147F8-C194-4E2E-B13D-D5C264AFB99C}" srcOrd="0" destOrd="0" presId="urn:microsoft.com/office/officeart/2005/8/layout/hProcess4"/>
    <dgm:cxn modelId="{3E323817-B4BF-469F-9A46-40381EF77598}" type="presParOf" srcId="{76B4E9DE-F9E0-4AE7-9FA2-F40859FE7CA7}" destId="{677CDED4-3EA4-4BA4-9F3C-4098D125B8F7}" srcOrd="1" destOrd="0" presId="urn:microsoft.com/office/officeart/2005/8/layout/hProcess4"/>
    <dgm:cxn modelId="{70FF487F-B8A7-49C4-954F-565B0BC73256}" type="presParOf" srcId="{76B4E9DE-F9E0-4AE7-9FA2-F40859FE7CA7}" destId="{2F5DCB82-AF48-4282-B95B-3E112CF0ACD9}" srcOrd="2" destOrd="0" presId="urn:microsoft.com/office/officeart/2005/8/layout/hProcess4"/>
    <dgm:cxn modelId="{FFB7EE3A-4513-4084-8414-2432D845E4B8}" type="presParOf" srcId="{76B4E9DE-F9E0-4AE7-9FA2-F40859FE7CA7}" destId="{9C459AB7-7A45-47CF-9FEF-C0002339C4B7}" srcOrd="3" destOrd="0" presId="urn:microsoft.com/office/officeart/2005/8/layout/hProcess4"/>
    <dgm:cxn modelId="{47C10DA8-DB16-466E-85BE-18154893CE59}" type="presParOf" srcId="{76B4E9DE-F9E0-4AE7-9FA2-F40859FE7CA7}" destId="{C0D34C29-25DA-4A6A-9598-5170627C2467}" srcOrd="4" destOrd="0" presId="urn:microsoft.com/office/officeart/2005/8/layout/hProcess4"/>
    <dgm:cxn modelId="{5EB8BD58-90C4-4CED-92A8-ECE694566D06}" type="presParOf" srcId="{76526F3A-DD84-4AE0-8714-DD3D7E860C3F}" destId="{50784A01-3D6A-4BCC-92F7-9787EBA6E5EF}" srcOrd="1" destOrd="0" presId="urn:microsoft.com/office/officeart/2005/8/layout/hProcess4"/>
    <dgm:cxn modelId="{4D06FD4C-D41A-4FA2-9BFA-DF6DDC4A1C89}" type="presParOf" srcId="{76526F3A-DD84-4AE0-8714-DD3D7E860C3F}" destId="{EB1D9E2D-DFDB-4B48-ABD8-D30DF9B73325}" srcOrd="2" destOrd="0" presId="urn:microsoft.com/office/officeart/2005/8/layout/hProcess4"/>
    <dgm:cxn modelId="{5EF86126-1E22-4836-8DC3-4259AECC853E}" type="presParOf" srcId="{EB1D9E2D-DFDB-4B48-ABD8-D30DF9B73325}" destId="{11E9BC59-09DF-458C-B658-089FFB7E9590}" srcOrd="0" destOrd="0" presId="urn:microsoft.com/office/officeart/2005/8/layout/hProcess4"/>
    <dgm:cxn modelId="{2D55D630-D27C-4EC9-98E0-39718F93DBDA}" type="presParOf" srcId="{EB1D9E2D-DFDB-4B48-ABD8-D30DF9B73325}" destId="{D628B280-0BC5-493A-B41B-83BE165C7B23}" srcOrd="1" destOrd="0" presId="urn:microsoft.com/office/officeart/2005/8/layout/hProcess4"/>
    <dgm:cxn modelId="{5D2F1462-3B64-4AF0-A156-CDFD80ED94D0}" type="presParOf" srcId="{EB1D9E2D-DFDB-4B48-ABD8-D30DF9B73325}" destId="{AD59955F-0487-4F8B-9C5C-BFE4B8F1BC57}" srcOrd="2" destOrd="0" presId="urn:microsoft.com/office/officeart/2005/8/layout/hProcess4"/>
    <dgm:cxn modelId="{02A6F677-FCFA-45B8-A878-AEE29C54C717}" type="presParOf" srcId="{EB1D9E2D-DFDB-4B48-ABD8-D30DF9B73325}" destId="{68FEDE35-92D1-477A-A2CF-8537DE9BCC1C}" srcOrd="3" destOrd="0" presId="urn:microsoft.com/office/officeart/2005/8/layout/hProcess4"/>
    <dgm:cxn modelId="{1A8105C7-2744-4E0E-8228-20CE97E4DAAA}" type="presParOf" srcId="{EB1D9E2D-DFDB-4B48-ABD8-D30DF9B73325}" destId="{3AA64806-5676-4A7F-8EEC-07AD816627C1}" srcOrd="4" destOrd="0" presId="urn:microsoft.com/office/officeart/2005/8/layout/hProcess4"/>
    <dgm:cxn modelId="{5B3FEC02-3D3F-403C-90D2-5E4AF4D748D9}" type="presParOf" srcId="{76526F3A-DD84-4AE0-8714-DD3D7E860C3F}" destId="{B57FC455-2A33-4EA7-912A-0A0EAAA85C3C}" srcOrd="3" destOrd="0" presId="urn:microsoft.com/office/officeart/2005/8/layout/hProcess4"/>
    <dgm:cxn modelId="{87C52A11-E469-440A-876A-78CE231A7171}" type="presParOf" srcId="{76526F3A-DD84-4AE0-8714-DD3D7E860C3F}" destId="{494BB735-6B53-443F-A1BB-CEBE374790BB}" srcOrd="4" destOrd="0" presId="urn:microsoft.com/office/officeart/2005/8/layout/hProcess4"/>
    <dgm:cxn modelId="{0D3409C6-D92B-416D-97A8-3258079DD302}" type="presParOf" srcId="{494BB735-6B53-443F-A1BB-CEBE374790BB}" destId="{486E1E2E-F517-4AA0-BCB0-D4BCC9C16AAD}" srcOrd="0" destOrd="0" presId="urn:microsoft.com/office/officeart/2005/8/layout/hProcess4"/>
    <dgm:cxn modelId="{B8FAF5B2-1EA1-4EB1-8442-14567E1CA4A9}" type="presParOf" srcId="{494BB735-6B53-443F-A1BB-CEBE374790BB}" destId="{48E08702-22C5-4B09-91C2-7A664E259BA5}" srcOrd="1" destOrd="0" presId="urn:microsoft.com/office/officeart/2005/8/layout/hProcess4"/>
    <dgm:cxn modelId="{7D515612-6320-4B35-B48B-4B396ECB348D}" type="presParOf" srcId="{494BB735-6B53-443F-A1BB-CEBE374790BB}" destId="{D116A0E7-8A7F-48E2-8C63-E7047D623173}" srcOrd="2" destOrd="0" presId="urn:microsoft.com/office/officeart/2005/8/layout/hProcess4"/>
    <dgm:cxn modelId="{E4ECFCB1-F3AA-4AA0-9742-AAB0B4D05BFF}" type="presParOf" srcId="{494BB735-6B53-443F-A1BB-CEBE374790BB}" destId="{709EDB72-FB00-4E68-B15F-D94CF3E7B9D7}" srcOrd="3" destOrd="0" presId="urn:microsoft.com/office/officeart/2005/8/layout/hProcess4"/>
    <dgm:cxn modelId="{BD429B2F-F9D7-4051-9720-0167A301E28D}" type="presParOf" srcId="{494BB735-6B53-443F-A1BB-CEBE374790BB}" destId="{F267DE3E-96F1-4B93-A428-7D94F52CB593}" srcOrd="4" destOrd="0" presId="urn:microsoft.com/office/officeart/2005/8/layout/hProcess4"/>
    <dgm:cxn modelId="{ACBD7BFF-0C24-4F30-9A0C-251B8529B7B7}" type="presParOf" srcId="{76526F3A-DD84-4AE0-8714-DD3D7E860C3F}" destId="{FAAA0454-6FAC-4638-827E-5E78F99E9B8B}" srcOrd="5" destOrd="0" presId="urn:microsoft.com/office/officeart/2005/8/layout/hProcess4"/>
    <dgm:cxn modelId="{3162D51C-9961-498D-BA80-9F949EA5203E}" type="presParOf" srcId="{76526F3A-DD84-4AE0-8714-DD3D7E860C3F}" destId="{955B5309-1C9B-4EE0-A9D7-59D9C8F452B7}" srcOrd="6" destOrd="0" presId="urn:microsoft.com/office/officeart/2005/8/layout/hProcess4"/>
    <dgm:cxn modelId="{06D0AD25-2DB0-496D-BD5B-7D83E0846A5E}" type="presParOf" srcId="{955B5309-1C9B-4EE0-A9D7-59D9C8F452B7}" destId="{F7D1E79A-A5FB-4BAF-9781-C76AE92FA252}" srcOrd="0" destOrd="0" presId="urn:microsoft.com/office/officeart/2005/8/layout/hProcess4"/>
    <dgm:cxn modelId="{A7B64201-E18D-4B1D-BFAF-66940BDF2A60}" type="presParOf" srcId="{955B5309-1C9B-4EE0-A9D7-59D9C8F452B7}" destId="{1272FDF1-7425-46CE-ADCF-229B4620F6D6}" srcOrd="1" destOrd="0" presId="urn:microsoft.com/office/officeart/2005/8/layout/hProcess4"/>
    <dgm:cxn modelId="{E0D6F0FD-ABCA-4DAD-AA7F-B7DA12BD8BDC}" type="presParOf" srcId="{955B5309-1C9B-4EE0-A9D7-59D9C8F452B7}" destId="{C4EFB705-5D0F-4E07-B248-178DF52228A6}" srcOrd="2" destOrd="0" presId="urn:microsoft.com/office/officeart/2005/8/layout/hProcess4"/>
    <dgm:cxn modelId="{54C6D5F6-FC50-4872-8953-6A1B192DE466}" type="presParOf" srcId="{955B5309-1C9B-4EE0-A9D7-59D9C8F452B7}" destId="{0858E103-5994-498B-84AD-EFABE96CEE77}" srcOrd="3" destOrd="0" presId="urn:microsoft.com/office/officeart/2005/8/layout/hProcess4"/>
    <dgm:cxn modelId="{2329753A-BC6A-40BA-8AE1-F1E9D0B0D015}" type="presParOf" srcId="{955B5309-1C9B-4EE0-A9D7-59D9C8F452B7}" destId="{EC78496E-A4FB-442D-A8A1-72AD9F6C8C26}" srcOrd="4" destOrd="0" presId="urn:microsoft.com/office/officeart/2005/8/layout/hProcess4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31E646-C9D7-437E-8AE2-B73D67A0FB2C}">
      <dsp:nvSpPr>
        <dsp:cNvPr id="0" name=""/>
        <dsp:cNvSpPr/>
      </dsp:nvSpPr>
      <dsp:spPr>
        <a:xfrm>
          <a:off x="3299693" y="1089606"/>
          <a:ext cx="72545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25454" y="45720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500" kern="1200"/>
        </a:p>
      </dsp:txBody>
      <dsp:txXfrm>
        <a:off x="3643519" y="1131542"/>
        <a:ext cx="37802" cy="7567"/>
      </dsp:txXfrm>
    </dsp:sp>
    <dsp:sp modelId="{8970E464-8823-42E4-8730-8BE4331E7BD5}">
      <dsp:nvSpPr>
        <dsp:cNvPr id="0" name=""/>
        <dsp:cNvSpPr/>
      </dsp:nvSpPr>
      <dsp:spPr>
        <a:xfrm>
          <a:off x="14300" y="149167"/>
          <a:ext cx="3287193" cy="197231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Secara bahasa, etika berasal dari </a:t>
          </a:r>
          <a:r>
            <a:rPr lang="en-US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Yunani</a:t>
          </a:r>
          <a:r>
            <a:rPr lang="id-ID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“</a:t>
          </a:r>
          <a:r>
            <a:rPr lang="en-US" sz="2000" i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Ethos</a:t>
          </a: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” yang </a:t>
          </a:r>
          <a:r>
            <a:rPr lang="en-US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artinya</a:t>
          </a: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tempat</a:t>
          </a: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tinggal</a:t>
          </a: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yang </a:t>
          </a:r>
          <a:r>
            <a:rPr lang="en-US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biasa</a:t>
          </a:r>
          <a:r>
            <a:rPr lang="id-ID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</dsp:txBody>
      <dsp:txXfrm>
        <a:off x="14300" y="149167"/>
        <a:ext cx="3287193" cy="1972316"/>
      </dsp:txXfrm>
    </dsp:sp>
    <dsp:sp modelId="{8553E322-97C7-4A01-92BB-938D23797021}">
      <dsp:nvSpPr>
        <dsp:cNvPr id="0" name=""/>
        <dsp:cNvSpPr/>
      </dsp:nvSpPr>
      <dsp:spPr>
        <a:xfrm>
          <a:off x="7342942" y="1089606"/>
          <a:ext cx="72545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25454" y="45720"/>
              </a:lnTo>
            </a:path>
          </a:pathLst>
        </a:custGeom>
        <a:noFill/>
        <a:ln w="9525" cap="flat" cmpd="sng" algn="ctr">
          <a:solidFill>
            <a:schemeClr val="accent4">
              <a:hueOff val="794462"/>
              <a:satOff val="1384"/>
              <a:lumOff val="-1372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500" kern="1200"/>
        </a:p>
      </dsp:txBody>
      <dsp:txXfrm>
        <a:off x="7686768" y="1131542"/>
        <a:ext cx="37802" cy="7567"/>
      </dsp:txXfrm>
    </dsp:sp>
    <dsp:sp modelId="{30037091-8C1D-40B6-92C9-C4AF684CDE2E}">
      <dsp:nvSpPr>
        <dsp:cNvPr id="0" name=""/>
        <dsp:cNvSpPr/>
      </dsp:nvSpPr>
      <dsp:spPr>
        <a:xfrm>
          <a:off x="4057548" y="149167"/>
          <a:ext cx="3287193" cy="1972316"/>
        </a:xfrm>
        <a:prstGeom prst="rect">
          <a:avLst/>
        </a:prstGeom>
        <a:solidFill>
          <a:schemeClr val="accent4">
            <a:hueOff val="595846"/>
            <a:satOff val="1038"/>
            <a:lumOff val="-102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Secara</a:t>
          </a: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etimologis</a:t>
          </a: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etika</a:t>
          </a: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berarti</a:t>
          </a: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ilmu</a:t>
          </a: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tentang</a:t>
          </a: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segala</a:t>
          </a: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sesuatu</a:t>
          </a: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yang </a:t>
          </a:r>
          <a:r>
            <a:rPr lang="en-US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biasa</a:t>
          </a: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dilakukan</a:t>
          </a: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atau</a:t>
          </a: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ilmu</a:t>
          </a: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tentang</a:t>
          </a: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adat</a:t>
          </a: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kebiasaan</a:t>
          </a:r>
          <a:r>
            <a:rPr lang="id-ID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</dsp:txBody>
      <dsp:txXfrm>
        <a:off x="4057548" y="149167"/>
        <a:ext cx="3287193" cy="1972316"/>
      </dsp:txXfrm>
    </dsp:sp>
    <dsp:sp modelId="{F39AED0E-1469-4481-95F4-7F475B30E9C5}">
      <dsp:nvSpPr>
        <dsp:cNvPr id="0" name=""/>
        <dsp:cNvSpPr/>
      </dsp:nvSpPr>
      <dsp:spPr>
        <a:xfrm>
          <a:off x="1657896" y="2119684"/>
          <a:ext cx="8086497" cy="841338"/>
        </a:xfrm>
        <a:custGeom>
          <a:avLst/>
          <a:gdLst/>
          <a:ahLst/>
          <a:cxnLst/>
          <a:rect l="0" t="0" r="0" b="0"/>
          <a:pathLst>
            <a:path>
              <a:moveTo>
                <a:pt x="8086497" y="0"/>
              </a:moveTo>
              <a:lnTo>
                <a:pt x="8086497" y="437769"/>
              </a:lnTo>
              <a:lnTo>
                <a:pt x="0" y="437769"/>
              </a:lnTo>
              <a:lnTo>
                <a:pt x="0" y="841338"/>
              </a:lnTo>
            </a:path>
          </a:pathLst>
        </a:custGeom>
        <a:noFill/>
        <a:ln w="9525" cap="flat" cmpd="sng" algn="ctr">
          <a:solidFill>
            <a:schemeClr val="accent4">
              <a:hueOff val="1588923"/>
              <a:satOff val="2769"/>
              <a:lumOff val="-2745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500" kern="1200"/>
        </a:p>
      </dsp:txBody>
      <dsp:txXfrm>
        <a:off x="5497811" y="2536569"/>
        <a:ext cx="406668" cy="7567"/>
      </dsp:txXfrm>
    </dsp:sp>
    <dsp:sp modelId="{CE5EBB80-4027-4626-8D83-BB8154817BF5}">
      <dsp:nvSpPr>
        <dsp:cNvPr id="0" name=""/>
        <dsp:cNvSpPr/>
      </dsp:nvSpPr>
      <dsp:spPr>
        <a:xfrm>
          <a:off x="8100797" y="149167"/>
          <a:ext cx="3287193" cy="1972316"/>
        </a:xfrm>
        <a:prstGeom prst="rect">
          <a:avLst/>
        </a:prstGeom>
        <a:solidFill>
          <a:schemeClr val="bg1">
            <a:lumMod val="8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</a:t>
          </a:r>
          <a:r>
            <a:rPr lang="en-US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ada</a:t>
          </a: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umumnya</a:t>
          </a: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id-ID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etika </a:t>
          </a:r>
          <a:r>
            <a:rPr lang="en-US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dimengerti</a:t>
          </a: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sebagai</a:t>
          </a: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pemikiran</a:t>
          </a: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filosofis</a:t>
          </a: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mengenai</a:t>
          </a: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segala</a:t>
          </a: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sesuatu</a:t>
          </a: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yang </a:t>
          </a:r>
          <a:r>
            <a:rPr lang="en-US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dianggap</a:t>
          </a: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baik</a:t>
          </a: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atau</a:t>
          </a: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buruk</a:t>
          </a: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dalam</a:t>
          </a: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perilaku</a:t>
          </a: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manusia</a:t>
          </a: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id-ID" sz="2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100797" y="149167"/>
        <a:ext cx="3287193" cy="1972316"/>
      </dsp:txXfrm>
    </dsp:sp>
    <dsp:sp modelId="{52FFDC28-45C7-44D6-B130-800C79EA0965}">
      <dsp:nvSpPr>
        <dsp:cNvPr id="0" name=""/>
        <dsp:cNvSpPr/>
      </dsp:nvSpPr>
      <dsp:spPr>
        <a:xfrm>
          <a:off x="3299693" y="3933860"/>
          <a:ext cx="72545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25454" y="45720"/>
              </a:lnTo>
            </a:path>
          </a:pathLst>
        </a:custGeom>
        <a:noFill/>
        <a:ln w="9525" cap="flat" cmpd="sng" algn="ctr">
          <a:solidFill>
            <a:schemeClr val="accent4">
              <a:hueOff val="2383385"/>
              <a:satOff val="4153"/>
              <a:lumOff val="-4117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500" kern="1200"/>
        </a:p>
      </dsp:txBody>
      <dsp:txXfrm>
        <a:off x="3643519" y="3975796"/>
        <a:ext cx="37802" cy="7567"/>
      </dsp:txXfrm>
    </dsp:sp>
    <dsp:sp modelId="{5C7F5CC4-C595-4C59-BBC8-974299E082FC}">
      <dsp:nvSpPr>
        <dsp:cNvPr id="0" name=""/>
        <dsp:cNvSpPr/>
      </dsp:nvSpPr>
      <dsp:spPr>
        <a:xfrm>
          <a:off x="14300" y="2993422"/>
          <a:ext cx="3287193" cy="1972316"/>
        </a:xfrm>
        <a:prstGeom prst="rect">
          <a:avLst/>
        </a:prstGeom>
        <a:solidFill>
          <a:schemeClr val="bg2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Etika</a:t>
          </a: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selalu</a:t>
          </a: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terkait</a:t>
          </a: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dengan</a:t>
          </a: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masalah</a:t>
          </a: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nilai</a:t>
          </a: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sehingga</a:t>
          </a: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perbincangan</a:t>
          </a: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tentang</a:t>
          </a: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etika</a:t>
          </a: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pada</a:t>
          </a: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umumnya</a:t>
          </a: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membicarakan</a:t>
          </a: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tentang</a:t>
          </a: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masalah</a:t>
          </a: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nilai</a:t>
          </a: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(</a:t>
          </a:r>
          <a:r>
            <a:rPr lang="en-US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baik</a:t>
          </a: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atau</a:t>
          </a: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buruk</a:t>
          </a: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)</a:t>
          </a:r>
          <a:r>
            <a:rPr lang="id-ID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</dsp:txBody>
      <dsp:txXfrm>
        <a:off x="14300" y="2993422"/>
        <a:ext cx="3287193" cy="1972316"/>
      </dsp:txXfrm>
    </dsp:sp>
    <dsp:sp modelId="{CEAB94EE-17B6-44D2-911B-BA8161DEE70B}">
      <dsp:nvSpPr>
        <dsp:cNvPr id="0" name=""/>
        <dsp:cNvSpPr/>
      </dsp:nvSpPr>
      <dsp:spPr>
        <a:xfrm>
          <a:off x="4057548" y="2877538"/>
          <a:ext cx="3735600" cy="2204083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Nilai</a:t>
          </a: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sebagai</a:t>
          </a: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standar</a:t>
          </a: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fundamental </a:t>
          </a:r>
          <a:r>
            <a:rPr lang="en-US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diterapkan</a:t>
          </a: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seseorang</a:t>
          </a: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dalam</a:t>
          </a: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pergaulannya</a:t>
          </a: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dengan</a:t>
          </a: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orang lain </a:t>
          </a:r>
          <a:r>
            <a:rPr lang="en-US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sehingga</a:t>
          </a: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id-ID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suatu perbuatan dapat dikategorikan etis atau tidak. </a:t>
          </a:r>
        </a:p>
      </dsp:txBody>
      <dsp:txXfrm>
        <a:off x="4057548" y="2877538"/>
        <a:ext cx="3735600" cy="22040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5CA026-A810-4DA0-9B72-278A7CCF3A01}">
      <dsp:nvSpPr>
        <dsp:cNvPr id="0" name=""/>
        <dsp:cNvSpPr/>
      </dsp:nvSpPr>
      <dsp:spPr>
        <a:xfrm rot="5400000">
          <a:off x="433649" y="2657819"/>
          <a:ext cx="1290071" cy="2146649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4"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7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>
          <a:bevelT w="0" h="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044096A-A6B9-41E4-AA6D-BA787A6215DC}">
      <dsp:nvSpPr>
        <dsp:cNvPr id="0" name=""/>
        <dsp:cNvSpPr/>
      </dsp:nvSpPr>
      <dsp:spPr>
        <a:xfrm>
          <a:off x="218304" y="3299205"/>
          <a:ext cx="1938007" cy="16987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800" b="1" kern="1200" dirty="0"/>
            <a:t>Dekadensi Moral</a:t>
          </a:r>
        </a:p>
      </dsp:txBody>
      <dsp:txXfrm>
        <a:off x="218304" y="3299205"/>
        <a:ext cx="1938007" cy="1698777"/>
      </dsp:txXfrm>
    </dsp:sp>
    <dsp:sp modelId="{39C81207-491E-4ABF-8597-0D79D9B34DEA}">
      <dsp:nvSpPr>
        <dsp:cNvPr id="0" name=""/>
        <dsp:cNvSpPr/>
      </dsp:nvSpPr>
      <dsp:spPr>
        <a:xfrm>
          <a:off x="1790650" y="2499780"/>
          <a:ext cx="365661" cy="365661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4">
                <a:hueOff val="297923"/>
                <a:satOff val="519"/>
                <a:lumOff val="-515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4">
                <a:hueOff val="297923"/>
                <a:satOff val="519"/>
                <a:lumOff val="-515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4">
                <a:hueOff val="297923"/>
                <a:satOff val="519"/>
                <a:lumOff val="-515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 w="9525" cap="flat" cmpd="sng" algn="ctr">
          <a:solidFill>
            <a:schemeClr val="accent4">
              <a:hueOff val="297923"/>
              <a:satOff val="519"/>
              <a:lumOff val="-515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7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>
          <a:bevelT w="0" h="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B86A7C9-9BB3-45E9-BBE2-7C7DE08B7F53}">
      <dsp:nvSpPr>
        <dsp:cNvPr id="0" name=""/>
        <dsp:cNvSpPr/>
      </dsp:nvSpPr>
      <dsp:spPr>
        <a:xfrm rot="5400000">
          <a:off x="2806149" y="2070742"/>
          <a:ext cx="1290071" cy="2146649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4">
                <a:hueOff val="595846"/>
                <a:satOff val="1038"/>
                <a:lumOff val="-1029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4">
                <a:hueOff val="595846"/>
                <a:satOff val="1038"/>
                <a:lumOff val="-1029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4">
                <a:hueOff val="595846"/>
                <a:satOff val="1038"/>
                <a:lumOff val="-1029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 w="9525" cap="flat" cmpd="sng" algn="ctr">
          <a:solidFill>
            <a:schemeClr val="accent4">
              <a:hueOff val="595846"/>
              <a:satOff val="1038"/>
              <a:lumOff val="-1029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7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>
          <a:bevelT w="0" h="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04BBF4A-EA40-407A-B2C0-28EE1CD4C172}">
      <dsp:nvSpPr>
        <dsp:cNvPr id="0" name=""/>
        <dsp:cNvSpPr/>
      </dsp:nvSpPr>
      <dsp:spPr>
        <a:xfrm>
          <a:off x="2590804" y="2712128"/>
          <a:ext cx="1938007" cy="16987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600" b="1" kern="1200" dirty="0"/>
            <a:t>Korupsi yang merajalela</a:t>
          </a:r>
        </a:p>
      </dsp:txBody>
      <dsp:txXfrm>
        <a:off x="2590804" y="2712128"/>
        <a:ext cx="1938007" cy="1698777"/>
      </dsp:txXfrm>
    </dsp:sp>
    <dsp:sp modelId="{161D2C05-FC6E-44DE-B523-384EAF17BAE6}">
      <dsp:nvSpPr>
        <dsp:cNvPr id="0" name=""/>
        <dsp:cNvSpPr/>
      </dsp:nvSpPr>
      <dsp:spPr>
        <a:xfrm>
          <a:off x="4163150" y="1912703"/>
          <a:ext cx="365661" cy="365661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4">
                <a:hueOff val="893769"/>
                <a:satOff val="1557"/>
                <a:lumOff val="-1544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4">
                <a:hueOff val="893769"/>
                <a:satOff val="1557"/>
                <a:lumOff val="-1544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4">
                <a:hueOff val="893769"/>
                <a:satOff val="1557"/>
                <a:lumOff val="-1544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 w="9525" cap="flat" cmpd="sng" algn="ctr">
          <a:solidFill>
            <a:schemeClr val="accent4">
              <a:hueOff val="893769"/>
              <a:satOff val="1557"/>
              <a:lumOff val="-1544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7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>
          <a:bevelT w="0" h="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440C7EF-04A3-4620-9C58-1F34C1EC3CDC}">
      <dsp:nvSpPr>
        <dsp:cNvPr id="0" name=""/>
        <dsp:cNvSpPr/>
      </dsp:nvSpPr>
      <dsp:spPr>
        <a:xfrm rot="5400000">
          <a:off x="5178649" y="1483664"/>
          <a:ext cx="1290071" cy="2146649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4">
                <a:hueOff val="1191693"/>
                <a:satOff val="2076"/>
                <a:lumOff val="-2059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4">
                <a:hueOff val="1191693"/>
                <a:satOff val="2076"/>
                <a:lumOff val="-2059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4">
                <a:hueOff val="1191693"/>
                <a:satOff val="2076"/>
                <a:lumOff val="-2059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 w="9525" cap="flat" cmpd="sng" algn="ctr">
          <a:solidFill>
            <a:schemeClr val="accent4">
              <a:hueOff val="1191693"/>
              <a:satOff val="2076"/>
              <a:lumOff val="-2059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7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>
          <a:bevelT w="0" h="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0310374-4F30-442B-826A-F310046900E5}">
      <dsp:nvSpPr>
        <dsp:cNvPr id="0" name=""/>
        <dsp:cNvSpPr/>
      </dsp:nvSpPr>
      <dsp:spPr>
        <a:xfrm>
          <a:off x="4963304" y="2125050"/>
          <a:ext cx="1938007" cy="16987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900" b="1" kern="1200" dirty="0"/>
            <a:t>Kurangnya kontribusi dalam pembangunan</a:t>
          </a:r>
        </a:p>
      </dsp:txBody>
      <dsp:txXfrm>
        <a:off x="4963304" y="2125050"/>
        <a:ext cx="1938007" cy="1698777"/>
      </dsp:txXfrm>
    </dsp:sp>
    <dsp:sp modelId="{985940DE-D069-4743-813E-E9FBDCA4686A}">
      <dsp:nvSpPr>
        <dsp:cNvPr id="0" name=""/>
        <dsp:cNvSpPr/>
      </dsp:nvSpPr>
      <dsp:spPr>
        <a:xfrm>
          <a:off x="6535650" y="1325626"/>
          <a:ext cx="365661" cy="365661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4">
                <a:hueOff val="1489616"/>
                <a:satOff val="2596"/>
                <a:lumOff val="-2573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4">
                <a:hueOff val="1489616"/>
                <a:satOff val="2596"/>
                <a:lumOff val="-2573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4">
                <a:hueOff val="1489616"/>
                <a:satOff val="2596"/>
                <a:lumOff val="-2573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 w="9525" cap="flat" cmpd="sng" algn="ctr">
          <a:solidFill>
            <a:schemeClr val="accent4">
              <a:hueOff val="1489616"/>
              <a:satOff val="2596"/>
              <a:lumOff val="-2573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7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>
          <a:bevelT w="0" h="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ED1C5C8-003F-4FC0-8713-F76E43298D5D}">
      <dsp:nvSpPr>
        <dsp:cNvPr id="0" name=""/>
        <dsp:cNvSpPr/>
      </dsp:nvSpPr>
      <dsp:spPr>
        <a:xfrm rot="5400000">
          <a:off x="7551149" y="896587"/>
          <a:ext cx="1290071" cy="2146649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4">
                <a:hueOff val="1787539"/>
                <a:satOff val="3115"/>
                <a:lumOff val="-3088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4">
                <a:hueOff val="1787539"/>
                <a:satOff val="3115"/>
                <a:lumOff val="-3088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4">
                <a:hueOff val="1787539"/>
                <a:satOff val="3115"/>
                <a:lumOff val="-3088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 w="9525" cap="flat" cmpd="sng" algn="ctr">
          <a:solidFill>
            <a:schemeClr val="accent4">
              <a:hueOff val="1787539"/>
              <a:satOff val="3115"/>
              <a:lumOff val="-3088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7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>
          <a:bevelT w="0" h="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285ECF1-52C0-475A-8FD1-2E1689AE347D}">
      <dsp:nvSpPr>
        <dsp:cNvPr id="0" name=""/>
        <dsp:cNvSpPr/>
      </dsp:nvSpPr>
      <dsp:spPr>
        <a:xfrm>
          <a:off x="7335804" y="1537973"/>
          <a:ext cx="1938007" cy="16987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900" b="1" kern="1200" dirty="0"/>
            <a:t>Pelanggaran hak-hak asasi manusia</a:t>
          </a:r>
        </a:p>
      </dsp:txBody>
      <dsp:txXfrm>
        <a:off x="7335804" y="1537973"/>
        <a:ext cx="1938007" cy="1698777"/>
      </dsp:txXfrm>
    </dsp:sp>
    <dsp:sp modelId="{087282DA-D27E-4A96-85DD-837E0E25A453}">
      <dsp:nvSpPr>
        <dsp:cNvPr id="0" name=""/>
        <dsp:cNvSpPr/>
      </dsp:nvSpPr>
      <dsp:spPr>
        <a:xfrm>
          <a:off x="8908150" y="738548"/>
          <a:ext cx="365661" cy="365661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4">
                <a:hueOff val="2085462"/>
                <a:satOff val="3634"/>
                <a:lumOff val="-3602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4">
                <a:hueOff val="2085462"/>
                <a:satOff val="3634"/>
                <a:lumOff val="-3602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4">
                <a:hueOff val="2085462"/>
                <a:satOff val="3634"/>
                <a:lumOff val="-3602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 w="9525" cap="flat" cmpd="sng" algn="ctr">
          <a:solidFill>
            <a:schemeClr val="accent4">
              <a:hueOff val="2085462"/>
              <a:satOff val="3634"/>
              <a:lumOff val="-3602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7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>
          <a:bevelT w="0" h="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06B8806-1F48-479B-A4AF-6DAD5E03BA02}">
      <dsp:nvSpPr>
        <dsp:cNvPr id="0" name=""/>
        <dsp:cNvSpPr/>
      </dsp:nvSpPr>
      <dsp:spPr>
        <a:xfrm rot="5400000">
          <a:off x="9923649" y="309509"/>
          <a:ext cx="1290071" cy="2146649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4">
                <a:hueOff val="2383385"/>
                <a:satOff val="4153"/>
                <a:lumOff val="-4117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4">
                <a:hueOff val="2383385"/>
                <a:satOff val="4153"/>
                <a:lumOff val="-4117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4">
                <a:hueOff val="2383385"/>
                <a:satOff val="4153"/>
                <a:lumOff val="-4117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 w="9525" cap="flat" cmpd="sng" algn="ctr">
          <a:solidFill>
            <a:schemeClr val="accent4">
              <a:hueOff val="2383385"/>
              <a:satOff val="4153"/>
              <a:lumOff val="-4117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7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>
          <a:bevelT w="0" h="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F4C8AF8-3199-4F59-B7AA-B12E448DEB43}">
      <dsp:nvSpPr>
        <dsp:cNvPr id="0" name=""/>
        <dsp:cNvSpPr/>
      </dsp:nvSpPr>
      <dsp:spPr>
        <a:xfrm>
          <a:off x="9708304" y="950895"/>
          <a:ext cx="1938007" cy="16987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800" b="1" kern="1200" dirty="0"/>
            <a:t>Kerusakan Lingkungan</a:t>
          </a:r>
        </a:p>
      </dsp:txBody>
      <dsp:txXfrm>
        <a:off x="9708304" y="950895"/>
        <a:ext cx="1938007" cy="169877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7B2E89-F048-4FCF-80E3-3B10C8FAA027}">
      <dsp:nvSpPr>
        <dsp:cNvPr id="0" name=""/>
        <dsp:cNvSpPr/>
      </dsp:nvSpPr>
      <dsp:spPr>
        <a:xfrm>
          <a:off x="3059899" y="0"/>
          <a:ext cx="7868686" cy="4917929"/>
        </a:xfrm>
        <a:prstGeom prst="swooshArrow">
          <a:avLst>
            <a:gd name="adj1" fmla="val 25000"/>
            <a:gd name="adj2" fmla="val 25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18BC26-471F-4362-9E85-E5BBB39C0527}">
      <dsp:nvSpPr>
        <dsp:cNvPr id="0" name=""/>
        <dsp:cNvSpPr/>
      </dsp:nvSpPr>
      <dsp:spPr>
        <a:xfrm>
          <a:off x="2870034" y="3311227"/>
          <a:ext cx="204585" cy="20458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CA53E6-95D4-4E35-B423-A85CD98478C6}">
      <dsp:nvSpPr>
        <dsp:cNvPr id="0" name=""/>
        <dsp:cNvSpPr/>
      </dsp:nvSpPr>
      <dsp:spPr>
        <a:xfrm>
          <a:off x="3140870" y="3223619"/>
          <a:ext cx="2280351" cy="14212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406" tIns="0" rIns="0" bIns="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700" kern="1200" dirty="0"/>
            <a:t>Orde Lama </a:t>
          </a:r>
        </a:p>
      </dsp:txBody>
      <dsp:txXfrm>
        <a:off x="3140870" y="3223619"/>
        <a:ext cx="2280351" cy="1421281"/>
      </dsp:txXfrm>
    </dsp:sp>
    <dsp:sp modelId="{180A8159-0A0A-4885-AA2A-9DFA4CD20CF2}">
      <dsp:nvSpPr>
        <dsp:cNvPr id="0" name=""/>
        <dsp:cNvSpPr/>
      </dsp:nvSpPr>
      <dsp:spPr>
        <a:xfrm>
          <a:off x="4468079" y="2057661"/>
          <a:ext cx="369828" cy="36982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276B45-72C4-47A4-BA45-E2F79C742F6E}">
      <dsp:nvSpPr>
        <dsp:cNvPr id="0" name=""/>
        <dsp:cNvSpPr/>
      </dsp:nvSpPr>
      <dsp:spPr>
        <a:xfrm>
          <a:off x="4886391" y="2022367"/>
          <a:ext cx="1888484" cy="26753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5964" tIns="0" rIns="0" bIns="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700" kern="1200" dirty="0"/>
            <a:t>Orde Baru</a:t>
          </a:r>
        </a:p>
      </dsp:txBody>
      <dsp:txXfrm>
        <a:off x="4886391" y="2022367"/>
        <a:ext cx="1888484" cy="2675353"/>
      </dsp:txXfrm>
    </dsp:sp>
    <dsp:sp modelId="{B3732CF5-61CD-47A2-A5CC-9C52973FD5BE}">
      <dsp:nvSpPr>
        <dsp:cNvPr id="0" name=""/>
        <dsp:cNvSpPr/>
      </dsp:nvSpPr>
      <dsp:spPr>
        <a:xfrm>
          <a:off x="6861515" y="623021"/>
          <a:ext cx="511464" cy="51146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2E8D30-DADF-47A5-B2A7-BAD4BB069D89}">
      <dsp:nvSpPr>
        <dsp:cNvPr id="0" name=""/>
        <dsp:cNvSpPr/>
      </dsp:nvSpPr>
      <dsp:spPr>
        <a:xfrm>
          <a:off x="7380494" y="516313"/>
          <a:ext cx="1888484" cy="3417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1015" tIns="0" rIns="0" bIns="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700" kern="1200" dirty="0"/>
            <a:t>Era Reformasi</a:t>
          </a:r>
        </a:p>
      </dsp:txBody>
      <dsp:txXfrm>
        <a:off x="7380494" y="516313"/>
        <a:ext cx="1888484" cy="341796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39FDA3-1E33-4FAD-9C8D-5B0D9CB6BE63}">
      <dsp:nvSpPr>
        <dsp:cNvPr id="0" name=""/>
        <dsp:cNvSpPr/>
      </dsp:nvSpPr>
      <dsp:spPr>
        <a:xfrm>
          <a:off x="0" y="0"/>
          <a:ext cx="1459366" cy="542770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kern="1200" dirty="0">
              <a:solidFill>
                <a:schemeClr val="tx1"/>
              </a:solidFill>
            </a:rPr>
            <a:t>K</a:t>
          </a:r>
          <a:r>
            <a:rPr lang="en-US" sz="1400" kern="1200" dirty="0" err="1">
              <a:solidFill>
                <a:schemeClr val="tx1"/>
              </a:solidFill>
            </a:rPr>
            <a:t>eyakinan</a:t>
          </a:r>
          <a:r>
            <a:rPr lang="en-US" sz="1400" kern="1200" dirty="0">
              <a:solidFill>
                <a:schemeClr val="tx1"/>
              </a:solidFill>
            </a:rPr>
            <a:t> </a:t>
          </a:r>
          <a:r>
            <a:rPr lang="en-US" sz="1400" kern="1200" dirty="0" err="1">
              <a:solidFill>
                <a:schemeClr val="tx1"/>
              </a:solidFill>
            </a:rPr>
            <a:t>bangsa</a:t>
          </a:r>
          <a:r>
            <a:rPr lang="en-US" sz="1400" kern="1200" dirty="0">
              <a:solidFill>
                <a:schemeClr val="tx1"/>
              </a:solidFill>
            </a:rPr>
            <a:t> Indonesia </a:t>
          </a:r>
          <a:r>
            <a:rPr lang="en-US" sz="1400" kern="1200" dirty="0" err="1">
              <a:solidFill>
                <a:schemeClr val="tx1"/>
              </a:solidFill>
            </a:rPr>
            <a:t>bahwa</a:t>
          </a:r>
          <a:r>
            <a:rPr lang="en-US" sz="1400" kern="1200" dirty="0">
              <a:solidFill>
                <a:schemeClr val="tx1"/>
              </a:solidFill>
            </a:rPr>
            <a:t> </a:t>
          </a:r>
          <a:r>
            <a:rPr lang="en-US" sz="1400" kern="1200" dirty="0" err="1">
              <a:solidFill>
                <a:schemeClr val="tx1"/>
              </a:solidFill>
            </a:rPr>
            <a:t>Tuhan</a:t>
          </a:r>
          <a:r>
            <a:rPr lang="en-US" sz="1400" kern="1200" dirty="0">
              <a:solidFill>
                <a:schemeClr val="tx1"/>
              </a:solidFill>
            </a:rPr>
            <a:t> </a:t>
          </a:r>
          <a:r>
            <a:rPr lang="en-US" sz="1400" kern="1200" dirty="0" err="1">
              <a:solidFill>
                <a:schemeClr val="tx1"/>
              </a:solidFill>
            </a:rPr>
            <a:t>sebagai</a:t>
          </a:r>
          <a:r>
            <a:rPr lang="en-US" sz="1400" kern="1200" dirty="0">
              <a:solidFill>
                <a:schemeClr val="tx1"/>
              </a:solidFill>
            </a:rPr>
            <a:t> </a:t>
          </a:r>
          <a:r>
            <a:rPr lang="en-US" sz="1400" kern="1200" dirty="0" err="1">
              <a:solidFill>
                <a:schemeClr val="tx1"/>
              </a:solidFill>
            </a:rPr>
            <a:t>penjamin</a:t>
          </a:r>
          <a:r>
            <a:rPr lang="en-US" sz="1400" kern="1200" dirty="0">
              <a:solidFill>
                <a:schemeClr val="tx1"/>
              </a:solidFill>
            </a:rPr>
            <a:t> </a:t>
          </a:r>
          <a:r>
            <a:rPr lang="en-US" sz="1400" kern="1200" dirty="0" err="1">
              <a:solidFill>
                <a:schemeClr val="tx1"/>
              </a:solidFill>
            </a:rPr>
            <a:t>prinsip-prinsip</a:t>
          </a:r>
          <a:r>
            <a:rPr lang="en-US" sz="1400" kern="1200" dirty="0">
              <a:solidFill>
                <a:schemeClr val="tx1"/>
              </a:solidFill>
            </a:rPr>
            <a:t> moral.</a:t>
          </a:r>
          <a:endParaRPr lang="id-ID" sz="1400" kern="1200" dirty="0">
            <a:solidFill>
              <a:schemeClr val="tx1"/>
            </a:solidFill>
          </a:endParaRPr>
        </a:p>
      </dsp:txBody>
      <dsp:txXfrm>
        <a:off x="0" y="2171083"/>
        <a:ext cx="1459366" cy="2171083"/>
      </dsp:txXfrm>
    </dsp:sp>
    <dsp:sp modelId="{F30B23D1-88AF-4CB5-B40E-0FB4D08EC321}">
      <dsp:nvSpPr>
        <dsp:cNvPr id="0" name=""/>
        <dsp:cNvSpPr/>
      </dsp:nvSpPr>
      <dsp:spPr>
        <a:xfrm>
          <a:off x="0" y="308365"/>
          <a:ext cx="1371804" cy="1807426"/>
        </a:xfrm>
        <a:prstGeom prst="ellipse">
          <a:avLst/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t="-5000" r="-5000" b="-7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04E447-C77E-4E82-A6FD-601F49E8CDB1}">
      <dsp:nvSpPr>
        <dsp:cNvPr id="0" name=""/>
        <dsp:cNvSpPr/>
      </dsp:nvSpPr>
      <dsp:spPr>
        <a:xfrm>
          <a:off x="1503146" y="0"/>
          <a:ext cx="1459366" cy="5427708"/>
        </a:xfrm>
        <a:prstGeom prst="roundRect">
          <a:avLst>
            <a:gd name="adj" fmla="val 10000"/>
          </a:avLst>
        </a:prstGeom>
        <a:solidFill>
          <a:schemeClr val="accent2">
            <a:hueOff val="632483"/>
            <a:satOff val="-11966"/>
            <a:lumOff val="-83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kern="1200" dirty="0">
              <a:solidFill>
                <a:schemeClr val="tx1"/>
              </a:solidFill>
            </a:rPr>
            <a:t>T</a:t>
          </a:r>
          <a:r>
            <a:rPr lang="en-US" sz="1600" kern="1200" dirty="0" err="1">
              <a:solidFill>
                <a:schemeClr val="tx1"/>
              </a:solidFill>
            </a:rPr>
            <a:t>indakan</a:t>
          </a:r>
          <a:r>
            <a:rPr lang="en-US" sz="1600" kern="1200" dirty="0">
              <a:solidFill>
                <a:schemeClr val="tx1"/>
              </a:solidFill>
            </a:rPr>
            <a:t> </a:t>
          </a:r>
          <a:r>
            <a:rPr lang="en-US" sz="1600" kern="1200" dirty="0" err="1">
              <a:solidFill>
                <a:schemeClr val="tx1"/>
              </a:solidFill>
            </a:rPr>
            <a:t>manusia</a:t>
          </a:r>
          <a:r>
            <a:rPr lang="en-US" sz="1600" kern="1200" dirty="0">
              <a:solidFill>
                <a:schemeClr val="tx1"/>
              </a:solidFill>
            </a:rPr>
            <a:t> yang </a:t>
          </a:r>
          <a:r>
            <a:rPr lang="en-US" sz="1600" kern="1200" dirty="0" err="1">
              <a:solidFill>
                <a:schemeClr val="tx1"/>
              </a:solidFill>
            </a:rPr>
            <a:t>mengandung</a:t>
          </a:r>
          <a:r>
            <a:rPr lang="en-US" sz="1600" kern="1200" dirty="0">
              <a:solidFill>
                <a:schemeClr val="tx1"/>
              </a:solidFill>
            </a:rPr>
            <a:t> </a:t>
          </a:r>
          <a:r>
            <a:rPr lang="en-US" sz="1600" kern="1200" dirty="0" err="1">
              <a:solidFill>
                <a:schemeClr val="tx1"/>
              </a:solidFill>
            </a:rPr>
            <a:t>implikasi</a:t>
          </a:r>
          <a:r>
            <a:rPr lang="en-US" sz="1600" kern="1200" dirty="0">
              <a:solidFill>
                <a:schemeClr val="tx1"/>
              </a:solidFill>
            </a:rPr>
            <a:t> </a:t>
          </a:r>
          <a:r>
            <a:rPr lang="en-US" sz="1600" kern="1200" dirty="0" err="1">
              <a:solidFill>
                <a:schemeClr val="tx1"/>
              </a:solidFill>
            </a:rPr>
            <a:t>dan</a:t>
          </a:r>
          <a:r>
            <a:rPr lang="en-US" sz="1600" kern="1200" dirty="0">
              <a:solidFill>
                <a:schemeClr val="tx1"/>
              </a:solidFill>
            </a:rPr>
            <a:t> </a:t>
          </a:r>
          <a:r>
            <a:rPr lang="en-US" sz="1600" kern="1200" dirty="0" err="1">
              <a:solidFill>
                <a:schemeClr val="tx1"/>
              </a:solidFill>
            </a:rPr>
            <a:t>konsekuensi</a:t>
          </a:r>
          <a:r>
            <a:rPr lang="en-US" sz="1600" kern="1200" dirty="0">
              <a:solidFill>
                <a:schemeClr val="tx1"/>
              </a:solidFill>
            </a:rPr>
            <a:t> moral</a:t>
          </a:r>
          <a:r>
            <a:rPr lang="id-ID" sz="1600" kern="1200" dirty="0">
              <a:solidFill>
                <a:schemeClr val="tx1"/>
              </a:solidFill>
            </a:rPr>
            <a:t>.</a:t>
          </a:r>
        </a:p>
      </dsp:txBody>
      <dsp:txXfrm>
        <a:off x="1503146" y="2171083"/>
        <a:ext cx="1459366" cy="2171083"/>
      </dsp:txXfrm>
    </dsp:sp>
    <dsp:sp modelId="{7122F51E-B6CC-451F-B991-DECFAAFE2F8C}">
      <dsp:nvSpPr>
        <dsp:cNvPr id="0" name=""/>
        <dsp:cNvSpPr/>
      </dsp:nvSpPr>
      <dsp:spPr>
        <a:xfrm>
          <a:off x="1546927" y="325662"/>
          <a:ext cx="1371804" cy="1807426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811334-E6C3-451E-9D07-F47C2F52AAA1}">
      <dsp:nvSpPr>
        <dsp:cNvPr id="0" name=""/>
        <dsp:cNvSpPr/>
      </dsp:nvSpPr>
      <dsp:spPr>
        <a:xfrm>
          <a:off x="3006293" y="0"/>
          <a:ext cx="1459366" cy="5427708"/>
        </a:xfrm>
        <a:prstGeom prst="roundRect">
          <a:avLst>
            <a:gd name="adj" fmla="val 10000"/>
          </a:avLst>
        </a:prstGeom>
        <a:solidFill>
          <a:schemeClr val="accent2">
            <a:hueOff val="1264967"/>
            <a:satOff val="-23931"/>
            <a:lumOff val="-166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kern="1200" dirty="0">
              <a:solidFill>
                <a:schemeClr val="tx1"/>
              </a:solidFill>
            </a:rPr>
            <a:t>M</a:t>
          </a:r>
          <a:r>
            <a:rPr lang="en-US" sz="1600" kern="1200" dirty="0" err="1">
              <a:solidFill>
                <a:schemeClr val="tx1"/>
              </a:solidFill>
            </a:rPr>
            <a:t>ementingkan</a:t>
          </a:r>
          <a:r>
            <a:rPr lang="en-US" sz="1600" kern="1200" dirty="0">
              <a:solidFill>
                <a:schemeClr val="tx1"/>
              </a:solidFill>
            </a:rPr>
            <a:t> </a:t>
          </a:r>
          <a:r>
            <a:rPr lang="en-US" sz="1600" kern="1200" dirty="0" err="1">
              <a:solidFill>
                <a:schemeClr val="tx1"/>
              </a:solidFill>
            </a:rPr>
            <a:t>masalah</a:t>
          </a:r>
          <a:r>
            <a:rPr lang="en-US" sz="1600" kern="1200" dirty="0">
              <a:solidFill>
                <a:schemeClr val="tx1"/>
              </a:solidFill>
            </a:rPr>
            <a:t> </a:t>
          </a:r>
          <a:r>
            <a:rPr lang="en-US" sz="1600" kern="1200" dirty="0" err="1">
              <a:solidFill>
                <a:schemeClr val="tx1"/>
              </a:solidFill>
            </a:rPr>
            <a:t>bangsa</a:t>
          </a:r>
          <a:r>
            <a:rPr lang="en-US" sz="1600" kern="1200" dirty="0">
              <a:solidFill>
                <a:schemeClr val="tx1"/>
              </a:solidFill>
            </a:rPr>
            <a:t> di </a:t>
          </a:r>
          <a:r>
            <a:rPr lang="en-US" sz="1600" kern="1200" dirty="0" err="1">
              <a:solidFill>
                <a:schemeClr val="tx1"/>
              </a:solidFill>
            </a:rPr>
            <a:t>atas</a:t>
          </a:r>
          <a:r>
            <a:rPr lang="en-US" sz="1600" kern="1200" dirty="0">
              <a:solidFill>
                <a:schemeClr val="tx1"/>
              </a:solidFill>
            </a:rPr>
            <a:t> </a:t>
          </a:r>
          <a:r>
            <a:rPr lang="en-US" sz="1600" kern="1200" dirty="0" err="1">
              <a:solidFill>
                <a:schemeClr val="tx1"/>
              </a:solidFill>
            </a:rPr>
            <a:t>kepentingan</a:t>
          </a:r>
          <a:r>
            <a:rPr lang="en-US" sz="1600" kern="1200" dirty="0">
              <a:solidFill>
                <a:schemeClr val="tx1"/>
              </a:solidFill>
            </a:rPr>
            <a:t> </a:t>
          </a:r>
          <a:r>
            <a:rPr lang="en-US" sz="1600" kern="1200" dirty="0" err="1">
              <a:solidFill>
                <a:schemeClr val="tx1"/>
              </a:solidFill>
            </a:rPr>
            <a:t>individu</a:t>
          </a:r>
          <a:r>
            <a:rPr lang="en-US" sz="1600" kern="1200" dirty="0">
              <a:solidFill>
                <a:schemeClr val="tx1"/>
              </a:solidFill>
            </a:rPr>
            <a:t> </a:t>
          </a:r>
          <a:r>
            <a:rPr lang="en-US" sz="1600" kern="1200" dirty="0" err="1">
              <a:solidFill>
                <a:schemeClr val="tx1"/>
              </a:solidFill>
            </a:rPr>
            <a:t>atau</a:t>
          </a:r>
          <a:r>
            <a:rPr lang="en-US" sz="1600" kern="1200" dirty="0">
              <a:solidFill>
                <a:schemeClr val="tx1"/>
              </a:solidFill>
            </a:rPr>
            <a:t> </a:t>
          </a:r>
          <a:r>
            <a:rPr lang="en-US" sz="1600" kern="1200" dirty="0" err="1">
              <a:solidFill>
                <a:schemeClr val="tx1"/>
              </a:solidFill>
            </a:rPr>
            <a:t>kelompok</a:t>
          </a:r>
          <a:r>
            <a:rPr lang="en-US" sz="1600" kern="1200" dirty="0">
              <a:solidFill>
                <a:schemeClr val="tx1"/>
              </a:solidFill>
            </a:rPr>
            <a:t>.</a:t>
          </a:r>
          <a:endParaRPr lang="id-ID" sz="1600" kern="1200" dirty="0">
            <a:solidFill>
              <a:schemeClr val="tx1"/>
            </a:solidFill>
          </a:endParaRPr>
        </a:p>
      </dsp:txBody>
      <dsp:txXfrm>
        <a:off x="3006293" y="2171083"/>
        <a:ext cx="1459366" cy="2171083"/>
      </dsp:txXfrm>
    </dsp:sp>
    <dsp:sp modelId="{9CD27686-3991-47A8-A3CD-F1DF1D033224}">
      <dsp:nvSpPr>
        <dsp:cNvPr id="0" name=""/>
        <dsp:cNvSpPr/>
      </dsp:nvSpPr>
      <dsp:spPr>
        <a:xfrm>
          <a:off x="3050074" y="325662"/>
          <a:ext cx="1371804" cy="1807426"/>
        </a:xfrm>
        <a:prstGeom prst="ellipse">
          <a:avLst/>
        </a:prstGeom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t="-3000" r="-3000" b="-3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D510DE-EC13-4FCE-BC5F-59AA62A31D25}">
      <dsp:nvSpPr>
        <dsp:cNvPr id="0" name=""/>
        <dsp:cNvSpPr/>
      </dsp:nvSpPr>
      <dsp:spPr>
        <a:xfrm>
          <a:off x="4509440" y="0"/>
          <a:ext cx="1459366" cy="5427708"/>
        </a:xfrm>
        <a:prstGeom prst="roundRect">
          <a:avLst>
            <a:gd name="adj" fmla="val 10000"/>
          </a:avLst>
        </a:prstGeom>
        <a:solidFill>
          <a:schemeClr val="accent2">
            <a:hueOff val="1897450"/>
            <a:satOff val="-35897"/>
            <a:lumOff val="-250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kern="1200" dirty="0">
              <a:solidFill>
                <a:schemeClr val="tx1"/>
              </a:solidFill>
            </a:rPr>
            <a:t>P</a:t>
          </a:r>
          <a:r>
            <a:rPr lang="en-US" sz="1600" kern="1200" dirty="0" err="1">
              <a:solidFill>
                <a:schemeClr val="tx1"/>
              </a:solidFill>
            </a:rPr>
            <a:t>rinsip</a:t>
          </a:r>
          <a:r>
            <a:rPr lang="en-US" sz="1600" kern="1200" dirty="0">
              <a:solidFill>
                <a:schemeClr val="tx1"/>
              </a:solidFill>
            </a:rPr>
            <a:t> </a:t>
          </a:r>
          <a:r>
            <a:rPr lang="en-US" sz="1600" kern="1200" dirty="0" err="1">
              <a:solidFill>
                <a:schemeClr val="tx1"/>
              </a:solidFill>
            </a:rPr>
            <a:t>musyawarah</a:t>
          </a:r>
          <a:r>
            <a:rPr lang="en-US" sz="1600" kern="1200" dirty="0">
              <a:solidFill>
                <a:schemeClr val="tx1"/>
              </a:solidFill>
            </a:rPr>
            <a:t> </a:t>
          </a:r>
          <a:r>
            <a:rPr lang="en-US" sz="1600" kern="1200" dirty="0" err="1">
              <a:solidFill>
                <a:schemeClr val="tx1"/>
              </a:solidFill>
            </a:rPr>
            <a:t>untuk</a:t>
          </a:r>
          <a:r>
            <a:rPr lang="en-US" sz="1600" kern="1200" dirty="0">
              <a:solidFill>
                <a:schemeClr val="tx1"/>
              </a:solidFill>
            </a:rPr>
            <a:t> </a:t>
          </a:r>
          <a:r>
            <a:rPr lang="en-US" sz="1600" kern="1200" dirty="0" err="1">
              <a:solidFill>
                <a:schemeClr val="tx1"/>
              </a:solidFill>
            </a:rPr>
            <a:t>mufakat</a:t>
          </a:r>
          <a:r>
            <a:rPr lang="en-US" sz="1600" kern="1200" dirty="0">
              <a:solidFill>
                <a:schemeClr val="tx1"/>
              </a:solidFill>
            </a:rPr>
            <a:t>. </a:t>
          </a:r>
          <a:endParaRPr lang="id-ID" sz="1600" kern="1200" dirty="0">
            <a:solidFill>
              <a:schemeClr val="tx1"/>
            </a:solidFill>
          </a:endParaRPr>
        </a:p>
      </dsp:txBody>
      <dsp:txXfrm>
        <a:off x="4509440" y="2171083"/>
        <a:ext cx="1459366" cy="2171083"/>
      </dsp:txXfrm>
    </dsp:sp>
    <dsp:sp modelId="{D6C8E92C-A43A-4B4F-A98D-EEFF0876CFB2}">
      <dsp:nvSpPr>
        <dsp:cNvPr id="0" name=""/>
        <dsp:cNvSpPr/>
      </dsp:nvSpPr>
      <dsp:spPr>
        <a:xfrm>
          <a:off x="4553221" y="325662"/>
          <a:ext cx="1371804" cy="1807426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63E37C-149A-4684-BA56-AC96335FD04B}">
      <dsp:nvSpPr>
        <dsp:cNvPr id="0" name=""/>
        <dsp:cNvSpPr/>
      </dsp:nvSpPr>
      <dsp:spPr>
        <a:xfrm>
          <a:off x="6012587" y="0"/>
          <a:ext cx="1459366" cy="5427708"/>
        </a:xfrm>
        <a:prstGeom prst="roundRect">
          <a:avLst>
            <a:gd name="adj" fmla="val 10000"/>
          </a:avLst>
        </a:prstGeom>
        <a:solidFill>
          <a:schemeClr val="accent2">
            <a:hueOff val="2529934"/>
            <a:satOff val="-47862"/>
            <a:lumOff val="-333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kern="1200" dirty="0">
              <a:solidFill>
                <a:schemeClr val="tx1"/>
              </a:solidFill>
            </a:rPr>
            <a:t>M</a:t>
          </a:r>
          <a:r>
            <a:rPr lang="en-US" sz="1600" kern="1200" dirty="0" err="1">
              <a:solidFill>
                <a:schemeClr val="tx1"/>
              </a:solidFill>
            </a:rPr>
            <a:t>enonjolkan</a:t>
          </a:r>
          <a:r>
            <a:rPr lang="en-US" sz="1600" kern="1200" dirty="0">
              <a:solidFill>
                <a:schemeClr val="tx1"/>
              </a:solidFill>
            </a:rPr>
            <a:t> </a:t>
          </a:r>
          <a:r>
            <a:rPr lang="en-US" sz="1600" kern="1200" dirty="0" err="1">
              <a:solidFill>
                <a:schemeClr val="tx1"/>
              </a:solidFill>
            </a:rPr>
            <a:t>keutamaan</a:t>
          </a:r>
          <a:r>
            <a:rPr lang="en-US" sz="1600" kern="1200" dirty="0">
              <a:solidFill>
                <a:schemeClr val="tx1"/>
              </a:solidFill>
            </a:rPr>
            <a:t> (</a:t>
          </a:r>
          <a:r>
            <a:rPr lang="en-US" sz="1600" i="1" kern="1200" dirty="0">
              <a:solidFill>
                <a:schemeClr val="tx1"/>
              </a:solidFill>
            </a:rPr>
            <a:t>virtue ethics) </a:t>
          </a:r>
          <a:r>
            <a:rPr lang="en-US" sz="1600" kern="1200" dirty="0">
              <a:solidFill>
                <a:schemeClr val="tx1"/>
              </a:solidFill>
            </a:rPr>
            <a:t>yang </a:t>
          </a:r>
          <a:r>
            <a:rPr lang="en-US" sz="1600" kern="1200" dirty="0" err="1">
              <a:solidFill>
                <a:schemeClr val="tx1"/>
              </a:solidFill>
            </a:rPr>
            <a:t>terkandung</a:t>
          </a:r>
          <a:r>
            <a:rPr lang="en-US" sz="1600" kern="1200" dirty="0">
              <a:solidFill>
                <a:schemeClr val="tx1"/>
              </a:solidFill>
            </a:rPr>
            <a:t> </a:t>
          </a:r>
          <a:r>
            <a:rPr lang="en-US" sz="1600" kern="1200" dirty="0" err="1">
              <a:solidFill>
                <a:schemeClr val="tx1"/>
              </a:solidFill>
            </a:rPr>
            <a:t>dalam</a:t>
          </a:r>
          <a:r>
            <a:rPr lang="en-US" sz="1600" kern="1200" dirty="0">
              <a:solidFill>
                <a:schemeClr val="tx1"/>
              </a:solidFill>
            </a:rPr>
            <a:t> </a:t>
          </a:r>
          <a:r>
            <a:rPr lang="en-US" sz="1600" kern="1200" dirty="0" err="1">
              <a:solidFill>
                <a:schemeClr val="tx1"/>
              </a:solidFill>
            </a:rPr>
            <a:t>nilai</a:t>
          </a:r>
          <a:r>
            <a:rPr lang="en-US" sz="1600" kern="1200" dirty="0">
              <a:solidFill>
                <a:schemeClr val="tx1"/>
              </a:solidFill>
            </a:rPr>
            <a:t> </a:t>
          </a:r>
          <a:r>
            <a:rPr lang="en-US" sz="1600" kern="1200" dirty="0" err="1">
              <a:solidFill>
                <a:schemeClr val="tx1"/>
              </a:solidFill>
            </a:rPr>
            <a:t>keadilan</a:t>
          </a:r>
          <a:r>
            <a:rPr lang="id-ID" sz="1600" kern="1200" dirty="0">
              <a:solidFill>
                <a:schemeClr val="tx1"/>
              </a:solidFill>
            </a:rPr>
            <a:t>.</a:t>
          </a:r>
        </a:p>
      </dsp:txBody>
      <dsp:txXfrm>
        <a:off x="6012587" y="2171083"/>
        <a:ext cx="1459366" cy="2171083"/>
      </dsp:txXfrm>
    </dsp:sp>
    <dsp:sp modelId="{51C88E39-F543-4E7D-AF26-B817BBFC2BF3}">
      <dsp:nvSpPr>
        <dsp:cNvPr id="0" name=""/>
        <dsp:cNvSpPr/>
      </dsp:nvSpPr>
      <dsp:spPr>
        <a:xfrm>
          <a:off x="6056368" y="325662"/>
          <a:ext cx="1371804" cy="1807426"/>
        </a:xfrm>
        <a:prstGeom prst="ellipse">
          <a:avLst/>
        </a:prstGeom>
        <a:blipFill dpi="0" rotWithShape="1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t="-3000" r="-3000" b="-3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6822A7-7431-4C29-A49D-A3F59B1F51D8}">
      <dsp:nvSpPr>
        <dsp:cNvPr id="0" name=""/>
        <dsp:cNvSpPr/>
      </dsp:nvSpPr>
      <dsp:spPr>
        <a:xfrm>
          <a:off x="298878" y="4342166"/>
          <a:ext cx="6874197" cy="814156"/>
        </a:xfrm>
        <a:prstGeom prst="left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7CDED4-3EA4-4BA4-9F3C-4098D125B8F7}">
      <dsp:nvSpPr>
        <dsp:cNvPr id="0" name=""/>
        <dsp:cNvSpPr/>
      </dsp:nvSpPr>
      <dsp:spPr>
        <a:xfrm>
          <a:off x="3910" y="871079"/>
          <a:ext cx="2497836" cy="2940677"/>
        </a:xfrm>
        <a:prstGeom prst="roundRect">
          <a:avLst>
            <a:gd name="adj" fmla="val 10000"/>
          </a:avLst>
        </a:prstGeom>
        <a:pattFill prst="pct50">
          <a:fgClr>
            <a:schemeClr val="accent1"/>
          </a:fgClr>
          <a:bgClr>
            <a:schemeClr val="bg1"/>
          </a:bgClr>
        </a:patt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000" b="1" kern="1200" dirty="0"/>
            <a:t>S</a:t>
          </a:r>
          <a:r>
            <a:rPr lang="en-US" sz="2000" b="1" kern="1200" dirty="0"/>
            <a:t>umber moral </a:t>
          </a:r>
          <a:r>
            <a:rPr lang="en-US" sz="2000" b="1" kern="1200" dirty="0" err="1"/>
            <a:t>dan</a:t>
          </a:r>
          <a:r>
            <a:rPr lang="en-US" sz="2000" b="1" kern="1200" dirty="0"/>
            <a:t> </a:t>
          </a:r>
          <a:r>
            <a:rPr lang="en-US" sz="2000" b="1" kern="1200" dirty="0" err="1"/>
            <a:t>inspirasi</a:t>
          </a:r>
          <a:r>
            <a:rPr lang="en-US" sz="2000" b="1" kern="1200" dirty="0"/>
            <a:t> </a:t>
          </a:r>
          <a:r>
            <a:rPr lang="en-US" sz="2000" b="1" kern="1200" dirty="0" err="1"/>
            <a:t>bagi</a:t>
          </a:r>
          <a:r>
            <a:rPr lang="en-US" sz="2000" b="1" kern="1200" dirty="0"/>
            <a:t> </a:t>
          </a:r>
          <a:r>
            <a:rPr lang="en-US" sz="2000" b="1" kern="1200" dirty="0" err="1"/>
            <a:t>penentu</a:t>
          </a:r>
          <a:r>
            <a:rPr lang="en-US" sz="2000" b="1" kern="1200" dirty="0"/>
            <a:t> </a:t>
          </a:r>
          <a:r>
            <a:rPr lang="en-US" sz="2000" b="1" kern="1200" dirty="0" err="1"/>
            <a:t>sikap</a:t>
          </a:r>
          <a:r>
            <a:rPr lang="en-US" sz="2000" b="1" kern="1200" dirty="0"/>
            <a:t>, </a:t>
          </a:r>
          <a:r>
            <a:rPr lang="en-US" sz="2000" b="1" kern="1200" dirty="0" err="1"/>
            <a:t>tindakan</a:t>
          </a:r>
          <a:r>
            <a:rPr lang="en-US" sz="2000" b="1" kern="1200" dirty="0"/>
            <a:t>, </a:t>
          </a:r>
          <a:r>
            <a:rPr lang="en-US" sz="2000" b="1" kern="1200" dirty="0" err="1"/>
            <a:t>dan</a:t>
          </a:r>
          <a:r>
            <a:rPr lang="en-US" sz="2000" b="1" kern="1200" dirty="0"/>
            <a:t> </a:t>
          </a:r>
          <a:r>
            <a:rPr lang="en-US" sz="2000" b="1" kern="1200" dirty="0" err="1"/>
            <a:t>keputusan</a:t>
          </a:r>
          <a:r>
            <a:rPr lang="en-US" sz="2000" b="1" kern="1200" dirty="0"/>
            <a:t> yang </a:t>
          </a:r>
          <a:r>
            <a:rPr lang="en-US" sz="2000" b="1" kern="1200" dirty="0" err="1"/>
            <a:t>diambil</a:t>
          </a:r>
          <a:r>
            <a:rPr lang="en-US" sz="2000" b="1" kern="1200" dirty="0"/>
            <a:t> </a:t>
          </a:r>
          <a:r>
            <a:rPr lang="en-US" sz="2000" b="1" kern="1200" dirty="0" err="1"/>
            <a:t>setiap</a:t>
          </a:r>
          <a:r>
            <a:rPr lang="en-US" sz="2000" b="1" kern="1200" dirty="0"/>
            <a:t> </a:t>
          </a:r>
          <a:r>
            <a:rPr lang="en-US" sz="2000" b="1" kern="1200" dirty="0" err="1"/>
            <a:t>warga</a:t>
          </a:r>
          <a:r>
            <a:rPr lang="en-US" sz="2000" b="1" kern="1200" dirty="0"/>
            <a:t> </a:t>
          </a:r>
          <a:r>
            <a:rPr lang="en-US" sz="2000" b="1" kern="1200" dirty="0" err="1"/>
            <a:t>negara</a:t>
          </a:r>
          <a:r>
            <a:rPr lang="en-US" sz="2000" b="1" kern="1200" dirty="0"/>
            <a:t>. </a:t>
          </a:r>
          <a:endParaRPr lang="id-ID" sz="2000" b="1" kern="1200" dirty="0"/>
        </a:p>
      </dsp:txBody>
      <dsp:txXfrm>
        <a:off x="71583" y="938752"/>
        <a:ext cx="2362490" cy="2175186"/>
      </dsp:txXfrm>
    </dsp:sp>
    <dsp:sp modelId="{50784A01-3D6A-4BCC-92F7-9787EBA6E5EF}">
      <dsp:nvSpPr>
        <dsp:cNvPr id="0" name=""/>
        <dsp:cNvSpPr/>
      </dsp:nvSpPr>
      <dsp:spPr>
        <a:xfrm>
          <a:off x="1390690" y="1583638"/>
          <a:ext cx="2694832" cy="2694832"/>
        </a:xfrm>
        <a:prstGeom prst="leftCircularArrow">
          <a:avLst>
            <a:gd name="adj1" fmla="val 3420"/>
            <a:gd name="adj2" fmla="val 423483"/>
            <a:gd name="adj3" fmla="val 2445486"/>
            <a:gd name="adj4" fmla="val 9270982"/>
            <a:gd name="adj5" fmla="val 399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459AB7-7A45-47CF-9FEF-C0002339C4B7}">
      <dsp:nvSpPr>
        <dsp:cNvPr id="0" name=""/>
        <dsp:cNvSpPr/>
      </dsp:nvSpPr>
      <dsp:spPr>
        <a:xfrm>
          <a:off x="1082944" y="2991966"/>
          <a:ext cx="1057916" cy="47586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800" kern="1200" dirty="0"/>
            <a:t>1</a:t>
          </a:r>
        </a:p>
      </dsp:txBody>
      <dsp:txXfrm>
        <a:off x="1096882" y="3005904"/>
        <a:ext cx="1030040" cy="447989"/>
      </dsp:txXfrm>
    </dsp:sp>
    <dsp:sp modelId="{D628B280-0BC5-493A-B41B-83BE165C7B23}">
      <dsp:nvSpPr>
        <dsp:cNvPr id="0" name=""/>
        <dsp:cNvSpPr/>
      </dsp:nvSpPr>
      <dsp:spPr>
        <a:xfrm>
          <a:off x="3008253" y="571359"/>
          <a:ext cx="2469160" cy="3540117"/>
        </a:xfrm>
        <a:prstGeom prst="roundRect">
          <a:avLst>
            <a:gd name="adj" fmla="val 10000"/>
          </a:avLst>
        </a:prstGeom>
        <a:pattFill prst="pct50">
          <a:fgClr>
            <a:schemeClr val="accent1"/>
          </a:fgClr>
          <a:bgClr>
            <a:schemeClr val="bg1"/>
          </a:bgClr>
        </a:pattFill>
        <a:ln w="15875" cap="flat" cmpd="sng" algn="ctr">
          <a:solidFill>
            <a:schemeClr val="accent3">
              <a:hueOff val="1864846"/>
              <a:satOff val="-12"/>
              <a:lumOff val="130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err="1"/>
            <a:t>memberi</a:t>
          </a:r>
          <a:r>
            <a:rPr lang="en-US" sz="1800" b="1" kern="1200" dirty="0"/>
            <a:t> </a:t>
          </a:r>
          <a:r>
            <a:rPr lang="en-US" sz="1800" b="1" i="1" kern="1200" dirty="0"/>
            <a:t>guidance </a:t>
          </a:r>
          <a:r>
            <a:rPr lang="en-US" sz="1800" b="1" kern="1200" dirty="0" err="1"/>
            <a:t>bagi</a:t>
          </a:r>
          <a:r>
            <a:rPr lang="en-US" sz="1800" b="1" kern="1200" dirty="0"/>
            <a:t> </a:t>
          </a:r>
          <a:r>
            <a:rPr lang="en-US" sz="1800" b="1" kern="1200" dirty="0" err="1"/>
            <a:t>setiap</a:t>
          </a:r>
          <a:r>
            <a:rPr lang="en-US" sz="1800" b="1" kern="1200" dirty="0"/>
            <a:t> </a:t>
          </a:r>
          <a:r>
            <a:rPr lang="en-US" sz="1800" b="1" kern="1200" dirty="0" err="1"/>
            <a:t>warga</a:t>
          </a:r>
          <a:r>
            <a:rPr lang="en-US" sz="1800" b="1" kern="1200" dirty="0"/>
            <a:t> </a:t>
          </a:r>
          <a:r>
            <a:rPr lang="en-US" sz="1800" b="1" kern="1200" dirty="0" err="1"/>
            <a:t>negara</a:t>
          </a:r>
          <a:r>
            <a:rPr lang="en-US" sz="1800" b="1" kern="1200" dirty="0"/>
            <a:t> </a:t>
          </a:r>
          <a:r>
            <a:rPr lang="en-US" sz="1800" b="1" kern="1200" dirty="0" err="1"/>
            <a:t>sehingga</a:t>
          </a:r>
          <a:r>
            <a:rPr lang="en-US" sz="1800" b="1" kern="1200" dirty="0"/>
            <a:t> </a:t>
          </a:r>
          <a:r>
            <a:rPr lang="en-US" sz="1800" b="1" kern="1200" dirty="0" err="1"/>
            <a:t>memiliki</a:t>
          </a:r>
          <a:r>
            <a:rPr lang="en-US" sz="1800" b="1" kern="1200" dirty="0"/>
            <a:t> </a:t>
          </a:r>
          <a:r>
            <a:rPr lang="en-US" sz="1800" b="1" kern="1200" dirty="0" err="1"/>
            <a:t>orientasi</a:t>
          </a:r>
          <a:r>
            <a:rPr lang="en-US" sz="1800" b="1" kern="1200" dirty="0"/>
            <a:t> yang </a:t>
          </a:r>
          <a:r>
            <a:rPr lang="en-US" sz="1800" b="1" kern="1200" dirty="0" err="1"/>
            <a:t>jelas</a:t>
          </a:r>
          <a:r>
            <a:rPr lang="en-US" sz="1800" b="1" kern="1200" dirty="0"/>
            <a:t> </a:t>
          </a:r>
          <a:r>
            <a:rPr lang="en-US" sz="1800" b="1" kern="1200" dirty="0" err="1"/>
            <a:t>dalam</a:t>
          </a:r>
          <a:r>
            <a:rPr lang="en-US" sz="1800" b="1" kern="1200" dirty="0"/>
            <a:t> </a:t>
          </a:r>
          <a:r>
            <a:rPr lang="en-US" sz="1800" b="1" kern="1200" dirty="0" err="1"/>
            <a:t>tata</a:t>
          </a:r>
          <a:r>
            <a:rPr lang="en-US" sz="1800" b="1" kern="1200" dirty="0"/>
            <a:t> </a:t>
          </a:r>
          <a:r>
            <a:rPr lang="en-US" sz="1800" b="1" kern="1200" dirty="0" err="1"/>
            <a:t>pergaulan</a:t>
          </a:r>
          <a:r>
            <a:rPr lang="en-US" sz="1800" b="1" kern="1200" dirty="0"/>
            <a:t> </a:t>
          </a:r>
          <a:r>
            <a:rPr lang="en-US" sz="1800" b="1" kern="1200" dirty="0" err="1"/>
            <a:t>baik</a:t>
          </a:r>
          <a:r>
            <a:rPr lang="en-US" sz="1800" b="1" kern="1200" dirty="0"/>
            <a:t> </a:t>
          </a:r>
          <a:r>
            <a:rPr lang="en-US" sz="1800" b="1" kern="1200" dirty="0" err="1"/>
            <a:t>lokal</a:t>
          </a:r>
          <a:r>
            <a:rPr lang="en-US" sz="1800" b="1" kern="1200" dirty="0"/>
            <a:t>, </a:t>
          </a:r>
          <a:r>
            <a:rPr lang="en-US" sz="1800" b="1" kern="1200" dirty="0" err="1"/>
            <a:t>nasional</a:t>
          </a:r>
          <a:r>
            <a:rPr lang="en-US" sz="1800" b="1" kern="1200" dirty="0"/>
            <a:t>, regional, </a:t>
          </a:r>
          <a:r>
            <a:rPr lang="en-US" sz="1800" b="1" kern="1200" dirty="0" err="1"/>
            <a:t>maupun</a:t>
          </a:r>
          <a:r>
            <a:rPr lang="en-US" sz="1800" b="1" kern="1200" dirty="0"/>
            <a:t> </a:t>
          </a:r>
          <a:r>
            <a:rPr lang="en-US" sz="1800" b="1" kern="1200" dirty="0" err="1"/>
            <a:t>internasional</a:t>
          </a:r>
          <a:r>
            <a:rPr lang="en-US" sz="1800" b="1" kern="1200" dirty="0"/>
            <a:t>. </a:t>
          </a:r>
          <a:endParaRPr lang="id-ID" sz="1800" b="1" kern="1200" dirty="0"/>
        </a:p>
      </dsp:txBody>
      <dsp:txXfrm>
        <a:off x="3080572" y="1402274"/>
        <a:ext cx="2324522" cy="2636883"/>
      </dsp:txXfrm>
    </dsp:sp>
    <dsp:sp modelId="{B57FC455-2A33-4EA7-912A-0A0EAAA85C3C}">
      <dsp:nvSpPr>
        <dsp:cNvPr id="0" name=""/>
        <dsp:cNvSpPr/>
      </dsp:nvSpPr>
      <dsp:spPr>
        <a:xfrm>
          <a:off x="4325168" y="205233"/>
          <a:ext cx="2780419" cy="2780419"/>
        </a:xfrm>
        <a:prstGeom prst="circularArrow">
          <a:avLst>
            <a:gd name="adj1" fmla="val 3314"/>
            <a:gd name="adj2" fmla="val 409421"/>
            <a:gd name="adj3" fmla="val 19735729"/>
            <a:gd name="adj4" fmla="val 12896172"/>
            <a:gd name="adj5" fmla="val 3867"/>
          </a:avLst>
        </a:prstGeom>
        <a:solidFill>
          <a:schemeClr val="accent3">
            <a:hueOff val="2797269"/>
            <a:satOff val="-17"/>
            <a:lumOff val="196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FEDE35-92D1-477A-A2CF-8537DE9BCC1C}">
      <dsp:nvSpPr>
        <dsp:cNvPr id="0" name=""/>
        <dsp:cNvSpPr/>
      </dsp:nvSpPr>
      <dsp:spPr>
        <a:xfrm>
          <a:off x="4100420" y="856490"/>
          <a:ext cx="1114238" cy="497577"/>
        </a:xfrm>
        <a:prstGeom prst="roundRect">
          <a:avLst>
            <a:gd name="adj" fmla="val 10000"/>
          </a:avLst>
        </a:prstGeom>
        <a:solidFill>
          <a:schemeClr val="accent3">
            <a:hueOff val="1864846"/>
            <a:satOff val="-12"/>
            <a:lumOff val="130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800" kern="1200" dirty="0"/>
            <a:t>2</a:t>
          </a:r>
        </a:p>
      </dsp:txBody>
      <dsp:txXfrm>
        <a:off x="4114994" y="871064"/>
        <a:ext cx="1085090" cy="468429"/>
      </dsp:txXfrm>
    </dsp:sp>
    <dsp:sp modelId="{48E08702-22C5-4B09-91C2-7A664E259BA5}">
      <dsp:nvSpPr>
        <dsp:cNvPr id="0" name=""/>
        <dsp:cNvSpPr/>
      </dsp:nvSpPr>
      <dsp:spPr>
        <a:xfrm>
          <a:off x="5998258" y="987674"/>
          <a:ext cx="2242147" cy="2707486"/>
        </a:xfrm>
        <a:prstGeom prst="roundRect">
          <a:avLst>
            <a:gd name="adj" fmla="val 10000"/>
          </a:avLst>
        </a:prstGeom>
        <a:pattFill prst="pct50">
          <a:fgClr>
            <a:schemeClr val="accent1"/>
          </a:fgClr>
          <a:bgClr>
            <a:schemeClr val="bg1"/>
          </a:bgClr>
        </a:pattFill>
        <a:ln w="15875" cap="flat" cmpd="sng" algn="ctr">
          <a:solidFill>
            <a:schemeClr val="accent3">
              <a:hueOff val="3729692"/>
              <a:satOff val="-23"/>
              <a:lumOff val="26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dirty="0" err="1"/>
            <a:t>menjadi</a:t>
          </a:r>
          <a:r>
            <a:rPr lang="en-US" sz="2000" b="1" kern="1200" dirty="0"/>
            <a:t> </a:t>
          </a:r>
          <a:r>
            <a:rPr lang="en-US" sz="2000" b="1" kern="1200" dirty="0" err="1"/>
            <a:t>dasar</a:t>
          </a:r>
          <a:r>
            <a:rPr lang="en-US" sz="2000" b="1" kern="1200" dirty="0"/>
            <a:t> </a:t>
          </a:r>
          <a:r>
            <a:rPr lang="en-US" sz="2000" b="1" kern="1200" dirty="0" err="1"/>
            <a:t>analisis</a:t>
          </a:r>
          <a:r>
            <a:rPr lang="en-US" sz="2000" b="1" kern="1200" dirty="0"/>
            <a:t> </a:t>
          </a:r>
          <a:r>
            <a:rPr lang="en-US" sz="2000" b="1" kern="1200" dirty="0" err="1"/>
            <a:t>bagi</a:t>
          </a:r>
          <a:r>
            <a:rPr lang="en-US" sz="2000" b="1" kern="1200" dirty="0"/>
            <a:t> </a:t>
          </a:r>
          <a:r>
            <a:rPr lang="en-US" sz="2000" b="1" kern="1200" dirty="0" err="1"/>
            <a:t>berbagai</a:t>
          </a:r>
          <a:r>
            <a:rPr lang="en-US" sz="2000" b="1" kern="1200" dirty="0"/>
            <a:t> </a:t>
          </a:r>
          <a:r>
            <a:rPr lang="en-US" sz="2000" b="1" kern="1200" dirty="0" err="1"/>
            <a:t>kebijakan</a:t>
          </a:r>
          <a:r>
            <a:rPr lang="en-US" sz="2000" b="1" kern="1200" dirty="0"/>
            <a:t> yang </a:t>
          </a:r>
          <a:r>
            <a:rPr lang="en-US" sz="2000" b="1" kern="1200" dirty="0" err="1"/>
            <a:t>dibuat</a:t>
          </a:r>
          <a:r>
            <a:rPr lang="en-US" sz="2000" b="1" kern="1200" dirty="0"/>
            <a:t> </a:t>
          </a:r>
          <a:r>
            <a:rPr lang="en-US" sz="2000" b="1" kern="1200" dirty="0" err="1"/>
            <a:t>oleh</a:t>
          </a:r>
          <a:r>
            <a:rPr lang="en-US" sz="2000" b="1" kern="1200" dirty="0"/>
            <a:t> </a:t>
          </a:r>
          <a:r>
            <a:rPr lang="en-US" sz="2000" b="1" kern="1200" dirty="0" err="1"/>
            <a:t>penyelenggara</a:t>
          </a:r>
          <a:r>
            <a:rPr lang="en-US" sz="2000" b="1" kern="1200" dirty="0"/>
            <a:t> </a:t>
          </a:r>
          <a:r>
            <a:rPr lang="en-US" sz="2000" b="1" kern="1200" dirty="0" err="1"/>
            <a:t>negara</a:t>
          </a:r>
          <a:endParaRPr lang="id-ID" sz="2000" b="1" kern="1200" dirty="0"/>
        </a:p>
      </dsp:txBody>
      <dsp:txXfrm>
        <a:off x="6060565" y="1049981"/>
        <a:ext cx="2117533" cy="2002696"/>
      </dsp:txXfrm>
    </dsp:sp>
    <dsp:sp modelId="{FAAA0454-6FAC-4638-827E-5E78F99E9B8B}">
      <dsp:nvSpPr>
        <dsp:cNvPr id="0" name=""/>
        <dsp:cNvSpPr/>
      </dsp:nvSpPr>
      <dsp:spPr>
        <a:xfrm>
          <a:off x="7390725" y="2008705"/>
          <a:ext cx="2347491" cy="2347491"/>
        </a:xfrm>
        <a:prstGeom prst="leftCircularArrow">
          <a:avLst>
            <a:gd name="adj1" fmla="val 3926"/>
            <a:gd name="adj2" fmla="val 492076"/>
            <a:gd name="adj3" fmla="val 1930732"/>
            <a:gd name="adj4" fmla="val 8687634"/>
            <a:gd name="adj5" fmla="val 4580"/>
          </a:avLst>
        </a:prstGeom>
        <a:solidFill>
          <a:schemeClr val="accent3">
            <a:hueOff val="5594539"/>
            <a:satOff val="-35"/>
            <a:lumOff val="392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9EDB72-FB00-4E68-B15F-D94CF3E7B9D7}">
      <dsp:nvSpPr>
        <dsp:cNvPr id="0" name=""/>
        <dsp:cNvSpPr/>
      </dsp:nvSpPr>
      <dsp:spPr>
        <a:xfrm>
          <a:off x="7058079" y="3297906"/>
          <a:ext cx="1257829" cy="503677"/>
        </a:xfrm>
        <a:prstGeom prst="roundRect">
          <a:avLst>
            <a:gd name="adj" fmla="val 10000"/>
          </a:avLst>
        </a:prstGeom>
        <a:solidFill>
          <a:schemeClr val="accent3">
            <a:hueOff val="3729692"/>
            <a:satOff val="-23"/>
            <a:lumOff val="261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800" kern="1200" dirty="0"/>
            <a:t>3</a:t>
          </a:r>
        </a:p>
      </dsp:txBody>
      <dsp:txXfrm>
        <a:off x="7072831" y="3312658"/>
        <a:ext cx="1228325" cy="474173"/>
      </dsp:txXfrm>
    </dsp:sp>
    <dsp:sp modelId="{1272FDF1-7425-46CE-ADCF-229B4620F6D6}">
      <dsp:nvSpPr>
        <dsp:cNvPr id="0" name=""/>
        <dsp:cNvSpPr/>
      </dsp:nvSpPr>
      <dsp:spPr>
        <a:xfrm>
          <a:off x="8874757" y="879546"/>
          <a:ext cx="2275498" cy="2923742"/>
        </a:xfrm>
        <a:prstGeom prst="roundRect">
          <a:avLst>
            <a:gd name="adj" fmla="val 10000"/>
          </a:avLst>
        </a:prstGeom>
        <a:noFill/>
        <a:ln w="15875" cap="flat" cmpd="sng" algn="ctr">
          <a:solidFill>
            <a:schemeClr val="accent3">
              <a:hueOff val="5594539"/>
              <a:satOff val="-35"/>
              <a:lumOff val="392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000" b="1" kern="1200" dirty="0"/>
            <a:t>Filter untuk menyaring pluralitas</a:t>
          </a:r>
        </a:p>
      </dsp:txBody>
      <dsp:txXfrm>
        <a:off x="8941404" y="1572709"/>
        <a:ext cx="2142204" cy="2163932"/>
      </dsp:txXfrm>
    </dsp:sp>
    <dsp:sp modelId="{0858E103-5994-498B-84AD-EFABE96CEE77}">
      <dsp:nvSpPr>
        <dsp:cNvPr id="0" name=""/>
        <dsp:cNvSpPr/>
      </dsp:nvSpPr>
      <dsp:spPr>
        <a:xfrm>
          <a:off x="9984823" y="759144"/>
          <a:ext cx="1301952" cy="553209"/>
        </a:xfrm>
        <a:prstGeom prst="roundRect">
          <a:avLst>
            <a:gd name="adj" fmla="val 10000"/>
          </a:avLst>
        </a:prstGeom>
        <a:solidFill>
          <a:schemeClr val="accent3">
            <a:hueOff val="5594539"/>
            <a:satOff val="-35"/>
            <a:lumOff val="392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800" kern="1200" dirty="0"/>
            <a:t>4</a:t>
          </a:r>
        </a:p>
      </dsp:txBody>
      <dsp:txXfrm>
        <a:off x="10001026" y="775347"/>
        <a:ext cx="1269546" cy="5208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IncreasingCircleProcess">
  <dgm:title val=""/>
  <dgm:desc val=""/>
  <dgm:catLst>
    <dgm:cat type="list" pri="8300"/>
    <dgm:cat type="process" pri="43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  <dgm:param type="horzAlign" val="ctr"/>
          <dgm:param type="vertAlign" val="t"/>
        </dgm:alg>
      </dgm:if>
      <dgm:else name="Name3">
        <dgm:alg type="lin">
          <dgm:param type="linDir" val="fromR"/>
          <dgm:param type="horzAlign" val="ctr"/>
          <dgm:param type="vertAlign" val="t"/>
        </dgm:alg>
      </dgm:else>
    </dgm:choose>
    <dgm:shape xmlns:r="http://schemas.openxmlformats.org/officeDocument/2006/relationships" r:blip="">
      <dgm:adjLst/>
    </dgm:shape>
    <dgm:constrLst>
      <dgm:constr type="primFontSz" for="des" forName="Child" val="65"/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h" refFor="ch" refForName="composite" op="equ" fact="0.04"/>
    </dgm:constrLst>
    <dgm:forEach name="nodesForEach" axis="ch" ptType="node" cnt="7">
      <dgm:layoutNode name="composite">
        <dgm:alg type="composite">
          <dgm:param type="ar" val="0.8"/>
        </dgm:alg>
        <dgm:choose name="Name4">
          <dgm:if name="Name5" func="var" arg="dir" op="equ" val="norm">
            <dgm:constrLst>
              <dgm:constr type="l" for="ch" forName="Child" refType="w" fact="0.29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l" for="ch" forName="Parent" refType="w" fact="0.29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l" for="ch" forName="BackAccent" refType="w" fact="0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l" for="ch" forName="Accent" refType="w" fact="0.024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if>
          <dgm:else name="Name6">
            <dgm:constrLst>
              <dgm:constr type="r" for="ch" forName="Child" refType="w" fact="0.71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r" for="ch" forName="Parent" refType="w" fact="0.71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r" for="ch" forName="BackAccent" refType="w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r" for="ch" forName="Accent" refType="w" fact="0.976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else>
        </dgm:choose>
        <dgm:layoutNode name="BackAccent" styleLbl="bgShp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Accent" styleLbl="alignNode1">
          <dgm:alg type="sp"/>
          <dgm:choose name="Name7">
            <dgm:if name="Name8" axis="precedSib" ptType="node" func="cnt" op="equ" val="0">
              <dgm:choose name="Name9">
                <dgm:if name="Name1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11" axis="followSib" ptType="node" func="cnt" op="equ" val="1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12" axis="followSib" ptType="node" func="cnt" op="equ" val="2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if name="Name13" axis="followSib" ptType="node" func="cnt" op="equ" val="3">
                  <dgm:shape xmlns:r="http://schemas.openxmlformats.org/officeDocument/2006/relationships" type="chord" r:blip="">
                    <dgm:adjLst>
                      <dgm:adj idx="1" val="30"/>
                      <dgm:adj idx="2" val="150"/>
                    </dgm:adjLst>
                  </dgm:shape>
                </dgm:if>
                <dgm:if name="Name14" axis="followSib" ptType="node" func="cnt" op="equ" val="4">
                  <dgm:shape xmlns:r="http://schemas.openxmlformats.org/officeDocument/2006/relationships" type="chord" r:blip="">
                    <dgm:adjLst>
                      <dgm:adj idx="1" val="38.8699"/>
                      <dgm:adj idx="2" val="143.1301"/>
                    </dgm:adjLst>
                  </dgm:shape>
                </dgm:if>
                <dgm:if name="Name15" axis="followSib" ptType="node" func="cnt" op="equ" val="5">
                  <dgm:shape xmlns:r="http://schemas.openxmlformats.org/officeDocument/2006/relationships" type="chord" r:blip="">
                    <dgm:adjLst>
                      <dgm:adj idx="1" val="41.8103"/>
                      <dgm:adj idx="2" val="138.1897"/>
                    </dgm:adjLst>
                  </dgm:shape>
                </dgm:if>
                <dgm:else name="Name16">
                  <dgm:shape xmlns:r="http://schemas.openxmlformats.org/officeDocument/2006/relationships" type="chord" r:blip="">
                    <dgm:adjLst>
                      <dgm:adj idx="1" val="45.5847"/>
                      <dgm:adj idx="2" val="134.4153"/>
                    </dgm:adjLst>
                  </dgm:shape>
                </dgm:else>
              </dgm:choose>
            </dgm:if>
            <dgm:if name="Name17" axis="precedSib" ptType="node" func="cnt" op="equ" val="1">
              <dgm:choose name="Name18">
                <dgm:if name="Name19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0" axis="followSib" ptType="node" func="cnt" op="equ" val="1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if name="Name21" axis="followSib" ptType="node" func="cnt" op="equ" val="2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22" axis="followSib" ptType="node" func="cnt" op="equ" val="3">
                  <dgm:shape xmlns:r="http://schemas.openxmlformats.org/officeDocument/2006/relationships" type="chord" r:blip="">
                    <dgm:adjLst>
                      <dgm:adj idx="1" val="11.537"/>
                      <dgm:adj idx="2" val="168.463"/>
                    </dgm:adjLst>
                  </dgm:shape>
                </dgm:if>
                <dgm:if name="Name23" axis="followSib" ptType="node" func="cnt" op="equ" val="4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else name="Name24">
                  <dgm:shape xmlns:r="http://schemas.openxmlformats.org/officeDocument/2006/relationships" type="chord" r:blip="">
                    <dgm:adjLst>
                      <dgm:adj idx="1" val="25.3769"/>
                      <dgm:adj idx="2" val="154.6231"/>
                    </dgm:adjLst>
                  </dgm:shape>
                </dgm:else>
              </dgm:choose>
            </dgm:if>
            <dgm:if name="Name25" axis="precedSib" ptType="node" func="cnt" op="equ" val="2">
              <dgm:choose name="Name26">
                <dgm:if name="Name27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8" axis="followSib" ptType="node" func="cnt" op="equ" val="1">
                  <dgm:shape xmlns:r="http://schemas.openxmlformats.org/officeDocument/2006/relationships" type="chord" r:blip="">
                    <dgm:adjLst>
                      <dgm:adj idx="1" val="-30"/>
                      <dgm:adj idx="2" val="-150"/>
                    </dgm:adjLst>
                  </dgm:shape>
                </dgm:if>
                <dgm:if name="Name29" axis="followSib" ptType="node" func="cnt" op="equ" val="2">
                  <dgm:shape xmlns:r="http://schemas.openxmlformats.org/officeDocument/2006/relationships" type="chord" r:blip="">
                    <dgm:adjLst>
                      <dgm:adj idx="1" val="-11.537"/>
                      <dgm:adj idx="2" val="-168.463"/>
                    </dgm:adjLst>
                  </dgm:shape>
                </dgm:if>
                <dgm:if name="Name30" axis="followSib" ptType="node" func="cnt" op="equ" val="3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else name="Name31">
                  <dgm:shape xmlns:r="http://schemas.openxmlformats.org/officeDocument/2006/relationships" type="chord" r:blip="">
                    <dgm:adjLst>
                      <dgm:adj idx="1" val="8.2133"/>
                      <dgm:adj idx="2" val="171.7867"/>
                    </dgm:adjLst>
                  </dgm:shape>
                </dgm:else>
              </dgm:choose>
            </dgm:if>
            <dgm:if name="Name32" axis="precedSib" ptType="node" func="cnt" op="equ" val="3">
              <dgm:choose name="Name33">
                <dgm:if name="Name34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35" axis="followSib" ptType="node" func="cnt" op="equ" val="1">
                  <dgm:shape xmlns:r="http://schemas.openxmlformats.org/officeDocument/2006/relationships" type="chord" r:blip="">
                    <dgm:adjLst>
                      <dgm:adj idx="1" val="-38.8699"/>
                      <dgm:adj idx="2" val="-143.1301"/>
                    </dgm:adjLst>
                  </dgm:shape>
                </dgm:if>
                <dgm:if name="Name36" axis="followSib" ptType="node" func="cnt" op="equ" val="2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else name="Name37">
                  <dgm:shape xmlns:r="http://schemas.openxmlformats.org/officeDocument/2006/relationships" type="chord" r:blip="">
                    <dgm:adjLst>
                      <dgm:adj idx="1" val="-8.2133"/>
                      <dgm:adj idx="2" val="-171.7867"/>
                    </dgm:adjLst>
                  </dgm:shape>
                </dgm:else>
              </dgm:choose>
            </dgm:if>
            <dgm:if name="Name38" axis="precedSib" ptType="node" func="cnt" op="equ" val="4">
              <dgm:choose name="Name39">
                <dgm:if name="Name4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41" axis="followSib" ptType="node" func="cnt" op="equ" val="1">
                  <dgm:shape xmlns:r="http://schemas.openxmlformats.org/officeDocument/2006/relationships" type="chord" r:blip="">
                    <dgm:adjLst>
                      <dgm:adj idx="1" val="-41.8103"/>
                      <dgm:adj idx="2" val="-138.1897"/>
                    </dgm:adjLst>
                  </dgm:shape>
                </dgm:if>
                <dgm:else name="Name42">
                  <dgm:shape xmlns:r="http://schemas.openxmlformats.org/officeDocument/2006/relationships" type="chord" r:blip="">
                    <dgm:adjLst>
                      <dgm:adj idx="1" val="-25.3769"/>
                      <dgm:adj idx="2" val="-154.6231"/>
                    </dgm:adjLst>
                  </dgm:shape>
                </dgm:else>
              </dgm:choose>
            </dgm:if>
            <dgm:if name="Name43" axis="precedSib" ptType="node" func="cnt" op="equ" val="5">
              <dgm:choose name="Name44">
                <dgm:if name="Name45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else name="Name46">
                  <dgm:shape xmlns:r="http://schemas.openxmlformats.org/officeDocument/2006/relationships" type="chord" r:blip="">
                    <dgm:adjLst>
                      <dgm:adj idx="1" val="-45.5847"/>
                      <dgm:adj idx="2" val="-134.4153"/>
                    </dgm:adjLst>
                  </dgm:shape>
                </dgm:else>
              </dgm:choose>
            </dgm:if>
            <dgm:else name="Name47">
              <dgm:shape xmlns:r="http://schemas.openxmlformats.org/officeDocument/2006/relationships" type="chord" r:blip="">
                <dgm:adjLst>
                  <dgm:adj idx="1" val="-90"/>
                  <dgm:adj idx="2" val="-90"/>
                </dgm:adjLst>
              </dgm:shape>
            </dgm:else>
          </dgm:choose>
          <dgm:presOf/>
        </dgm:layoutNode>
        <dgm:layoutNode name="Child" styleLbl="revTx">
          <dgm:varLst>
            <dgm:chMax val="0"/>
            <dgm:chPref val="0"/>
            <dgm:bulletEnabled val="1"/>
          </dgm:varLst>
          <dgm:choose name="Name48">
            <dgm:if name="Name49" func="var" arg="dir" op="equ" val="norm">
              <dgm:alg type="tx">
                <dgm:param type="parTxLTRAlign" val="l"/>
                <dgm:param type="parTxRTLAlign" val="l"/>
                <dgm:param type="txAnchorVert" val="t"/>
              </dgm:alg>
            </dgm:if>
            <dgm:else name="Name50">
              <dgm:alg type="tx">
                <dgm:param type="parTxLTRAlign" val="r"/>
                <dgm:param type="parTxRTLAlign" val="r"/>
                <dgm:param type="txAnchorVert" val="t"/>
              </dgm:alg>
            </dgm:else>
          </dgm:choose>
          <dgm:choose name="Name51">
            <dgm:if name="Name52" axis="ch" ptType="node" func="cnt" op="gte" val="1">
              <dgm:shape xmlns:r="http://schemas.openxmlformats.org/officeDocument/2006/relationships" type="rect" r:blip="">
                <dgm:adjLst/>
              </dgm:shape>
            </dgm:if>
            <dgm:else name="Name53">
              <dgm:shape xmlns:r="http://schemas.openxmlformats.org/officeDocument/2006/relationships" type="rect" r:blip="" hideGeom="1">
                <dgm:adjLst/>
              </dgm:shape>
            </dgm:else>
          </dgm:choose>
          <dgm:choose name="Name54">
            <dgm:if name="Name55" axis="ch" ptType="node" func="cnt" op="gte" val="1">
              <dgm:presOf axis="des" ptType="node"/>
            </dgm:if>
            <dgm:else name="Name56">
              <dgm:presOf/>
            </dgm:else>
          </dgm:choose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Parent" styleLbl="revTx">
          <dgm:varLst>
            <dgm:chMax val="1"/>
            <dgm:chPref val="1"/>
            <dgm:bulletEnabled val="1"/>
          </dgm:varLst>
          <dgm:choose name="Name57">
            <dgm:if name="Name58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txAnchorVertCh" val="b"/>
              </dgm:alg>
            </dgm:if>
            <dgm:else name="Name59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txAnchorVertCh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0CA648-561B-4FE8-AB60-71BEB2EB1DCD}" type="datetimeFigureOut">
              <a:rPr lang="id-ID" smtClean="0"/>
              <a:t>06/06/2024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68BDFA-4202-4660-B6BA-6FD22343244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48546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9DCEC262-784C-4DE7-9DA1-2820DEB996E5}" type="datetimeFigureOut">
              <a:rPr lang="id-ID" smtClean="0"/>
              <a:t>06/06/2024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3760B95D-B2C0-4AC6-AFE2-E43B4DE34D8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50320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EC262-784C-4DE7-9DA1-2820DEB996E5}" type="datetimeFigureOut">
              <a:rPr lang="id-ID" smtClean="0"/>
              <a:t>06/06/2024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0B95D-B2C0-4AC6-AFE2-E43B4DE34D8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55440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9DCEC262-784C-4DE7-9DA1-2820DEB996E5}" type="datetimeFigureOut">
              <a:rPr lang="id-ID" smtClean="0"/>
              <a:t>06/06/2024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3760B95D-B2C0-4AC6-AFE2-E43B4DE34D8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5459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EC262-784C-4DE7-9DA1-2820DEB996E5}" type="datetimeFigureOut">
              <a:rPr lang="id-ID" smtClean="0"/>
              <a:t>06/06/2024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0B95D-B2C0-4AC6-AFE2-E43B4DE34D8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96655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9DCEC262-784C-4DE7-9DA1-2820DEB996E5}" type="datetimeFigureOut">
              <a:rPr lang="id-ID" smtClean="0"/>
              <a:t>06/06/2024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3760B95D-B2C0-4AC6-AFE2-E43B4DE34D8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53624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9DCEC262-784C-4DE7-9DA1-2820DEB996E5}" type="datetimeFigureOut">
              <a:rPr lang="id-ID" smtClean="0"/>
              <a:t>06/06/2024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3760B95D-B2C0-4AC6-AFE2-E43B4DE34D8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82461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9DCEC262-784C-4DE7-9DA1-2820DEB996E5}" type="datetimeFigureOut">
              <a:rPr lang="id-ID" smtClean="0"/>
              <a:t>06/06/2024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3760B95D-B2C0-4AC6-AFE2-E43B4DE34D8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67290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EC262-784C-4DE7-9DA1-2820DEB996E5}" type="datetimeFigureOut">
              <a:rPr lang="id-ID" smtClean="0"/>
              <a:t>06/06/2024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0B95D-B2C0-4AC6-AFE2-E43B4DE34D8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13419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9DCEC262-784C-4DE7-9DA1-2820DEB996E5}" type="datetimeFigureOut">
              <a:rPr lang="id-ID" smtClean="0"/>
              <a:t>06/06/2024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3760B95D-B2C0-4AC6-AFE2-E43B4DE34D8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43795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EC262-784C-4DE7-9DA1-2820DEB996E5}" type="datetimeFigureOut">
              <a:rPr lang="id-ID" smtClean="0"/>
              <a:t>06/06/2024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0B95D-B2C0-4AC6-AFE2-E43B4DE34D8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81847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9DCEC262-784C-4DE7-9DA1-2820DEB996E5}" type="datetimeFigureOut">
              <a:rPr lang="id-ID" smtClean="0"/>
              <a:t>06/06/2024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3760B95D-B2C0-4AC6-AFE2-E43B4DE34D8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10107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CEC262-784C-4DE7-9DA1-2820DEB996E5}" type="datetimeFigureOut">
              <a:rPr lang="id-ID" smtClean="0"/>
              <a:t>06/06/2024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0B95D-B2C0-4AC6-AFE2-E43B4DE34D8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0752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25635" y="2142309"/>
            <a:ext cx="7341325" cy="300446"/>
          </a:xfrm>
        </p:spPr>
        <p:txBody>
          <a:bodyPr>
            <a:noAutofit/>
          </a:bodyPr>
          <a:lstStyle/>
          <a:p>
            <a:r>
              <a:rPr lang="en-US" sz="6600" b="1" dirty="0" smtClean="0">
                <a:latin typeface="Trebuchet MS" panose="020B0603020202020204" pitchFamily="34" charset="0"/>
              </a:rPr>
              <a:t>PANCASILA </a:t>
            </a:r>
          </a:p>
          <a:p>
            <a:r>
              <a:rPr lang="en-US" sz="6600" b="1" dirty="0" smtClean="0">
                <a:latin typeface="Trebuchet MS" panose="020B0603020202020204" pitchFamily="34" charset="0"/>
              </a:rPr>
              <a:t>SEBAGAI </a:t>
            </a:r>
            <a:r>
              <a:rPr lang="en-US" sz="6600" b="1" dirty="0">
                <a:latin typeface="Trebuchet MS" panose="020B0603020202020204" pitchFamily="34" charset="0"/>
              </a:rPr>
              <a:t>SISTEM </a:t>
            </a:r>
            <a:r>
              <a:rPr lang="en-US" sz="6600" b="1" dirty="0" smtClean="0">
                <a:latin typeface="Trebuchet MS" panose="020B0603020202020204" pitchFamily="34" charset="0"/>
              </a:rPr>
              <a:t>ETIKA</a:t>
            </a:r>
            <a:endParaRPr lang="id-ID" sz="6600" b="1" dirty="0">
              <a:latin typeface="Trebuchet MS" panose="020B0603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03617" y="5364469"/>
            <a:ext cx="739115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AR CENA" pitchFamily="2" charset="0"/>
              </a:rPr>
              <a:t>Mata </a:t>
            </a:r>
            <a:r>
              <a:rPr lang="en-US" sz="2800" b="1" dirty="0" err="1">
                <a:latin typeface="AR CENA" pitchFamily="2" charset="0"/>
              </a:rPr>
              <a:t>Kuliah</a:t>
            </a:r>
            <a:r>
              <a:rPr lang="en-US" sz="2800" b="1" dirty="0">
                <a:latin typeface="AR CENA" pitchFamily="2" charset="0"/>
              </a:rPr>
              <a:t> </a:t>
            </a:r>
            <a:r>
              <a:rPr lang="en-US" sz="2800" b="1" dirty="0" err="1">
                <a:latin typeface="AR CENA" pitchFamily="2" charset="0"/>
              </a:rPr>
              <a:t>Pendidikan</a:t>
            </a:r>
            <a:r>
              <a:rPr lang="en-US" sz="2800" b="1" dirty="0">
                <a:latin typeface="AR CENA" pitchFamily="2" charset="0"/>
              </a:rPr>
              <a:t> Pancasila</a:t>
            </a:r>
          </a:p>
          <a:p>
            <a:pPr algn="ctr"/>
            <a:r>
              <a:rPr lang="id-ID" sz="2800" b="1" dirty="0">
                <a:latin typeface="AR CENA" pitchFamily="2" charset="0"/>
              </a:rPr>
              <a:t>Pe</a:t>
            </a:r>
            <a:r>
              <a:rPr lang="en-US" sz="2800" b="1" dirty="0">
                <a:latin typeface="AR CENA" pitchFamily="2" charset="0"/>
              </a:rPr>
              <a:t>r</a:t>
            </a:r>
            <a:r>
              <a:rPr lang="id-ID" sz="2800" b="1" dirty="0">
                <a:latin typeface="AR CENA" pitchFamily="2" charset="0"/>
              </a:rPr>
              <a:t>temuan </a:t>
            </a:r>
          </a:p>
          <a:p>
            <a:pPr algn="ctr"/>
            <a:endParaRPr lang="id-ID" sz="2800" b="1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0116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-369166"/>
            <a:ext cx="10725442" cy="1713057"/>
          </a:xfrm>
        </p:spPr>
        <p:txBody>
          <a:bodyPr>
            <a:normAutofit/>
          </a:bodyPr>
          <a:lstStyle/>
          <a:p>
            <a:r>
              <a:rPr lang="id-ID" sz="4000" b="1" dirty="0">
                <a:solidFill>
                  <a:schemeClr val="tx1"/>
                </a:solidFill>
                <a:latin typeface="+mn-lt"/>
              </a:rPr>
              <a:t>Alasan Munculnya Pancasila Sebagai Sistem Etika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4"/>
            <a:ext cx="10725443" cy="5032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d-ID" dirty="0"/>
              <a:t> 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251547566"/>
              </p:ext>
            </p:extLst>
          </p:nvPr>
        </p:nvGraphicFramePr>
        <p:xfrm>
          <a:off x="249382" y="928254"/>
          <a:ext cx="11651672" cy="57357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472332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20">
          <a:fgClr>
            <a:srgbClr val="00B0F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61893"/>
          </a:xfrm>
        </p:spPr>
        <p:txBody>
          <a:bodyPr/>
          <a:lstStyle/>
          <a:p>
            <a:pPr algn="ctr"/>
            <a:r>
              <a:rPr lang="id-ID" dirty="0"/>
              <a:t>Sumber Historis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7800651"/>
              </p:ext>
            </p:extLst>
          </p:nvPr>
        </p:nvGraphicFramePr>
        <p:xfrm>
          <a:off x="304801" y="1690688"/>
          <a:ext cx="11194472" cy="49179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387926" y="4530436"/>
            <a:ext cx="2770910" cy="195349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id-ID" sz="2000" dirty="0" err="1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M</a:t>
            </a:r>
            <a:r>
              <a:rPr lang="en-US" sz="2000" dirty="0" err="1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asih</a:t>
            </a:r>
            <a:r>
              <a:rPr lang="en-US" sz="2000" dirty="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berbentuk</a:t>
            </a:r>
            <a:r>
              <a:rPr lang="en-US" sz="2000" dirty="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sebagai</a:t>
            </a:r>
            <a:r>
              <a:rPr lang="en-US" sz="2000" dirty="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Philosofische</a:t>
            </a:r>
            <a:r>
              <a:rPr lang="en-US" sz="2000" i="1" dirty="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Grondslag</a:t>
            </a:r>
            <a:r>
              <a:rPr lang="en-US" sz="2000" i="1" dirty="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atau</a:t>
            </a:r>
            <a:r>
              <a:rPr lang="en-US" sz="2000" dirty="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2000" i="1" dirty="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Weltanschauung</a:t>
            </a:r>
            <a:r>
              <a:rPr lang="en-US" sz="2000" dirty="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.</a:t>
            </a:r>
            <a:endParaRPr lang="id-ID" sz="2000" dirty="0">
              <a:solidFill>
                <a:schemeClr val="tx1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algn="ctr"/>
            <a:endParaRPr lang="id-ID" dirty="0"/>
          </a:p>
        </p:txBody>
      </p:sp>
      <p:sp>
        <p:nvSpPr>
          <p:cNvPr id="6" name="Rectangle 5"/>
          <p:cNvSpPr/>
          <p:nvPr/>
        </p:nvSpPr>
        <p:spPr>
          <a:xfrm>
            <a:off x="387927" y="3200616"/>
            <a:ext cx="4197928" cy="114971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d-ID" dirty="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Disosialisasikan melalui penataran P-4</a:t>
            </a:r>
          </a:p>
          <a:p>
            <a:pPr algn="ctr"/>
            <a:endParaRPr lang="id-ID" dirty="0"/>
          </a:p>
        </p:txBody>
      </p:sp>
      <p:sp>
        <p:nvSpPr>
          <p:cNvPr id="7" name="Rectangle 6"/>
          <p:cNvSpPr/>
          <p:nvPr/>
        </p:nvSpPr>
        <p:spPr>
          <a:xfrm>
            <a:off x="387927" y="1870797"/>
            <a:ext cx="6691746" cy="11497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d-ID" sz="2000" dirty="0" err="1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T</a:t>
            </a:r>
            <a:r>
              <a:rPr lang="en-US" sz="2000" dirty="0" err="1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enggelam</a:t>
            </a:r>
            <a:r>
              <a:rPr lang="en-US" sz="2000" dirty="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dalam</a:t>
            </a:r>
            <a:r>
              <a:rPr lang="en-US" sz="2000" dirty="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hiruk</a:t>
            </a:r>
            <a:r>
              <a:rPr lang="en-US" sz="2000" dirty="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- </a:t>
            </a:r>
            <a:r>
              <a:rPr lang="en-US" sz="2000" dirty="0" err="1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pikuk</a:t>
            </a:r>
            <a:r>
              <a:rPr lang="en-US" sz="2000" dirty="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perebutan</a:t>
            </a:r>
            <a:r>
              <a:rPr lang="en-US" sz="2000" dirty="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kekuasaan</a:t>
            </a:r>
            <a:r>
              <a:rPr lang="en-US" sz="2000" dirty="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 yang </a:t>
            </a:r>
            <a:r>
              <a:rPr lang="en-US" sz="2000" dirty="0" err="1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menjurus</a:t>
            </a:r>
            <a:r>
              <a:rPr lang="en-US" sz="2000" dirty="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kepada</a:t>
            </a:r>
            <a:r>
              <a:rPr lang="en-US" sz="2000" dirty="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pelanggaraan</a:t>
            </a:r>
            <a:r>
              <a:rPr lang="en-US" sz="2000" dirty="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etika</a:t>
            </a:r>
            <a:r>
              <a:rPr lang="en-US" sz="2000" dirty="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politik</a:t>
            </a:r>
            <a:r>
              <a:rPr lang="en-US" sz="2000" dirty="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. </a:t>
            </a:r>
            <a:endParaRPr lang="id-ID" sz="2000" dirty="0">
              <a:solidFill>
                <a:schemeClr val="tx1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algn="ctr"/>
            <a:endParaRPr lang="id-ID" sz="2000" dirty="0">
              <a:solidFill>
                <a:schemeClr val="tx1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83673" y="365125"/>
            <a:ext cx="988462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0" indent="-1143000">
              <a:buFont typeface="+mj-lt"/>
              <a:buAutoNum type="alphaUcPeriod" startAt="3"/>
            </a:pPr>
            <a:r>
              <a:rPr lang="en-US" sz="4400" b="1" dirty="0" err="1">
                <a:latin typeface="Bodoni MT Condensed" panose="02070606080606020203" pitchFamily="18" charset="0"/>
              </a:rPr>
              <a:t>Menggali</a:t>
            </a:r>
            <a:r>
              <a:rPr lang="en-US" sz="4400" b="1" dirty="0">
                <a:latin typeface="Bodoni MT Condensed" panose="02070606080606020203" pitchFamily="18" charset="0"/>
              </a:rPr>
              <a:t> </a:t>
            </a:r>
            <a:r>
              <a:rPr lang="en-US" sz="4400" b="1" dirty="0" err="1">
                <a:latin typeface="Bodoni MT Condensed" panose="02070606080606020203" pitchFamily="18" charset="0"/>
              </a:rPr>
              <a:t>Sumber</a:t>
            </a:r>
            <a:r>
              <a:rPr lang="en-US" sz="4400" b="1" dirty="0">
                <a:latin typeface="Bodoni MT Condensed" panose="02070606080606020203" pitchFamily="18" charset="0"/>
              </a:rPr>
              <a:t> </a:t>
            </a:r>
            <a:r>
              <a:rPr lang="en-US" sz="4400" b="1" dirty="0" err="1">
                <a:latin typeface="Bodoni MT Condensed" panose="02070606080606020203" pitchFamily="18" charset="0"/>
              </a:rPr>
              <a:t>Historis</a:t>
            </a:r>
            <a:r>
              <a:rPr lang="en-US" sz="4400" b="1" dirty="0">
                <a:latin typeface="Bodoni MT Condensed" panose="02070606080606020203" pitchFamily="18" charset="0"/>
              </a:rPr>
              <a:t>, </a:t>
            </a:r>
            <a:r>
              <a:rPr lang="en-US" sz="4400" b="1" dirty="0" err="1">
                <a:latin typeface="Bodoni MT Condensed" panose="02070606080606020203" pitchFamily="18" charset="0"/>
              </a:rPr>
              <a:t>Sosiologis</a:t>
            </a:r>
            <a:r>
              <a:rPr lang="en-US" sz="4400" b="1" dirty="0">
                <a:latin typeface="Bodoni MT Condensed" panose="02070606080606020203" pitchFamily="18" charset="0"/>
              </a:rPr>
              <a:t>, </a:t>
            </a:r>
            <a:r>
              <a:rPr lang="en-US" sz="4400" b="1" dirty="0" err="1">
                <a:latin typeface="Bodoni MT Condensed" panose="02070606080606020203" pitchFamily="18" charset="0"/>
              </a:rPr>
              <a:t>Politis</a:t>
            </a:r>
            <a:r>
              <a:rPr lang="en-US" sz="4400" b="1" dirty="0">
                <a:latin typeface="Bodoni MT Condensed" panose="02070606080606020203" pitchFamily="18" charset="0"/>
              </a:rPr>
              <a:t> </a:t>
            </a:r>
            <a:r>
              <a:rPr lang="en-US" sz="4400" b="1" dirty="0" err="1">
                <a:latin typeface="Bodoni MT Condensed" panose="02070606080606020203" pitchFamily="18" charset="0"/>
              </a:rPr>
              <a:t>tentang</a:t>
            </a:r>
            <a:r>
              <a:rPr lang="en-US" sz="4400" b="1" dirty="0">
                <a:latin typeface="Bodoni MT Condensed" panose="02070606080606020203" pitchFamily="18" charset="0"/>
              </a:rPr>
              <a:t> Pancasila </a:t>
            </a:r>
            <a:r>
              <a:rPr lang="en-US" sz="4400" b="1" dirty="0" err="1">
                <a:latin typeface="Bodoni MT Condensed" panose="02070606080606020203" pitchFamily="18" charset="0"/>
              </a:rPr>
              <a:t>sebagai</a:t>
            </a:r>
            <a:r>
              <a:rPr lang="en-US" sz="4400" b="1" dirty="0">
                <a:latin typeface="Bodoni MT Condensed" panose="02070606080606020203" pitchFamily="18" charset="0"/>
              </a:rPr>
              <a:t> </a:t>
            </a:r>
            <a:r>
              <a:rPr lang="en-US" sz="4400" b="1" dirty="0" err="1">
                <a:latin typeface="Bodoni MT Condensed" panose="02070606080606020203" pitchFamily="18" charset="0"/>
              </a:rPr>
              <a:t>Sistem</a:t>
            </a:r>
            <a:r>
              <a:rPr lang="en-US" sz="4400" b="1" dirty="0">
                <a:latin typeface="Bodoni MT Condensed" panose="02070606080606020203" pitchFamily="18" charset="0"/>
              </a:rPr>
              <a:t> </a:t>
            </a:r>
            <a:r>
              <a:rPr lang="en-US" sz="4400" b="1" dirty="0" err="1">
                <a:latin typeface="Bodoni MT Condensed" panose="02070606080606020203" pitchFamily="18" charset="0"/>
              </a:rPr>
              <a:t>Etika</a:t>
            </a:r>
            <a:endParaRPr lang="id-ID" sz="4400" b="1" dirty="0">
              <a:latin typeface="Bodoni MT Condensed" panose="02070606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29503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06582" y="290945"/>
            <a:ext cx="10557163" cy="900546"/>
          </a:xfrm>
        </p:spPr>
        <p:txBody>
          <a:bodyPr>
            <a:normAutofit fontScale="90000"/>
          </a:bodyPr>
          <a:lstStyle/>
          <a:p>
            <a:pPr algn="l"/>
            <a:r>
              <a:rPr lang="id-ID" sz="4400" dirty="0">
                <a:solidFill>
                  <a:schemeClr val="tx1"/>
                </a:solidFill>
              </a:rPr>
              <a:t>  Sumber Sosiologis				Sumber Politis 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Up Arrow Callout 6"/>
          <p:cNvSpPr/>
          <p:nvPr/>
        </p:nvSpPr>
        <p:spPr>
          <a:xfrm>
            <a:off x="412185" y="1191491"/>
            <a:ext cx="5056829" cy="5375564"/>
          </a:xfrm>
          <a:prstGeom prst="upArrowCallo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2400" b="1" dirty="0">
                <a:solidFill>
                  <a:schemeClr val="tx1"/>
                </a:solidFill>
                <a:latin typeface="Garamond" panose="02020404030301010803" pitchFamily="18" charset="0"/>
                <a:ea typeface="SimSun" panose="02010600030101010101" pitchFamily="2" charset="-122"/>
              </a:rPr>
              <a:t>Dilihat dari </a:t>
            </a:r>
            <a:r>
              <a:rPr lang="en-US" sz="2400" b="1" dirty="0" err="1">
                <a:solidFill>
                  <a:schemeClr val="tx1"/>
                </a:solidFill>
                <a:latin typeface="Garamond" panose="02020404030301010803" pitchFamily="18" charset="0"/>
                <a:ea typeface="SimSun" panose="02010600030101010101" pitchFamily="2" charset="-122"/>
              </a:rPr>
              <a:t>mutiara</a:t>
            </a:r>
            <a:r>
              <a:rPr lang="en-US" sz="2400" b="1" dirty="0">
                <a:solidFill>
                  <a:schemeClr val="tx1"/>
                </a:solidFill>
                <a:latin typeface="Garamond" panose="02020404030301010803" pitchFamily="18" charset="0"/>
                <a:ea typeface="SimSun" panose="02010600030101010101" pitchFamily="2" charset="-122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Garamond" panose="02020404030301010803" pitchFamily="18" charset="0"/>
                <a:ea typeface="SimSun" panose="02010600030101010101" pitchFamily="2" charset="-122"/>
              </a:rPr>
              <a:t>kearifan</a:t>
            </a:r>
            <a:r>
              <a:rPr lang="en-US" sz="2400" b="1" dirty="0">
                <a:solidFill>
                  <a:schemeClr val="tx1"/>
                </a:solidFill>
                <a:latin typeface="Garamond" panose="02020404030301010803" pitchFamily="18" charset="0"/>
                <a:ea typeface="SimSun" panose="02010600030101010101" pitchFamily="2" charset="-122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Garamond" panose="02020404030301010803" pitchFamily="18" charset="0"/>
                <a:ea typeface="SimSun" panose="02010600030101010101" pitchFamily="2" charset="-122"/>
              </a:rPr>
              <a:t>lokal</a:t>
            </a:r>
            <a:r>
              <a:rPr lang="en-US" sz="2400" b="1" dirty="0">
                <a:solidFill>
                  <a:schemeClr val="tx1"/>
                </a:solidFill>
                <a:latin typeface="Garamond" panose="02020404030301010803" pitchFamily="18" charset="0"/>
                <a:ea typeface="SimSun" panose="02010600030101010101" pitchFamily="2" charset="-122"/>
              </a:rPr>
              <a:t> yang </a:t>
            </a:r>
            <a:r>
              <a:rPr lang="en-US" sz="2400" b="1" dirty="0" err="1">
                <a:solidFill>
                  <a:schemeClr val="tx1"/>
                </a:solidFill>
                <a:latin typeface="Garamond" panose="02020404030301010803" pitchFamily="18" charset="0"/>
                <a:ea typeface="SimSun" panose="02010600030101010101" pitchFamily="2" charset="-122"/>
              </a:rPr>
              <a:t>bertebaran</a:t>
            </a:r>
            <a:r>
              <a:rPr lang="en-US" sz="2400" b="1" dirty="0">
                <a:solidFill>
                  <a:schemeClr val="tx1"/>
                </a:solidFill>
                <a:latin typeface="Garamond" panose="02020404030301010803" pitchFamily="18" charset="0"/>
                <a:ea typeface="SimSun" panose="02010600030101010101" pitchFamily="2" charset="-122"/>
              </a:rPr>
              <a:t> di </a:t>
            </a:r>
            <a:r>
              <a:rPr lang="en-US" sz="2400" b="1" dirty="0" err="1">
                <a:solidFill>
                  <a:schemeClr val="tx1"/>
                </a:solidFill>
                <a:latin typeface="Garamond" panose="02020404030301010803" pitchFamily="18" charset="0"/>
                <a:ea typeface="SimSun" panose="02010600030101010101" pitchFamily="2" charset="-122"/>
              </a:rPr>
              <a:t>bumi</a:t>
            </a:r>
            <a:r>
              <a:rPr lang="en-US" sz="2400" b="1" dirty="0">
                <a:solidFill>
                  <a:schemeClr val="tx1"/>
                </a:solidFill>
                <a:latin typeface="Garamond" panose="02020404030301010803" pitchFamily="18" charset="0"/>
                <a:ea typeface="SimSun" panose="02010600030101010101" pitchFamily="2" charset="-122"/>
              </a:rPr>
              <a:t> Indonesia</a:t>
            </a:r>
            <a:r>
              <a:rPr lang="id-ID" sz="2400" b="1" dirty="0">
                <a:solidFill>
                  <a:schemeClr val="tx1"/>
                </a:solidFill>
                <a:latin typeface="Garamond" panose="02020404030301010803" pitchFamily="18" charset="0"/>
                <a:ea typeface="SimSun" panose="02010600030101010101" pitchFamily="2" charset="-122"/>
              </a:rPr>
              <a:t>.</a:t>
            </a:r>
          </a:p>
          <a:p>
            <a:endParaRPr lang="id-ID" sz="2400" b="1" dirty="0">
              <a:solidFill>
                <a:schemeClr val="tx1"/>
              </a:solidFill>
              <a:latin typeface="Garamond" panose="02020404030301010803" pitchFamily="18" charset="0"/>
              <a:ea typeface="SimSun" panose="02010600030101010101" pitchFamily="2" charset="-122"/>
            </a:endParaRPr>
          </a:p>
          <a:p>
            <a:r>
              <a:rPr lang="id-ID" sz="2400" b="1" dirty="0">
                <a:solidFill>
                  <a:schemeClr val="tx1"/>
                </a:solidFill>
                <a:latin typeface="Garamond" panose="02020404030301010803" pitchFamily="18" charset="0"/>
                <a:ea typeface="SimSun" panose="02010600030101010101" pitchFamily="2" charset="-122"/>
              </a:rPr>
              <a:t>Contoh : O</a:t>
            </a:r>
            <a:r>
              <a:rPr lang="en-US" sz="2400" b="1" dirty="0">
                <a:solidFill>
                  <a:schemeClr val="tx1"/>
                </a:solidFill>
                <a:latin typeface="Garamond" panose="02020404030301010803" pitchFamily="18" charset="0"/>
                <a:ea typeface="SimSun" panose="02010600030101010101" pitchFamily="2" charset="-122"/>
              </a:rPr>
              <a:t>rang </a:t>
            </a:r>
            <a:r>
              <a:rPr lang="en-US" sz="2400" b="1" dirty="0" err="1">
                <a:solidFill>
                  <a:schemeClr val="tx1"/>
                </a:solidFill>
                <a:latin typeface="Garamond" panose="02020404030301010803" pitchFamily="18" charset="0"/>
                <a:ea typeface="SimSun" panose="02010600030101010101" pitchFamily="2" charset="-122"/>
              </a:rPr>
              <a:t>Minangkabau</a:t>
            </a:r>
            <a:r>
              <a:rPr lang="en-US" sz="2400" b="1" dirty="0">
                <a:solidFill>
                  <a:schemeClr val="tx1"/>
                </a:solidFill>
                <a:latin typeface="Garamond" panose="02020404030301010803" pitchFamily="18" charset="0"/>
                <a:ea typeface="SimSun" panose="02010600030101010101" pitchFamily="2" charset="-122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Garamond" panose="02020404030301010803" pitchFamily="18" charset="0"/>
                <a:ea typeface="SimSun" panose="02010600030101010101" pitchFamily="2" charset="-122"/>
              </a:rPr>
              <a:t>dalam</a:t>
            </a:r>
            <a:r>
              <a:rPr lang="en-US" sz="2400" b="1" dirty="0">
                <a:solidFill>
                  <a:schemeClr val="tx1"/>
                </a:solidFill>
                <a:latin typeface="Garamond" panose="02020404030301010803" pitchFamily="18" charset="0"/>
                <a:ea typeface="SimSun" panose="02010600030101010101" pitchFamily="2" charset="-122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Garamond" panose="02020404030301010803" pitchFamily="18" charset="0"/>
                <a:ea typeface="SimSun" panose="02010600030101010101" pitchFamily="2" charset="-122"/>
              </a:rPr>
              <a:t>hal</a:t>
            </a:r>
            <a:r>
              <a:rPr lang="en-US" sz="2400" b="1" dirty="0">
                <a:solidFill>
                  <a:schemeClr val="tx1"/>
                </a:solidFill>
                <a:latin typeface="Garamond" panose="02020404030301010803" pitchFamily="18" charset="0"/>
                <a:ea typeface="SimSun" panose="02010600030101010101" pitchFamily="2" charset="-122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Garamond" panose="02020404030301010803" pitchFamily="18" charset="0"/>
                <a:ea typeface="SimSun" panose="02010600030101010101" pitchFamily="2" charset="-122"/>
              </a:rPr>
              <a:t>bermusyawarah</a:t>
            </a:r>
            <a:r>
              <a:rPr lang="en-US" sz="2400" b="1" dirty="0">
                <a:solidFill>
                  <a:schemeClr val="tx1"/>
                </a:solidFill>
                <a:latin typeface="Garamond" panose="02020404030301010803" pitchFamily="18" charset="0"/>
                <a:ea typeface="SimSun" panose="02010600030101010101" pitchFamily="2" charset="-122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Garamond" panose="02020404030301010803" pitchFamily="18" charset="0"/>
                <a:ea typeface="SimSun" panose="02010600030101010101" pitchFamily="2" charset="-122"/>
              </a:rPr>
              <a:t>memakai</a:t>
            </a:r>
            <a:r>
              <a:rPr lang="en-US" sz="2400" b="1" dirty="0">
                <a:solidFill>
                  <a:schemeClr val="tx1"/>
                </a:solidFill>
                <a:latin typeface="Garamond" panose="02020404030301010803" pitchFamily="18" charset="0"/>
                <a:ea typeface="SimSun" panose="02010600030101010101" pitchFamily="2" charset="-122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Garamond" panose="02020404030301010803" pitchFamily="18" charset="0"/>
                <a:ea typeface="SimSun" panose="02010600030101010101" pitchFamily="2" charset="-122"/>
              </a:rPr>
              <a:t>prinsip</a:t>
            </a:r>
            <a:r>
              <a:rPr lang="en-US" sz="2400" b="1" dirty="0">
                <a:solidFill>
                  <a:schemeClr val="tx1"/>
                </a:solidFill>
                <a:latin typeface="Garamond" panose="02020404030301010803" pitchFamily="18" charset="0"/>
                <a:ea typeface="SimSun" panose="02010600030101010101" pitchFamily="2" charset="-122"/>
              </a:rPr>
              <a:t> “</a:t>
            </a:r>
            <a:r>
              <a:rPr lang="en-US" sz="2400" b="1" dirty="0" err="1">
                <a:solidFill>
                  <a:schemeClr val="tx1"/>
                </a:solidFill>
                <a:latin typeface="Garamond" panose="02020404030301010803" pitchFamily="18" charset="0"/>
                <a:ea typeface="SimSun" panose="02010600030101010101" pitchFamily="2" charset="-122"/>
              </a:rPr>
              <a:t>bulat</a:t>
            </a:r>
            <a:r>
              <a:rPr lang="en-US" sz="2400" b="1" dirty="0">
                <a:solidFill>
                  <a:schemeClr val="tx1"/>
                </a:solidFill>
                <a:latin typeface="Garamond" panose="02020404030301010803" pitchFamily="18" charset="0"/>
                <a:ea typeface="SimSun" panose="02010600030101010101" pitchFamily="2" charset="-122"/>
              </a:rPr>
              <a:t> air </a:t>
            </a:r>
            <a:r>
              <a:rPr lang="en-US" sz="2400" b="1" dirty="0" err="1">
                <a:solidFill>
                  <a:schemeClr val="tx1"/>
                </a:solidFill>
                <a:latin typeface="Garamond" panose="02020404030301010803" pitchFamily="18" charset="0"/>
                <a:ea typeface="SimSun" panose="02010600030101010101" pitchFamily="2" charset="-122"/>
              </a:rPr>
              <a:t>oleh</a:t>
            </a:r>
            <a:r>
              <a:rPr lang="en-US" sz="2400" b="1" dirty="0">
                <a:solidFill>
                  <a:schemeClr val="tx1"/>
                </a:solidFill>
                <a:latin typeface="Garamond" panose="02020404030301010803" pitchFamily="18" charset="0"/>
                <a:ea typeface="SimSun" panose="02010600030101010101" pitchFamily="2" charset="-122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Garamond" panose="02020404030301010803" pitchFamily="18" charset="0"/>
                <a:ea typeface="SimSun" panose="02010600030101010101" pitchFamily="2" charset="-122"/>
              </a:rPr>
              <a:t>pembuluh</a:t>
            </a:r>
            <a:r>
              <a:rPr lang="en-US" sz="2400" b="1" dirty="0">
                <a:solidFill>
                  <a:schemeClr val="tx1"/>
                </a:solidFill>
                <a:latin typeface="Garamond" panose="02020404030301010803" pitchFamily="18" charset="0"/>
                <a:ea typeface="SimSun" panose="02010600030101010101" pitchFamily="2" charset="-122"/>
              </a:rPr>
              <a:t>, </a:t>
            </a:r>
            <a:r>
              <a:rPr lang="en-US" sz="2400" b="1" dirty="0" err="1">
                <a:solidFill>
                  <a:schemeClr val="tx1"/>
                </a:solidFill>
                <a:latin typeface="Garamond" panose="02020404030301010803" pitchFamily="18" charset="0"/>
                <a:ea typeface="SimSun" panose="02010600030101010101" pitchFamily="2" charset="-122"/>
              </a:rPr>
              <a:t>bulat</a:t>
            </a:r>
            <a:r>
              <a:rPr lang="en-US" sz="2400" b="1" dirty="0">
                <a:solidFill>
                  <a:schemeClr val="tx1"/>
                </a:solidFill>
                <a:latin typeface="Garamond" panose="02020404030301010803" pitchFamily="18" charset="0"/>
                <a:ea typeface="SimSun" panose="02010600030101010101" pitchFamily="2" charset="-122"/>
              </a:rPr>
              <a:t> kata </a:t>
            </a:r>
            <a:r>
              <a:rPr lang="en-US" sz="2400" b="1" dirty="0" err="1">
                <a:solidFill>
                  <a:schemeClr val="tx1"/>
                </a:solidFill>
                <a:latin typeface="Garamond" panose="02020404030301010803" pitchFamily="18" charset="0"/>
                <a:ea typeface="SimSun" panose="02010600030101010101" pitchFamily="2" charset="-122"/>
              </a:rPr>
              <a:t>oleh</a:t>
            </a:r>
            <a:r>
              <a:rPr lang="en-US" sz="2400" b="1" dirty="0">
                <a:solidFill>
                  <a:schemeClr val="tx1"/>
                </a:solidFill>
                <a:latin typeface="Garamond" panose="02020404030301010803" pitchFamily="18" charset="0"/>
                <a:ea typeface="SimSun" panose="02010600030101010101" pitchFamily="2" charset="-122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Garamond" panose="02020404030301010803" pitchFamily="18" charset="0"/>
                <a:ea typeface="SimSun" panose="02010600030101010101" pitchFamily="2" charset="-122"/>
              </a:rPr>
              <a:t>mufakat</a:t>
            </a:r>
            <a:r>
              <a:rPr lang="en-US" sz="2400" b="1" dirty="0">
                <a:solidFill>
                  <a:schemeClr val="tx1"/>
                </a:solidFill>
                <a:latin typeface="Garamond" panose="02020404030301010803" pitchFamily="18" charset="0"/>
                <a:ea typeface="SimSun" panose="02010600030101010101" pitchFamily="2" charset="-122"/>
              </a:rPr>
              <a:t>”. </a:t>
            </a:r>
            <a:endParaRPr lang="id-ID" sz="2400" b="1" dirty="0">
              <a:solidFill>
                <a:schemeClr val="tx1"/>
              </a:solidFill>
              <a:latin typeface="Garamond" panose="02020404030301010803" pitchFamily="18" charset="0"/>
              <a:ea typeface="SimSun" panose="02010600030101010101" pitchFamily="2" charset="-122"/>
            </a:endParaRPr>
          </a:p>
          <a:p>
            <a:pPr algn="ctr"/>
            <a:endParaRPr lang="id-ID" dirty="0"/>
          </a:p>
        </p:txBody>
      </p:sp>
      <p:sp>
        <p:nvSpPr>
          <p:cNvPr id="8" name="Up Arrow Callout 7"/>
          <p:cNvSpPr/>
          <p:nvPr/>
        </p:nvSpPr>
        <p:spPr>
          <a:xfrm>
            <a:off x="6968887" y="1191491"/>
            <a:ext cx="5223113" cy="5375564"/>
          </a:xfrm>
          <a:prstGeom prst="upArrowCallout">
            <a:avLst/>
          </a:prstGeom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2800" b="1" dirty="0">
                <a:solidFill>
                  <a:schemeClr val="tx1"/>
                </a:solidFill>
                <a:latin typeface="Garamond" panose="02020404030301010803" pitchFamily="18" charset="0"/>
              </a:rPr>
              <a:t>Dilihat dari hubungan dimensi etika politik</a:t>
            </a:r>
          </a:p>
          <a:p>
            <a:endParaRPr lang="id-ID" dirty="0"/>
          </a:p>
          <a:p>
            <a:endParaRPr lang="id-ID" dirty="0"/>
          </a:p>
          <a:p>
            <a:endParaRPr lang="id-ID" dirty="0"/>
          </a:p>
          <a:p>
            <a:endParaRPr lang="id-ID" dirty="0"/>
          </a:p>
          <a:p>
            <a:pPr algn="ctr"/>
            <a:endParaRPr lang="id-ID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002" y="4114800"/>
            <a:ext cx="3831648" cy="2452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922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2055" y="226580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/>
              <a:t>Argumen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Dinamika</a:t>
            </a:r>
            <a:r>
              <a:rPr lang="en-US" dirty="0"/>
              <a:t> </a:t>
            </a:r>
            <a:r>
              <a:rPr lang="en-US" dirty="0" err="1"/>
              <a:t>Pancasila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Etika</a:t>
            </a:r>
            <a:endParaRPr lang="id-ID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1118727"/>
              </p:ext>
            </p:extLst>
          </p:nvPr>
        </p:nvGraphicFramePr>
        <p:xfrm>
          <a:off x="838199" y="1690688"/>
          <a:ext cx="10924309" cy="5167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8870557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490" y="171162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/>
              <a:t>Argumen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Tantangan</a:t>
            </a:r>
            <a:r>
              <a:rPr lang="en-US" dirty="0"/>
              <a:t> </a:t>
            </a:r>
            <a:r>
              <a:rPr lang="en-US" dirty="0" err="1"/>
              <a:t>Pancasila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Etika</a:t>
            </a:r>
            <a:endParaRPr lang="id-ID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7782561"/>
              </p:ext>
            </p:extLst>
          </p:nvPr>
        </p:nvGraphicFramePr>
        <p:xfrm>
          <a:off x="471055" y="1950316"/>
          <a:ext cx="10882745" cy="36192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9298299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ashUpDiag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836" y="2638698"/>
            <a:ext cx="4293755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err="1">
                <a:solidFill>
                  <a:schemeClr val="tx1"/>
                </a:solidFill>
              </a:rPr>
              <a:t>Esensi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Pancasila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sebagai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Sistem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Etika</a:t>
            </a:r>
            <a:endParaRPr lang="id-ID" b="1" dirty="0">
              <a:solidFill>
                <a:schemeClr val="tx1"/>
              </a:solidFill>
            </a:endParaRPr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4210567"/>
              </p:ext>
            </p:extLst>
          </p:nvPr>
        </p:nvGraphicFramePr>
        <p:xfrm>
          <a:off x="4611189" y="803275"/>
          <a:ext cx="7471954" cy="54277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3062699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narVert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091" y="-105929"/>
            <a:ext cx="10515600" cy="1325563"/>
          </a:xfrm>
        </p:spPr>
        <p:txBody>
          <a:bodyPr/>
          <a:lstStyle/>
          <a:p>
            <a:pPr algn="ctr"/>
            <a:r>
              <a:rPr lang="en-US" dirty="0" err="1"/>
              <a:t>Urgensi</a:t>
            </a:r>
            <a:r>
              <a:rPr lang="en-US" dirty="0"/>
              <a:t> </a:t>
            </a:r>
            <a:r>
              <a:rPr lang="en-US" dirty="0" err="1"/>
              <a:t>Pancasila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Etika</a:t>
            </a:r>
            <a:endParaRPr lang="id-ID" dirty="0"/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3618263"/>
              </p:ext>
            </p:extLst>
          </p:nvPr>
        </p:nvGraphicFramePr>
        <p:xfrm>
          <a:off x="290944" y="1565564"/>
          <a:ext cx="11333019" cy="46828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55874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ashDnDiag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55"/>
          <a:stretch/>
        </p:blipFill>
        <p:spPr>
          <a:xfrm>
            <a:off x="7281949" y="457199"/>
            <a:ext cx="4754049" cy="5774268"/>
          </a:xfrm>
          <a:prstGeom prst="rect">
            <a:avLst/>
          </a:prstGeom>
        </p:spPr>
      </p:pic>
      <p:sp>
        <p:nvSpPr>
          <p:cNvPr id="6" name="Snip Single Corner Rectangle 5"/>
          <p:cNvSpPr/>
          <p:nvPr/>
        </p:nvSpPr>
        <p:spPr>
          <a:xfrm>
            <a:off x="2" y="457198"/>
            <a:ext cx="6913418" cy="2576945"/>
          </a:xfrm>
          <a:prstGeom prst="snip1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err="1"/>
              <a:t>Pancasila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sistem</a:t>
            </a:r>
            <a:r>
              <a:rPr lang="en-US" sz="2400" dirty="0"/>
              <a:t> </a:t>
            </a:r>
            <a:r>
              <a:rPr lang="en-US" sz="2400" dirty="0" err="1"/>
              <a:t>etika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cabang</a:t>
            </a:r>
            <a:r>
              <a:rPr lang="en-US" sz="2400" dirty="0"/>
              <a:t> </a:t>
            </a:r>
            <a:r>
              <a:rPr lang="en-US" sz="2400" dirty="0" err="1"/>
              <a:t>filsafat</a:t>
            </a:r>
            <a:r>
              <a:rPr lang="en-US" sz="2400" dirty="0"/>
              <a:t> yang </a:t>
            </a:r>
            <a:r>
              <a:rPr lang="en-US" sz="2400" dirty="0" err="1"/>
              <a:t>dijabarkan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sila</a:t>
            </a:r>
            <a:r>
              <a:rPr lang="en-US" sz="2400" dirty="0"/>
              <a:t>- </a:t>
            </a:r>
            <a:r>
              <a:rPr lang="en-US" sz="2400" dirty="0" err="1"/>
              <a:t>sila</a:t>
            </a:r>
            <a:r>
              <a:rPr lang="en-US" sz="2400" dirty="0"/>
              <a:t> </a:t>
            </a:r>
            <a:r>
              <a:rPr lang="en-US" sz="2400" dirty="0" err="1"/>
              <a:t>Pancasila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mengatur</a:t>
            </a:r>
            <a:r>
              <a:rPr lang="en-US" sz="2400" dirty="0"/>
              <a:t> </a:t>
            </a:r>
            <a:r>
              <a:rPr lang="en-US" sz="2400" dirty="0" err="1"/>
              <a:t>perilaku</a:t>
            </a:r>
            <a:r>
              <a:rPr lang="en-US" sz="2400" dirty="0"/>
              <a:t> </a:t>
            </a:r>
            <a:r>
              <a:rPr lang="en-US" sz="2400" dirty="0" err="1"/>
              <a:t>kehidupan</a:t>
            </a:r>
            <a:r>
              <a:rPr lang="en-US" sz="2400" dirty="0"/>
              <a:t> </a:t>
            </a:r>
            <a:r>
              <a:rPr lang="en-US" sz="2400" dirty="0" err="1"/>
              <a:t>bermasyarakat</a:t>
            </a:r>
            <a:r>
              <a:rPr lang="en-US" sz="2400" dirty="0"/>
              <a:t>, </a:t>
            </a:r>
            <a:r>
              <a:rPr lang="en-US" sz="2400" dirty="0" err="1"/>
              <a:t>berbangsa</a:t>
            </a:r>
            <a:r>
              <a:rPr lang="en-US" sz="2400" dirty="0"/>
              <a:t>,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bernegara</a:t>
            </a:r>
            <a:r>
              <a:rPr lang="en-US" sz="2400" dirty="0"/>
              <a:t> di Indonesia</a:t>
            </a:r>
            <a:r>
              <a:rPr lang="en-US" dirty="0"/>
              <a:t>.</a:t>
            </a:r>
            <a:endParaRPr lang="id-ID" dirty="0"/>
          </a:p>
        </p:txBody>
      </p:sp>
      <p:sp>
        <p:nvSpPr>
          <p:cNvPr id="7" name="Snip Single Corner Rectangle 6"/>
          <p:cNvSpPr/>
          <p:nvPr/>
        </p:nvSpPr>
        <p:spPr>
          <a:xfrm>
            <a:off x="2" y="3449782"/>
            <a:ext cx="6913419" cy="2535381"/>
          </a:xfrm>
          <a:prstGeom prst="snip1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d-ID" sz="2400" dirty="0"/>
              <a:t>Pentingnya </a:t>
            </a:r>
            <a:r>
              <a:rPr lang="en-US" sz="2400" dirty="0" err="1"/>
              <a:t>pancasi</a:t>
            </a:r>
            <a:r>
              <a:rPr lang="id-ID" sz="2400" dirty="0"/>
              <a:t>l</a:t>
            </a:r>
            <a:r>
              <a:rPr lang="en-US" sz="2400" dirty="0"/>
              <a:t>a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sistem</a:t>
            </a:r>
            <a:r>
              <a:rPr lang="en-US" sz="2400" dirty="0"/>
              <a:t> </a:t>
            </a:r>
            <a:r>
              <a:rPr lang="en-US" sz="2400" dirty="0" err="1"/>
              <a:t>etika</a:t>
            </a:r>
            <a:r>
              <a:rPr lang="id-ID" sz="2400" dirty="0"/>
              <a:t> adalah untuk menjadi </a:t>
            </a:r>
            <a:r>
              <a:rPr lang="en-US" sz="2400" dirty="0" err="1"/>
              <a:t>rambu</a:t>
            </a:r>
            <a:r>
              <a:rPr lang="en-US" sz="2400" dirty="0"/>
              <a:t> </a:t>
            </a:r>
            <a:r>
              <a:rPr lang="en-US" sz="2400" dirty="0" err="1"/>
              <a:t>normatif</a:t>
            </a:r>
            <a:r>
              <a:rPr lang="en-US" sz="2400" dirty="0"/>
              <a:t> </a:t>
            </a:r>
            <a:r>
              <a:rPr lang="id-ID" sz="2400" dirty="0"/>
              <a:t>dalam</a:t>
            </a:r>
            <a:r>
              <a:rPr lang="en-US" sz="2400" dirty="0"/>
              <a:t> </a:t>
            </a:r>
            <a:r>
              <a:rPr lang="en-US" sz="2400" dirty="0" err="1"/>
              <a:t>mengatur</a:t>
            </a:r>
            <a:r>
              <a:rPr lang="en-US" sz="2400" dirty="0"/>
              <a:t> </a:t>
            </a:r>
            <a:r>
              <a:rPr lang="en-US" sz="2400" dirty="0" err="1"/>
              <a:t>perilaku</a:t>
            </a:r>
            <a:r>
              <a:rPr lang="en-US" sz="2400" dirty="0"/>
              <a:t> </a:t>
            </a:r>
            <a:r>
              <a:rPr lang="en-US" sz="2400" dirty="0" err="1"/>
              <a:t>kehidupan</a:t>
            </a:r>
            <a:r>
              <a:rPr lang="en-US" sz="2400" dirty="0"/>
              <a:t> </a:t>
            </a:r>
            <a:r>
              <a:rPr lang="en-US" sz="2400" dirty="0" err="1"/>
              <a:t>bermasyarakat</a:t>
            </a:r>
            <a:r>
              <a:rPr lang="en-US" sz="2400" dirty="0"/>
              <a:t>, </a:t>
            </a:r>
            <a:r>
              <a:rPr lang="en-US" sz="2400" dirty="0" err="1"/>
              <a:t>berbangsa</a:t>
            </a:r>
            <a:r>
              <a:rPr lang="en-US" sz="2400" dirty="0"/>
              <a:t>,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bernegara</a:t>
            </a:r>
            <a:r>
              <a:rPr lang="en-US" sz="2400" dirty="0"/>
              <a:t> di Indonesia. </a:t>
            </a:r>
            <a:endParaRPr lang="id-ID" sz="2400" dirty="0"/>
          </a:p>
        </p:txBody>
      </p:sp>
    </p:spTree>
    <p:extLst>
      <p:ext uri="{BB962C8B-B14F-4D97-AF65-F5344CB8AC3E}">
        <p14:creationId xmlns:p14="http://schemas.microsoft.com/office/powerpoint/2010/main" val="292928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6099" t="8482" r="16936" b="13481"/>
          <a:stretch/>
        </p:blipFill>
        <p:spPr>
          <a:xfrm>
            <a:off x="1685109" y="391885"/>
            <a:ext cx="9562011" cy="6264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3305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6503" y="953835"/>
            <a:ext cx="7171508" cy="524862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TUGAS PANCASILA</a:t>
            </a:r>
          </a:p>
          <a:p>
            <a:pPr marL="0" indent="0">
              <a:buNone/>
            </a:pPr>
            <a:r>
              <a:rPr lang="en-US" dirty="0" err="1" smtClean="0"/>
              <a:t>Opini</a:t>
            </a:r>
            <a:r>
              <a:rPr lang="en-US" dirty="0" smtClean="0"/>
              <a:t> </a:t>
            </a:r>
            <a:r>
              <a:rPr lang="en-US" dirty="0" err="1" smtClean="0"/>
              <a:t>mengenai</a:t>
            </a:r>
            <a:r>
              <a:rPr lang="en-US" dirty="0" smtClean="0"/>
              <a:t> </a:t>
            </a:r>
            <a:r>
              <a:rPr lang="en-US" dirty="0" err="1"/>
              <a:t>E</a:t>
            </a:r>
            <a:r>
              <a:rPr lang="en-US" dirty="0" err="1" smtClean="0"/>
              <a:t>tika</a:t>
            </a:r>
            <a:r>
              <a:rPr lang="en-US" dirty="0" smtClean="0"/>
              <a:t> Pancasila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Kehidupan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err="1" smtClean="0"/>
              <a:t>Membahas</a:t>
            </a:r>
            <a:r>
              <a:rPr lang="en-US" dirty="0" smtClean="0"/>
              <a:t> </a:t>
            </a:r>
            <a:r>
              <a:rPr lang="en-US" dirty="0" err="1" smtClean="0"/>
              <a:t>mengenai</a:t>
            </a:r>
            <a:r>
              <a:rPr lang="en-US" dirty="0" smtClean="0"/>
              <a:t> </a:t>
            </a:r>
            <a:r>
              <a:rPr lang="en-US" dirty="0" err="1" smtClean="0"/>
              <a:t>permasalahaan</a:t>
            </a:r>
            <a:r>
              <a:rPr lang="en-US" dirty="0" smtClean="0"/>
              <a:t> </a:t>
            </a:r>
            <a:r>
              <a:rPr lang="en-US" dirty="0" err="1" smtClean="0"/>
              <a:t>etika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kehidupan</a:t>
            </a:r>
            <a:r>
              <a:rPr lang="en-US" dirty="0" smtClean="0"/>
              <a:t> </a:t>
            </a:r>
            <a:r>
              <a:rPr lang="en-US" dirty="0" err="1" smtClean="0"/>
              <a:t>sehari</a:t>
            </a:r>
            <a:r>
              <a:rPr lang="en-US" dirty="0" smtClean="0"/>
              <a:t> </a:t>
            </a:r>
            <a:r>
              <a:rPr lang="en-US" dirty="0" err="1" smtClean="0"/>
              <a:t>hari</a:t>
            </a:r>
            <a:r>
              <a:rPr lang="en-US" dirty="0" smtClean="0"/>
              <a:t> </a:t>
            </a:r>
            <a:r>
              <a:rPr lang="en-US" dirty="0" err="1" smtClean="0"/>
              <a:t>kemudian</a:t>
            </a:r>
            <a:r>
              <a:rPr lang="en-US" dirty="0" smtClean="0"/>
              <a:t> </a:t>
            </a:r>
            <a:r>
              <a:rPr lang="en-US" dirty="0" err="1" smtClean="0"/>
              <a:t>memberikan</a:t>
            </a:r>
            <a:r>
              <a:rPr lang="en-US" dirty="0" smtClean="0"/>
              <a:t> </a:t>
            </a:r>
            <a:r>
              <a:rPr lang="en-US" dirty="0" err="1" smtClean="0"/>
              <a:t>pandangan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analisis</a:t>
            </a:r>
            <a:r>
              <a:rPr lang="en-US" dirty="0" smtClean="0"/>
              <a:t> </a:t>
            </a:r>
            <a:r>
              <a:rPr lang="en-US" dirty="0" err="1" smtClean="0"/>
              <a:t>kesesuaian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</a:t>
            </a:r>
            <a:r>
              <a:rPr lang="en-US" dirty="0" err="1" smtClean="0"/>
              <a:t>permasalahan</a:t>
            </a:r>
            <a:r>
              <a:rPr lang="en-US" dirty="0" smtClean="0"/>
              <a:t> yang </a:t>
            </a:r>
            <a:r>
              <a:rPr lang="en-US" dirty="0" err="1" smtClean="0"/>
              <a:t>diangkat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etika</a:t>
            </a:r>
            <a:r>
              <a:rPr lang="en-US" dirty="0"/>
              <a:t> </a:t>
            </a:r>
            <a:r>
              <a:rPr lang="en-US" dirty="0" smtClean="0"/>
              <a:t>Pancasila.</a:t>
            </a:r>
          </a:p>
          <a:p>
            <a:pPr marL="0" indent="0">
              <a:buNone/>
            </a:pPr>
            <a:r>
              <a:rPr lang="en-US" dirty="0" err="1" smtClean="0"/>
              <a:t>Misal</a:t>
            </a:r>
            <a:r>
              <a:rPr lang="en-US" dirty="0" smtClean="0"/>
              <a:t> : Study </a:t>
            </a:r>
            <a:r>
              <a:rPr lang="en-US" dirty="0" err="1" smtClean="0"/>
              <a:t>kasus</a:t>
            </a:r>
            <a:r>
              <a:rPr lang="en-US" dirty="0" smtClean="0"/>
              <a:t> </a:t>
            </a:r>
            <a:r>
              <a:rPr lang="en-US" dirty="0" err="1" smtClean="0"/>
              <a:t>mengenai</a:t>
            </a:r>
            <a:r>
              <a:rPr lang="en-US" dirty="0"/>
              <a:t> </a:t>
            </a:r>
            <a:r>
              <a:rPr lang="en-US" dirty="0" err="1" smtClean="0"/>
              <a:t>Etika</a:t>
            </a:r>
            <a:r>
              <a:rPr lang="en-US" dirty="0" smtClean="0"/>
              <a:t> </a:t>
            </a:r>
            <a:r>
              <a:rPr lang="en-US" dirty="0" err="1" smtClean="0"/>
              <a:t>bisnis</a:t>
            </a:r>
            <a:r>
              <a:rPr lang="en-US" dirty="0" smtClean="0"/>
              <a:t> </a:t>
            </a:r>
            <a:r>
              <a:rPr lang="en-US" dirty="0" err="1" smtClean="0"/>
              <a:t>tabung</a:t>
            </a:r>
            <a:r>
              <a:rPr lang="en-US" dirty="0" smtClean="0"/>
              <a:t> oxygen </a:t>
            </a:r>
            <a:r>
              <a:rPr lang="en-US" dirty="0" err="1" smtClean="0"/>
              <a:t>ketika</a:t>
            </a:r>
            <a:r>
              <a:rPr lang="en-US" dirty="0" smtClean="0"/>
              <a:t> </a:t>
            </a:r>
            <a:r>
              <a:rPr lang="en-US" dirty="0" err="1" smtClean="0"/>
              <a:t>banyak</a:t>
            </a:r>
            <a:r>
              <a:rPr lang="en-US" dirty="0" smtClean="0"/>
              <a:t> orang </a:t>
            </a:r>
            <a:r>
              <a:rPr lang="en-US" dirty="0" err="1" smtClean="0"/>
              <a:t>kritis</a:t>
            </a:r>
            <a:r>
              <a:rPr lang="en-US" dirty="0" smtClean="0"/>
              <a:t> </a:t>
            </a:r>
            <a:r>
              <a:rPr lang="en-US" dirty="0" err="1" smtClean="0"/>
              <a:t>membutuhkan</a:t>
            </a:r>
            <a:r>
              <a:rPr lang="en-US" dirty="0" smtClean="0"/>
              <a:t> </a:t>
            </a:r>
            <a:r>
              <a:rPr lang="en-US" dirty="0" err="1" smtClean="0"/>
              <a:t>tabung</a:t>
            </a:r>
            <a:r>
              <a:rPr lang="en-US" dirty="0" smtClean="0"/>
              <a:t> oxygen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Format 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 smtClean="0"/>
              <a:t>Tulisan</a:t>
            </a:r>
            <a:r>
              <a:rPr lang="en-US" dirty="0" smtClean="0"/>
              <a:t> minimal 2 </a:t>
            </a:r>
            <a:r>
              <a:rPr lang="en-US" dirty="0" err="1" smtClean="0"/>
              <a:t>halaman</a:t>
            </a:r>
            <a:r>
              <a:rPr lang="en-US" dirty="0" smtClean="0"/>
              <a:t> </a:t>
            </a:r>
            <a:r>
              <a:rPr lang="en-US" dirty="0" err="1" smtClean="0"/>
              <a:t>maksimal</a:t>
            </a:r>
            <a:r>
              <a:rPr lang="en-US" dirty="0" smtClean="0"/>
              <a:t> 3 </a:t>
            </a:r>
            <a:r>
              <a:rPr lang="en-US" dirty="0" err="1" smtClean="0"/>
              <a:t>halaman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Batas </a:t>
            </a:r>
            <a:r>
              <a:rPr lang="en-US" dirty="0" err="1" smtClean="0"/>
              <a:t>atas</a:t>
            </a:r>
            <a:r>
              <a:rPr lang="en-US" dirty="0" smtClean="0"/>
              <a:t> </a:t>
            </a:r>
            <a:r>
              <a:rPr lang="en-US" dirty="0" err="1" smtClean="0"/>
              <a:t>kiri</a:t>
            </a:r>
            <a:r>
              <a:rPr lang="en-US" dirty="0" smtClean="0"/>
              <a:t> </a:t>
            </a:r>
            <a:r>
              <a:rPr lang="en-US" dirty="0" err="1" smtClean="0"/>
              <a:t>kanan</a:t>
            </a:r>
            <a:r>
              <a:rPr lang="en-US" dirty="0" smtClean="0"/>
              <a:t> 2,5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 smtClean="0"/>
              <a:t>Spasi</a:t>
            </a:r>
            <a:r>
              <a:rPr lang="en-US" dirty="0" smtClean="0"/>
              <a:t> 1,15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 smtClean="0"/>
              <a:t>Huruf</a:t>
            </a:r>
            <a:r>
              <a:rPr lang="en-US" dirty="0" smtClean="0"/>
              <a:t> times new roman / Calibri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 smtClean="0"/>
              <a:t>Ukuran</a:t>
            </a:r>
            <a:r>
              <a:rPr lang="en-US" dirty="0" smtClean="0"/>
              <a:t> font 12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1435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76200"/>
            <a:ext cx="8686800" cy="6096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200" dirty="0"/>
              <a:t>PENGERTIAN NILAI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85954" y="914400"/>
            <a:ext cx="7006046" cy="5638800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n-US" sz="2400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err="1"/>
              <a:t>Macam-macam</a:t>
            </a:r>
            <a:r>
              <a:rPr lang="en-US" sz="2800" dirty="0"/>
              <a:t> </a:t>
            </a:r>
            <a:r>
              <a:rPr lang="en-US" sz="2800" dirty="0" err="1"/>
              <a:t>Nilai</a:t>
            </a:r>
            <a:r>
              <a:rPr lang="en-US" sz="2800" dirty="0"/>
              <a:t>, </a:t>
            </a:r>
            <a:r>
              <a:rPr lang="en-US" sz="2800" dirty="0" err="1"/>
              <a:t>misalnya</a:t>
            </a:r>
            <a:r>
              <a:rPr lang="en-US" sz="2800" dirty="0"/>
              <a:t>:</a:t>
            </a:r>
          </a:p>
          <a:p>
            <a:pPr lvl="1" eaLnBrk="1" hangingPunct="1">
              <a:lnSpc>
                <a:spcPct val="90000"/>
              </a:lnSpc>
              <a:buFontTx/>
              <a:buChar char="-"/>
              <a:defRPr/>
            </a:pPr>
            <a:r>
              <a:rPr lang="en-US" sz="2400" dirty="0" err="1"/>
              <a:t>Menurut</a:t>
            </a:r>
            <a:r>
              <a:rPr lang="en-US" sz="2400" dirty="0"/>
              <a:t> Walter G. </a:t>
            </a:r>
            <a:r>
              <a:rPr lang="en-US" sz="2400" dirty="0" err="1"/>
              <a:t>Everet</a:t>
            </a:r>
            <a:r>
              <a:rPr lang="en-US" sz="2400" dirty="0"/>
              <a:t>: </a:t>
            </a:r>
            <a:r>
              <a:rPr lang="en-US" sz="2400" dirty="0" err="1"/>
              <a:t>nilai</a:t>
            </a:r>
            <a:r>
              <a:rPr lang="en-US" sz="2400" dirty="0"/>
              <a:t> </a:t>
            </a:r>
            <a:r>
              <a:rPr lang="en-US" sz="2400" dirty="0" err="1"/>
              <a:t>ekonomis</a:t>
            </a:r>
            <a:r>
              <a:rPr lang="en-US" sz="2400" dirty="0"/>
              <a:t>, </a:t>
            </a:r>
            <a:r>
              <a:rPr lang="en-US" sz="2400" dirty="0" err="1"/>
              <a:t>kejasmanian</a:t>
            </a:r>
            <a:r>
              <a:rPr lang="en-US" sz="2400" dirty="0"/>
              <a:t>, </a:t>
            </a:r>
            <a:r>
              <a:rPr lang="en-US" sz="2400" dirty="0" err="1"/>
              <a:t>hiburan</a:t>
            </a:r>
            <a:r>
              <a:rPr lang="en-US" sz="2400" dirty="0"/>
              <a:t>, </a:t>
            </a:r>
            <a:r>
              <a:rPr lang="en-US" sz="2400" dirty="0" err="1"/>
              <a:t>sosial</a:t>
            </a:r>
            <a:r>
              <a:rPr lang="en-US" sz="2400" dirty="0"/>
              <a:t>, </a:t>
            </a:r>
            <a:r>
              <a:rPr lang="en-US" sz="2400" dirty="0" err="1"/>
              <a:t>watak</a:t>
            </a:r>
            <a:r>
              <a:rPr lang="en-US" sz="2400" dirty="0"/>
              <a:t>, </a:t>
            </a:r>
            <a:r>
              <a:rPr lang="en-US" sz="2400" dirty="0" err="1"/>
              <a:t>estetis</a:t>
            </a:r>
            <a:r>
              <a:rPr lang="en-US" sz="2400" dirty="0"/>
              <a:t>, </a:t>
            </a:r>
            <a:r>
              <a:rPr lang="en-US" sz="2400" dirty="0" err="1"/>
              <a:t>intelektual</a:t>
            </a:r>
            <a:r>
              <a:rPr lang="en-US" sz="2400" dirty="0"/>
              <a:t>,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nilai</a:t>
            </a:r>
            <a:r>
              <a:rPr lang="en-US" sz="2400" dirty="0"/>
              <a:t> </a:t>
            </a:r>
            <a:r>
              <a:rPr lang="en-US" sz="2400" dirty="0" err="1"/>
              <a:t>keagamaan</a:t>
            </a:r>
            <a:r>
              <a:rPr lang="en-US" sz="2400" dirty="0"/>
              <a:t>.</a:t>
            </a:r>
          </a:p>
          <a:p>
            <a:pPr lvl="1" eaLnBrk="1" hangingPunct="1">
              <a:lnSpc>
                <a:spcPct val="90000"/>
              </a:lnSpc>
              <a:buFontTx/>
              <a:buChar char="-"/>
              <a:defRPr/>
            </a:pPr>
            <a:r>
              <a:rPr lang="en-US" sz="2400" dirty="0" err="1"/>
              <a:t>Menurut</a:t>
            </a:r>
            <a:r>
              <a:rPr lang="en-US" sz="2400" dirty="0"/>
              <a:t> </a:t>
            </a:r>
            <a:r>
              <a:rPr lang="en-US" sz="2400" dirty="0" err="1"/>
              <a:t>Notonegoro</a:t>
            </a:r>
            <a:r>
              <a:rPr lang="en-US" sz="2400" dirty="0"/>
              <a:t>: </a:t>
            </a:r>
            <a:r>
              <a:rPr lang="en-US" sz="2400" dirty="0" err="1"/>
              <a:t>nilai</a:t>
            </a:r>
            <a:r>
              <a:rPr lang="en-US" sz="2400" dirty="0"/>
              <a:t> material (</a:t>
            </a:r>
            <a:r>
              <a:rPr lang="en-US" sz="2400" dirty="0" err="1"/>
              <a:t>unsurnya</a:t>
            </a:r>
            <a:r>
              <a:rPr lang="en-US" sz="2400" dirty="0"/>
              <a:t> </a:t>
            </a:r>
            <a:r>
              <a:rPr lang="en-US" sz="2400" dirty="0" err="1"/>
              <a:t>jasmani</a:t>
            </a:r>
            <a:r>
              <a:rPr lang="en-US" sz="2400" dirty="0"/>
              <a:t>), </a:t>
            </a:r>
            <a:r>
              <a:rPr lang="en-US" sz="2400" dirty="0" err="1"/>
              <a:t>nilai</a:t>
            </a:r>
            <a:r>
              <a:rPr lang="en-US" sz="2400" dirty="0"/>
              <a:t> vital (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aktivitas</a:t>
            </a:r>
            <a:r>
              <a:rPr lang="en-US" sz="2400" dirty="0"/>
              <a:t>),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nilai</a:t>
            </a:r>
            <a:r>
              <a:rPr lang="en-US" sz="2400" dirty="0"/>
              <a:t> </a:t>
            </a:r>
            <a:r>
              <a:rPr lang="en-US" sz="2400" dirty="0" err="1"/>
              <a:t>kerohanian</a:t>
            </a:r>
            <a:r>
              <a:rPr lang="en-US" sz="2400" dirty="0"/>
              <a:t> (</a:t>
            </a:r>
            <a:r>
              <a:rPr lang="en-US" sz="2400" dirty="0" err="1"/>
              <a:t>meliputi</a:t>
            </a:r>
            <a:r>
              <a:rPr lang="en-US" sz="2400" dirty="0"/>
              <a:t> </a:t>
            </a:r>
            <a:r>
              <a:rPr lang="en-US" sz="2400" dirty="0" err="1"/>
              <a:t>nilai</a:t>
            </a:r>
            <a:r>
              <a:rPr lang="en-US" sz="2400" dirty="0"/>
              <a:t> </a:t>
            </a:r>
            <a:r>
              <a:rPr lang="en-US" sz="2400" dirty="0" err="1"/>
              <a:t>kebenaran</a:t>
            </a:r>
            <a:r>
              <a:rPr lang="en-US" sz="2400" dirty="0"/>
              <a:t>, </a:t>
            </a:r>
            <a:r>
              <a:rPr lang="en-US" sz="2400" dirty="0" err="1"/>
              <a:t>keindahan</a:t>
            </a:r>
            <a:r>
              <a:rPr lang="en-US" sz="2400" dirty="0"/>
              <a:t>, </a:t>
            </a:r>
            <a:r>
              <a:rPr lang="en-US" sz="2400" dirty="0" err="1"/>
              <a:t>kebaikan</a:t>
            </a:r>
            <a:r>
              <a:rPr lang="en-US" sz="2400" dirty="0"/>
              <a:t>/moral,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nilai</a:t>
            </a:r>
            <a:r>
              <a:rPr lang="en-US" sz="2400" dirty="0"/>
              <a:t> </a:t>
            </a:r>
            <a:r>
              <a:rPr lang="en-US" sz="2400" dirty="0" err="1"/>
              <a:t>religius</a:t>
            </a:r>
            <a:r>
              <a:rPr lang="en-US" sz="2400" dirty="0"/>
              <a:t>/</a:t>
            </a:r>
            <a:r>
              <a:rPr lang="en-US" sz="2400" dirty="0" err="1"/>
              <a:t>keagamaan</a:t>
            </a:r>
            <a:r>
              <a:rPr lang="en-US" sz="2400" dirty="0"/>
              <a:t>.</a:t>
            </a:r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endParaRPr lang="en-US" sz="2800" dirty="0"/>
          </a:p>
          <a:p>
            <a:pPr eaLnBrk="1" hangingPunct="1">
              <a:lnSpc>
                <a:spcPct val="90000"/>
              </a:lnSpc>
              <a:defRPr/>
            </a:pPr>
            <a:endParaRPr lang="en-US" sz="2800" dirty="0"/>
          </a:p>
        </p:txBody>
      </p:sp>
      <p:sp>
        <p:nvSpPr>
          <p:cNvPr id="2" name="Rectangle 1"/>
          <p:cNvSpPr/>
          <p:nvPr/>
        </p:nvSpPr>
        <p:spPr>
          <a:xfrm>
            <a:off x="522514" y="381000"/>
            <a:ext cx="115214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/>
              <a:t>Nilai</a:t>
            </a:r>
            <a:r>
              <a:rPr lang="en-US" sz="2800" dirty="0"/>
              <a:t> </a:t>
            </a:r>
            <a:r>
              <a:rPr lang="en-US" sz="2800" dirty="0" err="1"/>
              <a:t>adalah</a:t>
            </a:r>
            <a:r>
              <a:rPr lang="en-US" sz="2800" dirty="0"/>
              <a:t> </a:t>
            </a:r>
            <a:r>
              <a:rPr lang="en-US" sz="2800" dirty="0" err="1"/>
              <a:t>kualitas</a:t>
            </a:r>
            <a:r>
              <a:rPr lang="en-US" sz="2800" dirty="0"/>
              <a:t> yang </a:t>
            </a:r>
            <a:r>
              <a:rPr lang="en-US" sz="2800" dirty="0" err="1"/>
              <a:t>melekat</a:t>
            </a:r>
            <a:r>
              <a:rPr lang="en-US" sz="2800" dirty="0"/>
              <a:t> </a:t>
            </a:r>
            <a:r>
              <a:rPr lang="en-US" sz="2800" dirty="0" err="1"/>
              <a:t>pada</a:t>
            </a:r>
            <a:r>
              <a:rPr lang="en-US" sz="2800" dirty="0"/>
              <a:t> </a:t>
            </a:r>
            <a:r>
              <a:rPr lang="en-US" sz="2800" dirty="0" err="1"/>
              <a:t>sesuatu</a:t>
            </a:r>
            <a:r>
              <a:rPr lang="en-US" sz="2800" dirty="0"/>
              <a:t>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keberhargaan</a:t>
            </a:r>
            <a:r>
              <a:rPr lang="en-US" sz="2800" dirty="0"/>
              <a:t> </a:t>
            </a:r>
            <a:r>
              <a:rPr lang="en-US" sz="2800" dirty="0" err="1"/>
              <a:t>dari</a:t>
            </a:r>
            <a:r>
              <a:rPr lang="en-US" sz="2800" dirty="0"/>
              <a:t> </a:t>
            </a:r>
            <a:r>
              <a:rPr lang="en-US" sz="2800" dirty="0" err="1"/>
              <a:t>sesuatu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522514" y="2323237"/>
            <a:ext cx="382741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90000"/>
              </a:lnSpc>
              <a:buFontTx/>
              <a:buChar char="-"/>
              <a:defRPr/>
            </a:pPr>
            <a:r>
              <a:rPr lang="en-US" sz="2000" dirty="0" err="1"/>
              <a:t>Sesuatu</a:t>
            </a:r>
            <a:r>
              <a:rPr lang="en-US" sz="2000" dirty="0"/>
              <a:t> </a:t>
            </a:r>
            <a:r>
              <a:rPr lang="en-US" sz="2000" dirty="0" err="1"/>
              <a:t>bernilai</a:t>
            </a:r>
            <a:r>
              <a:rPr lang="en-US" sz="2000" dirty="0"/>
              <a:t> </a:t>
            </a:r>
            <a:r>
              <a:rPr lang="en-US" sz="2000" dirty="0" err="1"/>
              <a:t>berarti</a:t>
            </a:r>
            <a:r>
              <a:rPr lang="en-US" sz="2000" dirty="0"/>
              <a:t> </a:t>
            </a:r>
            <a:r>
              <a:rPr lang="en-US" sz="2000" dirty="0" err="1"/>
              <a:t>sesuatu</a:t>
            </a:r>
            <a:r>
              <a:rPr lang="en-US" sz="2000" dirty="0"/>
              <a:t> yang </a:t>
            </a:r>
            <a:r>
              <a:rPr lang="en-US" sz="2000" dirty="0" err="1"/>
              <a:t>dipandang</a:t>
            </a:r>
            <a:r>
              <a:rPr lang="en-US" sz="2000" dirty="0"/>
              <a:t> </a:t>
            </a:r>
            <a:r>
              <a:rPr lang="en-US" sz="2000" dirty="0" err="1"/>
              <a:t>berharga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penting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hidup</a:t>
            </a:r>
            <a:r>
              <a:rPr lang="en-US" sz="2000" dirty="0"/>
              <a:t> </a:t>
            </a:r>
            <a:r>
              <a:rPr lang="en-US" sz="2000" dirty="0" err="1"/>
              <a:t>manusia</a:t>
            </a:r>
            <a:r>
              <a:rPr lang="en-US" sz="2000" dirty="0"/>
              <a:t>.</a:t>
            </a:r>
          </a:p>
          <a:p>
            <a:pPr lvl="1">
              <a:lnSpc>
                <a:spcPct val="90000"/>
              </a:lnSpc>
              <a:buFontTx/>
              <a:buChar char="-"/>
              <a:defRPr/>
            </a:pPr>
            <a:r>
              <a:rPr lang="en-US" sz="2000" dirty="0" err="1"/>
              <a:t>Nilai</a:t>
            </a:r>
            <a:r>
              <a:rPr lang="en-US" sz="2000" dirty="0"/>
              <a:t> </a:t>
            </a:r>
            <a:r>
              <a:rPr lang="en-US" sz="2000" dirty="0" err="1"/>
              <a:t>masih</a:t>
            </a:r>
            <a:r>
              <a:rPr lang="en-US" sz="2000" dirty="0"/>
              <a:t> </a:t>
            </a:r>
            <a:r>
              <a:rPr lang="en-US" sz="2000" dirty="0" err="1"/>
              <a:t>bersifat</a:t>
            </a:r>
            <a:r>
              <a:rPr lang="en-US" sz="2000" dirty="0"/>
              <a:t> </a:t>
            </a:r>
            <a:r>
              <a:rPr lang="en-US" sz="2000" dirty="0" err="1"/>
              <a:t>abstrak</a:t>
            </a:r>
            <a:r>
              <a:rPr lang="en-US" sz="2000" dirty="0"/>
              <a:t>, </a:t>
            </a:r>
            <a:r>
              <a:rPr lang="en-US" sz="2000" dirty="0" err="1"/>
              <a:t>perlu</a:t>
            </a:r>
            <a:r>
              <a:rPr lang="en-US" sz="2000" dirty="0"/>
              <a:t> </a:t>
            </a:r>
            <a:r>
              <a:rPr lang="en-US" sz="2000" dirty="0" err="1"/>
              <a:t>dijabarkan</a:t>
            </a:r>
            <a:r>
              <a:rPr lang="en-US" sz="2000" dirty="0"/>
              <a:t> </a:t>
            </a:r>
            <a:r>
              <a:rPr lang="en-US" sz="2000" dirty="0" err="1"/>
              <a:t>ke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norma-norma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957965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6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0316" t="7947" r="17539" b="8126"/>
          <a:stretch/>
        </p:blipFill>
        <p:spPr>
          <a:xfrm>
            <a:off x="574766" y="-14644"/>
            <a:ext cx="9940834" cy="691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3248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4031" t="20626" r="25871" b="12768"/>
          <a:stretch/>
        </p:blipFill>
        <p:spPr>
          <a:xfrm>
            <a:off x="0" y="-1"/>
            <a:ext cx="12192000" cy="691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6434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943099747"/>
              </p:ext>
            </p:extLst>
          </p:nvPr>
        </p:nvGraphicFramePr>
        <p:xfrm>
          <a:off x="249381" y="1455516"/>
          <a:ext cx="11402291" cy="52307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00" y="122220"/>
            <a:ext cx="1614673" cy="133329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194163" y="122220"/>
            <a:ext cx="90090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/>
              <a:t>A</a:t>
            </a:r>
            <a:r>
              <a:rPr lang="en-US" sz="3600" b="1" dirty="0"/>
              <a:t>. </a:t>
            </a:r>
            <a:r>
              <a:rPr lang="en-US" sz="3600" b="1" dirty="0" err="1"/>
              <a:t>Menelusuri</a:t>
            </a:r>
            <a:r>
              <a:rPr lang="en-US" sz="3600" b="1" dirty="0"/>
              <a:t> </a:t>
            </a:r>
            <a:r>
              <a:rPr lang="en-US" sz="3600" b="1" dirty="0" err="1"/>
              <a:t>Konsep</a:t>
            </a:r>
            <a:r>
              <a:rPr lang="en-US" sz="3600" b="1" dirty="0"/>
              <a:t> </a:t>
            </a:r>
            <a:r>
              <a:rPr lang="en-US" sz="3600" b="1" dirty="0" err="1"/>
              <a:t>dan</a:t>
            </a:r>
            <a:r>
              <a:rPr lang="en-US" sz="3600" b="1" dirty="0"/>
              <a:t> </a:t>
            </a:r>
            <a:r>
              <a:rPr lang="en-US" sz="3600" b="1" dirty="0" err="1"/>
              <a:t>Urgensi</a:t>
            </a:r>
            <a:r>
              <a:rPr lang="en-US" sz="3600" b="1" dirty="0"/>
              <a:t> Pancasila </a:t>
            </a:r>
            <a:r>
              <a:rPr lang="en-US" sz="3600" b="1" dirty="0" err="1"/>
              <a:t>sebagai</a:t>
            </a:r>
            <a:r>
              <a:rPr lang="en-US" sz="3600" b="1" dirty="0"/>
              <a:t> </a:t>
            </a:r>
            <a:r>
              <a:rPr lang="en-US" sz="3600" b="1" dirty="0" err="1"/>
              <a:t>Sistem</a:t>
            </a:r>
            <a:r>
              <a:rPr lang="en-US" sz="3600" b="1" dirty="0"/>
              <a:t> </a:t>
            </a:r>
            <a:r>
              <a:rPr lang="en-US" sz="3600" b="1" dirty="0" err="1"/>
              <a:t>Etika</a:t>
            </a:r>
            <a:endParaRPr lang="en-US" sz="36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0278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2886" y="185512"/>
            <a:ext cx="10428514" cy="908502"/>
          </a:xfrm>
        </p:spPr>
        <p:txBody>
          <a:bodyPr>
            <a:normAutofit fontScale="90000"/>
          </a:bodyPr>
          <a:lstStyle/>
          <a:p>
            <a:pPr algn="ctr"/>
            <a:r>
              <a:rPr lang="id-ID" sz="4000" dirty="0">
                <a:latin typeface="Trebuchet MS" panose="020B0603020202020204" pitchFamily="34" charset="0"/>
              </a:rPr>
              <a:t>Aliran-aliran Etika</a:t>
            </a: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058408"/>
              </p:ext>
            </p:extLst>
          </p:nvPr>
        </p:nvGraphicFramePr>
        <p:xfrm>
          <a:off x="564968" y="466997"/>
          <a:ext cx="11266715" cy="579120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02502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2332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8713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93122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881743">
                <a:tc>
                  <a:txBody>
                    <a:bodyPr/>
                    <a:lstStyle/>
                    <a:p>
                      <a:r>
                        <a:rPr lang="id-ID" sz="2800" dirty="0">
                          <a:solidFill>
                            <a:schemeClr val="tx1"/>
                          </a:solidFill>
                        </a:rPr>
                        <a:t>Aliran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d-ID" sz="2800" dirty="0">
                          <a:solidFill>
                            <a:schemeClr val="tx1"/>
                          </a:solidFill>
                        </a:rPr>
                        <a:t>Orientasi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d-ID" sz="2800" dirty="0">
                          <a:solidFill>
                            <a:schemeClr val="tx1"/>
                          </a:solidFill>
                        </a:rPr>
                        <a:t>Watak Nilai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d-ID" sz="2800" dirty="0">
                          <a:solidFill>
                            <a:schemeClr val="tx1"/>
                          </a:solidFill>
                        </a:rPr>
                        <a:t>Keterangan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67518">
                <a:tc>
                  <a:txBody>
                    <a:bodyPr/>
                    <a:lstStyle/>
                    <a:p>
                      <a:r>
                        <a:rPr lang="id-ID" sz="2400" b="1" dirty="0">
                          <a:solidFill>
                            <a:schemeClr val="tx1"/>
                          </a:solidFill>
                        </a:rPr>
                        <a:t>Etika Keutamaan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d-ID" sz="2000" dirty="0">
                          <a:solidFill>
                            <a:schemeClr val="tx1"/>
                          </a:solidFill>
                        </a:rPr>
                        <a:t>Keutamaan atau Kebijakan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Disiplin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0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kejujuran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0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belas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kasih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0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murah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hati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0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seterusnya</a:t>
                      </a:r>
                      <a:endParaRPr lang="id-ID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Moralitas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yang </a:t>
                      </a:r>
                      <a:r>
                        <a:rPr lang="en-US" sz="20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didasarkan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pada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agama </a:t>
                      </a:r>
                      <a:r>
                        <a:rPr lang="en-US" sz="20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kebanyakan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menganut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etika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keutamaan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id-ID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67518">
                <a:tc>
                  <a:txBody>
                    <a:bodyPr/>
                    <a:lstStyle/>
                    <a:p>
                      <a:r>
                        <a:rPr lang="en-US" sz="24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Teleologis</a:t>
                      </a:r>
                      <a:endParaRPr lang="id-ID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Konsekuensi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atau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akibat</a:t>
                      </a:r>
                      <a:endParaRPr lang="id-ID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Kebenaran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kesalahan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didasarkan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pada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tujuan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akhir</a:t>
                      </a:r>
                      <a:endParaRPr lang="id-ID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Aliran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etika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yang </a:t>
                      </a:r>
                      <a:r>
                        <a:rPr lang="en-US" sz="20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berorientasi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pada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konsekuensi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atau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hasil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seperti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en-US" sz="20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Eudaemonisme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0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Hedonisme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0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Utilitarianisme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id-ID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367518">
                <a:tc>
                  <a:txBody>
                    <a:bodyPr/>
                    <a:lstStyle/>
                    <a:p>
                      <a:r>
                        <a:rPr lang="en-US" sz="24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Deontologis</a:t>
                      </a:r>
                      <a:endParaRPr lang="id-ID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Kewajiban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atau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keharusan</a:t>
                      </a:r>
                      <a:endParaRPr lang="id-ID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Kelayakan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0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kepatutan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0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kepantasan</a:t>
                      </a:r>
                      <a:endParaRPr lang="id-ID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Pandangan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etika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yang </a:t>
                      </a:r>
                      <a:r>
                        <a:rPr lang="en-US" sz="20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mementingkan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kewajiban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seperti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halnya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pemikiran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Immanuel Kant yang </a:t>
                      </a:r>
                      <a:r>
                        <a:rPr lang="en-US" sz="20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terkenal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dengan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sikap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imperatif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kategoris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0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perbuatan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baik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dilakukan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tanpa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pamrih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id-ID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16534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UpDiag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7350"/>
            <a:ext cx="10515600" cy="1042757"/>
          </a:xfrm>
          <a:noFill/>
        </p:spPr>
        <p:txBody>
          <a:bodyPr>
            <a:normAutofit/>
          </a:bodyPr>
          <a:lstStyle/>
          <a:p>
            <a:pPr algn="ctr"/>
            <a:r>
              <a:rPr lang="id-ID" sz="4000" dirty="0">
                <a:latin typeface="Trebuchet MS" panose="020B0603020202020204" pitchFamily="34" charset="0"/>
              </a:rPr>
              <a:t>Etika Pancasila</a:t>
            </a:r>
          </a:p>
        </p:txBody>
      </p:sp>
      <p:sp>
        <p:nvSpPr>
          <p:cNvPr id="4" name="Rectangle 3"/>
          <p:cNvSpPr/>
          <p:nvPr/>
        </p:nvSpPr>
        <p:spPr>
          <a:xfrm>
            <a:off x="450760" y="1690687"/>
            <a:ext cx="5403761" cy="49179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id-ID" sz="2800" dirty="0"/>
          </a:p>
          <a:p>
            <a:endParaRPr lang="id-ID" sz="2800" dirty="0"/>
          </a:p>
          <a:p>
            <a:endParaRPr lang="id-ID" sz="2800" dirty="0"/>
          </a:p>
          <a:p>
            <a:endParaRPr lang="id-ID" sz="2800" dirty="0"/>
          </a:p>
          <a:p>
            <a:endParaRPr lang="id-ID" sz="2800" dirty="0"/>
          </a:p>
          <a:p>
            <a:endParaRPr lang="id-ID" sz="2800" dirty="0"/>
          </a:p>
          <a:p>
            <a:endParaRPr lang="id-ID" sz="2800" dirty="0"/>
          </a:p>
          <a:p>
            <a:endParaRPr lang="id-ID" sz="2800" dirty="0"/>
          </a:p>
          <a:p>
            <a:r>
              <a:rPr lang="en-US" sz="3200" dirty="0" err="1">
                <a:latin typeface="SimSun" panose="02010600030101010101" pitchFamily="2" charset="-122"/>
                <a:ea typeface="SimSun" panose="02010600030101010101" pitchFamily="2" charset="-122"/>
              </a:rPr>
              <a:t>Etika</a:t>
            </a:r>
            <a:r>
              <a:rPr lang="en-US" sz="3200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3200" dirty="0" err="1">
                <a:latin typeface="SimSun" panose="02010600030101010101" pitchFamily="2" charset="-122"/>
                <a:ea typeface="SimSun" panose="02010600030101010101" pitchFamily="2" charset="-122"/>
              </a:rPr>
              <a:t>Pancasila</a:t>
            </a:r>
            <a:r>
              <a:rPr lang="en-US" sz="3200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3200" dirty="0" err="1">
                <a:latin typeface="SimSun" panose="02010600030101010101" pitchFamily="2" charset="-122"/>
                <a:ea typeface="SimSun" panose="02010600030101010101" pitchFamily="2" charset="-122"/>
              </a:rPr>
              <a:t>adalah</a:t>
            </a:r>
            <a:r>
              <a:rPr lang="en-US" sz="3200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3200" dirty="0" err="1">
                <a:latin typeface="SimSun" panose="02010600030101010101" pitchFamily="2" charset="-122"/>
                <a:ea typeface="SimSun" panose="02010600030101010101" pitchFamily="2" charset="-122"/>
              </a:rPr>
              <a:t>cabang</a:t>
            </a:r>
            <a:r>
              <a:rPr lang="en-US" sz="3200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3200" dirty="0" err="1">
                <a:latin typeface="SimSun" panose="02010600030101010101" pitchFamily="2" charset="-122"/>
                <a:ea typeface="SimSun" panose="02010600030101010101" pitchFamily="2" charset="-122"/>
              </a:rPr>
              <a:t>filsafat</a:t>
            </a:r>
            <a:r>
              <a:rPr lang="en-US" sz="3200" dirty="0">
                <a:latin typeface="SimSun" panose="02010600030101010101" pitchFamily="2" charset="-122"/>
                <a:ea typeface="SimSun" panose="02010600030101010101" pitchFamily="2" charset="-122"/>
              </a:rPr>
              <a:t> yang </a:t>
            </a:r>
            <a:r>
              <a:rPr lang="en-US" sz="3200" dirty="0" err="1">
                <a:latin typeface="SimSun" panose="02010600030101010101" pitchFamily="2" charset="-122"/>
                <a:ea typeface="SimSun" panose="02010600030101010101" pitchFamily="2" charset="-122"/>
              </a:rPr>
              <a:t>dijabarkan</a:t>
            </a:r>
            <a:r>
              <a:rPr lang="en-US" sz="3200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3200" dirty="0" err="1">
                <a:latin typeface="SimSun" panose="02010600030101010101" pitchFamily="2" charset="-122"/>
                <a:ea typeface="SimSun" panose="02010600030101010101" pitchFamily="2" charset="-122"/>
              </a:rPr>
              <a:t>dari</a:t>
            </a:r>
            <a:r>
              <a:rPr lang="en-US" sz="3200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3200" dirty="0" err="1">
                <a:latin typeface="SimSun" panose="02010600030101010101" pitchFamily="2" charset="-122"/>
                <a:ea typeface="SimSun" panose="02010600030101010101" pitchFamily="2" charset="-122"/>
              </a:rPr>
              <a:t>sila-sila</a:t>
            </a:r>
            <a:r>
              <a:rPr lang="en-US" sz="3200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3200" dirty="0" err="1">
                <a:latin typeface="SimSun" panose="02010600030101010101" pitchFamily="2" charset="-122"/>
                <a:ea typeface="SimSun" panose="02010600030101010101" pitchFamily="2" charset="-122"/>
              </a:rPr>
              <a:t>Pancasila</a:t>
            </a:r>
            <a:r>
              <a:rPr lang="en-US" sz="3200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3200" dirty="0" err="1">
                <a:latin typeface="SimSun" panose="02010600030101010101" pitchFamily="2" charset="-122"/>
                <a:ea typeface="SimSun" panose="02010600030101010101" pitchFamily="2" charset="-122"/>
              </a:rPr>
              <a:t>untuk</a:t>
            </a:r>
            <a:r>
              <a:rPr lang="en-US" sz="3200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3200" dirty="0" err="1">
                <a:latin typeface="SimSun" panose="02010600030101010101" pitchFamily="2" charset="-122"/>
                <a:ea typeface="SimSun" panose="02010600030101010101" pitchFamily="2" charset="-122"/>
              </a:rPr>
              <a:t>mengatur</a:t>
            </a:r>
            <a:r>
              <a:rPr lang="en-US" sz="3200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3200" dirty="0" err="1">
                <a:latin typeface="SimSun" panose="02010600030101010101" pitchFamily="2" charset="-122"/>
                <a:ea typeface="SimSun" panose="02010600030101010101" pitchFamily="2" charset="-122"/>
              </a:rPr>
              <a:t>perilaku</a:t>
            </a:r>
            <a:r>
              <a:rPr lang="en-US" sz="3200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3200" dirty="0" err="1">
                <a:latin typeface="SimSun" panose="02010600030101010101" pitchFamily="2" charset="-122"/>
                <a:ea typeface="SimSun" panose="02010600030101010101" pitchFamily="2" charset="-122"/>
              </a:rPr>
              <a:t>kehidupan</a:t>
            </a:r>
            <a:r>
              <a:rPr lang="en-US" sz="3200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3200" dirty="0" err="1">
                <a:latin typeface="SimSun" panose="02010600030101010101" pitchFamily="2" charset="-122"/>
                <a:ea typeface="SimSun" panose="02010600030101010101" pitchFamily="2" charset="-122"/>
              </a:rPr>
              <a:t>bermasyarakat</a:t>
            </a:r>
            <a:r>
              <a:rPr lang="en-US" sz="3200" dirty="0">
                <a:latin typeface="SimSun" panose="02010600030101010101" pitchFamily="2" charset="-122"/>
                <a:ea typeface="SimSun" panose="02010600030101010101" pitchFamily="2" charset="-122"/>
              </a:rPr>
              <a:t>, </a:t>
            </a:r>
            <a:r>
              <a:rPr lang="en-US" sz="3200" dirty="0" err="1">
                <a:latin typeface="SimSun" panose="02010600030101010101" pitchFamily="2" charset="-122"/>
                <a:ea typeface="SimSun" panose="02010600030101010101" pitchFamily="2" charset="-122"/>
              </a:rPr>
              <a:t>berbangsa</a:t>
            </a:r>
            <a:r>
              <a:rPr lang="en-US" sz="3200" dirty="0">
                <a:latin typeface="SimSun" panose="02010600030101010101" pitchFamily="2" charset="-122"/>
                <a:ea typeface="SimSun" panose="02010600030101010101" pitchFamily="2" charset="-122"/>
              </a:rPr>
              <a:t>, </a:t>
            </a:r>
            <a:r>
              <a:rPr lang="en-US" sz="3200" dirty="0" err="1">
                <a:latin typeface="SimSun" panose="02010600030101010101" pitchFamily="2" charset="-122"/>
                <a:ea typeface="SimSun" panose="02010600030101010101" pitchFamily="2" charset="-122"/>
              </a:rPr>
              <a:t>dan</a:t>
            </a:r>
            <a:r>
              <a:rPr lang="en-US" sz="3200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3200" dirty="0" err="1">
                <a:latin typeface="SimSun" panose="02010600030101010101" pitchFamily="2" charset="-122"/>
                <a:ea typeface="SimSun" panose="02010600030101010101" pitchFamily="2" charset="-122"/>
              </a:rPr>
              <a:t>bernegara</a:t>
            </a:r>
            <a:r>
              <a:rPr lang="en-US" sz="3200" dirty="0">
                <a:latin typeface="SimSun" panose="02010600030101010101" pitchFamily="2" charset="-122"/>
                <a:ea typeface="SimSun" panose="02010600030101010101" pitchFamily="2" charset="-122"/>
              </a:rPr>
              <a:t> di Indonesia</a:t>
            </a:r>
            <a:r>
              <a:rPr lang="id-ID" sz="3200" dirty="0">
                <a:latin typeface="SimSun" panose="02010600030101010101" pitchFamily="2" charset="-122"/>
                <a:ea typeface="SimSun" panose="02010600030101010101" pitchFamily="2" charset="-122"/>
              </a:rPr>
              <a:t>.</a:t>
            </a:r>
          </a:p>
          <a:p>
            <a:pPr algn="ctr"/>
            <a:endParaRPr lang="id-ID" dirty="0"/>
          </a:p>
          <a:p>
            <a:pPr algn="ctr"/>
            <a:endParaRPr lang="id-ID" dirty="0"/>
          </a:p>
          <a:p>
            <a:pPr algn="ctr"/>
            <a:endParaRPr lang="id-ID" dirty="0"/>
          </a:p>
          <a:p>
            <a:pPr algn="ctr"/>
            <a:endParaRPr lang="id-ID" dirty="0"/>
          </a:p>
          <a:p>
            <a:pPr algn="ctr"/>
            <a:endParaRPr lang="id-ID" dirty="0"/>
          </a:p>
          <a:p>
            <a:pPr algn="ctr"/>
            <a:endParaRPr lang="id-ID" dirty="0"/>
          </a:p>
          <a:p>
            <a:pPr algn="ctr"/>
            <a:endParaRPr lang="id-ID" dirty="0"/>
          </a:p>
          <a:p>
            <a:pPr algn="ctr"/>
            <a:endParaRPr lang="id-ID" dirty="0"/>
          </a:p>
          <a:p>
            <a:pPr algn="ctr"/>
            <a:endParaRPr lang="id-ID" dirty="0"/>
          </a:p>
          <a:p>
            <a:pPr algn="ctr"/>
            <a:endParaRPr lang="id-ID" dirty="0"/>
          </a:p>
          <a:p>
            <a:pPr algn="ctr"/>
            <a:endParaRPr lang="id-ID" dirty="0"/>
          </a:p>
          <a:p>
            <a:pPr algn="ctr"/>
            <a:endParaRPr lang="id-ID" dirty="0"/>
          </a:p>
          <a:p>
            <a:pPr algn="ctr"/>
            <a:endParaRPr lang="id-ID" dirty="0"/>
          </a:p>
        </p:txBody>
      </p:sp>
      <p:sp>
        <p:nvSpPr>
          <p:cNvPr id="5" name="Rectangle 4"/>
          <p:cNvSpPr/>
          <p:nvPr/>
        </p:nvSpPr>
        <p:spPr>
          <a:xfrm>
            <a:off x="6470073" y="1690687"/>
            <a:ext cx="5496694" cy="49179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id-ID" sz="2800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algn="just"/>
            <a:endParaRPr lang="id-ID" sz="2800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id-ID" sz="2800" dirty="0">
                <a:latin typeface="SimSun" panose="02010600030101010101" pitchFamily="2" charset="-122"/>
                <a:ea typeface="SimSun" panose="02010600030101010101" pitchFamily="2" charset="-122"/>
              </a:rPr>
              <a:t>Terdapat 5 Nilai yang terkandung dalam Etika Pancasila : </a:t>
            </a:r>
          </a:p>
          <a:p>
            <a:pPr algn="ctr"/>
            <a:endParaRPr lang="id-ID" dirty="0"/>
          </a:p>
          <a:p>
            <a:pPr algn="ctr"/>
            <a:endParaRPr lang="id-ID" dirty="0"/>
          </a:p>
          <a:p>
            <a:pPr algn="ctr"/>
            <a:endParaRPr lang="id-ID" dirty="0"/>
          </a:p>
          <a:p>
            <a:pPr algn="ctr"/>
            <a:endParaRPr lang="id-ID" dirty="0"/>
          </a:p>
          <a:p>
            <a:pPr algn="ctr"/>
            <a:endParaRPr lang="id-ID" dirty="0"/>
          </a:p>
          <a:p>
            <a:pPr algn="ctr"/>
            <a:endParaRPr lang="id-ID" dirty="0"/>
          </a:p>
          <a:p>
            <a:pPr algn="ctr"/>
            <a:endParaRPr lang="id-ID" dirty="0"/>
          </a:p>
          <a:p>
            <a:pPr algn="ctr"/>
            <a:endParaRPr lang="id-ID" dirty="0"/>
          </a:p>
          <a:p>
            <a:pPr algn="ctr"/>
            <a:endParaRPr lang="id-ID" dirty="0"/>
          </a:p>
          <a:p>
            <a:pPr algn="ctr"/>
            <a:endParaRPr lang="id-ID" dirty="0"/>
          </a:p>
          <a:p>
            <a:pPr algn="ctr"/>
            <a:endParaRPr lang="id-ID" dirty="0"/>
          </a:p>
          <a:p>
            <a:pPr algn="ctr"/>
            <a:endParaRPr lang="id-ID" dirty="0"/>
          </a:p>
          <a:p>
            <a:pPr algn="ctr"/>
            <a:endParaRPr lang="id-ID" dirty="0"/>
          </a:p>
          <a:p>
            <a:pPr algn="ctr"/>
            <a:r>
              <a:rPr lang="id-ID" dirty="0"/>
              <a:t> </a:t>
            </a:r>
          </a:p>
          <a:p>
            <a:pPr algn="ctr"/>
            <a:r>
              <a:rPr lang="id-ID" dirty="0"/>
              <a:t>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9137414" y="4260927"/>
            <a:ext cx="1750454" cy="81136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dirty="0">
                <a:latin typeface="SimSun" panose="02010600030101010101" pitchFamily="2" charset="-122"/>
                <a:ea typeface="SimSun" panose="02010600030101010101" pitchFamily="2" charset="-122"/>
              </a:rPr>
              <a:t>5. Peduli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9137414" y="3246193"/>
            <a:ext cx="1750454" cy="81136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dirty="0">
                <a:latin typeface="SimSun" panose="02010600030101010101" pitchFamily="2" charset="-122"/>
                <a:ea typeface="SimSun" panose="02010600030101010101" pitchFamily="2" charset="-122"/>
              </a:rPr>
              <a:t>4. Menghargai orang lain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642278" y="5364462"/>
            <a:ext cx="2002958" cy="81250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d-ID" dirty="0">
                <a:latin typeface="SimSun" panose="02010600030101010101" pitchFamily="2" charset="-122"/>
                <a:ea typeface="SimSun" panose="02010600030101010101" pitchFamily="2" charset="-122"/>
              </a:rPr>
              <a:t>3. Solidaritas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642278" y="4260927"/>
            <a:ext cx="1750454" cy="81136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dirty="0">
                <a:latin typeface="SimSun" panose="02010600030101010101" pitchFamily="2" charset="-122"/>
                <a:ea typeface="SimSun" panose="02010600030101010101" pitchFamily="2" charset="-122"/>
              </a:rPr>
              <a:t>2. Humanus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642278" y="3246193"/>
            <a:ext cx="1750454" cy="81136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dirty="0">
                <a:latin typeface="SimSun" panose="02010600030101010101" pitchFamily="2" charset="-122"/>
                <a:ea typeface="SimSun" panose="02010600030101010101" pitchFamily="2" charset="-122"/>
              </a:rPr>
              <a:t>1. Spiritual</a:t>
            </a:r>
          </a:p>
        </p:txBody>
      </p:sp>
    </p:spTree>
    <p:extLst>
      <p:ext uri="{BB962C8B-B14F-4D97-AF65-F5344CB8AC3E}">
        <p14:creationId xmlns:p14="http://schemas.microsoft.com/office/powerpoint/2010/main" val="40580293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06475"/>
          </a:xfrm>
        </p:spPr>
        <p:txBody>
          <a:bodyPr>
            <a:normAutofit fontScale="90000"/>
          </a:bodyPr>
          <a:lstStyle/>
          <a:p>
            <a:pPr algn="ctr"/>
            <a:r>
              <a:rPr lang="id-ID" dirty="0">
                <a:solidFill>
                  <a:schemeClr val="tx1"/>
                </a:solidFill>
              </a:rPr>
              <a:t/>
            </a:r>
            <a:br>
              <a:rPr lang="id-ID" dirty="0">
                <a:solidFill>
                  <a:schemeClr val="tx1"/>
                </a:solidFill>
              </a:rPr>
            </a:br>
            <a:r>
              <a:rPr lang="en-US" dirty="0" err="1">
                <a:solidFill>
                  <a:schemeClr val="tx1"/>
                </a:solidFill>
                <a:latin typeface="Trebuchet MS" panose="020B0603020202020204" pitchFamily="34" charset="0"/>
              </a:rPr>
              <a:t>Urgensi</a:t>
            </a:r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rebuchet MS" panose="020B0603020202020204" pitchFamily="34" charset="0"/>
              </a:rPr>
              <a:t>Pancasila</a:t>
            </a:r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rebuchet MS" panose="020B0603020202020204" pitchFamily="34" charset="0"/>
              </a:rPr>
              <a:t>sebagai</a:t>
            </a:r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rebuchet MS" panose="020B0603020202020204" pitchFamily="34" charset="0"/>
              </a:rPr>
              <a:t>Sistem</a:t>
            </a:r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rebuchet MS" panose="020B0603020202020204" pitchFamily="34" charset="0"/>
              </a:rPr>
              <a:t>Etika</a:t>
            </a:r>
            <a:r>
              <a:rPr lang="id-ID" dirty="0">
                <a:solidFill>
                  <a:schemeClr val="tx1"/>
                </a:solidFill>
              </a:rPr>
              <a:t/>
            </a:r>
            <a:br>
              <a:rPr lang="id-ID" dirty="0">
                <a:solidFill>
                  <a:schemeClr val="tx1"/>
                </a:solidFill>
              </a:rPr>
            </a:br>
            <a:endParaRPr lang="id-ID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1015" y="1237957"/>
            <a:ext cx="11619914" cy="5458265"/>
          </a:xfrm>
        </p:spPr>
        <p:txBody>
          <a:bodyPr/>
          <a:lstStyle/>
          <a:p>
            <a:pPr marL="0" indent="0">
              <a:buNone/>
            </a:pPr>
            <a:endParaRPr lang="id-ID" dirty="0"/>
          </a:p>
          <a:p>
            <a:pPr marL="0" indent="0">
              <a:buNone/>
            </a:pPr>
            <a:endParaRPr lang="id-ID" dirty="0"/>
          </a:p>
        </p:txBody>
      </p:sp>
      <p:sp>
        <p:nvSpPr>
          <p:cNvPr id="3" name="Rectangle 2"/>
          <p:cNvSpPr/>
          <p:nvPr/>
        </p:nvSpPr>
        <p:spPr>
          <a:xfrm>
            <a:off x="211015" y="1695157"/>
            <a:ext cx="3657600" cy="392083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2400" dirty="0"/>
              <a:t>Permasalah yang dihadapi bangsa Indonesia :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id-ID" sz="2400" dirty="0"/>
              <a:t>Korupsi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id-ID" sz="2400" dirty="0"/>
              <a:t>Terorisme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id-ID" sz="2400" dirty="0"/>
              <a:t>Pelanggaran HAM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id-ID" sz="2400" dirty="0"/>
              <a:t>Kesenjangan sosial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id-ID" sz="2400" dirty="0"/>
              <a:t>Ketidakadilan hukum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id-ID" sz="2400" dirty="0"/>
              <a:t>Kurangnya kesadaran membayar pajak</a:t>
            </a:r>
          </a:p>
          <a:p>
            <a:pPr algn="ctr"/>
            <a:endParaRPr lang="id-ID" dirty="0"/>
          </a:p>
        </p:txBody>
      </p:sp>
      <p:sp>
        <p:nvSpPr>
          <p:cNvPr id="8" name="Right Arrow 7"/>
          <p:cNvSpPr/>
          <p:nvPr/>
        </p:nvSpPr>
        <p:spPr>
          <a:xfrm rot="891920">
            <a:off x="4199525" y="2969774"/>
            <a:ext cx="3048000" cy="1371600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4000" dirty="0"/>
              <a:t>Solusi</a:t>
            </a:r>
            <a:r>
              <a:rPr lang="id-ID" dirty="0"/>
              <a:t> </a:t>
            </a:r>
          </a:p>
        </p:txBody>
      </p:sp>
      <p:sp>
        <p:nvSpPr>
          <p:cNvPr id="9" name="Oval Callout 8"/>
          <p:cNvSpPr/>
          <p:nvPr/>
        </p:nvSpPr>
        <p:spPr>
          <a:xfrm>
            <a:off x="7366211" y="3046855"/>
            <a:ext cx="4470968" cy="3325091"/>
          </a:xfrm>
          <a:prstGeom prst="wedgeEllipse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dirty="0"/>
              <a:t>Penerapan Etika Pancasila sebagai tuntunan dalam kehidupan bermasyarakat , berbangsa, dan bernegara</a:t>
            </a:r>
          </a:p>
        </p:txBody>
      </p:sp>
    </p:spTree>
    <p:extLst>
      <p:ext uri="{BB962C8B-B14F-4D97-AF65-F5344CB8AC3E}">
        <p14:creationId xmlns:p14="http://schemas.microsoft.com/office/powerpoint/2010/main" val="10042445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TM16401371[[fn=Atlas]]</Template>
  <TotalTime>763</TotalTime>
  <Words>855</Words>
  <Application>Microsoft Office PowerPoint</Application>
  <PresentationFormat>Widescreen</PresentationFormat>
  <Paragraphs>154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SimSun</vt:lpstr>
      <vt:lpstr>AR CENA</vt:lpstr>
      <vt:lpstr>Arial</vt:lpstr>
      <vt:lpstr>Bodoni MT Condensed</vt:lpstr>
      <vt:lpstr>Calibri</vt:lpstr>
      <vt:lpstr>Calibri Light</vt:lpstr>
      <vt:lpstr>Garamond</vt:lpstr>
      <vt:lpstr>Rockwell</vt:lpstr>
      <vt:lpstr>Trebuchet MS</vt:lpstr>
      <vt:lpstr>Wingdings</vt:lpstr>
      <vt:lpstr>Atlas</vt:lpstr>
      <vt:lpstr>PowerPoint Presentation</vt:lpstr>
      <vt:lpstr>PowerPoint Presentation</vt:lpstr>
      <vt:lpstr>PENGERTIAN NILAI</vt:lpstr>
      <vt:lpstr>PowerPoint Presentation</vt:lpstr>
      <vt:lpstr>PowerPoint Presentation</vt:lpstr>
      <vt:lpstr>PowerPoint Presentation</vt:lpstr>
      <vt:lpstr>Aliran-aliran Etika</vt:lpstr>
      <vt:lpstr>Etika Pancasila</vt:lpstr>
      <vt:lpstr> Urgensi Pancasila sebagai Sistem Etika </vt:lpstr>
      <vt:lpstr>Alasan Munculnya Pancasila Sebagai Sistem Etika</vt:lpstr>
      <vt:lpstr>Sumber Historis</vt:lpstr>
      <vt:lpstr>  Sumber Sosiologis    Sumber Politis </vt:lpstr>
      <vt:lpstr>Argumen tentang Dinamika Pancasila sebagai Sistem Etika</vt:lpstr>
      <vt:lpstr>Argumen tentang Tantangan Pancasila sebagai Sistem Etika</vt:lpstr>
      <vt:lpstr>Esensi Pancasila sebagai Sistem Etika</vt:lpstr>
      <vt:lpstr>Urgensi Pancasila sebagai Sistem Etika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73</cp:revision>
  <cp:lastPrinted>2024-06-06T06:17:18Z</cp:lastPrinted>
  <dcterms:created xsi:type="dcterms:W3CDTF">2018-02-05T14:27:59Z</dcterms:created>
  <dcterms:modified xsi:type="dcterms:W3CDTF">2024-06-06T06:28:12Z</dcterms:modified>
</cp:coreProperties>
</file>