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347" r:id="rId4"/>
    <p:sldId id="348" r:id="rId5"/>
    <p:sldId id="350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MEMAHAMI KERJA TIM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19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00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Corbel" pitchFamily="34" charset="0"/>
              </a:rPr>
              <a:t>Popularitas tim</a:t>
            </a:r>
            <a:endParaRPr lang="en-US" dirty="0" smtClean="0">
              <a:latin typeface="Corbel" pitchFamily="34" charset="0"/>
            </a:endParaRPr>
          </a:p>
          <a:p>
            <a:pPr lvl="0"/>
            <a:endParaRPr lang="en-US" dirty="0" smtClean="0">
              <a:latin typeface="Corbel" pitchFamily="34" charset="0"/>
            </a:endParaRPr>
          </a:p>
          <a:p>
            <a:pPr lvl="0"/>
            <a:r>
              <a:rPr lang="id-ID" dirty="0" smtClean="0">
                <a:latin typeface="Corbel" pitchFamily="34" charset="0"/>
              </a:rPr>
              <a:t>Perbedaan kelompok dengan tim</a:t>
            </a:r>
            <a:endParaRPr lang="en-US" dirty="0" smtClean="0">
              <a:latin typeface="Corbel" pitchFamily="34" charset="0"/>
            </a:endParaRPr>
          </a:p>
          <a:p>
            <a:pPr lvl="0"/>
            <a:endParaRPr lang="en-US" dirty="0" smtClean="0">
              <a:latin typeface="Corbel" pitchFamily="34" charset="0"/>
            </a:endParaRPr>
          </a:p>
          <a:p>
            <a:pPr lvl="0"/>
            <a:r>
              <a:rPr lang="id-ID" dirty="0" smtClean="0">
                <a:latin typeface="Corbel" pitchFamily="34" charset="0"/>
              </a:rPr>
              <a:t>Tipe tim</a:t>
            </a:r>
            <a:endParaRPr lang="en-US" dirty="0" smtClean="0">
              <a:latin typeface="Corbel" pitchFamily="34" charset="0"/>
            </a:endParaRPr>
          </a:p>
          <a:p>
            <a:pPr lvl="0"/>
            <a:endParaRPr lang="en-US" dirty="0" smtClean="0">
              <a:latin typeface="Corbel" pitchFamily="34" charset="0"/>
            </a:endParaRPr>
          </a:p>
          <a:p>
            <a:pPr lvl="0"/>
            <a:r>
              <a:rPr lang="id-ID" dirty="0" smtClean="0">
                <a:latin typeface="Corbel" pitchFamily="34" charset="0"/>
              </a:rPr>
              <a:t>Karakter tim yang efektif</a:t>
            </a:r>
            <a:endParaRPr lang="en-US" dirty="0" smtClean="0">
              <a:latin typeface="Corbe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Kelompok</a:t>
            </a:r>
            <a:r>
              <a:rPr lang="en-US" sz="4400" dirty="0" smtClean="0"/>
              <a:t> </a:t>
            </a:r>
            <a:r>
              <a:rPr lang="en-US" sz="4400" dirty="0" err="1" smtClean="0"/>
              <a:t>vs</a:t>
            </a:r>
            <a:r>
              <a:rPr lang="en-US" sz="4400" dirty="0" smtClean="0"/>
              <a:t> Tim</a:t>
            </a:r>
            <a:endParaRPr lang="id-ID" sz="4400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0010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10"/>
                <a:gridCol w="3441290"/>
                <a:gridCol w="2667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Aspek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Kelompok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Tim</a:t>
                      </a:r>
                      <a:endParaRPr lang="en-US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Tujuan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Berbagi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informasi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Kinerja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kolektif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Sinergi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Netral</a:t>
                      </a:r>
                      <a:r>
                        <a:rPr lang="en-US" sz="2400" baseline="0" dirty="0" smtClean="0"/>
                        <a:t> (</a:t>
                      </a:r>
                      <a:r>
                        <a:rPr lang="en-US" sz="2400" baseline="0" dirty="0" err="1" smtClean="0"/>
                        <a:t>kadang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kala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negatif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Positif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Akuntabilitas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Individual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Individual </a:t>
                      </a:r>
                      <a:r>
                        <a:rPr lang="en-US" sz="2400" dirty="0" err="1" smtClean="0"/>
                        <a:t>dan</a:t>
                      </a:r>
                      <a:r>
                        <a:rPr lang="en-US" sz="2400" dirty="0" smtClean="0"/>
                        <a:t> mutual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Keterampilan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Acak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bervariasi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Saling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melengkapi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Tipe</a:t>
            </a:r>
            <a:r>
              <a:rPr lang="en-US" dirty="0" smtClean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+mj-lt"/>
              </a:rPr>
              <a:t>Tim </a:t>
            </a:r>
            <a:r>
              <a:rPr lang="en-US" dirty="0" err="1" smtClean="0">
                <a:latin typeface="+mj-lt"/>
              </a:rPr>
              <a:t>pemecahan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masalah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Tim </a:t>
            </a:r>
            <a:r>
              <a:rPr lang="en-US" dirty="0" err="1" smtClean="0">
                <a:latin typeface="+mj-lt"/>
              </a:rPr>
              <a:t>kerja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dikelola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sendiri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Tim </a:t>
            </a:r>
            <a:r>
              <a:rPr lang="en-US" dirty="0" err="1" smtClean="0">
                <a:latin typeface="+mj-lt"/>
              </a:rPr>
              <a:t>fungsional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silang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Tim virtual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Sistem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multitim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Model </a:t>
            </a:r>
            <a:r>
              <a:rPr lang="en-US" dirty="0" err="1" smtClean="0"/>
              <a:t>Efektivitas</a:t>
            </a:r>
            <a:r>
              <a:rPr lang="en-US" dirty="0" smtClean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1295400"/>
            <a:ext cx="4114800" cy="2286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Konteks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memadai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Kepemimpinan</a:t>
            </a:r>
            <a:r>
              <a:rPr lang="en-US" sz="2400" dirty="0" smtClean="0"/>
              <a:t> &amp; </a:t>
            </a:r>
            <a:r>
              <a:rPr lang="en-US" sz="2400" dirty="0" err="1" smtClean="0"/>
              <a:t>Struktur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Iklim</a:t>
            </a:r>
            <a:r>
              <a:rPr lang="en-US" sz="2400" dirty="0" smtClean="0"/>
              <a:t> </a:t>
            </a:r>
            <a:r>
              <a:rPr lang="en-US" sz="2400" dirty="0" err="1" smtClean="0"/>
              <a:t>kepercayaan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Evaluasi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4800600" y="1371600"/>
            <a:ext cx="3733800" cy="3429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Komposisi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Kepribadian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Mengalokasikan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aturan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Keragaman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Besaran</a:t>
            </a:r>
            <a:r>
              <a:rPr lang="en-US" sz="2400" dirty="0" smtClean="0"/>
              <a:t> </a:t>
            </a:r>
            <a:r>
              <a:rPr lang="en-US" sz="2400" dirty="0" err="1" smtClean="0"/>
              <a:t>tim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Fleksibilitas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Pilihan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609600" y="3962400"/>
            <a:ext cx="3581400" cy="22098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Proses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en-US" sz="2400" dirty="0" smtClean="0"/>
              <a:t>-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spesifik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Keberhasilan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tim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smtClean="0"/>
              <a:t> Level </a:t>
            </a:r>
            <a:r>
              <a:rPr lang="en-US" sz="2400" dirty="0" err="1" smtClean="0"/>
              <a:t>konflik</a:t>
            </a:r>
            <a:endParaRPr lang="en-US" sz="2400" dirty="0" smtClean="0"/>
          </a:p>
          <a:p>
            <a:pPr algn="ctr"/>
            <a:r>
              <a:rPr lang="en-US" sz="2400" dirty="0" smtClean="0"/>
              <a:t>- </a:t>
            </a:r>
            <a:r>
              <a:rPr lang="en-US" sz="2400" dirty="0" err="1" smtClean="0"/>
              <a:t>Kemalasan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24400" y="5486400"/>
            <a:ext cx="3429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haroni" pitchFamily="2" charset="-79"/>
                <a:cs typeface="Aharoni" pitchFamily="2" charset="-79"/>
              </a:rPr>
              <a:t>Efektivitas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 smtClean="0">
                <a:latin typeface="Aharoni" pitchFamily="2" charset="-79"/>
                <a:cs typeface="Aharoni" pitchFamily="2" charset="-79"/>
              </a:rPr>
              <a:t>tim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14" name="Straight Arrow Connector 13"/>
          <p:cNvCxnSpPr>
            <a:stCxn id="8" idx="2"/>
            <a:endCxn id="12" idx="0"/>
          </p:cNvCxnSpPr>
          <p:nvPr/>
        </p:nvCxnSpPr>
        <p:spPr>
          <a:xfrm rot="16200000" flipH="1">
            <a:off x="3486150" y="2533650"/>
            <a:ext cx="1905000" cy="400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</p:cNvCxnSpPr>
          <p:nvPr/>
        </p:nvCxnSpPr>
        <p:spPr>
          <a:xfrm>
            <a:off x="4191000" y="5067300"/>
            <a:ext cx="21336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2"/>
          </p:cNvCxnSpPr>
          <p:nvPr/>
        </p:nvCxnSpPr>
        <p:spPr>
          <a:xfrm rot="5400000">
            <a:off x="6153150" y="4972050"/>
            <a:ext cx="68580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14953</TotalTime>
  <Words>217</Words>
  <Application>Microsoft Office PowerPoint</Application>
  <PresentationFormat>On-screen Show (4:3)</PresentationFormat>
  <Paragraphs>78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Pokok bahasan</vt:lpstr>
      <vt:lpstr>Kelompok vs Tim</vt:lpstr>
      <vt:lpstr>Tipe Tim</vt:lpstr>
      <vt:lpstr>Model Efektivitas Tim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619</cp:revision>
  <cp:lastPrinted>2015-09-17T08:41:14Z</cp:lastPrinted>
  <dcterms:created xsi:type="dcterms:W3CDTF">2010-04-18T12:06:30Z</dcterms:created>
  <dcterms:modified xsi:type="dcterms:W3CDTF">2017-09-04T06:50:16Z</dcterms:modified>
</cp:coreProperties>
</file>