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91" r:id="rId3"/>
    <p:sldId id="371" r:id="rId4"/>
    <p:sldId id="377" r:id="rId5"/>
    <p:sldId id="372" r:id="rId6"/>
    <p:sldId id="373" r:id="rId7"/>
    <p:sldId id="374" r:id="rId8"/>
    <p:sldId id="375" r:id="rId9"/>
    <p:sldId id="376" r:id="rId10"/>
    <p:sldId id="378" r:id="rId11"/>
    <p:sldId id="379" r:id="rId12"/>
    <p:sldId id="380" r:id="rId13"/>
    <p:sldId id="303" r:id="rId14"/>
  </p:sldIdLst>
  <p:sldSz cx="9144000" cy="6858000" type="screen4x3"/>
  <p:notesSz cx="6761163" cy="9942513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=""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996600"/>
    <a:srgbClr val="9E0602"/>
    <a:srgbClr val="0033CC"/>
    <a:srgbClr val="07F9A8"/>
    <a:srgbClr val="660033"/>
    <a:srgbClr val="FFFF99"/>
    <a:srgbClr val="1C1C1C"/>
    <a:srgbClr val="19F3F3"/>
    <a:srgbClr val="08E823"/>
    <a:srgbClr val="33CC3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667" autoAdjust="0"/>
    <p:restoredTop sz="94656" autoAdjust="0"/>
  </p:normalViewPr>
  <p:slideViewPr>
    <p:cSldViewPr>
      <p:cViewPr>
        <p:scale>
          <a:sx n="55" d="100"/>
          <a:sy n="55" d="100"/>
        </p:scale>
        <p:origin x="-1758" y="-6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BA8834-E1D0-4565-98A1-8969ADBF84B7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212B219D-C523-4A8D-BAE6-8346B1FC3D95}">
      <dgm:prSet phldrT="[Text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id-ID" sz="2400" dirty="0" smtClean="0"/>
            <a:t>Persiapan &amp; Perencanaan</a:t>
          </a:r>
          <a:endParaRPr lang="id-ID" sz="2400" dirty="0"/>
        </a:p>
      </dgm:t>
    </dgm:pt>
    <dgm:pt modelId="{CD76F588-B642-45A7-BC2D-653B7DFCBD24}" type="parTrans" cxnId="{DC0CF002-6D94-4DEA-8532-7DB39829B9FB}">
      <dgm:prSet/>
      <dgm:spPr/>
      <dgm:t>
        <a:bodyPr/>
        <a:lstStyle/>
        <a:p>
          <a:endParaRPr lang="id-ID"/>
        </a:p>
      </dgm:t>
    </dgm:pt>
    <dgm:pt modelId="{AB3A9848-172C-4F0C-B8FA-237F6C722BCD}" type="sibTrans" cxnId="{DC0CF002-6D94-4DEA-8532-7DB39829B9FB}">
      <dgm:prSet/>
      <dgm:spPr/>
      <dgm:t>
        <a:bodyPr/>
        <a:lstStyle/>
        <a:p>
          <a:endParaRPr lang="id-ID"/>
        </a:p>
      </dgm:t>
    </dgm:pt>
    <dgm:pt modelId="{32165D25-C4D8-494F-B4EA-126C88E922A9}">
      <dgm:prSet phldrT="[Text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id-ID" sz="2400" dirty="0" smtClean="0"/>
            <a:t>Mendefinisikan aturan-aturan dasar</a:t>
          </a:r>
          <a:endParaRPr lang="id-ID" sz="2400" dirty="0"/>
        </a:p>
      </dgm:t>
    </dgm:pt>
    <dgm:pt modelId="{9B134B09-690E-4A6A-8C6A-C2E940E29A72}" type="parTrans" cxnId="{90AFC1E0-62F1-4D2A-9114-D4118BF1AFBE}">
      <dgm:prSet/>
      <dgm:spPr/>
      <dgm:t>
        <a:bodyPr/>
        <a:lstStyle/>
        <a:p>
          <a:endParaRPr lang="id-ID"/>
        </a:p>
      </dgm:t>
    </dgm:pt>
    <dgm:pt modelId="{2BE24550-EEAE-4000-9ED8-A9120A46D453}" type="sibTrans" cxnId="{90AFC1E0-62F1-4D2A-9114-D4118BF1AFBE}">
      <dgm:prSet/>
      <dgm:spPr/>
      <dgm:t>
        <a:bodyPr/>
        <a:lstStyle/>
        <a:p>
          <a:endParaRPr lang="id-ID"/>
        </a:p>
      </dgm:t>
    </dgm:pt>
    <dgm:pt modelId="{91F6C30A-CB4F-4C87-9FD4-98B4B66BD187}">
      <dgm:prSet phldrT="[Text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id-ID" sz="2400" dirty="0" smtClean="0"/>
            <a:t>Klarifikasi dan pembenaran</a:t>
          </a:r>
          <a:endParaRPr lang="id-ID" sz="2400" dirty="0"/>
        </a:p>
      </dgm:t>
    </dgm:pt>
    <dgm:pt modelId="{C7B7B774-5AA7-4DAE-99E5-7BF842941490}" type="parTrans" cxnId="{A7D76563-288E-4118-ABA6-09679A9EA4BA}">
      <dgm:prSet/>
      <dgm:spPr/>
      <dgm:t>
        <a:bodyPr/>
        <a:lstStyle/>
        <a:p>
          <a:endParaRPr lang="id-ID"/>
        </a:p>
      </dgm:t>
    </dgm:pt>
    <dgm:pt modelId="{2A9B3EB1-1970-4ECA-AEAA-ABE59C2292DB}" type="sibTrans" cxnId="{A7D76563-288E-4118-ABA6-09679A9EA4BA}">
      <dgm:prSet/>
      <dgm:spPr/>
      <dgm:t>
        <a:bodyPr/>
        <a:lstStyle/>
        <a:p>
          <a:endParaRPr lang="id-ID"/>
        </a:p>
      </dgm:t>
    </dgm:pt>
    <dgm:pt modelId="{B1BD07B1-12C8-46E2-9262-3579C52B123A}">
      <dgm:prSet custT="1"/>
      <dgm:spPr>
        <a:solidFill>
          <a:schemeClr val="bg2">
            <a:lumMod val="10000"/>
          </a:schemeClr>
        </a:solidFill>
      </dgm:spPr>
      <dgm:t>
        <a:bodyPr/>
        <a:lstStyle/>
        <a:p>
          <a:r>
            <a:rPr lang="id-ID" sz="2400" dirty="0" smtClean="0"/>
            <a:t>Melakukan perundingan dan pemecahan masalah</a:t>
          </a:r>
          <a:endParaRPr lang="id-ID" sz="2400" dirty="0"/>
        </a:p>
      </dgm:t>
    </dgm:pt>
    <dgm:pt modelId="{583484FA-36D3-432A-A568-57082F94CD57}" type="parTrans" cxnId="{C9FE0BA7-0939-4ACF-8638-BA2AA0EFBA55}">
      <dgm:prSet/>
      <dgm:spPr/>
      <dgm:t>
        <a:bodyPr/>
        <a:lstStyle/>
        <a:p>
          <a:endParaRPr lang="id-ID"/>
        </a:p>
      </dgm:t>
    </dgm:pt>
    <dgm:pt modelId="{B5A693CC-0FAB-40BA-85FC-CF78ADF72143}" type="sibTrans" cxnId="{C9FE0BA7-0939-4ACF-8638-BA2AA0EFBA55}">
      <dgm:prSet/>
      <dgm:spPr/>
      <dgm:t>
        <a:bodyPr/>
        <a:lstStyle/>
        <a:p>
          <a:endParaRPr lang="id-ID"/>
        </a:p>
      </dgm:t>
    </dgm:pt>
    <dgm:pt modelId="{02D01A68-6228-40C9-9E37-EDB1C6083770}">
      <dgm:prSet custT="1"/>
      <dgm:spPr>
        <a:solidFill>
          <a:srgbClr val="996600"/>
        </a:solidFill>
      </dgm:spPr>
      <dgm:t>
        <a:bodyPr/>
        <a:lstStyle/>
        <a:p>
          <a:r>
            <a:rPr lang="id-ID" sz="2400" dirty="0" smtClean="0"/>
            <a:t>Menutup dan implementasi</a:t>
          </a:r>
          <a:endParaRPr lang="id-ID" sz="2400" dirty="0"/>
        </a:p>
      </dgm:t>
    </dgm:pt>
    <dgm:pt modelId="{F40BC24E-B549-4261-9834-313B6BE5DEE7}" type="parTrans" cxnId="{F4B85E94-8EBE-4C44-A898-7E7EA9D7D749}">
      <dgm:prSet/>
      <dgm:spPr/>
      <dgm:t>
        <a:bodyPr/>
        <a:lstStyle/>
        <a:p>
          <a:endParaRPr lang="id-ID"/>
        </a:p>
      </dgm:t>
    </dgm:pt>
    <dgm:pt modelId="{DBA82A3E-A21A-45C1-8558-0756E7FE06B4}" type="sibTrans" cxnId="{F4B85E94-8EBE-4C44-A898-7E7EA9D7D749}">
      <dgm:prSet/>
      <dgm:spPr/>
      <dgm:t>
        <a:bodyPr/>
        <a:lstStyle/>
        <a:p>
          <a:endParaRPr lang="id-ID"/>
        </a:p>
      </dgm:t>
    </dgm:pt>
    <dgm:pt modelId="{B936B1D5-2F92-40B6-B18C-8121BADE8E09}" type="pres">
      <dgm:prSet presAssocID="{2CBA8834-E1D0-4565-98A1-8969ADBF84B7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A1DF6E9A-E269-4BA0-8971-4CC8C58952B2}" type="pres">
      <dgm:prSet presAssocID="{212B219D-C523-4A8D-BAE6-8346B1FC3D95}" presName="node" presStyleLbl="node1" presStyleIdx="0" presStyleCnt="5" custScaleX="94103" custScaleY="10778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A8323BCF-AFB4-4911-B699-ED85119E7B47}" type="pres">
      <dgm:prSet presAssocID="{AB3A9848-172C-4F0C-B8FA-237F6C722BCD}" presName="sibTrans" presStyleLbl="sibTrans2D1" presStyleIdx="0" presStyleCnt="4"/>
      <dgm:spPr/>
      <dgm:t>
        <a:bodyPr/>
        <a:lstStyle/>
        <a:p>
          <a:endParaRPr lang="id-ID"/>
        </a:p>
      </dgm:t>
    </dgm:pt>
    <dgm:pt modelId="{D4941914-D3D8-4D05-A39C-033C9E014D28}" type="pres">
      <dgm:prSet presAssocID="{AB3A9848-172C-4F0C-B8FA-237F6C722BCD}" presName="connectorText" presStyleLbl="sibTrans2D1" presStyleIdx="0" presStyleCnt="4"/>
      <dgm:spPr/>
      <dgm:t>
        <a:bodyPr/>
        <a:lstStyle/>
        <a:p>
          <a:endParaRPr lang="id-ID"/>
        </a:p>
      </dgm:t>
    </dgm:pt>
    <dgm:pt modelId="{BE9EC7F8-DBA6-4448-AC1A-D4A7DF4B30A0}" type="pres">
      <dgm:prSet presAssocID="{32165D25-C4D8-494F-B4EA-126C88E922A9}" presName="node" presStyleLbl="node1" presStyleIdx="1" presStyleCnt="5" custScaleX="125450" custScaleY="104347" custLinFactNeighborX="2896" custLinFactNeighborY="3321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C0591B77-B137-44EB-92A1-FA4D939EFBFA}" type="pres">
      <dgm:prSet presAssocID="{2BE24550-EEAE-4000-9ED8-A9120A46D453}" presName="sibTrans" presStyleLbl="sibTrans2D1" presStyleIdx="1" presStyleCnt="4"/>
      <dgm:spPr/>
      <dgm:t>
        <a:bodyPr/>
        <a:lstStyle/>
        <a:p>
          <a:endParaRPr lang="id-ID"/>
        </a:p>
      </dgm:t>
    </dgm:pt>
    <dgm:pt modelId="{D7E1535E-FDF6-450F-93FF-547CCDF1BD8C}" type="pres">
      <dgm:prSet presAssocID="{2BE24550-EEAE-4000-9ED8-A9120A46D453}" presName="connectorText" presStyleLbl="sibTrans2D1" presStyleIdx="1" presStyleCnt="4"/>
      <dgm:spPr/>
      <dgm:t>
        <a:bodyPr/>
        <a:lstStyle/>
        <a:p>
          <a:endParaRPr lang="id-ID"/>
        </a:p>
      </dgm:t>
    </dgm:pt>
    <dgm:pt modelId="{5DACD63A-1EC8-44C5-937C-162BA023A568}" type="pres">
      <dgm:prSet presAssocID="{91F6C30A-CB4F-4C87-9FD4-98B4B66BD187}" presName="node" presStyleLbl="node1" presStyleIdx="2" presStyleCnt="5" custScaleX="84328" custScaleY="117247" custLinFactNeighborX="-1302" custLinFactNeighborY="-2180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617EDD06-5984-4292-9A40-1F6BF4C74644}" type="pres">
      <dgm:prSet presAssocID="{2A9B3EB1-1970-4ECA-AEAA-ABE59C2292DB}" presName="sibTrans" presStyleLbl="sibTrans2D1" presStyleIdx="2" presStyleCnt="4"/>
      <dgm:spPr/>
      <dgm:t>
        <a:bodyPr/>
        <a:lstStyle/>
        <a:p>
          <a:endParaRPr lang="id-ID"/>
        </a:p>
      </dgm:t>
    </dgm:pt>
    <dgm:pt modelId="{AF5EDC61-A5F8-4F45-8E4C-7DED6F713194}" type="pres">
      <dgm:prSet presAssocID="{2A9B3EB1-1970-4ECA-AEAA-ABE59C2292DB}" presName="connectorText" presStyleLbl="sibTrans2D1" presStyleIdx="2" presStyleCnt="4"/>
      <dgm:spPr/>
      <dgm:t>
        <a:bodyPr/>
        <a:lstStyle/>
        <a:p>
          <a:endParaRPr lang="id-ID"/>
        </a:p>
      </dgm:t>
    </dgm:pt>
    <dgm:pt modelId="{86C4E9DB-7466-442A-B93F-E730C9BF6B8C}" type="pres">
      <dgm:prSet presAssocID="{B1BD07B1-12C8-46E2-9262-3579C52B123A}" presName="node" presStyleLbl="node1" presStyleIdx="3" presStyleCnt="5" custScaleX="150170" custScaleY="122052" custLinFactNeighborX="-710" custLinFactNeighborY="114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CA7691C2-A257-4861-9363-5A49B9C675A8}" type="pres">
      <dgm:prSet presAssocID="{B5A693CC-0FAB-40BA-85FC-CF78ADF72143}" presName="sibTrans" presStyleLbl="sibTrans2D1" presStyleIdx="3" presStyleCnt="4"/>
      <dgm:spPr/>
      <dgm:t>
        <a:bodyPr/>
        <a:lstStyle/>
        <a:p>
          <a:endParaRPr lang="id-ID"/>
        </a:p>
      </dgm:t>
    </dgm:pt>
    <dgm:pt modelId="{A38B91C5-B4AD-432F-9F7D-1201330A6C88}" type="pres">
      <dgm:prSet presAssocID="{B5A693CC-0FAB-40BA-85FC-CF78ADF72143}" presName="connectorText" presStyleLbl="sibTrans2D1" presStyleIdx="3" presStyleCnt="4"/>
      <dgm:spPr/>
      <dgm:t>
        <a:bodyPr/>
        <a:lstStyle/>
        <a:p>
          <a:endParaRPr lang="id-ID"/>
        </a:p>
      </dgm:t>
    </dgm:pt>
    <dgm:pt modelId="{B10C4E8A-FDFD-46F4-AB2D-FA03190D9311}" type="pres">
      <dgm:prSet presAssocID="{02D01A68-6228-40C9-9E37-EDB1C6083770}" presName="node" presStyleLbl="node1" presStyleIdx="4" presStyleCnt="5" custScaleX="114677" custScaleY="117445" custLinFactNeighborX="-1540" custLinFactNeighborY="-5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551C9B49-40DD-42E3-8028-BFCF0A7F07BE}" type="presOf" srcId="{B1BD07B1-12C8-46E2-9262-3579C52B123A}" destId="{86C4E9DB-7466-442A-B93F-E730C9BF6B8C}" srcOrd="0" destOrd="0" presId="urn:microsoft.com/office/officeart/2005/8/layout/process2"/>
    <dgm:cxn modelId="{E2B5C895-3F91-4568-92E5-AEACFC3C8AA6}" type="presOf" srcId="{2A9B3EB1-1970-4ECA-AEAA-ABE59C2292DB}" destId="{617EDD06-5984-4292-9A40-1F6BF4C74644}" srcOrd="0" destOrd="0" presId="urn:microsoft.com/office/officeart/2005/8/layout/process2"/>
    <dgm:cxn modelId="{5768A5AD-0332-4ADF-ADAD-308FF25B17A1}" type="presOf" srcId="{02D01A68-6228-40C9-9E37-EDB1C6083770}" destId="{B10C4E8A-FDFD-46F4-AB2D-FA03190D9311}" srcOrd="0" destOrd="0" presId="urn:microsoft.com/office/officeart/2005/8/layout/process2"/>
    <dgm:cxn modelId="{B45E6031-962A-450C-9546-F1EEFE0A7087}" type="presOf" srcId="{32165D25-C4D8-494F-B4EA-126C88E922A9}" destId="{BE9EC7F8-DBA6-4448-AC1A-D4A7DF4B30A0}" srcOrd="0" destOrd="0" presId="urn:microsoft.com/office/officeart/2005/8/layout/process2"/>
    <dgm:cxn modelId="{EE20C439-F5CD-4694-936A-75AB80C36EDE}" type="presOf" srcId="{91F6C30A-CB4F-4C87-9FD4-98B4B66BD187}" destId="{5DACD63A-1EC8-44C5-937C-162BA023A568}" srcOrd="0" destOrd="0" presId="urn:microsoft.com/office/officeart/2005/8/layout/process2"/>
    <dgm:cxn modelId="{5AA20D4C-EE15-4B5B-AE72-796C7AB222A2}" type="presOf" srcId="{2BE24550-EEAE-4000-9ED8-A9120A46D453}" destId="{C0591B77-B137-44EB-92A1-FA4D939EFBFA}" srcOrd="0" destOrd="0" presId="urn:microsoft.com/office/officeart/2005/8/layout/process2"/>
    <dgm:cxn modelId="{F4B85E94-8EBE-4C44-A898-7E7EA9D7D749}" srcId="{2CBA8834-E1D0-4565-98A1-8969ADBF84B7}" destId="{02D01A68-6228-40C9-9E37-EDB1C6083770}" srcOrd="4" destOrd="0" parTransId="{F40BC24E-B549-4261-9834-313B6BE5DEE7}" sibTransId="{DBA82A3E-A21A-45C1-8558-0756E7FE06B4}"/>
    <dgm:cxn modelId="{D575D17E-B0A3-4FC4-9E98-3F93BF3260CA}" type="presOf" srcId="{AB3A9848-172C-4F0C-B8FA-237F6C722BCD}" destId="{D4941914-D3D8-4D05-A39C-033C9E014D28}" srcOrd="1" destOrd="0" presId="urn:microsoft.com/office/officeart/2005/8/layout/process2"/>
    <dgm:cxn modelId="{90AFC1E0-62F1-4D2A-9114-D4118BF1AFBE}" srcId="{2CBA8834-E1D0-4565-98A1-8969ADBF84B7}" destId="{32165D25-C4D8-494F-B4EA-126C88E922A9}" srcOrd="1" destOrd="0" parTransId="{9B134B09-690E-4A6A-8C6A-C2E940E29A72}" sibTransId="{2BE24550-EEAE-4000-9ED8-A9120A46D453}"/>
    <dgm:cxn modelId="{A7D76563-288E-4118-ABA6-09679A9EA4BA}" srcId="{2CBA8834-E1D0-4565-98A1-8969ADBF84B7}" destId="{91F6C30A-CB4F-4C87-9FD4-98B4B66BD187}" srcOrd="2" destOrd="0" parTransId="{C7B7B774-5AA7-4DAE-99E5-7BF842941490}" sibTransId="{2A9B3EB1-1970-4ECA-AEAA-ABE59C2292DB}"/>
    <dgm:cxn modelId="{7DC3E282-66A9-4E25-B491-7C4D1167A49E}" type="presOf" srcId="{212B219D-C523-4A8D-BAE6-8346B1FC3D95}" destId="{A1DF6E9A-E269-4BA0-8971-4CC8C58952B2}" srcOrd="0" destOrd="0" presId="urn:microsoft.com/office/officeart/2005/8/layout/process2"/>
    <dgm:cxn modelId="{C9FE0BA7-0939-4ACF-8638-BA2AA0EFBA55}" srcId="{2CBA8834-E1D0-4565-98A1-8969ADBF84B7}" destId="{B1BD07B1-12C8-46E2-9262-3579C52B123A}" srcOrd="3" destOrd="0" parTransId="{583484FA-36D3-432A-A568-57082F94CD57}" sibTransId="{B5A693CC-0FAB-40BA-85FC-CF78ADF72143}"/>
    <dgm:cxn modelId="{DC0CF002-6D94-4DEA-8532-7DB39829B9FB}" srcId="{2CBA8834-E1D0-4565-98A1-8969ADBF84B7}" destId="{212B219D-C523-4A8D-BAE6-8346B1FC3D95}" srcOrd="0" destOrd="0" parTransId="{CD76F588-B642-45A7-BC2D-653B7DFCBD24}" sibTransId="{AB3A9848-172C-4F0C-B8FA-237F6C722BCD}"/>
    <dgm:cxn modelId="{E4A8F2CD-FB72-45A9-A7DB-9434870F1726}" type="presOf" srcId="{B5A693CC-0FAB-40BA-85FC-CF78ADF72143}" destId="{CA7691C2-A257-4861-9363-5A49B9C675A8}" srcOrd="0" destOrd="0" presId="urn:microsoft.com/office/officeart/2005/8/layout/process2"/>
    <dgm:cxn modelId="{ECC0E3F7-2E83-498F-BA76-3A6B2C9CFF86}" type="presOf" srcId="{AB3A9848-172C-4F0C-B8FA-237F6C722BCD}" destId="{A8323BCF-AFB4-4911-B699-ED85119E7B47}" srcOrd="0" destOrd="0" presId="urn:microsoft.com/office/officeart/2005/8/layout/process2"/>
    <dgm:cxn modelId="{93EFC65D-5642-4E1D-B8CA-8439082C8A46}" type="presOf" srcId="{2BE24550-EEAE-4000-9ED8-A9120A46D453}" destId="{D7E1535E-FDF6-450F-93FF-547CCDF1BD8C}" srcOrd="1" destOrd="0" presId="urn:microsoft.com/office/officeart/2005/8/layout/process2"/>
    <dgm:cxn modelId="{EF34230C-70BB-4D4E-9E8F-BDA67B4CC870}" type="presOf" srcId="{2A9B3EB1-1970-4ECA-AEAA-ABE59C2292DB}" destId="{AF5EDC61-A5F8-4F45-8E4C-7DED6F713194}" srcOrd="1" destOrd="0" presId="urn:microsoft.com/office/officeart/2005/8/layout/process2"/>
    <dgm:cxn modelId="{DB0C9525-650E-44D4-9AD9-ABB23B4CF8DA}" type="presOf" srcId="{2CBA8834-E1D0-4565-98A1-8969ADBF84B7}" destId="{B936B1D5-2F92-40B6-B18C-8121BADE8E09}" srcOrd="0" destOrd="0" presId="urn:microsoft.com/office/officeart/2005/8/layout/process2"/>
    <dgm:cxn modelId="{9D5EE5BC-35C4-4EC3-A5D0-1B04B6D7C736}" type="presOf" srcId="{B5A693CC-0FAB-40BA-85FC-CF78ADF72143}" destId="{A38B91C5-B4AD-432F-9F7D-1201330A6C88}" srcOrd="1" destOrd="0" presId="urn:microsoft.com/office/officeart/2005/8/layout/process2"/>
    <dgm:cxn modelId="{12C8B94D-C1EE-4B75-81DC-ED7AE7E6E24D}" type="presParOf" srcId="{B936B1D5-2F92-40B6-B18C-8121BADE8E09}" destId="{A1DF6E9A-E269-4BA0-8971-4CC8C58952B2}" srcOrd="0" destOrd="0" presId="urn:microsoft.com/office/officeart/2005/8/layout/process2"/>
    <dgm:cxn modelId="{BB9AA9D4-6797-4183-A59D-448F9636DE9B}" type="presParOf" srcId="{B936B1D5-2F92-40B6-B18C-8121BADE8E09}" destId="{A8323BCF-AFB4-4911-B699-ED85119E7B47}" srcOrd="1" destOrd="0" presId="urn:microsoft.com/office/officeart/2005/8/layout/process2"/>
    <dgm:cxn modelId="{35FEADCD-2F6A-4F93-9B3C-6555BC64D81D}" type="presParOf" srcId="{A8323BCF-AFB4-4911-B699-ED85119E7B47}" destId="{D4941914-D3D8-4D05-A39C-033C9E014D28}" srcOrd="0" destOrd="0" presId="urn:microsoft.com/office/officeart/2005/8/layout/process2"/>
    <dgm:cxn modelId="{D2988917-8A05-463B-84F5-1CA5E74A4CE4}" type="presParOf" srcId="{B936B1D5-2F92-40B6-B18C-8121BADE8E09}" destId="{BE9EC7F8-DBA6-4448-AC1A-D4A7DF4B30A0}" srcOrd="2" destOrd="0" presId="urn:microsoft.com/office/officeart/2005/8/layout/process2"/>
    <dgm:cxn modelId="{D3BF0102-2537-4E86-8113-75C35098805B}" type="presParOf" srcId="{B936B1D5-2F92-40B6-B18C-8121BADE8E09}" destId="{C0591B77-B137-44EB-92A1-FA4D939EFBFA}" srcOrd="3" destOrd="0" presId="urn:microsoft.com/office/officeart/2005/8/layout/process2"/>
    <dgm:cxn modelId="{48C727E6-B02A-4EA3-87D3-B2A5E411F9A6}" type="presParOf" srcId="{C0591B77-B137-44EB-92A1-FA4D939EFBFA}" destId="{D7E1535E-FDF6-450F-93FF-547CCDF1BD8C}" srcOrd="0" destOrd="0" presId="urn:microsoft.com/office/officeart/2005/8/layout/process2"/>
    <dgm:cxn modelId="{8CF704AD-D4D6-474D-8E46-583788B28648}" type="presParOf" srcId="{B936B1D5-2F92-40B6-B18C-8121BADE8E09}" destId="{5DACD63A-1EC8-44C5-937C-162BA023A568}" srcOrd="4" destOrd="0" presId="urn:microsoft.com/office/officeart/2005/8/layout/process2"/>
    <dgm:cxn modelId="{05AD30E1-1F99-41A2-9252-5CB21F6B1BFC}" type="presParOf" srcId="{B936B1D5-2F92-40B6-B18C-8121BADE8E09}" destId="{617EDD06-5984-4292-9A40-1F6BF4C74644}" srcOrd="5" destOrd="0" presId="urn:microsoft.com/office/officeart/2005/8/layout/process2"/>
    <dgm:cxn modelId="{73C1FB46-C0EE-4322-9300-9FAEC61E6AF3}" type="presParOf" srcId="{617EDD06-5984-4292-9A40-1F6BF4C74644}" destId="{AF5EDC61-A5F8-4F45-8E4C-7DED6F713194}" srcOrd="0" destOrd="0" presId="urn:microsoft.com/office/officeart/2005/8/layout/process2"/>
    <dgm:cxn modelId="{1243E8EE-E595-4D0E-AB80-1F410222BD77}" type="presParOf" srcId="{B936B1D5-2F92-40B6-B18C-8121BADE8E09}" destId="{86C4E9DB-7466-442A-B93F-E730C9BF6B8C}" srcOrd="6" destOrd="0" presId="urn:microsoft.com/office/officeart/2005/8/layout/process2"/>
    <dgm:cxn modelId="{FBC7096F-7C6D-4C35-BE9B-FEA2FACD7E0F}" type="presParOf" srcId="{B936B1D5-2F92-40B6-B18C-8121BADE8E09}" destId="{CA7691C2-A257-4861-9363-5A49B9C675A8}" srcOrd="7" destOrd="0" presId="urn:microsoft.com/office/officeart/2005/8/layout/process2"/>
    <dgm:cxn modelId="{8E7C99DE-7B78-4FCB-8AEA-BF9F35192D21}" type="presParOf" srcId="{CA7691C2-A257-4861-9363-5A49B9C675A8}" destId="{A38B91C5-B4AD-432F-9F7D-1201330A6C88}" srcOrd="0" destOrd="0" presId="urn:microsoft.com/office/officeart/2005/8/layout/process2"/>
    <dgm:cxn modelId="{E788B453-68DE-4494-9D80-0D6583524E4B}" type="presParOf" srcId="{B936B1D5-2F92-40B6-B18C-8121BADE8E09}" destId="{B10C4E8A-FDFD-46F4-AB2D-FA03190D9311}" srcOrd="8" destOrd="0" presId="urn:microsoft.com/office/officeart/2005/8/layout/process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</a:t>
            </a:r>
            <a:r>
              <a:rPr lang="id-ID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ONFLIK &amp; NEGOSIASI</a:t>
            </a: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14 </a:t>
            </a:r>
            <a:r>
              <a:rPr lang="en-US" sz="3600" b="1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Lanjutan</a:t>
            </a: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r>
              <a:rPr lang="id-ID" dirty="0" smtClean="0"/>
              <a:t>Implikasi untuk Manajer...(1)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1447800"/>
            <a:ext cx="8458200" cy="4876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Ketika bergaya kepemimpinan otoriter, sampaikan logika Anda untuk memastikan karyawan tetap terlibat secara produktif</a:t>
            </a:r>
          </a:p>
          <a:p>
            <a:pPr>
              <a:buFont typeface="Wingdings" pitchFamily="2" charset="2"/>
              <a:buChar char="q"/>
            </a:pPr>
            <a:endParaRPr lang="id-ID" sz="32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Mencari solusi-solusi yang integratif</a:t>
            </a:r>
          </a:p>
          <a:p>
            <a:pPr>
              <a:buFont typeface="Wingdings" pitchFamily="2" charset="2"/>
              <a:buChar char="q"/>
            </a:pPr>
            <a:endParaRPr lang="id-ID" sz="32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Hindari permasalahan yang dapat memicu konflik lainnya </a:t>
            </a: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r>
              <a:rPr lang="id-ID" dirty="0" smtClean="0"/>
              <a:t>Implikasi untuk Manajer...(2)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1447800"/>
            <a:ext cx="8610600" cy="4876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Anda dapat membangun kepercayaan dengan mengakomodasi orang lain</a:t>
            </a:r>
          </a:p>
          <a:p>
            <a:pPr>
              <a:buFont typeface="Wingdings" pitchFamily="2" charset="2"/>
              <a:buChar char="q"/>
            </a:pPr>
            <a:endParaRPr lang="id-ID" sz="32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Lakukan kompromi ketika tujuan berlawanan dengan potensi gangguan</a:t>
            </a:r>
          </a:p>
          <a:p>
            <a:endParaRPr lang="id-ID" sz="32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r>
              <a:rPr lang="id-ID" dirty="0" smtClean="0"/>
              <a:t>Implikasi untuk Manajer...(3)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1447800"/>
            <a:ext cx="8610600" cy="4876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Perundingan integratif lebih menguntungkan dalam jangka panjang dibandingkan dengan perundingan distributif</a:t>
            </a:r>
          </a:p>
          <a:p>
            <a:pPr>
              <a:buFont typeface="Wingdings" pitchFamily="2" charset="2"/>
              <a:buChar char="q"/>
            </a:pPr>
            <a:endParaRPr lang="id-ID" sz="32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Tujuan negosiasi harus agresif  dan dilakukan dengan cara-cara yang kreatif</a:t>
            </a: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 smtClean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  <a:endParaRPr lang="en-US" sz="4400" b="1" dirty="0">
              <a:solidFill>
                <a:srgbClr val="0033CC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id-ID" dirty="0" smtClean="0"/>
              <a:t>Pokok Bahasan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495801"/>
          </a:xfrm>
        </p:spPr>
        <p:txBody>
          <a:bodyPr>
            <a:noAutofit/>
          </a:bodyPr>
          <a:lstStyle/>
          <a:p>
            <a:pPr>
              <a:buNone/>
            </a:pPr>
            <a:endParaRPr lang="id-ID" dirty="0" smtClean="0">
              <a:latin typeface="+mj-lt"/>
              <a:cs typeface="Arial" pitchFamily="34" charset="0"/>
            </a:endParaRPr>
          </a:p>
          <a:p>
            <a:endParaRPr lang="id-ID" dirty="0" smtClean="0">
              <a:latin typeface="+mj-lt"/>
              <a:cs typeface="Arial" pitchFamily="34" charset="0"/>
            </a:endParaRPr>
          </a:p>
          <a:p>
            <a:r>
              <a:rPr lang="id-ID" sz="3200" dirty="0" smtClean="0">
                <a:latin typeface="+mj-lt"/>
                <a:cs typeface="Arial" pitchFamily="34" charset="0"/>
              </a:rPr>
              <a:t>Pengelolaan konflik</a:t>
            </a:r>
          </a:p>
          <a:p>
            <a:r>
              <a:rPr lang="id-ID" sz="3200" dirty="0" smtClean="0">
                <a:latin typeface="+mj-lt"/>
                <a:cs typeface="Arial" pitchFamily="34" charset="0"/>
              </a:rPr>
              <a:t>Mengatasi konflik</a:t>
            </a:r>
          </a:p>
          <a:p>
            <a:r>
              <a:rPr lang="id-ID" sz="3200" dirty="0" smtClean="0">
                <a:latin typeface="+mj-lt"/>
                <a:cs typeface="Arial" pitchFamily="34" charset="0"/>
              </a:rPr>
              <a:t>Negosiasi</a:t>
            </a:r>
          </a:p>
          <a:p>
            <a:r>
              <a:rPr lang="id-ID" sz="3200" dirty="0" smtClean="0">
                <a:latin typeface="+mj-lt"/>
                <a:cs typeface="Arial" pitchFamily="34" charset="0"/>
              </a:rPr>
              <a:t>Implikasi untuk manajer</a:t>
            </a:r>
            <a:endParaRPr lang="en-US" sz="3200" dirty="0" smtClean="0">
              <a:latin typeface="+mj-lt"/>
              <a:cs typeface="Arial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r>
              <a:rPr lang="id-ID" dirty="0" smtClean="0"/>
              <a:t>Mengatasi Konflik...(1)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1447800"/>
            <a:ext cx="8610600" cy="4876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Memahami kapan sebenarnya terjadinya ketidaksepakatan</a:t>
            </a:r>
          </a:p>
          <a:p>
            <a:endParaRPr lang="id-ID" sz="32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Membahasnya konflik secara terbuka dan menitikberatkan pada kepentingan, bukan permasalahan</a:t>
            </a: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r>
              <a:rPr lang="id-ID" dirty="0" smtClean="0"/>
              <a:t>Mengatasi Konflik...(2)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1447800"/>
            <a:ext cx="8610600" cy="4876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Memberikan kesempatan kepada kelompok yang menentang untuk meyelesaikan permasalahan</a:t>
            </a:r>
          </a:p>
          <a:p>
            <a:endParaRPr lang="id-ID" sz="32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Budaya kolektivis lebih cenderung menghadapi perbedaan secara langsung dan terbuka </a:t>
            </a: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r>
              <a:rPr lang="id-ID" dirty="0" smtClean="0"/>
              <a:t>Negosiasi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1447800"/>
            <a:ext cx="8610600" cy="4876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3600" dirty="0" smtClean="0">
                <a:solidFill>
                  <a:schemeClr val="tx1"/>
                </a:solidFill>
              </a:rPr>
              <a:t>Suatu proses yang mana dua atau lebih pihak saling bertukar barang atau jasa dan berupaya untuk setuju dengan nilai tukar bagi mereka</a:t>
            </a: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r>
              <a:rPr lang="id-ID" dirty="0" smtClean="0"/>
              <a:t>Perundingan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</p:nvPr>
        </p:nvGraphicFramePr>
        <p:xfrm>
          <a:off x="457200" y="1371600"/>
          <a:ext cx="8229600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2400" dirty="0" smtClean="0"/>
                        <a:t>Karakteristik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400" dirty="0" smtClean="0"/>
                        <a:t>Perundingan Distributif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400" dirty="0" smtClean="0"/>
                        <a:t>Perundingan  Integratif</a:t>
                      </a:r>
                      <a:endParaRPr lang="id-ID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Tujuan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Memperoleh sebanyak mungkin bagian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Memperluas bagian sehingga kedua pihak</a:t>
                      </a:r>
                      <a:r>
                        <a:rPr lang="id-ID" sz="2400" baseline="0" dirty="0" smtClean="0"/>
                        <a:t> menjadi terpuaskan</a:t>
                      </a:r>
                      <a:endParaRPr lang="id-ID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Motivasi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Menang-kalah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Sama-sama menang</a:t>
                      </a:r>
                      <a:endParaRPr lang="id-ID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Fokus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Posisi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Kepentingan</a:t>
                      </a:r>
                      <a:endParaRPr lang="id-ID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Kepentingan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Bertentangan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Selaras</a:t>
                      </a:r>
                      <a:endParaRPr lang="id-ID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Pembagian informasi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Rendah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Tinggi</a:t>
                      </a:r>
                      <a:endParaRPr lang="id-ID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Durasi hubungan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Jangka pendek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Jangka panjang</a:t>
                      </a:r>
                      <a:endParaRPr lang="id-ID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28600"/>
            <a:ext cx="8229600" cy="533400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Proses Negosiasi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</p:nvPr>
        </p:nvGraphicFramePr>
        <p:xfrm>
          <a:off x="457200" y="1142999"/>
          <a:ext cx="8153400" cy="48768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TextBox 11"/>
          <p:cNvSpPr txBox="1"/>
          <p:nvPr/>
        </p:nvSpPr>
        <p:spPr>
          <a:xfrm>
            <a:off x="5181600" y="5257800"/>
            <a:ext cx="396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 err="1" smtClean="0"/>
              <a:t>Sumber</a:t>
            </a:r>
            <a:r>
              <a:rPr lang="en-US" dirty="0" smtClean="0"/>
              <a:t>: Robbins &amp; Judge (2015)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Perbedaan Individual dalam Efektivitas Organisasi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1447800"/>
            <a:ext cx="8610600" cy="4876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Sifat kepribadian dalam negosiasi</a:t>
            </a:r>
          </a:p>
          <a:p>
            <a:endParaRPr lang="id-ID" sz="32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Suasana hati/emosi dalam negosiasi</a:t>
            </a:r>
          </a:p>
          <a:p>
            <a:endParaRPr lang="id-ID" sz="32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Budaya dalam negosiasi</a:t>
            </a:r>
          </a:p>
          <a:p>
            <a:endParaRPr lang="id-ID" sz="32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Perbedaan gender di dalam negosiasi</a:t>
            </a: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r>
              <a:rPr lang="id-ID" dirty="0" smtClean="0"/>
              <a:t>Negosiasi dengan Pihak Ketiga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1447800"/>
            <a:ext cx="8610600" cy="4876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Mediator</a:t>
            </a:r>
          </a:p>
          <a:p>
            <a:pPr>
              <a:buFont typeface="Wingdings" pitchFamily="2" charset="2"/>
              <a:buChar char="q"/>
            </a:pPr>
            <a:endParaRPr lang="id-ID" sz="32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Arbitrator</a:t>
            </a:r>
          </a:p>
          <a:p>
            <a:pPr>
              <a:buFont typeface="Wingdings" pitchFamily="2" charset="2"/>
              <a:buChar char="q"/>
            </a:pPr>
            <a:endParaRPr lang="id-ID" sz="32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konsiliator</a:t>
            </a: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15558</TotalTime>
  <Words>486</Words>
  <Application>Microsoft Office PowerPoint</Application>
  <PresentationFormat>On-screen Show (4:3)</PresentationFormat>
  <Paragraphs>118</Paragraphs>
  <Slides>13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Slide 1</vt:lpstr>
      <vt:lpstr>Pokok Bahasan</vt:lpstr>
      <vt:lpstr>Mengatasi Konflik...(1)</vt:lpstr>
      <vt:lpstr>Mengatasi Konflik...(2)</vt:lpstr>
      <vt:lpstr>Negosiasi</vt:lpstr>
      <vt:lpstr>Perundingan</vt:lpstr>
      <vt:lpstr>Proses Negosiasi</vt:lpstr>
      <vt:lpstr>Perbedaan Individual dalam Efektivitas Organisasi</vt:lpstr>
      <vt:lpstr>Negosiasi dengan Pihak Ketiga</vt:lpstr>
      <vt:lpstr>Implikasi untuk Manajer...(1)</vt:lpstr>
      <vt:lpstr>Implikasi untuk Manajer...(2)</vt:lpstr>
      <vt:lpstr>Implikasi untuk Manajer...(3)</vt:lpstr>
      <vt:lpstr>Slide 13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687</cp:revision>
  <cp:lastPrinted>2015-09-17T08:41:14Z</cp:lastPrinted>
  <dcterms:created xsi:type="dcterms:W3CDTF">2010-04-18T12:06:30Z</dcterms:created>
  <dcterms:modified xsi:type="dcterms:W3CDTF">2021-07-12T03:54:50Z</dcterms:modified>
</cp:coreProperties>
</file>