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21"/>
  </p:notesMasterIdLst>
  <p:sldIdLst>
    <p:sldId id="256" r:id="rId3"/>
    <p:sldId id="28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5" r:id="rId12"/>
    <p:sldId id="286" r:id="rId13"/>
    <p:sldId id="287" r:id="rId14"/>
    <p:sldId id="288" r:id="rId15"/>
    <p:sldId id="283" r:id="rId16"/>
    <p:sldId id="289" r:id="rId17"/>
    <p:sldId id="290" r:id="rId18"/>
    <p:sldId id="29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2051260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MENGEMBANGKAN FUNGSI-FUNGSI PERUSAHAAN STARTUP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770" y="3684947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Manajemen</a:t>
            </a:r>
            <a:r>
              <a:rPr lang="en-US" sz="2400" b="1" dirty="0"/>
              <a:t> </a:t>
            </a:r>
            <a:r>
              <a:rPr lang="en-US" sz="2400" b="1" dirty="0" err="1"/>
              <a:t>Organisasi</a:t>
            </a:r>
            <a:r>
              <a:rPr lang="en-US" sz="2400" b="1" dirty="0"/>
              <a:t> dan </a:t>
            </a:r>
            <a:r>
              <a:rPr lang="en-US" sz="2400" b="1" dirty="0" err="1"/>
              <a:t>Produksi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3A3C9-5E05-4750-B7C4-6ABC1D77D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1831F0-8399-4E30-AED2-63D4BEF25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11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ABF98F-0965-4508-9CFF-9EB64F53B02F}"/>
              </a:ext>
            </a:extLst>
          </p:cNvPr>
          <p:cNvSpPr/>
          <p:nvPr/>
        </p:nvSpPr>
        <p:spPr>
          <a:xfrm>
            <a:off x="834887" y="2226365"/>
            <a:ext cx="10386391" cy="3478696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069EE-433A-43B6-A5B3-AE63299A2DD0}"/>
              </a:ext>
            </a:extLst>
          </p:cNvPr>
          <p:cNvSpPr txBox="1"/>
          <p:nvPr/>
        </p:nvSpPr>
        <p:spPr>
          <a:xfrm>
            <a:off x="1796472" y="3094182"/>
            <a:ext cx="8599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MANAJEMEN PRODUKSI</a:t>
            </a:r>
            <a:endParaRPr lang="en-ID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1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7FB6479-5F87-47F1-AD46-E05B4286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Berbasis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pic>
        <p:nvPicPr>
          <p:cNvPr id="6150" name="Picture 7">
            <a:extLst>
              <a:ext uri="{FF2B5EF4-FFF2-40B4-BE49-F238E27FC236}">
                <a16:creationId xmlns:a16="http://schemas.microsoft.com/office/drawing/2014/main" id="{62F554CF-86C6-4232-89E5-F9E347B9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71037"/>
            <a:ext cx="10574933" cy="36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7BA8A-7E65-4BA7-BA87-4C7883A3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B2C49A10-D9B9-4C29-BB96-229161CD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A35483-A703-4EBF-98E4-7CD300F3419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0F96722-5FE1-421C-885A-59999523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Tanpa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pic>
        <p:nvPicPr>
          <p:cNvPr id="7174" name="Picture 1">
            <a:extLst>
              <a:ext uri="{FF2B5EF4-FFF2-40B4-BE49-F238E27FC236}">
                <a16:creationId xmlns:a16="http://schemas.microsoft.com/office/drawing/2014/main" id="{7821CCB1-F5FB-40D5-A356-F7D32EB4A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9" y="1808163"/>
            <a:ext cx="86518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0AC85-B6A0-4C2A-AEAF-4A1240F49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71CACDA4-A824-47D3-92E8-46EAF7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A3739-284C-4D2D-9192-251D83E6E3BC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4B25B4A-99B6-4564-B9D6-3EFB5FF2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Sistem</a:t>
            </a:r>
            <a:r>
              <a:rPr lang="en-US" altLang="en-US" b="1" dirty="0"/>
              <a:t> </a:t>
            </a:r>
            <a:r>
              <a:rPr lang="en-US" altLang="en-US" b="1" dirty="0" err="1"/>
              <a:t>Jaringan</a:t>
            </a:r>
            <a:endParaRPr lang="en-US" altLang="en-US" b="1" dirty="0"/>
          </a:p>
        </p:txBody>
      </p:sp>
      <p:pic>
        <p:nvPicPr>
          <p:cNvPr id="8198" name="Picture 2">
            <a:extLst>
              <a:ext uri="{FF2B5EF4-FFF2-40B4-BE49-F238E27FC236}">
                <a16:creationId xmlns:a16="http://schemas.microsoft.com/office/drawing/2014/main" id="{B0B15A55-6166-4A75-BD6C-FDB1C1E3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73238"/>
            <a:ext cx="778668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1F629-85F5-4F2B-B886-125155EBF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EF3F87C1-21D7-47F1-8DC9-6937E0ED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2288CB-2DAE-443B-AEA2-A3F7D7A06AC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3A4C621-7725-4DCC-8381-C4D08FE3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E-Commerce</a:t>
            </a:r>
          </a:p>
        </p:txBody>
      </p:sp>
      <p:pic>
        <p:nvPicPr>
          <p:cNvPr id="9222" name="Picture 1">
            <a:extLst>
              <a:ext uri="{FF2B5EF4-FFF2-40B4-BE49-F238E27FC236}">
                <a16:creationId xmlns:a16="http://schemas.microsoft.com/office/drawing/2014/main" id="{C92B7E62-18A4-4DAE-9F82-615F2DA8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700213"/>
            <a:ext cx="71389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08BA4-B698-4CB6-8171-60C065130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C59350D4-6714-4B8C-9CAD-731E5346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FED61-DCAC-41CA-BD2A-AA1069976718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476961B-3E82-4341-9758-E26F9903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4030343-5E3A-4761-916A-DEC69E2A2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3754438" cy="4525963"/>
          </a:xfrm>
        </p:spPr>
        <p:txBody>
          <a:bodyPr/>
          <a:lstStyle/>
          <a:p>
            <a:r>
              <a:rPr lang="en-US" altLang="en-US" sz="2800"/>
              <a:t>Produksi</a:t>
            </a:r>
          </a:p>
          <a:p>
            <a:r>
              <a:rPr lang="en-US" altLang="en-US" sz="2800"/>
              <a:t>Produk</a:t>
            </a:r>
          </a:p>
          <a:p>
            <a:r>
              <a:rPr lang="en-US" altLang="en-US" sz="2800"/>
              <a:t>Produsen</a:t>
            </a:r>
          </a:p>
          <a:p>
            <a:r>
              <a:rPr lang="en-US" altLang="en-US" sz="2800"/>
              <a:t>Produktivitas</a:t>
            </a:r>
          </a:p>
          <a:p>
            <a:r>
              <a:rPr lang="en-US" altLang="en-US" sz="2800"/>
              <a:t>Sistem Produksi</a:t>
            </a:r>
          </a:p>
          <a:p>
            <a:r>
              <a:rPr lang="en-US" altLang="en-US" sz="2800"/>
              <a:t>Perencanaan Produksi</a:t>
            </a:r>
          </a:p>
          <a:p>
            <a:endParaRPr lang="en-US" altLang="en-US" sz="2800"/>
          </a:p>
        </p:txBody>
      </p:sp>
      <p:sp>
        <p:nvSpPr>
          <p:cNvPr id="10247" name="Content Placeholder 2">
            <a:extLst>
              <a:ext uri="{FF2B5EF4-FFF2-40B4-BE49-F238E27FC236}">
                <a16:creationId xmlns:a16="http://schemas.microsoft.com/office/drawing/2014/main" id="{E934F772-3108-4673-9408-B87029136C67}"/>
              </a:ext>
            </a:extLst>
          </p:cNvPr>
          <p:cNvSpPr txBox="1">
            <a:spLocks/>
          </p:cNvSpPr>
          <p:nvPr/>
        </p:nvSpPr>
        <p:spPr bwMode="auto">
          <a:xfrm>
            <a:off x="6096000" y="1600201"/>
            <a:ext cx="37544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Perencanaan Produk</a:t>
            </a:r>
          </a:p>
          <a:p>
            <a:r>
              <a:rPr lang="en-US" altLang="en-US" sz="2800"/>
              <a:t>Urutan Proses Produksi</a:t>
            </a:r>
          </a:p>
          <a:p>
            <a:r>
              <a:rPr lang="en-US" altLang="en-US" sz="2800"/>
              <a:t>Skedul Produksi</a:t>
            </a:r>
          </a:p>
          <a:p>
            <a:r>
              <a:rPr lang="en-US" altLang="en-US" sz="2800"/>
              <a:t>Order Pabrik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311A8-EFAC-4BCB-BD47-E6521133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id="{C9C151FA-CB2A-41BE-8300-9FF7545C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A1C0CF-FB5C-46E6-9012-6058E56836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B6591C6-0C96-4B4D-89E3-994D347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Manajemen Produksi</a:t>
            </a:r>
          </a:p>
        </p:txBody>
      </p:sp>
      <p:pic>
        <p:nvPicPr>
          <p:cNvPr id="11270" name="Picture 8">
            <a:extLst>
              <a:ext uri="{FF2B5EF4-FFF2-40B4-BE49-F238E27FC236}">
                <a16:creationId xmlns:a16="http://schemas.microsoft.com/office/drawing/2014/main" id="{310D8D51-6F4A-4E45-9657-57FCCCBD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07" y="1948872"/>
            <a:ext cx="8763347" cy="42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3A39A-083D-4DD7-AD96-CA678F5F7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480EF8D8-B901-4066-94BA-0077A86C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E16C9-FBE0-408A-BFA6-C8A7874C91B7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07D36F7-860E-440D-BF19-5DD15314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Peran </a:t>
            </a:r>
            <a:r>
              <a:rPr lang="en-US" altLang="en-US" dirty="0" err="1"/>
              <a:t>Penting</a:t>
            </a:r>
            <a:r>
              <a:rPr lang="en-US" altLang="en-US" dirty="0"/>
              <a:t> </a:t>
            </a:r>
            <a:r>
              <a:rPr lang="en-US" altLang="en-US" dirty="0" err="1"/>
              <a:t>Manajemen</a:t>
            </a:r>
            <a:r>
              <a:rPr lang="en-US" altLang="en-US" dirty="0"/>
              <a:t> </a:t>
            </a:r>
            <a:r>
              <a:rPr lang="en-US" altLang="en-US" dirty="0" err="1"/>
              <a:t>Produksi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Bisnis</a:t>
            </a:r>
            <a:endParaRPr lang="en-US" altLang="en-US" dirty="0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76BDB0DF-B793-4EAC-A020-161CF6151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55" y="1874982"/>
            <a:ext cx="10141527" cy="44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2FC38-38C5-4BEF-9647-730772590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CEB1C2C1-7817-43FD-88D5-82FD1ABB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2CFD4-EAFB-4552-A42B-F409CAC42B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1831F0-8399-4E30-AED2-63D4BEF25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11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ABF98F-0965-4508-9CFF-9EB64F53B02F}"/>
              </a:ext>
            </a:extLst>
          </p:cNvPr>
          <p:cNvSpPr/>
          <p:nvPr/>
        </p:nvSpPr>
        <p:spPr>
          <a:xfrm>
            <a:off x="834887" y="2226365"/>
            <a:ext cx="10386391" cy="3478696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069EE-433A-43B6-A5B3-AE63299A2DD0}"/>
              </a:ext>
            </a:extLst>
          </p:cNvPr>
          <p:cNvSpPr txBox="1"/>
          <p:nvPr/>
        </p:nvSpPr>
        <p:spPr>
          <a:xfrm>
            <a:off x="1796472" y="3094182"/>
            <a:ext cx="8599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MANAJEMEN ORGANISASI</a:t>
            </a:r>
            <a:endParaRPr lang="en-ID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4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34FF279-0602-40E9-A932-572D5C2D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Transformasi</a:t>
            </a:r>
            <a:r>
              <a:rPr lang="en-US" altLang="en-US" b="1" dirty="0"/>
              <a:t> </a:t>
            </a:r>
            <a:r>
              <a:rPr lang="en-US" altLang="en-US" b="1" dirty="0" err="1"/>
              <a:t>Kewirausahaan</a:t>
            </a:r>
            <a:endParaRPr lang="en-US" altLang="en-US" b="1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46B79E41-508B-40BB-BAD9-9EAED10DF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Wirausaha</a:t>
            </a:r>
            <a:endParaRPr lang="en-US" altLang="en-US" dirty="0"/>
          </a:p>
          <a:p>
            <a:r>
              <a:rPr lang="en-US" altLang="en-US" dirty="0" err="1"/>
              <a:t>Trasnformasi</a:t>
            </a:r>
            <a:r>
              <a:rPr lang="en-US" altLang="en-US" dirty="0"/>
              <a:t> </a:t>
            </a:r>
            <a:r>
              <a:rPr lang="en-US" altLang="en-US" dirty="0" err="1"/>
              <a:t>Menemukan</a:t>
            </a:r>
            <a:r>
              <a:rPr lang="en-US" altLang="en-US" dirty="0"/>
              <a:t> </a:t>
            </a:r>
            <a:r>
              <a:rPr lang="en-US" altLang="en-US" dirty="0" err="1"/>
              <a:t>Peluang</a:t>
            </a:r>
            <a:r>
              <a:rPr lang="en-US" altLang="en-US" dirty="0"/>
              <a:t> </a:t>
            </a:r>
            <a:r>
              <a:rPr lang="en-US" altLang="en-US" dirty="0" err="1"/>
              <a:t>bisnis</a:t>
            </a:r>
            <a:endParaRPr lang="en-US" altLang="en-US" dirty="0"/>
          </a:p>
          <a:p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Entreprenuer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 Intrapreneur</a:t>
            </a:r>
            <a:endParaRPr lang="en-US" altLang="en-US" dirty="0"/>
          </a:p>
        </p:txBody>
      </p:sp>
      <p:pic>
        <p:nvPicPr>
          <p:cNvPr id="6151" name="Picture 6">
            <a:extLst>
              <a:ext uri="{FF2B5EF4-FFF2-40B4-BE49-F238E27FC236}">
                <a16:creationId xmlns:a16="http://schemas.microsoft.com/office/drawing/2014/main" id="{C2DB50CF-C52B-4565-92BF-6CA603FA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716338"/>
            <a:ext cx="70548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FBED99-DA9B-457F-B5B7-52CA9AB54F1D}"/>
              </a:ext>
            </a:extLst>
          </p:cNvPr>
          <p:cNvSpPr/>
          <p:nvPr/>
        </p:nvSpPr>
        <p:spPr>
          <a:xfrm>
            <a:off x="1700214" y="4868864"/>
            <a:ext cx="147637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Entreprenuer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36A34-51CD-42EC-BDF0-D15B9BCC254D}"/>
              </a:ext>
            </a:extLst>
          </p:cNvPr>
          <p:cNvSpPr/>
          <p:nvPr/>
        </p:nvSpPr>
        <p:spPr>
          <a:xfrm>
            <a:off x="1703389" y="5162550"/>
            <a:ext cx="1476375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Intraprenuer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1846B-D966-4029-BF89-8079183A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1" name="Picture 10" descr="D:\Picture\logo ibi small.gif">
            <a:extLst>
              <a:ext uri="{FF2B5EF4-FFF2-40B4-BE49-F238E27FC236}">
                <a16:creationId xmlns:a16="http://schemas.microsoft.com/office/drawing/2014/main" id="{C68F5F43-7CCF-4B3A-8124-BCC28F3F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6077CE-4433-4F97-A0AA-858E5FB1EB1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C400504-0382-4FEA-9A3F-5A19B555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Tanggung</a:t>
            </a:r>
            <a:r>
              <a:rPr lang="en-US" altLang="en-US" b="1" dirty="0"/>
              <a:t> Jawab </a:t>
            </a:r>
            <a:r>
              <a:rPr lang="en-US" altLang="en-US" b="1" dirty="0" err="1"/>
              <a:t>Entreprenuer</a:t>
            </a:r>
            <a:r>
              <a:rPr lang="en-US" altLang="en-US" b="1" dirty="0"/>
              <a:t> VS </a:t>
            </a:r>
            <a:r>
              <a:rPr lang="en-US" altLang="en-US" b="1" dirty="0" err="1"/>
              <a:t>Intraprenuer</a:t>
            </a:r>
            <a:endParaRPr lang="en-US" altLang="en-US" b="1" dirty="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D477456-91FD-4550-8B54-17FE4DC4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628775"/>
            <a:ext cx="84026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7B0EB-611D-4CCE-8C68-E821F4EE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4FA6A413-3521-4FAC-AA73-2CD0E4B6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6E5CC1-2A4C-4513-8A87-9F71D6ED097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F4FBCB8-7E13-4792-A218-46893760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Tugas</a:t>
            </a:r>
            <a:r>
              <a:rPr lang="en-US" altLang="en-US" b="1" dirty="0"/>
              <a:t> </a:t>
            </a:r>
            <a:r>
              <a:rPr lang="en-US" altLang="en-US" b="1" dirty="0" err="1"/>
              <a:t>Seorang</a:t>
            </a:r>
            <a:r>
              <a:rPr lang="en-US" altLang="en-US" b="1" dirty="0"/>
              <a:t> Entre-</a:t>
            </a:r>
            <a:r>
              <a:rPr lang="en-US" altLang="en-US" b="1" dirty="0" err="1"/>
              <a:t>Intraprenuer</a:t>
            </a:r>
            <a:endParaRPr lang="en-US" altLang="en-US" b="1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DFBA648F-2E29-4B23-873F-227B7B91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5591"/>
            <a:ext cx="4259262" cy="4525962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Penunjukan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Pengangkatan</a:t>
            </a:r>
            <a:r>
              <a:rPr lang="en-US" altLang="en-US" sz="2400" dirty="0"/>
              <a:t> “</a:t>
            </a:r>
            <a:r>
              <a:rPr lang="en-US" altLang="en-US" sz="2400" dirty="0" err="1"/>
              <a:t>Penanggung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jawab</a:t>
            </a:r>
            <a:r>
              <a:rPr lang="en-US" altLang="en-US" sz="2400" dirty="0"/>
              <a:t>”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Menentukan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merencanakan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lokasi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kantor</a:t>
            </a:r>
            <a:endParaRPr lang="en-US" altLang="en-US" sz="2400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kerja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pelengkap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kantor</a:t>
            </a:r>
            <a:endParaRPr lang="en-US" altLang="en-US" sz="2400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SDM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Perencanaan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peraturan</a:t>
            </a:r>
            <a:r>
              <a:rPr lang="en-US" altLang="en-US" sz="2400" dirty="0"/>
              <a:t> &amp; Proses </a:t>
            </a:r>
            <a:r>
              <a:rPr lang="en-US" altLang="en-US" sz="2400" dirty="0" err="1"/>
              <a:t>Pengambilan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keputusan</a:t>
            </a:r>
            <a:r>
              <a:rPr lang="en-US" altLang="en-US" sz="2400" dirty="0"/>
              <a:t> 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D5B0B7FE-8543-444B-9088-7A6F3EC5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81BC6F-70AF-4E1F-851C-ABE9759746C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Content Placeholder 2">
            <a:extLst>
              <a:ext uri="{FF2B5EF4-FFF2-40B4-BE49-F238E27FC236}">
                <a16:creationId xmlns:a16="http://schemas.microsoft.com/office/drawing/2014/main" id="{43A32141-7F43-4004-BC21-45AA2CA23093}"/>
              </a:ext>
            </a:extLst>
          </p:cNvPr>
          <p:cNvSpPr txBox="1">
            <a:spLocks/>
          </p:cNvSpPr>
          <p:nvPr/>
        </p:nvSpPr>
        <p:spPr bwMode="auto">
          <a:xfrm>
            <a:off x="5923110" y="1835591"/>
            <a:ext cx="517175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Membuat</a:t>
            </a:r>
            <a:r>
              <a:rPr lang="en-US" altLang="en-US" sz="2400" dirty="0"/>
              <a:t> Tata </a:t>
            </a:r>
            <a:r>
              <a:rPr lang="en-US" altLang="en-US" sz="2400" dirty="0" err="1"/>
              <a:t>tertib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perusahaan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Merencanakan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prosedur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Standarisasi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kerja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Persiapan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pembelian</a:t>
            </a:r>
            <a:r>
              <a:rPr lang="en-US" altLang="en-US" sz="2400" dirty="0"/>
              <a:t> material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promosi</a:t>
            </a:r>
            <a:r>
              <a:rPr lang="en-US" altLang="en-US" sz="2400" dirty="0"/>
              <a:t> 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Pembuatan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prosedur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pengendalian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biaya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Perencanaan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persiapan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implementasi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rencana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bisnis</a:t>
            </a:r>
            <a:endParaRPr lang="en-US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23FAE-1EF7-47F4-90D4-0C25C546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id="{D1BD80D3-4268-4E37-9828-90E03969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A5AE2-A5A0-42A4-9E94-D740EC0C339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87569CF-1866-4B47-9FFE-20646A49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Manajemen</a:t>
            </a:r>
            <a:r>
              <a:rPr lang="en-US" altLang="en-US" b="1" dirty="0"/>
              <a:t>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7FB4-5AA5-4C71-B7DE-FBDF9FB1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47" y="1995453"/>
            <a:ext cx="3960812" cy="45259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Proses </a:t>
            </a:r>
            <a:r>
              <a:rPr lang="en-US" sz="2800" dirty="0" err="1"/>
              <a:t>Fungsi-Fungsi</a:t>
            </a:r>
            <a:r>
              <a:rPr lang="en-US" sz="2800" dirty="0"/>
              <a:t> </a:t>
            </a:r>
            <a:r>
              <a:rPr lang="en-US" sz="2800" dirty="0" err="1"/>
              <a:t>Organisasi</a:t>
            </a:r>
            <a:endParaRPr lang="en-US" sz="2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Perencanaan</a:t>
            </a:r>
            <a:r>
              <a:rPr lang="en-US" sz="2800" dirty="0"/>
              <a:t> (Planning)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Pengorganisasian</a:t>
            </a:r>
            <a:r>
              <a:rPr lang="en-US" sz="2800" dirty="0"/>
              <a:t> (Organizing)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Pengarahan</a:t>
            </a:r>
            <a:r>
              <a:rPr lang="en-US" sz="2800" dirty="0"/>
              <a:t> (Directing)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Pengawasan</a:t>
            </a:r>
            <a:r>
              <a:rPr lang="en-US" sz="2800" dirty="0"/>
              <a:t> (</a:t>
            </a:r>
            <a:r>
              <a:rPr lang="en-US" sz="2800" dirty="0" err="1"/>
              <a:t>Controling</a:t>
            </a:r>
            <a:r>
              <a:rPr lang="en-US" sz="2800" dirty="0"/>
              <a:t>)</a:t>
            </a:r>
          </a:p>
          <a:p>
            <a:pPr marL="0" indent="0">
              <a:buNone/>
              <a:defRPr/>
            </a:pPr>
            <a:endParaRPr lang="en-US" sz="2800" dirty="0"/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id="{7A20AF65-7606-430F-817D-1838D1691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93" y="1874982"/>
            <a:ext cx="4802187" cy="395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>
            <a:extLst>
              <a:ext uri="{FF2B5EF4-FFF2-40B4-BE49-F238E27FC236}">
                <a16:creationId xmlns:a16="http://schemas.microsoft.com/office/drawing/2014/main" id="{81941394-993B-473A-BA6A-71BD67D8A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308" y="5831805"/>
            <a:ext cx="375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 err="1"/>
              <a:t>Tingkatan-Tingkatan</a:t>
            </a:r>
            <a:r>
              <a:rPr lang="en-US" altLang="en-US" b="1" dirty="0"/>
              <a:t> </a:t>
            </a:r>
            <a:r>
              <a:rPr lang="en-US" altLang="en-US" b="1" dirty="0" err="1"/>
              <a:t>Manajemen</a:t>
            </a:r>
            <a:endParaRPr lang="en-US" alt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D24DC-47B2-4B0A-9483-481C6A2B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B0DAC79-D465-4661-AD04-CEC42779B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D6AFEB-B5F2-4AA3-8D50-DB6BD706AC0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3B2BBD67-F7F2-4DB9-98F7-8EDE990C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Desain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pic>
        <p:nvPicPr>
          <p:cNvPr id="10246" name="Picture 9">
            <a:extLst>
              <a:ext uri="{FF2B5EF4-FFF2-40B4-BE49-F238E27FC236}">
                <a16:creationId xmlns:a16="http://schemas.microsoft.com/office/drawing/2014/main" id="{2486E2DC-8495-4075-B11F-74E93D35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8" y="2300994"/>
            <a:ext cx="71421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>
            <a:extLst>
              <a:ext uri="{FF2B5EF4-FFF2-40B4-BE49-F238E27FC236}">
                <a16:creationId xmlns:a16="http://schemas.microsoft.com/office/drawing/2014/main" id="{B89CD9AC-3AF7-4220-8B2F-A57F06331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8" y="4189659"/>
            <a:ext cx="7481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11">
            <a:extLst>
              <a:ext uri="{FF2B5EF4-FFF2-40B4-BE49-F238E27FC236}">
                <a16:creationId xmlns:a16="http://schemas.microsoft.com/office/drawing/2014/main" id="{5EB3BFB7-9E0E-4D17-852D-B04F9755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675" y="1862049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1. Berdasarkan Fungsi</a:t>
            </a:r>
          </a:p>
        </p:txBody>
      </p:sp>
      <p:sp>
        <p:nvSpPr>
          <p:cNvPr id="10249" name="TextBox 12">
            <a:extLst>
              <a:ext uri="{FF2B5EF4-FFF2-40B4-BE49-F238E27FC236}">
                <a16:creationId xmlns:a16="http://schemas.microsoft.com/office/drawing/2014/main" id="{67F6FAF2-A3F4-4B68-8F52-58AD639C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88" y="3837074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/>
              <a:t>2. </a:t>
            </a:r>
            <a:r>
              <a:rPr lang="en-US" altLang="en-US" b="1" dirty="0" err="1"/>
              <a:t>Berdasarkan</a:t>
            </a:r>
            <a:r>
              <a:rPr lang="en-US" altLang="en-US" b="1" dirty="0"/>
              <a:t> </a:t>
            </a:r>
            <a:r>
              <a:rPr lang="en-US" altLang="en-US" b="1" dirty="0" err="1"/>
              <a:t>Produk</a:t>
            </a:r>
            <a:endParaRPr lang="en-US" alt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ADA9B-4943-447F-9FB1-AA04FF7F7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1" name="Picture 10" descr="D:\Picture\logo ibi small.gif">
            <a:extLst>
              <a:ext uri="{FF2B5EF4-FFF2-40B4-BE49-F238E27FC236}">
                <a16:creationId xmlns:a16="http://schemas.microsoft.com/office/drawing/2014/main" id="{62804738-D968-4703-86F4-56F3163C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3D3F6F-5116-4915-8235-304E5B4D56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385CB38-3255-469F-AB14-94900CCD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Desain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sp>
        <p:nvSpPr>
          <p:cNvPr id="11270" name="TextBox 11">
            <a:extLst>
              <a:ext uri="{FF2B5EF4-FFF2-40B4-BE49-F238E27FC236}">
                <a16:creationId xmlns:a16="http://schemas.microsoft.com/office/drawing/2014/main" id="{C1841A40-9D54-44FE-B63D-AF276521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167" y="1795255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/>
              <a:t>3. </a:t>
            </a:r>
            <a:r>
              <a:rPr lang="en-US" altLang="en-US" b="1" dirty="0" err="1"/>
              <a:t>Berdasarkan</a:t>
            </a:r>
            <a:r>
              <a:rPr lang="en-US" altLang="en-US" b="1" dirty="0"/>
              <a:t> </a:t>
            </a:r>
            <a:r>
              <a:rPr lang="en-US" altLang="en-US" b="1" dirty="0" err="1"/>
              <a:t>Matriks</a:t>
            </a:r>
            <a:endParaRPr lang="en-US" altLang="en-US" b="1" dirty="0"/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id="{A4EDDB0C-37DC-45F7-BC95-5E94DA88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81" y="2223037"/>
            <a:ext cx="7795201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62318-2510-48A5-A44D-04E4CBBC6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id="{B6416437-EBA9-4B9F-916E-17EF8858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5B48AA-4010-4194-B11F-2D86CAA48CA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F2C3607-9251-404E-8338-90C06DE5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Manajemen</a:t>
            </a:r>
            <a:r>
              <a:rPr lang="en-US" altLang="en-US" b="1" dirty="0"/>
              <a:t> </a:t>
            </a:r>
            <a:r>
              <a:rPr lang="en-US" altLang="en-US" b="1" dirty="0" err="1"/>
              <a:t>Sumber</a:t>
            </a:r>
            <a:r>
              <a:rPr lang="en-US" altLang="en-US" b="1" dirty="0"/>
              <a:t> </a:t>
            </a:r>
            <a:r>
              <a:rPr lang="en-US" altLang="en-US" b="1" dirty="0" err="1"/>
              <a:t>Daya</a:t>
            </a:r>
            <a:r>
              <a:rPr lang="en-US" altLang="en-US" b="1" dirty="0"/>
              <a:t> </a:t>
            </a:r>
            <a:r>
              <a:rPr lang="en-US" altLang="en-US" b="1" dirty="0" err="1"/>
              <a:t>Manusia</a:t>
            </a:r>
            <a:endParaRPr lang="en-US" altLang="en-US" b="1" dirty="0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B0B0B05-F9A6-42E5-82AB-7A63FEB31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28" y="1933822"/>
            <a:ext cx="3538538" cy="4525963"/>
          </a:xfrm>
        </p:spPr>
        <p:txBody>
          <a:bodyPr/>
          <a:lstStyle/>
          <a:p>
            <a:r>
              <a:rPr lang="en-US" altLang="en-US" sz="2800" dirty="0" err="1"/>
              <a:t>Perencanaan</a:t>
            </a:r>
            <a:r>
              <a:rPr lang="en-US" altLang="en-US" sz="2800" dirty="0"/>
              <a:t> SDM</a:t>
            </a:r>
          </a:p>
          <a:p>
            <a:r>
              <a:rPr lang="en-US" altLang="en-US" sz="2800" dirty="0" err="1"/>
              <a:t>Perekrutan</a:t>
            </a:r>
            <a:endParaRPr lang="en-US" altLang="en-US" sz="2800" dirty="0"/>
          </a:p>
          <a:p>
            <a:r>
              <a:rPr lang="en-US" altLang="en-US" sz="2800" dirty="0" err="1"/>
              <a:t>Seleksi</a:t>
            </a:r>
            <a:endParaRPr lang="en-US" altLang="en-US" sz="2800" dirty="0"/>
          </a:p>
          <a:p>
            <a:r>
              <a:rPr lang="en-US" altLang="en-US" sz="2800" dirty="0" err="1"/>
              <a:t>Sosialiasi</a:t>
            </a:r>
            <a:endParaRPr lang="en-US" altLang="en-US" sz="2800" dirty="0"/>
          </a:p>
          <a:p>
            <a:r>
              <a:rPr lang="en-US" altLang="en-US" sz="2800" dirty="0" err="1"/>
              <a:t>Pelatihan</a:t>
            </a:r>
            <a:endParaRPr lang="en-US" altLang="en-US" sz="2800" dirty="0"/>
          </a:p>
          <a:p>
            <a:r>
              <a:rPr lang="en-US" altLang="en-US" sz="2800" dirty="0" err="1"/>
              <a:t>Penilaian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Prestasi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Kerja</a:t>
            </a:r>
            <a:endParaRPr lang="en-US" altLang="en-US" sz="2800" dirty="0"/>
          </a:p>
          <a:p>
            <a:r>
              <a:rPr lang="en-US" altLang="en-US" sz="2800" dirty="0" err="1"/>
              <a:t>Promosi</a:t>
            </a:r>
            <a:r>
              <a:rPr lang="en-US" altLang="en-US" sz="2800" dirty="0"/>
              <a:t>, Transfer, </a:t>
            </a:r>
            <a:r>
              <a:rPr lang="en-US" altLang="en-US" sz="2800" dirty="0" err="1"/>
              <a:t>Demosi</a:t>
            </a:r>
            <a:r>
              <a:rPr lang="en-US" altLang="en-US" sz="2800" dirty="0"/>
              <a:t> &amp; PHK</a:t>
            </a:r>
          </a:p>
        </p:txBody>
      </p:sp>
      <p:pic>
        <p:nvPicPr>
          <p:cNvPr id="12295" name="Picture 6">
            <a:extLst>
              <a:ext uri="{FF2B5EF4-FFF2-40B4-BE49-F238E27FC236}">
                <a16:creationId xmlns:a16="http://schemas.microsoft.com/office/drawing/2014/main" id="{34B841DC-72B9-4CDA-A10B-341277693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61" y="2014392"/>
            <a:ext cx="5700222" cy="41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0F347C-7341-4A3D-BA66-B3E8BADC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id="{A14CF602-28CF-4E85-9A5B-22B2BB41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D3A8E-D89B-4BDD-ABA2-9BAC01DB42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3019</TotalTime>
  <Words>336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Wingdings 2</vt:lpstr>
      <vt:lpstr>HDOfficeLightV0</vt:lpstr>
      <vt:lpstr>Retrospect</vt:lpstr>
      <vt:lpstr>MENGEMBANGKAN FUNGSI-FUNGSI PERUSAHAAN STARTUP</vt:lpstr>
      <vt:lpstr>PowerPoint Presentation</vt:lpstr>
      <vt:lpstr>Transformasi Kewirausahaan</vt:lpstr>
      <vt:lpstr>Tanggung Jawab Entreprenuer VS Intraprenuer</vt:lpstr>
      <vt:lpstr>Tugas Seorang Entre-Intraprenuer</vt:lpstr>
      <vt:lpstr>Manajemen Organisasi</vt:lpstr>
      <vt:lpstr>Desain Organisasi</vt:lpstr>
      <vt:lpstr>Desain Organisasi</vt:lpstr>
      <vt:lpstr>Manajemen Sumber Daya Manusia</vt:lpstr>
      <vt:lpstr>PowerPoint Presentation</vt:lpstr>
      <vt:lpstr>Jenis Bisnis &amp; Sistemnya Konsep Bisnis Berbasis Produksi</vt:lpstr>
      <vt:lpstr>Jenis Bisnis &amp; Sistemnya Konsep Bisnis Tanpa Produksi</vt:lpstr>
      <vt:lpstr>Jenis Bisnis &amp; Sistemnya Konsep Bisnis Sistem Jaringan</vt:lpstr>
      <vt:lpstr>Jenis Bisnis &amp; Sistemnya Konsep Bisnis E-Commerce</vt:lpstr>
      <vt:lpstr>Konsep Produksi</vt:lpstr>
      <vt:lpstr>Manajemen Produksi</vt:lpstr>
      <vt:lpstr>Peran Penting Manajemen Produksi dalam Bisnis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ASUS</cp:lastModifiedBy>
  <cp:revision>282</cp:revision>
  <dcterms:created xsi:type="dcterms:W3CDTF">2015-04-19T11:45:31Z</dcterms:created>
  <dcterms:modified xsi:type="dcterms:W3CDTF">2020-06-14T06:52:23Z</dcterms:modified>
</cp:coreProperties>
</file>