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4"/>
  </p:handoutMasterIdLst>
  <p:sldIdLst>
    <p:sldId id="256" r:id="rId3"/>
    <p:sldId id="279" r:id="rId5"/>
    <p:sldId id="317" r:id="rId6"/>
    <p:sldId id="332" r:id="rId7"/>
    <p:sldId id="334" r:id="rId8"/>
    <p:sldId id="336" r:id="rId9"/>
    <p:sldId id="301" r:id="rId10"/>
    <p:sldId id="333" r:id="rId11"/>
    <p:sldId id="289" r:id="rId12"/>
    <p:sldId id="275" r:id="rId13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360" y="329565"/>
            <a:ext cx="2231390" cy="91884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709420"/>
            <a:ext cx="8608695" cy="38442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Arrays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>
                <a:sym typeface="+mn-ea"/>
              </a:rPr>
              <a:t>Access the Elements of an Array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Length of an Array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</a:t>
            </a:r>
            <a:r>
              <a:rPr lang="en-US" sz="3000">
                <a:sym typeface="+mn-ea"/>
              </a:rPr>
              <a:t>Looping Array Elements</a:t>
            </a:r>
            <a:endParaRPr lang="en-US" sz="300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sym typeface="+mn-ea"/>
              </a:rPr>
              <a:t>- Adding, Removing Array Elements</a:t>
            </a:r>
            <a:endParaRPr lang="en-US" sz="300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Array Methods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Python Arrays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Arrays are used to store multiple values in one single variable:</a:t>
            </a:r>
            <a:endParaRPr lang="en-US" sz="2400"/>
          </a:p>
        </p:txBody>
      </p:sp>
      <p:pic>
        <p:nvPicPr>
          <p:cNvPr id="11" name="Picture 10" descr="Screen Shot 2022-02-01 at 08.26.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5285" y="1769110"/>
            <a:ext cx="3129915" cy="1323975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375285" y="3188335"/>
            <a:ext cx="8230235" cy="2430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800"/>
              <a:t>An array is a special variable, which can hold more than one value at a time.</a:t>
            </a:r>
            <a:endParaRPr lang="en-US" sz="2800"/>
          </a:p>
          <a:p>
            <a:endParaRPr lang="en-US" sz="1200"/>
          </a:p>
          <a:p>
            <a:r>
              <a:rPr lang="en-US" sz="2800"/>
              <a:t>If you have a list of items (a list of car names, for example), storing the cars in single variables could look like this:</a:t>
            </a:r>
            <a:endParaRPr lang="en-US" sz="2800"/>
          </a:p>
        </p:txBody>
      </p:sp>
      <p:pic>
        <p:nvPicPr>
          <p:cNvPr id="13" name="Picture 12" descr="Screen Shot 2022-02-01 at 08.27.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905" y="5271135"/>
            <a:ext cx="2027555" cy="11398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Access the Elements of an Array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489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refer to an array element by referring to the index number.</a:t>
            </a:r>
            <a:endParaRPr lang="en-US" sz="2400"/>
          </a:p>
          <a:p>
            <a:endParaRPr lang="en-US" sz="2400"/>
          </a:p>
        </p:txBody>
      </p:sp>
      <p:pic>
        <p:nvPicPr>
          <p:cNvPr id="4" name="Picture 3" descr="Screen Shot 2022-02-01 at 08.29.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4605" y="2129790"/>
            <a:ext cx="3657600" cy="1676400"/>
          </a:xfrm>
          <a:prstGeom prst="rect">
            <a:avLst/>
          </a:prstGeom>
        </p:spPr>
      </p:pic>
      <p:pic>
        <p:nvPicPr>
          <p:cNvPr id="7" name="Picture 6" descr="Screen Shot 2022-02-01 at 08.29.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605" y="4172585"/>
            <a:ext cx="3924300" cy="16891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The Length of an Array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98628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Use the len() method to return the length of an array (the number of elements in an array).</a:t>
            </a:r>
            <a:endParaRPr lang="en-US" sz="2400"/>
          </a:p>
        </p:txBody>
      </p:sp>
      <p:pic>
        <p:nvPicPr>
          <p:cNvPr id="9" name="Picture 8" descr="Screen Shot 2022-02-01 at 08.31.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9580" y="3255010"/>
            <a:ext cx="5080000" cy="16764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>
                <a:sym typeface="+mn-ea"/>
              </a:rPr>
              <a:t>Looping Array Elements</a:t>
            </a:r>
            <a:endParaRPr lang="en-US" sz="3000" b="1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1318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use the for in loop to loop through all the elements of an array.</a:t>
            </a:r>
            <a:endParaRPr lang="en-US" sz="2400"/>
          </a:p>
        </p:txBody>
      </p:sp>
      <p:pic>
        <p:nvPicPr>
          <p:cNvPr id="8" name="Picture 7" descr="Screen Shot 2022-02-01 at 08.32.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8725" y="2513330"/>
            <a:ext cx="4089400" cy="233489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Adding Array Elements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76860" y="1226820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use the append() method to add an element to an array.</a:t>
            </a:r>
            <a:endParaRPr lang="en-US" sz="2400"/>
          </a:p>
        </p:txBody>
      </p:sp>
      <p:pic>
        <p:nvPicPr>
          <p:cNvPr id="12" name="Picture 11" descr="Screen Shot 2022-02-01 at 08.34.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635" y="1731645"/>
            <a:ext cx="3890010" cy="1513840"/>
          </a:xfrm>
          <a:prstGeom prst="rect">
            <a:avLst/>
          </a:prstGeom>
        </p:spPr>
      </p:pic>
      <p:sp>
        <p:nvSpPr>
          <p:cNvPr id="13" name="Shape 81"/>
          <p:cNvSpPr>
            <a:spLocks noGrp="1"/>
          </p:cNvSpPr>
          <p:nvPr/>
        </p:nvSpPr>
        <p:spPr>
          <a:xfrm>
            <a:off x="287655" y="3571875"/>
            <a:ext cx="8608695" cy="68834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Removing Array Elements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14" name="Text Box 13"/>
          <p:cNvSpPr txBox="1"/>
          <p:nvPr/>
        </p:nvSpPr>
        <p:spPr>
          <a:xfrm>
            <a:off x="287655" y="4138930"/>
            <a:ext cx="860869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You can use the pop() method to remove an element from the array.</a:t>
            </a:r>
            <a:endParaRPr lang="en-US" sz="2400"/>
          </a:p>
        </p:txBody>
      </p:sp>
      <p:pic>
        <p:nvPicPr>
          <p:cNvPr id="15" name="Picture 14" descr="Screen Shot 2022-02-01 at 08.35.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4968875"/>
            <a:ext cx="3890010" cy="140398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Array Methods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 descr="Screen Shot 2022-02-01 at 08.37.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2170" y="1338580"/>
            <a:ext cx="7381875" cy="51593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12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3310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Most programming languages support associative arrays, matching a key to a value in an array. Do lists or tuples support this feature?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You can change a data value in a tuple, but not in a list. True or False? </a:t>
            </a:r>
            <a:r>
              <a:rPr lang="en-US" sz="2400" dirty="0">
                <a:sym typeface="+mn-ea"/>
              </a:rPr>
              <a:t>Explained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68605" y="4033520"/>
            <a:ext cx="8608695" cy="189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>
                <a:sym typeface="+mn-ea"/>
              </a:rPr>
              <a:t>Lakukan perakitan komponen pada gambar di Modul Jobsheet 12 dan gunakan script program Python untuk jarak antara sensor dengan benda.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1781</Words>
  <Application>WPS Writer</Application>
  <PresentationFormat>On-screen Show (4:3)</PresentationFormat>
  <Paragraphs>106</Paragraphs>
  <Slides>10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12</vt:lpstr>
      <vt:lpstr>Chapter 12</vt:lpstr>
      <vt:lpstr>Chapter 12</vt:lpstr>
      <vt:lpstr>Chapter 12</vt:lpstr>
      <vt:lpstr>Chapter 12</vt:lpstr>
      <vt:lpstr>Chapter 12</vt:lpstr>
      <vt:lpstr>Chapter 12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362</cp:revision>
  <dcterms:created xsi:type="dcterms:W3CDTF">2023-12-27T03:51:40Z</dcterms:created>
  <dcterms:modified xsi:type="dcterms:W3CDTF">2023-12-27T03:51:40Z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