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</a:t>
            </a:r>
            <a:r>
              <a:rPr lang="en-US" dirty="0" err="1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- 13</a:t>
            </a:r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/>
          <a:lstStyle/>
          <a:p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/>
              <a:t>kelompok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249</TotalTime>
  <Words>12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Lucida Sans Unicode</vt:lpstr>
      <vt:lpstr>Verdana</vt:lpstr>
      <vt:lpstr>Wingdings 2</vt:lpstr>
      <vt:lpstr>Wingdings 3</vt:lpstr>
      <vt:lpstr>Concourse</vt:lpstr>
      <vt:lpstr>Desain Grafis Antarmuka</vt:lpstr>
      <vt:lpstr>Evaluasi Laporan kelompok</vt:lpstr>
      <vt:lpstr>Sekian 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Amnah Amnah</cp:lastModifiedBy>
  <cp:revision>22</cp:revision>
  <dcterms:created xsi:type="dcterms:W3CDTF">2023-04-02T22:13:54Z</dcterms:created>
  <dcterms:modified xsi:type="dcterms:W3CDTF">2025-05-19T05:51:21Z</dcterms:modified>
</cp:coreProperties>
</file>