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15"/>
  </p:notesMasterIdLst>
  <p:handoutMasterIdLst>
    <p:handoutMasterId r:id="rId16"/>
  </p:handoutMasterIdLst>
  <p:sldIdLst>
    <p:sldId id="261" r:id="rId5"/>
    <p:sldId id="273" r:id="rId6"/>
    <p:sldId id="280" r:id="rId7"/>
    <p:sldId id="286" r:id="rId8"/>
    <p:sldId id="300" r:id="rId9"/>
    <p:sldId id="302" r:id="rId10"/>
    <p:sldId id="306" r:id="rId11"/>
    <p:sldId id="308" r:id="rId12"/>
    <p:sldId id="313" r:id="rId13"/>
    <p:sldId id="31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87175F"/>
    <a:srgbClr val="EEC621"/>
    <a:srgbClr val="E58C09"/>
    <a:srgbClr val="43467B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4" autoAdjust="0"/>
  </p:normalViewPr>
  <p:slideViewPr>
    <p:cSldViewPr>
      <p:cViewPr varScale="1">
        <p:scale>
          <a:sx n="46" d="100"/>
          <a:sy n="46" d="100"/>
        </p:scale>
        <p:origin x="58" y="816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9/29/2024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9/29/2024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4146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2231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18251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329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7000"/>
              </a:lnSpc>
            </a:pPr>
            <a:r>
              <a:rPr lang="en-US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POLA PENALARAN </a:t>
            </a:r>
            <a:r>
              <a:rPr lang="en-US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Kecerdasan</a:t>
            </a:r>
            <a:r>
              <a:rPr lang="en-US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Buatan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777472-0638-44BC-9033-9F33F269BE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Pengetahuan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Arial Narrow" panose="020B0606020202030204" pitchFamily="34" charset="0"/>
              <a:buChar char="-"/>
            </a:pP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Logika</a:t>
            </a: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Proporsional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Pola </a:t>
            </a:r>
            <a:r>
              <a:rPr lang="en-US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Penalaran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ABBAF-427D-419D-A73C-1352357D6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mendasar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885584-500A-4503-AF60-5A849600D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10</a:t>
            </a:fld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C02227-BC3E-4EA8-B0F0-1618E5F96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04952"/>
            <a:ext cx="10896600" cy="401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2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Pentingnya</a:t>
            </a:r>
            <a:r>
              <a:rPr lang="en-US" dirty="0"/>
              <a:t> KECERDASAN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965B6-7E38-4D37-8DC4-198F7E2181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8" name="Text Placeholder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8BFE30-9866-474C-A684-F3A79C6BC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407831"/>
            <a:ext cx="10668000" cy="39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2976"/>
            <a:ext cx="12191999" cy="3278423"/>
          </a:xfr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39000" y="1981199"/>
            <a:ext cx="4953000" cy="416333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9A8F15-84CA-45B9-B9CA-6D8D740D3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1143000"/>
            <a:ext cx="5636029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9963150" cy="1499616"/>
          </a:xfrm>
        </p:spPr>
        <p:txBody>
          <a:bodyPr>
            <a:normAutofit/>
          </a:bodyPr>
          <a:lstStyle/>
          <a:p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manusiawi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BF0D7-091C-42C1-A63A-8CC0F9823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24000"/>
            <a:ext cx="10287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0F4F9B-7D29-4BED-87FB-3F3D1724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9" name="Text Placeholder 119">
            <a:extLst>
              <a:ext uri="{FF2B5EF4-FFF2-40B4-BE49-F238E27FC236}">
                <a16:creationId xmlns:a16="http://schemas.microsoft.com/office/drawing/2014/main" id="{4DE3975B-F441-486B-9317-C176CC96B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8B6034DF-0063-4F4C-9B72-A6C43A68B22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98D89D1-BCFC-48F4-8FD6-476EE0958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57200"/>
            <a:ext cx="1089659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10805160" cy="707886"/>
          </a:xfrm>
        </p:spPr>
        <p:txBody>
          <a:bodyPr/>
          <a:lstStyle/>
          <a:p>
            <a:r>
              <a:rPr lang="en-US" dirty="0"/>
              <a:t>Dasar –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AFBC632A-A085-45FB-8A22-A087AB251AE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Firstname Lastname</a:t>
            </a:r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CF652E-BD88-43A7-B65A-C0D41B791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95400"/>
            <a:ext cx="5654272" cy="556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848726-460F-4894-8DDC-3639EA206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371600"/>
            <a:ext cx="5784081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12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33A1C02-2834-483E-AE46-DC6A1F121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-6927"/>
            <a:ext cx="4876800" cy="137160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D72D-E6AD-408D-8588-F77E66068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0" y="1436716"/>
            <a:ext cx="5292304" cy="5410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B8A1E1-3FA7-4F6D-9AAA-4967CEF305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1295400"/>
            <a:ext cx="5296359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40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METODE – METODE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0957BD-0940-41B8-85C3-24076FB96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183022"/>
            <a:ext cx="9296400" cy="39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8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287F1B-3E25-4481-B199-24E6AD18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/>
          <a:lstStyle/>
          <a:p>
            <a:r>
              <a:rPr lang="en-US" dirty="0"/>
              <a:t>TEKNIK – TEKNIK ai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1D4ADB-79CE-478E-8FBE-53E59DEC9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 Placeholder 119">
            <a:extLst>
              <a:ext uri="{FF2B5EF4-FFF2-40B4-BE49-F238E27FC236}">
                <a16:creationId xmlns:a16="http://schemas.microsoft.com/office/drawing/2014/main" id="{A8F5C4E3-6105-466B-A340-80D73DB22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3490A6-813C-4C24-9B69-32785D7EA6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780"/>
          <a:stretch/>
        </p:blipFill>
        <p:spPr>
          <a:xfrm>
            <a:off x="0" y="2133600"/>
            <a:ext cx="6172200" cy="4324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5B4642-93E9-442B-B806-3766F480A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828800"/>
            <a:ext cx="53573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34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86D9CC-0D9D-4BFE-B3F3-26F480BF8C8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classic block presentation</Template>
  <TotalTime>25</TotalTime>
  <Words>57</Words>
  <Application>Microsoft Office PowerPoint</Application>
  <PresentationFormat>Widescreen</PresentationFormat>
  <Paragraphs>29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Tw Cen MT</vt:lpstr>
      <vt:lpstr>Tw Cen MT Condensed</vt:lpstr>
      <vt:lpstr>Wingdings 3</vt:lpstr>
      <vt:lpstr>ModernClassicBlock-3</vt:lpstr>
      <vt:lpstr>POLA PENALARAN Kecerdasan Buatan  </vt:lpstr>
      <vt:lpstr>Pentingnya KECERDASAN buatan</vt:lpstr>
      <vt:lpstr>Definisi  kecerdasan manusia</vt:lpstr>
      <vt:lpstr>Bertindak secara manusiawi</vt:lpstr>
      <vt:lpstr>PowerPoint Presentation</vt:lpstr>
      <vt:lpstr>Dasar – dasar kecerdasan buatan</vt:lpstr>
      <vt:lpstr>PowerPoint Presentation</vt:lpstr>
      <vt:lpstr>METODE – METODE kecerdasan buatan</vt:lpstr>
      <vt:lpstr>TEKNIK – TEKNIK ai</vt:lpstr>
      <vt:lpstr>Isu mendasar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Kecerdasan Buatan</dc:title>
  <dc:creator>Sri Karnila</dc:creator>
  <cp:lastModifiedBy>Sri Karnila</cp:lastModifiedBy>
  <cp:revision>4</cp:revision>
  <dcterms:created xsi:type="dcterms:W3CDTF">2024-09-29T12:55:45Z</dcterms:created>
  <dcterms:modified xsi:type="dcterms:W3CDTF">2024-09-29T13:22:46Z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