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954" r:id="rId4"/>
  </p:sldMasterIdLst>
  <p:notesMasterIdLst>
    <p:notesMasterId r:id="rId15"/>
  </p:notesMasterIdLst>
  <p:handoutMasterIdLst>
    <p:handoutMasterId r:id="rId16"/>
  </p:handoutMasterIdLst>
  <p:sldIdLst>
    <p:sldId id="261" r:id="rId5"/>
    <p:sldId id="273" r:id="rId6"/>
    <p:sldId id="280" r:id="rId7"/>
    <p:sldId id="286" r:id="rId8"/>
    <p:sldId id="300" r:id="rId9"/>
    <p:sldId id="302" r:id="rId10"/>
    <p:sldId id="306" r:id="rId11"/>
    <p:sldId id="308" r:id="rId12"/>
    <p:sldId id="313" r:id="rId13"/>
    <p:sldId id="31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EEE"/>
    <a:srgbClr val="87175F"/>
    <a:srgbClr val="EEC621"/>
    <a:srgbClr val="E58C09"/>
    <a:srgbClr val="43467B"/>
    <a:srgbClr val="AEA422"/>
    <a:srgbClr val="F69E1D"/>
    <a:srgbClr val="E19E6B"/>
    <a:srgbClr val="75503A"/>
    <a:srgbClr val="DDB6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34" autoAdjust="0"/>
  </p:normalViewPr>
  <p:slideViewPr>
    <p:cSldViewPr>
      <p:cViewPr varScale="1">
        <p:scale>
          <a:sx n="46" d="100"/>
          <a:sy n="46" d="100"/>
        </p:scale>
        <p:origin x="58" y="816"/>
      </p:cViewPr>
      <p:guideLst/>
    </p:cSldViewPr>
  </p:slideViewPr>
  <p:outlineViewPr>
    <p:cViewPr>
      <p:scale>
        <a:sx n="33" d="100"/>
        <a:sy n="33" d="100"/>
      </p:scale>
      <p:origin x="0" y="-208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3187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464472-DAE5-4012-9A5A-CB432293B4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6DB41-0314-4E22-8F5A-547FA67B06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33E32-5603-440A-ACDD-7442C88C5FED}" type="datetimeFigureOut">
              <a:rPr lang="en-US" smtClean="0">
                <a:latin typeface="Tw Cen MT" panose="020B0602020104020603" pitchFamily="34" charset="0"/>
              </a:rPr>
              <a:t>9/29/2024</a:t>
            </a:fld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63188E-D235-4A3B-823C-E0E10F336C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D3A68C-A1CC-4704-8503-01E13B0AED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B1589-0F8A-400D-AEF4-57688446A2F5}" type="slidenum">
              <a:rPr lang="en-US" smtClean="0">
                <a:latin typeface="Tw Cen MT" panose="020B0602020104020603" pitchFamily="34" charset="0"/>
              </a:rPr>
              <a:t>‹#›</a:t>
            </a:fld>
            <a:endParaRPr 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910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w Cen MT" panose="020B0602020104020603" pitchFamily="34" charset="0"/>
              </a:defRPr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w Cen MT" panose="020B0602020104020603" pitchFamily="34" charset="0"/>
              </a:defRPr>
            </a:lvl1pPr>
          </a:lstStyle>
          <a:p>
            <a:fld id="{AF4A386A-BFE4-4655-9801-CBB04655F27A}" type="datetimeFigureOut">
              <a:rPr lang="en-US" noProof="0" smtClean="0"/>
              <a:pPr/>
              <a:t>9/29/2024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w Cen MT" panose="020B0602020104020603" pitchFamily="34" charset="0"/>
              </a:defRPr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w Cen MT" panose="020B0602020104020603" pitchFamily="34" charset="0"/>
              </a:defRPr>
            </a:lvl1pPr>
          </a:lstStyle>
          <a:p>
            <a:fld id="{DAE5FABD-26C8-4F74-B1E3-45BC91BC9D7B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7753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47987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4910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24746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35294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0598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54146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82231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18251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73297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eepYell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en-US" noProof="0"/>
              <a:t>I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8135" y="1219199"/>
            <a:ext cx="7232465" cy="2732439"/>
          </a:xfrm>
        </p:spPr>
        <p:txBody>
          <a:bodyPr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134" y="4069079"/>
            <a:ext cx="5022666" cy="1463040"/>
          </a:xfrm>
        </p:spPr>
        <p:txBody>
          <a:bodyPr lIns="91440" rIns="9144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625404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667000"/>
            <a:ext cx="10288693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15529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5425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sea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14886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14971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32375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17665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53620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Blue_Triangle patc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05BCA9F-FC20-461D-9118-7EC2AC28D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75958" y="0"/>
            <a:ext cx="9016043" cy="6858000"/>
          </a:xfrm>
          <a:custGeom>
            <a:avLst/>
            <a:gdLst>
              <a:gd name="connsiteX0" fmla="*/ 5153328 w 9016043"/>
              <a:gd name="connsiteY0" fmla="*/ 0 h 6858000"/>
              <a:gd name="connsiteX1" fmla="*/ 9016043 w 9016043"/>
              <a:gd name="connsiteY1" fmla="*/ 0 h 6858000"/>
              <a:gd name="connsiteX2" fmla="*/ 9016043 w 9016043"/>
              <a:gd name="connsiteY2" fmla="*/ 6858000 h 6858000"/>
              <a:gd name="connsiteX3" fmla="*/ 0 w 9016043"/>
              <a:gd name="connsiteY3" fmla="*/ 6858000 h 6858000"/>
              <a:gd name="connsiteX4" fmla="*/ 5153328 w 9016043"/>
              <a:gd name="connsiteY4" fmla="*/ 681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16043" h="6858000">
                <a:moveTo>
                  <a:pt x="5153328" y="0"/>
                </a:moveTo>
                <a:lnTo>
                  <a:pt x="9016043" y="0"/>
                </a:lnTo>
                <a:lnTo>
                  <a:pt x="9016043" y="6858000"/>
                </a:lnTo>
                <a:lnTo>
                  <a:pt x="0" y="6858000"/>
                </a:lnTo>
                <a:lnTo>
                  <a:pt x="5153328" y="6818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04092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1" y="2667000"/>
            <a:ext cx="5775960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29399" y="2667000"/>
            <a:ext cx="5013959" cy="366077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F869F17-9BF3-4974-956D-0CBCD60BA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42137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1" y="2667000"/>
            <a:ext cx="5775960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29399" y="2667000"/>
            <a:ext cx="5013959" cy="366077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654DBB0-1027-4E5D-B635-00F2F173A2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33771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_DeepYell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en-US" noProof="0"/>
              <a:t>I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8135" y="1219199"/>
            <a:ext cx="7232465" cy="2732439"/>
          </a:xfrm>
        </p:spPr>
        <p:txBody>
          <a:bodyPr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134" y="4069079"/>
            <a:ext cx="5022666" cy="1463040"/>
          </a:xfrm>
        </p:spPr>
        <p:txBody>
          <a:bodyPr lIns="91440" rIns="9144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392082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Image_Top shape whit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34001" y="112976"/>
            <a:ext cx="6858000" cy="6745024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E59725C5-1168-4A5F-B420-8E05620196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5238089" y="208890"/>
            <a:ext cx="6745024" cy="6553200"/>
          </a:xfrm>
          <a:gradFill flip="none" rotWithShape="1">
            <a:gsLst>
              <a:gs pos="0">
                <a:schemeClr val="bg1"/>
              </a:gs>
              <a:gs pos="82000">
                <a:schemeClr val="bg1">
                  <a:alpha val="0"/>
                </a:schemeClr>
              </a:gs>
            </a:gsLst>
            <a:lin ang="16200000" scaled="1"/>
            <a:tileRect/>
          </a:gra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1" y="2667000"/>
            <a:ext cx="5775960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532AFA8-ADE4-4C3E-AF0A-235C72499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7721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  <p15:guide id="3" pos="43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half horizontal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641" y="2667001"/>
            <a:ext cx="11094718" cy="1757126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4709677"/>
            <a:ext cx="11094717" cy="1500876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232B29A-2701-4A73-83CF-09E0AB1B2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46410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half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641" y="2667001"/>
            <a:ext cx="5775959" cy="354355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53200" y="2667001"/>
            <a:ext cx="5090157" cy="3543552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A52166E-5DA9-4AA1-9355-E8DBFDD90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64095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Title Content and 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735623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4617492"/>
            <a:ext cx="9890759" cy="1527048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9FF8476-DF8C-4276-8CF6-44BC91B88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70053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Title Two column Content and 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735623"/>
            <a:ext cx="111099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1" y="4617492"/>
            <a:ext cx="5212080" cy="1527048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E93A96C6-A4F2-43F1-A47D-0D52EF29954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446520" y="4617492"/>
            <a:ext cx="5212080" cy="1527048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C5AD12C-F7F6-431D-ABA4-F7E37CACE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90030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 Image Title Two column Content and 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698" y="3735622"/>
            <a:ext cx="5013960" cy="2408917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38376498-C218-4EDB-8416-A59802EF2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39000" y="1981199"/>
            <a:ext cx="4389542" cy="4163339"/>
          </a:xfrm>
          <a:solidFill>
            <a:schemeClr val="bg1"/>
          </a:solidFill>
          <a:ln w="28575">
            <a:solidFill>
              <a:schemeClr val="accent2"/>
            </a:solidFill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E93A96C6-A4F2-43F1-A47D-0D52EF29954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589520" y="2286000"/>
            <a:ext cx="3688080" cy="3581400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Important Content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EC81B64-070E-43F3-BCB5-833AB965D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3717925"/>
            <a:ext cx="914400" cy="93027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D5893EC-1256-429B-9581-379342C23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66431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Multiple images Title Two column Content and 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0" y="4176259"/>
            <a:ext cx="4343400" cy="1968280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96DE17A8-F4B7-4571-A6E8-FD28BA425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42834" y="1066801"/>
            <a:ext cx="3505199" cy="507773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9D9A0502-98A2-467D-BE1C-CE8391C73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191000" y="4343400"/>
            <a:ext cx="2743200" cy="180113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8298DB4E-3B92-4CA4-852A-9F647E721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91000" y="1066801"/>
            <a:ext cx="2743200" cy="3126023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E528B4D-15E8-4161-96F7-75D0217AD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69429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67450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67066A-9B9E-468B-97C6-94BF615FA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AF7E6-6C19-4A41-BFA5-44C4F2A3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518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124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C59837-0A86-4467-BB38-E2AC882F3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57779-E765-4EC2-825C-B8E41285A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518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4607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16932398-C947-4474-88D6-4117EC39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1801" y="1189969"/>
            <a:ext cx="4389542" cy="4677431"/>
          </a:xfrm>
          <a:solidFill>
            <a:schemeClr val="bg1">
              <a:alpha val="88000"/>
            </a:schemeClr>
          </a:solidFill>
          <a:ln w="28575">
            <a:solidFill>
              <a:schemeClr val="accent2"/>
            </a:solidFill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FDA84E-9F5D-4D50-8133-68FB098D71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612321" y="1494770"/>
            <a:ext cx="3688080" cy="3915430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Important Content</a:t>
            </a:r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E16EF6-8987-4193-B346-1BEA14401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2D4840-4EB5-4438-9A16-D0006A68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6413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1470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_DeepYell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50D09E5B-B146-4D08-82EC-846DD89B0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0462" y="0"/>
            <a:ext cx="9931338" cy="6823040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88940597-2E9A-4141-B2D0-C488487F1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3400" y="0"/>
            <a:ext cx="50863" cy="6858000"/>
          </a:xfrm>
          <a:solidFill>
            <a:schemeClr val="accent2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0600" y="609600"/>
            <a:ext cx="7429500" cy="56388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905000"/>
            <a:ext cx="5864382" cy="2275238"/>
          </a:xfrm>
        </p:spPr>
        <p:txBody>
          <a:bodyPr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297679"/>
            <a:ext cx="4072586" cy="1463040"/>
          </a:xfrm>
        </p:spPr>
        <p:txBody>
          <a:bodyPr lIns="91440" rIns="9144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EA44EEDB-C599-41AA-9D84-D53811C28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0896" y="0"/>
            <a:ext cx="63502" cy="6858000"/>
          </a:xfrm>
          <a:solidFill>
            <a:schemeClr val="accent2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FE574478-76DE-4613-8FBD-36B353081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8391" y="0"/>
            <a:ext cx="63502" cy="6858000"/>
          </a:xfrm>
          <a:solidFill>
            <a:schemeClr val="accent2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5653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16932398-C947-4474-88D6-4117EC39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2269" y="1189969"/>
            <a:ext cx="4389542" cy="4677431"/>
          </a:xfrm>
          <a:solidFill>
            <a:schemeClr val="accent2">
              <a:alpha val="88000"/>
            </a:schemeClr>
          </a:solidFill>
          <a:ln w="28575">
            <a:solidFill>
              <a:schemeClr val="accent2"/>
            </a:solidFill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FDA84E-9F5D-4D50-8133-68FB098D71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2789" y="1494770"/>
            <a:ext cx="3688080" cy="3915430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Important Content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AC89BA5-7D71-4838-92DC-A9DD44EC0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614DBA-0879-4C83-B4B4-EECB085A2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441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9768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Content and half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4021648"/>
            <a:ext cx="5090157" cy="1884265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3429000"/>
            <a:ext cx="5090157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2E79C3B8-3CB6-4D76-8182-4489C35C869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527803" y="4021648"/>
            <a:ext cx="5090157" cy="1884265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CBC5711-960A-4093-BF8D-E1FB5C4179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27803" y="3429000"/>
            <a:ext cx="5090157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423061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6C4C965C-0B8E-48F5-AAAC-C3237DC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527803" y="2423061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94646A1-59D8-49D7-B0E1-B7771AB22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80668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ubtitle Content and half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4021648"/>
            <a:ext cx="3474720" cy="1884265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3429000"/>
            <a:ext cx="347472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2E79C3B8-3CB6-4D76-8182-4489C35C869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58640" y="4021648"/>
            <a:ext cx="3474720" cy="1884265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CBC5711-960A-4093-BF8D-E1FB5C4179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58640" y="3429000"/>
            <a:ext cx="347472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423061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6C4C965C-0B8E-48F5-AAAC-C3237DC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358640" y="2423061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F4C1E55C-86D8-4053-9865-59D5B4F8A350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8640" y="4021648"/>
            <a:ext cx="3474720" cy="1884265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B68B60C-9D86-4961-A5CE-AB650CA336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68640" y="3429000"/>
            <a:ext cx="347472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AFE200E7-D3F0-41C3-92B0-E09677035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168336" y="2423061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20633DF-6AFD-4B07-9AFD-09317A9CC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66824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con Content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62600" y="2438400"/>
            <a:ext cx="5901458" cy="975260"/>
          </a:xfrm>
        </p:spPr>
        <p:txBody>
          <a:bodyPr lIns="91440" rIns="91440" anchor="ctr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713664"/>
            <a:ext cx="347472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564258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562600" y="4391622"/>
            <a:ext cx="5901458" cy="975260"/>
          </a:xfrm>
        </p:spPr>
        <p:txBody>
          <a:bodyPr lIns="91440" rIns="91440" anchor="ctr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24000" y="4666886"/>
            <a:ext cx="347472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48944" y="4517480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2157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con Content 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62600" y="2423061"/>
            <a:ext cx="5901458" cy="1005939"/>
          </a:xfrm>
        </p:spPr>
        <p:txBody>
          <a:bodyPr lIns="91440" rIns="91440"/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713664"/>
            <a:ext cx="3810000" cy="424732"/>
          </a:xfrm>
          <a:noFill/>
        </p:spPr>
        <p:txBody>
          <a:bodyPr wrap="square" lIns="91440" rIns="91440" anchor="ctr">
            <a:sp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564258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562600" y="3556396"/>
            <a:ext cx="5901458" cy="1005939"/>
          </a:xfrm>
        </p:spPr>
        <p:txBody>
          <a:bodyPr lIns="91440" rIns="91440"/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24000" y="3846999"/>
            <a:ext cx="3810000" cy="424732"/>
          </a:xfrm>
          <a:noFill/>
        </p:spPr>
        <p:txBody>
          <a:bodyPr wrap="square" lIns="91440" rIns="91440" anchor="ctr">
            <a:sp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48944" y="3697593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3FD6DDB9-4D92-43F8-B746-ABBAB109CA1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562600" y="4689732"/>
            <a:ext cx="5901458" cy="1005939"/>
          </a:xfrm>
        </p:spPr>
        <p:txBody>
          <a:bodyPr lIns="91440" rIns="91440"/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3E2F95F-BD26-4AA8-941E-3993C9F1DB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4000" y="4980335"/>
            <a:ext cx="3810000" cy="424732"/>
          </a:xfrm>
          <a:noFill/>
        </p:spPr>
        <p:txBody>
          <a:bodyPr wrap="square" lIns="91440" rIns="91440" anchor="ctr">
            <a:spAutoFit/>
          </a:bodyPr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68F52DD2-B3F0-4652-8C7B-96406F99F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48944" y="4830929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847411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ide patch Icon Content 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51214" y="2035302"/>
            <a:ext cx="4312844" cy="914490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840" y="2280181"/>
            <a:ext cx="4937760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r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756426" y="1935993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071132" y="3576256"/>
            <a:ext cx="5392925" cy="914490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8640" y="3846999"/>
            <a:ext cx="4023360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r">
              <a:buNone/>
              <a:defRPr sz="2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774508" y="3502811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3FD6DDB9-4D92-43F8-B746-ABBAB109CA1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949699" y="5117210"/>
            <a:ext cx="6514359" cy="914490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3E2F95F-BD26-4AA8-941E-3993C9F1DB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8641" y="5362089"/>
            <a:ext cx="2956560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r">
              <a:buNone/>
              <a:defRPr sz="2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68F52DD2-B3F0-4652-8C7B-96406F99F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80392" y="5017901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9F57DF2-7AB9-4D3A-AADE-E93D5621B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8974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ide patch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4884FC-8C22-42B9-9E84-2B12AC733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018097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B9C406-BFD3-481F-9B48-3DCA3A330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751896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F3D50D-B3D8-4A41-84D8-4BE250D1B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485696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D7401DA1-CBDE-40D5-856F-25C28280F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3401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 1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6321F101-EC7B-4128-A7FA-373AC507D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67200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 2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229667AF-39CB-43E6-8D30-A2DDF8365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01000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 3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25C62A5-1A39-471E-B819-35EB9F8B0C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5542992"/>
            <a:ext cx="3642359" cy="424732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B4CA538-2AD9-458A-B582-2FBFEAF60C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67200" y="5542992"/>
            <a:ext cx="3642359" cy="424732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857C263B-EA99-4350-84C0-08B9746AEC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1000" y="5542992"/>
            <a:ext cx="3642359" cy="424732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</p:spTree>
    <p:extLst>
      <p:ext uri="{BB962C8B-B14F-4D97-AF65-F5344CB8AC3E}">
        <p14:creationId xmlns:p14="http://schemas.microsoft.com/office/powerpoint/2010/main" val="1184759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4884FC-8C22-42B9-9E84-2B12AC733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751397" y="5027659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D7401DA1-CBDE-40D5-856F-25C28280F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23902" y="2057402"/>
            <a:ext cx="2743197" cy="274319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25C62A5-1A39-471E-B819-35EB9F8B0C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1021" y="5307558"/>
            <a:ext cx="3108959" cy="424732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FD9C5C0-2B13-4BD9-BA25-5F692DE9E8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021" y="5688559"/>
            <a:ext cx="3108959" cy="323629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71D9F8-CAE6-4680-A029-F96D0F1441FD}"/>
              </a:ext>
            </a:extLst>
          </p:cNvPr>
          <p:cNvCxnSpPr>
            <a:cxnSpLocks/>
          </p:cNvCxnSpPr>
          <p:nvPr userDrawn="1"/>
        </p:nvCxnSpPr>
        <p:spPr>
          <a:xfrm flipH="1">
            <a:off x="3907846" y="2747071"/>
            <a:ext cx="2160050" cy="283607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1598D0-210A-4FC8-9A7B-BFA0921CF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536511" y="3617080"/>
            <a:ext cx="0" cy="109728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606439E2-68F5-46DF-9799-ABBEBECFD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906013" y="2754546"/>
            <a:ext cx="3254399" cy="2828600"/>
            <a:chOff x="4431264" y="2199060"/>
            <a:chExt cx="3363136" cy="282860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95E9585-55FC-4C03-8122-DED9B077D9F8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7227429" y="1632088"/>
              <a:ext cx="0" cy="113394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2403E01-A7A9-4801-84C2-A2B3D9B7F577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950988" y="4507936"/>
              <a:ext cx="0" cy="103944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BDA24073-E1E8-43FF-B135-B2947B9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5426747" y="366329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DAD1D946-AD65-4E2D-A739-D93BA1AC1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4408933" y="5090164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036FD13F-5CDF-4A6F-A890-1F23EA590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21" hasCustomPrompt="1"/>
          </p:nvPr>
        </p:nvSpPr>
        <p:spPr>
          <a:xfrm>
            <a:off x="6458832" y="222378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EA974DF-48E5-46E7-9453-8A47028BC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7036660" y="2747071"/>
            <a:ext cx="2160050" cy="283607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A85692E-DBD5-4FD7-95CA-849C10263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8665325" y="3617080"/>
            <a:ext cx="0" cy="109728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06422F5-A2F2-43D5-84EE-F875A28A7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034827" y="2754546"/>
            <a:ext cx="3254399" cy="2828600"/>
            <a:chOff x="4431264" y="2199060"/>
            <a:chExt cx="3363136" cy="2828600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BDD12EB-7EFD-4370-A7C6-9E57D6A7C6D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7227429" y="1632088"/>
              <a:ext cx="0" cy="113394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5D1AAC8-713E-418F-B7B4-27B58BDFD77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950988" y="4507936"/>
              <a:ext cx="0" cy="103944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DEE070FD-95C9-4396-B429-69E1E14E3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555561" y="366329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2" name="Picture Placeholder 8">
            <a:extLst>
              <a:ext uri="{FF2B5EF4-FFF2-40B4-BE49-F238E27FC236}">
                <a16:creationId xmlns:a16="http://schemas.microsoft.com/office/drawing/2014/main" id="{5A9E7D40-35C3-4F7D-AAB6-D4168037C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537747" y="5090164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id="{13CB6343-C37E-4656-A566-EA9A3A1B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587646" y="222378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847B0A6E-95FE-4876-8783-F2D69813E0D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95850" y="2643605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4E9CD2A8-E96D-45CF-B252-F6F8267FF3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7415" y="4083115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1AE8BBFE-01C4-4028-9B89-8D3A005A4B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64282" y="5509983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49C15349-435A-457E-9835-D4345AD3ED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727786" y="2643605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06DC437D-C5F6-49FA-8BF0-932297827E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89351" y="4083115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9DB16E7F-EE86-4AF9-871B-5614FE2D44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696218" y="5509983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622213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r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60064" y="1981200"/>
            <a:ext cx="1523993" cy="152399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88864" y="2618469"/>
            <a:ext cx="3108959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8864" y="2999470"/>
            <a:ext cx="3108959" cy="323629"/>
          </a:xfrm>
          <a:noFill/>
        </p:spPr>
        <p:txBody>
          <a:bodyPr wrap="square" lIns="91440" rIns="9144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46423" y="665228"/>
            <a:ext cx="0" cy="740664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8112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20494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0494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400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49294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49294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44977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9044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59044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2595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8794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68794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9066634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75905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905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72609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rg Char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596641" y="1981200"/>
            <a:ext cx="1523993" cy="152399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25441" y="2618469"/>
            <a:ext cx="3108959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25441" y="2999470"/>
            <a:ext cx="3108959" cy="323629"/>
          </a:xfrm>
          <a:noFill/>
        </p:spPr>
        <p:txBody>
          <a:bodyPr wrap="square" lIns="91440" rIns="9144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-112012"/>
            <a:ext cx="0" cy="896112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527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2000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2000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8815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90800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90800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69127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00550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00550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5010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0300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0300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308140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17411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17411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49030BC1-7B5E-4BBD-AB44-8615DCFD4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0115251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0ED1CED-11B2-4927-93A4-CE47939F0AE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24522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39E2E141-317E-41F9-853F-B96493C8FB9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824522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782655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_Deep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2EC3EF4-A2D5-4058-977A-74A37AC36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2525 h 6858000"/>
              <a:gd name="connsiteX3" fmla="*/ 827350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2525"/>
                </a:lnTo>
                <a:lnTo>
                  <a:pt x="8273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4E7C74DD-4244-46B7-8336-30F7151DB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8074536" y="3124200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DC663CF-0C67-4619-B40E-7832C4DA1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custGeom>
            <a:avLst/>
            <a:gdLst>
              <a:gd name="connsiteX0" fmla="*/ 0 w 7810500"/>
              <a:gd name="connsiteY0" fmla="*/ 0 h 5638800"/>
              <a:gd name="connsiteX1" fmla="*/ 7810500 w 7810500"/>
              <a:gd name="connsiteY1" fmla="*/ 0 h 5638800"/>
              <a:gd name="connsiteX2" fmla="*/ 7810500 w 7810500"/>
              <a:gd name="connsiteY2" fmla="*/ 3151512 h 5638800"/>
              <a:gd name="connsiteX3" fmla="*/ 6252438 w 7810500"/>
              <a:gd name="connsiteY3" fmla="*/ 5638800 h 5638800"/>
              <a:gd name="connsiteX4" fmla="*/ 0 w 7810500"/>
              <a:gd name="connsiteY4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5638800">
                <a:moveTo>
                  <a:pt x="0" y="0"/>
                </a:moveTo>
                <a:lnTo>
                  <a:pt x="7810500" y="0"/>
                </a:lnTo>
                <a:lnTo>
                  <a:pt x="7810500" y="3151512"/>
                </a:lnTo>
                <a:lnTo>
                  <a:pt x="6252438" y="5638800"/>
                </a:lnTo>
                <a:lnTo>
                  <a:pt x="0" y="5638800"/>
                </a:lnTo>
                <a:close/>
              </a:path>
            </a:pathLst>
          </a:cu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3809" y="1905000"/>
            <a:ext cx="5864382" cy="2275238"/>
          </a:xfrm>
        </p:spPr>
        <p:txBody>
          <a:bodyPr anchor="t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9707" y="4297679"/>
            <a:ext cx="4072586" cy="1463040"/>
          </a:xfrm>
        </p:spPr>
        <p:txBody>
          <a:bodyPr lIns="91440" rIns="9144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4319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rg Char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78095" y="1905000"/>
            <a:ext cx="1255400" cy="1255400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01136" y="2288331"/>
            <a:ext cx="3108959" cy="290097"/>
          </a:xfrm>
          <a:noFill/>
        </p:spPr>
        <p:txBody>
          <a:bodyPr wrap="square" lIns="91440" rIns="9144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01136" y="2566041"/>
            <a:ext cx="3108959" cy="221043"/>
          </a:xfrm>
          <a:noFill/>
        </p:spPr>
        <p:txBody>
          <a:bodyPr wrap="square" lIns="91440" rIns="9144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-670561"/>
            <a:ext cx="0" cy="896112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10984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2000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2000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29272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90800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90800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473699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00550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00550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65467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0300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0300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8353860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17411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17411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49030BC1-7B5E-4BBD-AB44-8615DCFD4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10160971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0ED1CED-11B2-4927-93A4-CE47939F0AE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24522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39E2E141-317E-41F9-853F-B96493C8FB9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824522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69BD202-1C38-47A5-8B06-0AADB78AA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2642433"/>
            <a:ext cx="0" cy="5564151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icture Placeholder 8">
            <a:extLst>
              <a:ext uri="{FF2B5EF4-FFF2-40B4-BE49-F238E27FC236}">
                <a16:creationId xmlns:a16="http://schemas.microsoft.com/office/drawing/2014/main" id="{68CF0B9D-069C-46BA-9B77-7BDE114F3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292724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6EB5CB55-9BF0-4309-AA93-9540CDA1CE2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590800" y="5988389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184A6FF6-89E5-41B3-83AD-E1F1AC1C718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590800" y="6158401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65909E03-0C86-44C4-9260-484E8CF63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473699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0D08C690-4C72-47C4-ADBC-6DBFC463FC3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400550" y="5988389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FEBB122E-6E5D-4B48-91C0-C6EB8BA3D2D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400550" y="6158401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A968314E-9F6B-4D90-BC2A-C5BB6AC70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51" hasCustomPrompt="1"/>
          </p:nvPr>
        </p:nvSpPr>
        <p:spPr>
          <a:xfrm>
            <a:off x="654674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98FF5C01-8CE1-475F-A59A-011328494FC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10300" y="5988389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DC690F93-088F-498C-9B26-2DCE00A1145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210300" y="6158401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47" name="Picture Placeholder 8">
            <a:extLst>
              <a:ext uri="{FF2B5EF4-FFF2-40B4-BE49-F238E27FC236}">
                <a16:creationId xmlns:a16="http://schemas.microsoft.com/office/drawing/2014/main" id="{1D462CE1-BEE9-45C4-AB54-354D05E69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8353860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9FA2731A-D1B2-4144-8373-12B9313F9BF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017411" y="5988389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F61DF59D-6B27-4EC6-A151-0F9B99DC805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017411" y="6158401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1020462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ide patch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0005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Caption Content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62484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3962400"/>
            <a:ext cx="4114800" cy="19812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7900" y="4114800"/>
            <a:ext cx="4876800" cy="1371602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381000" y="4840091"/>
            <a:ext cx="1219200" cy="225818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5029200" y="4840092"/>
            <a:ext cx="1219200" cy="225818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27057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Caption Content_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62484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3962400"/>
            <a:ext cx="4114800" cy="19812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7900" y="4114800"/>
            <a:ext cx="4876800" cy="1371602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381000" y="4840091"/>
            <a:ext cx="1219200" cy="225818"/>
          </a:xfr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5029200" y="4840092"/>
            <a:ext cx="1219200" cy="225818"/>
          </a:xfrm>
          <a:solidFill>
            <a:schemeClr val="accent5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7058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5266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tx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7223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5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1092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489EE1C9-68AE-4BDD-B34C-9DE809C4D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2">
              <a:alpha val="84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9F89ADF8-2320-4EC3-98EA-5CB618A52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0"/>
            <a:ext cx="6781800" cy="6324600"/>
          </a:xfrm>
          <a:solidFill>
            <a:schemeClr val="tx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825" y="2265916"/>
            <a:ext cx="5314950" cy="3488998"/>
          </a:xfrm>
          <a:noFill/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4D12B-58A6-47D1-9B2D-697AB265C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5375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2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3FC1AA-8591-43A1-9962-1599E1A8A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5482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1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60B2D8-3756-4781-A8DD-692C3F895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10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_DeepYell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8F962CE0-5C0C-48F3-A07B-34E33D670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2057400" y="466725"/>
            <a:ext cx="703341" cy="1101901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654457EF-8A97-4FCA-9870-5095D09BF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9067800" y="46482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solidFill>
            <a:schemeClr val="accent1">
              <a:lumMod val="75000"/>
              <a:alpha val="92000"/>
            </a:schemeClr>
          </a:solidFill>
          <a:effectLst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3809" y="1905000"/>
            <a:ext cx="5864382" cy="2275238"/>
          </a:xfrm>
        </p:spPr>
        <p:txBody>
          <a:bodyPr anchor="t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9707" y="4297679"/>
            <a:ext cx="4072586" cy="1463040"/>
          </a:xfrm>
        </p:spPr>
        <p:txBody>
          <a:bodyPr lIns="91440" rIns="9144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2011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5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EDA9EB-20CE-4EA1-9720-40FBEB456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3650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6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0033509-FE6E-46FC-85C8-B777FBA2F1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8915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en-US" noProof="0"/>
              <a:t>I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8135" y="1219200"/>
            <a:ext cx="7232465" cy="903638"/>
          </a:xfrm>
        </p:spPr>
        <p:txBody>
          <a:bodyPr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932519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2EC3EF4-A2D5-4058-977A-74A37AC36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2525 h 6858000"/>
              <a:gd name="connsiteX3" fmla="*/ 827350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2525"/>
                </a:lnTo>
                <a:lnTo>
                  <a:pt x="8273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4E7C74DD-4244-46B7-8336-30F7151DB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8074536" y="3124200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DC663CF-0C67-4619-B40E-7832C4DA1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custGeom>
            <a:avLst/>
            <a:gdLst>
              <a:gd name="connsiteX0" fmla="*/ 0 w 7810500"/>
              <a:gd name="connsiteY0" fmla="*/ 0 h 5638800"/>
              <a:gd name="connsiteX1" fmla="*/ 7810500 w 7810500"/>
              <a:gd name="connsiteY1" fmla="*/ 0 h 5638800"/>
              <a:gd name="connsiteX2" fmla="*/ 7810500 w 7810500"/>
              <a:gd name="connsiteY2" fmla="*/ 3151512 h 5638800"/>
              <a:gd name="connsiteX3" fmla="*/ 6252438 w 7810500"/>
              <a:gd name="connsiteY3" fmla="*/ 5638800 h 5638800"/>
              <a:gd name="connsiteX4" fmla="*/ 0 w 7810500"/>
              <a:gd name="connsiteY4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5638800">
                <a:moveTo>
                  <a:pt x="0" y="0"/>
                </a:moveTo>
                <a:lnTo>
                  <a:pt x="7810500" y="0"/>
                </a:lnTo>
                <a:lnTo>
                  <a:pt x="7810500" y="3151512"/>
                </a:lnTo>
                <a:lnTo>
                  <a:pt x="6252438" y="5638800"/>
                </a:lnTo>
                <a:lnTo>
                  <a:pt x="0" y="5638800"/>
                </a:lnTo>
                <a:close/>
              </a:path>
            </a:pathLst>
          </a:cu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63809" y="1905000"/>
            <a:ext cx="5864382" cy="2275238"/>
          </a:xfrm>
        </p:spPr>
        <p:txBody>
          <a:bodyPr anchor="ctr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 </a:t>
            </a:r>
            <a:r>
              <a:rPr lang="en-US" dirty="0" err="1"/>
              <a:t>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2032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8F962CE0-5C0C-48F3-A07B-34E33D670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2057400" y="466725"/>
            <a:ext cx="703341" cy="1101901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654457EF-8A97-4FCA-9870-5095D09BF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9067800" y="46482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solidFill>
            <a:schemeClr val="accent1">
              <a:lumMod val="75000"/>
              <a:alpha val="92000"/>
            </a:schemeClr>
          </a:solidFill>
          <a:effectLst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63809" y="1905000"/>
            <a:ext cx="5864382" cy="2275238"/>
          </a:xfrm>
        </p:spPr>
        <p:txBody>
          <a:bodyPr anchor="ctr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 </a:t>
            </a:r>
            <a:r>
              <a:rPr lang="en-US" dirty="0" err="1"/>
              <a:t>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4857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4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C033E0E-968F-40A8-BE78-354499D7F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9594102" flipH="1">
            <a:off x="584131" y="-142449"/>
            <a:ext cx="1218268" cy="6177109"/>
          </a:xfrm>
          <a:custGeom>
            <a:avLst/>
            <a:gdLst>
              <a:gd name="connsiteX0" fmla="*/ 1114975 w 1218268"/>
              <a:gd name="connsiteY0" fmla="*/ 1688918 h 6177109"/>
              <a:gd name="connsiteX1" fmla="*/ 1114975 w 1218268"/>
              <a:gd name="connsiteY1" fmla="*/ 5441035 h 6177109"/>
              <a:gd name="connsiteX2" fmla="*/ 1218268 w 1218268"/>
              <a:gd name="connsiteY2" fmla="*/ 5372844 h 6177109"/>
              <a:gd name="connsiteX3" fmla="*/ 1218268 w 1218268"/>
              <a:gd name="connsiteY3" fmla="*/ 1845382 h 6177109"/>
              <a:gd name="connsiteX4" fmla="*/ 675740 w 1218268"/>
              <a:gd name="connsiteY4" fmla="*/ 1023583 h 6177109"/>
              <a:gd name="connsiteX5" fmla="*/ 675740 w 1218268"/>
              <a:gd name="connsiteY5" fmla="*/ 5731005 h 6177109"/>
              <a:gd name="connsiteX6" fmla="*/ 951275 w 1218268"/>
              <a:gd name="connsiteY6" fmla="*/ 5549105 h 6177109"/>
              <a:gd name="connsiteX7" fmla="*/ 951275 w 1218268"/>
              <a:gd name="connsiteY7" fmla="*/ 1440952 h 6177109"/>
              <a:gd name="connsiteX8" fmla="*/ 0 w 1218268"/>
              <a:gd name="connsiteY8" fmla="*/ 0 h 6177109"/>
              <a:gd name="connsiteX9" fmla="*/ 0 w 1218268"/>
              <a:gd name="connsiteY9" fmla="*/ 6177109 h 6177109"/>
              <a:gd name="connsiteX10" fmla="*/ 485620 w 1218268"/>
              <a:gd name="connsiteY10" fmla="*/ 5856517 h 6177109"/>
              <a:gd name="connsiteX11" fmla="*/ 485620 w 1218268"/>
              <a:gd name="connsiteY11" fmla="*/ 735597 h 617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268" h="6177109">
                <a:moveTo>
                  <a:pt x="1114975" y="1688918"/>
                </a:moveTo>
                <a:lnTo>
                  <a:pt x="1114975" y="5441035"/>
                </a:lnTo>
                <a:lnTo>
                  <a:pt x="1218268" y="5372844"/>
                </a:lnTo>
                <a:lnTo>
                  <a:pt x="1218268" y="1845382"/>
                </a:lnTo>
                <a:close/>
                <a:moveTo>
                  <a:pt x="675740" y="1023583"/>
                </a:moveTo>
                <a:lnTo>
                  <a:pt x="675740" y="5731005"/>
                </a:lnTo>
                <a:lnTo>
                  <a:pt x="951275" y="5549105"/>
                </a:lnTo>
                <a:lnTo>
                  <a:pt x="951275" y="1440952"/>
                </a:lnTo>
                <a:close/>
                <a:moveTo>
                  <a:pt x="0" y="0"/>
                </a:moveTo>
                <a:lnTo>
                  <a:pt x="0" y="6177109"/>
                </a:lnTo>
                <a:lnTo>
                  <a:pt x="485620" y="5856517"/>
                </a:lnTo>
                <a:lnTo>
                  <a:pt x="485620" y="735597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9454D95-B362-4CB6-B706-EB2022A3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24200" y="0"/>
            <a:ext cx="9067800" cy="6858000"/>
          </a:xfrm>
          <a:custGeom>
            <a:avLst/>
            <a:gdLst>
              <a:gd name="connsiteX0" fmla="*/ 5205086 w 9067800"/>
              <a:gd name="connsiteY0" fmla="*/ 0 h 6858000"/>
              <a:gd name="connsiteX1" fmla="*/ 6957685 w 9067800"/>
              <a:gd name="connsiteY1" fmla="*/ 0 h 6858000"/>
              <a:gd name="connsiteX2" fmla="*/ 9067800 w 9067800"/>
              <a:gd name="connsiteY2" fmla="*/ 0 h 6858000"/>
              <a:gd name="connsiteX3" fmla="*/ 9067800 w 9067800"/>
              <a:gd name="connsiteY3" fmla="*/ 6827058 h 6858000"/>
              <a:gd name="connsiteX4" fmla="*/ 9044315 w 9067800"/>
              <a:gd name="connsiteY4" fmla="*/ 6858000 h 6858000"/>
              <a:gd name="connsiteX5" fmla="*/ 7291715 w 9067800"/>
              <a:gd name="connsiteY5" fmla="*/ 6858000 h 6858000"/>
              <a:gd name="connsiteX6" fmla="*/ 1752601 w 9067800"/>
              <a:gd name="connsiteY6" fmla="*/ 6858000 h 6858000"/>
              <a:gd name="connsiteX7" fmla="*/ 0 w 90678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7800" h="6858000">
                <a:moveTo>
                  <a:pt x="5205086" y="0"/>
                </a:moveTo>
                <a:lnTo>
                  <a:pt x="6957685" y="0"/>
                </a:lnTo>
                <a:lnTo>
                  <a:pt x="9067800" y="0"/>
                </a:lnTo>
                <a:lnTo>
                  <a:pt x="9067800" y="6827058"/>
                </a:lnTo>
                <a:lnTo>
                  <a:pt x="9044315" y="6858000"/>
                </a:lnTo>
                <a:lnTo>
                  <a:pt x="7291715" y="6858000"/>
                </a:lnTo>
                <a:lnTo>
                  <a:pt x="17526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266700"/>
            <a:ext cx="5105400" cy="63246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3450" y="762000"/>
            <a:ext cx="4381500" cy="3429000"/>
          </a:xfrm>
        </p:spPr>
        <p:txBody>
          <a:bodyPr anchor="ctr">
            <a:normAutofit/>
          </a:bodyPr>
          <a:lstStyle>
            <a:lvl1pPr algn="ctr">
              <a:defRPr sz="5000" spc="200" baseline="0"/>
            </a:lvl1pPr>
          </a:lstStyle>
          <a:p>
            <a:r>
              <a:rPr lang="en-US" dirty="0"/>
              <a:t>THANK </a:t>
            </a:r>
            <a:r>
              <a:rPr lang="en-US" dirty="0" err="1"/>
              <a:t>yOU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V="1">
            <a:off x="314325" y="49530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48034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56388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57300" y="1447800"/>
            <a:ext cx="4114800" cy="3962400"/>
          </a:xfrm>
        </p:spPr>
        <p:txBody>
          <a:bodyPr anchor="ctr">
            <a:normAutofit/>
          </a:bodyPr>
          <a:lstStyle>
            <a:lvl1pPr algn="ctr">
              <a:defRPr sz="5000" spc="200" baseline="0"/>
            </a:lvl1pPr>
          </a:lstStyle>
          <a:p>
            <a:r>
              <a:rPr lang="en-US" dirty="0"/>
              <a:t>THANK </a:t>
            </a:r>
            <a:r>
              <a:rPr lang="en-US" dirty="0" err="1"/>
              <a:t>yOU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5100" y="409575"/>
            <a:ext cx="1219200" cy="400050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5100" y="6076950"/>
            <a:ext cx="1219200" cy="400050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539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C033E0E-968F-40A8-BE78-354499D7F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9594102" flipH="1">
            <a:off x="584131" y="-142449"/>
            <a:ext cx="1218268" cy="6177109"/>
          </a:xfrm>
          <a:custGeom>
            <a:avLst/>
            <a:gdLst>
              <a:gd name="connsiteX0" fmla="*/ 1114975 w 1218268"/>
              <a:gd name="connsiteY0" fmla="*/ 1688918 h 6177109"/>
              <a:gd name="connsiteX1" fmla="*/ 1114975 w 1218268"/>
              <a:gd name="connsiteY1" fmla="*/ 5441035 h 6177109"/>
              <a:gd name="connsiteX2" fmla="*/ 1218268 w 1218268"/>
              <a:gd name="connsiteY2" fmla="*/ 5372844 h 6177109"/>
              <a:gd name="connsiteX3" fmla="*/ 1218268 w 1218268"/>
              <a:gd name="connsiteY3" fmla="*/ 1845382 h 6177109"/>
              <a:gd name="connsiteX4" fmla="*/ 675740 w 1218268"/>
              <a:gd name="connsiteY4" fmla="*/ 1023583 h 6177109"/>
              <a:gd name="connsiteX5" fmla="*/ 675740 w 1218268"/>
              <a:gd name="connsiteY5" fmla="*/ 5731005 h 6177109"/>
              <a:gd name="connsiteX6" fmla="*/ 951275 w 1218268"/>
              <a:gd name="connsiteY6" fmla="*/ 5549105 h 6177109"/>
              <a:gd name="connsiteX7" fmla="*/ 951275 w 1218268"/>
              <a:gd name="connsiteY7" fmla="*/ 1440952 h 6177109"/>
              <a:gd name="connsiteX8" fmla="*/ 0 w 1218268"/>
              <a:gd name="connsiteY8" fmla="*/ 0 h 6177109"/>
              <a:gd name="connsiteX9" fmla="*/ 0 w 1218268"/>
              <a:gd name="connsiteY9" fmla="*/ 6177109 h 6177109"/>
              <a:gd name="connsiteX10" fmla="*/ 485620 w 1218268"/>
              <a:gd name="connsiteY10" fmla="*/ 5856517 h 6177109"/>
              <a:gd name="connsiteX11" fmla="*/ 485620 w 1218268"/>
              <a:gd name="connsiteY11" fmla="*/ 735597 h 617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268" h="6177109">
                <a:moveTo>
                  <a:pt x="1114975" y="1688918"/>
                </a:moveTo>
                <a:lnTo>
                  <a:pt x="1114975" y="5441035"/>
                </a:lnTo>
                <a:lnTo>
                  <a:pt x="1218268" y="5372844"/>
                </a:lnTo>
                <a:lnTo>
                  <a:pt x="1218268" y="1845382"/>
                </a:lnTo>
                <a:close/>
                <a:moveTo>
                  <a:pt x="675740" y="1023583"/>
                </a:moveTo>
                <a:lnTo>
                  <a:pt x="675740" y="5731005"/>
                </a:lnTo>
                <a:lnTo>
                  <a:pt x="951275" y="5549105"/>
                </a:lnTo>
                <a:lnTo>
                  <a:pt x="951275" y="1440952"/>
                </a:lnTo>
                <a:close/>
                <a:moveTo>
                  <a:pt x="0" y="0"/>
                </a:moveTo>
                <a:lnTo>
                  <a:pt x="0" y="6177109"/>
                </a:lnTo>
                <a:lnTo>
                  <a:pt x="485620" y="5856517"/>
                </a:lnTo>
                <a:lnTo>
                  <a:pt x="485620" y="735597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9454D95-B362-4CB6-B706-EB2022A3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24200" y="0"/>
            <a:ext cx="9067800" cy="6858000"/>
          </a:xfrm>
          <a:custGeom>
            <a:avLst/>
            <a:gdLst>
              <a:gd name="connsiteX0" fmla="*/ 5205086 w 9067800"/>
              <a:gd name="connsiteY0" fmla="*/ 0 h 6858000"/>
              <a:gd name="connsiteX1" fmla="*/ 6957685 w 9067800"/>
              <a:gd name="connsiteY1" fmla="*/ 0 h 6858000"/>
              <a:gd name="connsiteX2" fmla="*/ 9067800 w 9067800"/>
              <a:gd name="connsiteY2" fmla="*/ 0 h 6858000"/>
              <a:gd name="connsiteX3" fmla="*/ 9067800 w 9067800"/>
              <a:gd name="connsiteY3" fmla="*/ 6827058 h 6858000"/>
              <a:gd name="connsiteX4" fmla="*/ 9044315 w 9067800"/>
              <a:gd name="connsiteY4" fmla="*/ 6858000 h 6858000"/>
              <a:gd name="connsiteX5" fmla="*/ 7291715 w 9067800"/>
              <a:gd name="connsiteY5" fmla="*/ 6858000 h 6858000"/>
              <a:gd name="connsiteX6" fmla="*/ 1752601 w 9067800"/>
              <a:gd name="connsiteY6" fmla="*/ 6858000 h 6858000"/>
              <a:gd name="connsiteX7" fmla="*/ 0 w 90678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7800" h="6858000">
                <a:moveTo>
                  <a:pt x="5205086" y="0"/>
                </a:moveTo>
                <a:lnTo>
                  <a:pt x="6957685" y="0"/>
                </a:lnTo>
                <a:lnTo>
                  <a:pt x="9067800" y="0"/>
                </a:lnTo>
                <a:lnTo>
                  <a:pt x="9067800" y="6827058"/>
                </a:lnTo>
                <a:lnTo>
                  <a:pt x="9044315" y="6858000"/>
                </a:lnTo>
                <a:lnTo>
                  <a:pt x="7291715" y="6858000"/>
                </a:lnTo>
                <a:lnTo>
                  <a:pt x="17526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266700"/>
            <a:ext cx="5105400" cy="63246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3450" y="762000"/>
            <a:ext cx="4381500" cy="3429000"/>
          </a:xfrm>
        </p:spPr>
        <p:txBody>
          <a:bodyPr anchor="ctr">
            <a:normAutofit/>
          </a:bodyPr>
          <a:lstStyle>
            <a:lvl1pPr algn="ct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3450" y="4343400"/>
            <a:ext cx="4381500" cy="1355732"/>
          </a:xfrm>
        </p:spPr>
        <p:txBody>
          <a:bodyPr lIns="91440" rIns="9144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V="1">
            <a:off x="314325" y="49530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99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56388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1447800"/>
            <a:ext cx="4114800" cy="3962400"/>
          </a:xfrm>
        </p:spPr>
        <p:txBody>
          <a:bodyPr anchor="ctr">
            <a:normAutofit/>
          </a:bodyPr>
          <a:lstStyle>
            <a:lvl1pPr algn="ct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7900" y="4495801"/>
            <a:ext cx="4876800" cy="60960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5100" y="409575"/>
            <a:ext cx="1219200" cy="400050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5100" y="6076950"/>
            <a:ext cx="1219200" cy="400050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131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144780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667000"/>
            <a:ext cx="10288693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621E917-505B-493E-99EE-2E57CB332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2466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Emphasis-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667000"/>
            <a:ext cx="10288693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1676400"/>
            <a:ext cx="10837333" cy="424732"/>
          </a:xfrm>
          <a:solidFill>
            <a:schemeClr val="accent1"/>
          </a:solidFill>
        </p:spPr>
        <p:txBody>
          <a:bodyPr wrap="square" lIns="640080" rIns="91440">
            <a:sp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8E95652-9528-4150-8049-C40C3BB1B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05947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2103120"/>
            <a:ext cx="11106150" cy="422148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93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9" r:id="rId2"/>
    <p:sldLayoutId id="2147483961" r:id="rId3"/>
    <p:sldLayoutId id="2147483962" r:id="rId4"/>
    <p:sldLayoutId id="2147483964" r:id="rId5"/>
    <p:sldLayoutId id="2147483958" r:id="rId6"/>
    <p:sldLayoutId id="2147483963" r:id="rId7"/>
    <p:sldLayoutId id="2147483957" r:id="rId8"/>
    <p:sldLayoutId id="2147483965" r:id="rId9"/>
    <p:sldLayoutId id="2147483966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7" r:id="rId17"/>
    <p:sldLayoutId id="2147483967" r:id="rId18"/>
    <p:sldLayoutId id="2147483968" r:id="rId19"/>
    <p:sldLayoutId id="2147483987" r:id="rId20"/>
    <p:sldLayoutId id="2147483969" r:id="rId21"/>
    <p:sldLayoutId id="2147483970" r:id="rId22"/>
    <p:sldLayoutId id="2147483971" r:id="rId23"/>
    <p:sldLayoutId id="2147483972" r:id="rId24"/>
    <p:sldLayoutId id="2147483973" r:id="rId25"/>
    <p:sldLayoutId id="2147483978" r:id="rId26"/>
    <p:sldLayoutId id="2147483974" r:id="rId27"/>
    <p:sldLayoutId id="2147483975" r:id="rId28"/>
    <p:sldLayoutId id="2147483976" r:id="rId29"/>
    <p:sldLayoutId id="214748397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5" r:id="rId37"/>
    <p:sldLayoutId id="2147484002" r:id="rId38"/>
    <p:sldLayoutId id="2147484003" r:id="rId39"/>
    <p:sldLayoutId id="2147484004" r:id="rId40"/>
    <p:sldLayoutId id="2147483994" r:id="rId41"/>
    <p:sldLayoutId id="2147484005" r:id="rId42"/>
    <p:sldLayoutId id="2147484006" r:id="rId43"/>
    <p:sldLayoutId id="2147483979" r:id="rId44"/>
    <p:sldLayoutId id="2147483980" r:id="rId45"/>
    <p:sldLayoutId id="2147483981" r:id="rId46"/>
    <p:sldLayoutId id="2147483982" r:id="rId47"/>
    <p:sldLayoutId id="2147483983" r:id="rId48"/>
    <p:sldLayoutId id="2147483984" r:id="rId49"/>
    <p:sldLayoutId id="2147483985" r:id="rId50"/>
    <p:sldLayoutId id="2147483986" r:id="rId51"/>
    <p:sldLayoutId id="2147484008" r:id="rId52"/>
    <p:sldLayoutId id="2147484009" r:id="rId53"/>
    <p:sldLayoutId id="2147484010" r:id="rId54"/>
    <p:sldLayoutId id="2147484011" r:id="rId55"/>
    <p:sldLayoutId id="2147484012" r:id="rId5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orient="horz" pos="336" userDrawn="1">
          <p15:clr>
            <a:srgbClr val="F26B43"/>
          </p15:clr>
        </p15:guide>
        <p15:guide id="5" pos="7344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9890287-4DB6-4C87-AEAF-17E9594F4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7813" b="7813"/>
          <a:stretch>
            <a:fillRect/>
          </a:stretch>
        </p:blipFill>
        <p:spPr/>
      </p:pic>
      <p:sp>
        <p:nvSpPr>
          <p:cNvPr id="285" name="Text Placeholder 284">
            <a:extLst>
              <a:ext uri="{FF2B5EF4-FFF2-40B4-BE49-F238E27FC236}">
                <a16:creationId xmlns:a16="http://schemas.microsoft.com/office/drawing/2014/main" id="{C0BF9B80-F084-4423-8C1C-E79BE8298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86" name="Text Placeholder 285">
            <a:extLst>
              <a:ext uri="{FF2B5EF4-FFF2-40B4-BE49-F238E27FC236}">
                <a16:creationId xmlns:a16="http://schemas.microsoft.com/office/drawing/2014/main" id="{9626180B-FF05-48CF-BFB3-C95C9B5DA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933031D-018B-489E-B613-2113C1CD23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>
              <a:lnSpc>
                <a:spcPct val="107000"/>
              </a:lnSpc>
            </a:pPr>
            <a:r>
              <a:rPr lang="en-US" sz="2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POLA PENALARAN </a:t>
            </a:r>
            <a:r>
              <a:rPr lang="en-US" sz="2400" b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Kecerdasan</a:t>
            </a:r>
            <a:r>
              <a:rPr lang="en-US" sz="2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Buatan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777472-0638-44BC-9033-9F33F269BE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Arial Narrow" panose="020B0606020202030204" pitchFamily="34" charset="0"/>
              <a:buChar char="-"/>
            </a:pPr>
            <a:r>
              <a:rPr lang="en-US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Peran </a:t>
            </a:r>
            <a:r>
              <a:rPr lang="en-US" sz="18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Pengetahuan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Arial Narrow" panose="020B0606020202030204" pitchFamily="34" charset="0"/>
              <a:buChar char="-"/>
            </a:pPr>
            <a:r>
              <a:rPr lang="en-US" sz="18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Logika</a:t>
            </a:r>
            <a:r>
              <a:rPr lang="en-US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Proporsional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 Narrow" panose="020B0606020202030204" pitchFamily="34" charset="0"/>
              <a:buChar char="-"/>
            </a:pPr>
            <a:r>
              <a:rPr lang="en-US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Pola </a:t>
            </a:r>
            <a:r>
              <a:rPr lang="en-US" sz="18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Penalaran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228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ABBAF-427D-419D-A73C-1352357D6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Isu</a:t>
            </a:r>
            <a:r>
              <a:rPr lang="en-US" dirty="0"/>
              <a:t> </a:t>
            </a:r>
            <a:r>
              <a:rPr lang="en-US" dirty="0" err="1"/>
              <a:t>mendasar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885584-500A-4503-AF60-5A849600D3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noProof="0" smtClean="0"/>
              <a:pPr/>
              <a:t>10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C02227-BC3E-4EA8-B0F0-1618E5F96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04952"/>
            <a:ext cx="10896600" cy="401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526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Pentingnya</a:t>
            </a:r>
            <a:r>
              <a:rPr lang="en-US" dirty="0"/>
              <a:t> KECERDASAN </a:t>
            </a:r>
            <a:r>
              <a:rPr lang="en-US" dirty="0" err="1"/>
              <a:t>buatan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/>
              <a:t>Pendahuluan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8BFE30-9866-474C-A684-F3A79C6BC4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407831"/>
            <a:ext cx="10668000" cy="391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25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F890B92-D44D-461B-A5E6-D4F348791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2976"/>
            <a:ext cx="12191999" cy="3278423"/>
          </a:xfr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Definisi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kecerdasan</a:t>
            </a:r>
            <a:r>
              <a:rPr lang="en-US" dirty="0"/>
              <a:t> </a:t>
            </a:r>
            <a:r>
              <a:rPr lang="en-US" dirty="0" err="1"/>
              <a:t>manusia</a:t>
            </a:r>
            <a:endParaRPr lang="en-US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29455ACD-CCC6-4BEC-AA79-DC1C69D08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39000" y="1981199"/>
            <a:ext cx="4953000" cy="416333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9" name="Picture Placeholder 38">
            <a:extLst>
              <a:ext uri="{FF2B5EF4-FFF2-40B4-BE49-F238E27FC236}">
                <a16:creationId xmlns:a16="http://schemas.microsoft.com/office/drawing/2014/main" id="{D15B262E-3234-4E0C-A890-B69314333F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53" r="853"/>
          <a:stretch>
            <a:fillRect/>
          </a:stretch>
        </p:blipFill>
        <p:spPr/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6C6147-EB04-429F-9D41-52F18DE23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2" name="Text Placeholder 119">
            <a:extLst>
              <a:ext uri="{FF2B5EF4-FFF2-40B4-BE49-F238E27FC236}">
                <a16:creationId xmlns:a16="http://schemas.microsoft.com/office/drawing/2014/main" id="{D9043C6D-0761-489D-8401-7F976D80B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D5E95B5-674E-4A3A-A7C5-83CFC4114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9A8F15-84CA-45B9-B9CA-6D8D740D3C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200" y="1143000"/>
            <a:ext cx="5636029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04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02B9606-F9BC-40CD-9467-6348ACE41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682397A-D234-4487-8E63-23B79C76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7199992-58FE-4335-A811-6AFA96B55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9963150" cy="1499616"/>
          </a:xfrm>
        </p:spPr>
        <p:txBody>
          <a:bodyPr>
            <a:normAutofit/>
          </a:bodyPr>
          <a:lstStyle/>
          <a:p>
            <a:r>
              <a:rPr lang="en-US" dirty="0" err="1"/>
              <a:t>Bertindak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manusiawi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F8FCB52-DD55-48F6-9F4A-D2A0F6586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1BF0D7-091C-42C1-A63A-8CC0F9823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524000"/>
            <a:ext cx="10287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052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0F4F9B-7D29-4BED-87FB-3F3D172471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9" name="Text Placeholder 119">
            <a:extLst>
              <a:ext uri="{FF2B5EF4-FFF2-40B4-BE49-F238E27FC236}">
                <a16:creationId xmlns:a16="http://schemas.microsoft.com/office/drawing/2014/main" id="{4DE3975B-F441-486B-9317-C176CC96B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8B6034DF-0063-4F4C-9B72-A6C43A68B22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98D89D1-BCFC-48F4-8FD6-476EE0958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57200"/>
            <a:ext cx="10896599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175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11670C9-7A12-431E-92B2-050F2389D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533400"/>
            <a:ext cx="10805160" cy="707886"/>
          </a:xfrm>
        </p:spPr>
        <p:txBody>
          <a:bodyPr/>
          <a:lstStyle/>
          <a:p>
            <a:r>
              <a:rPr lang="en-US" dirty="0"/>
              <a:t>Dasar –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kecerdasan</a:t>
            </a:r>
            <a:r>
              <a:rPr lang="en-US" dirty="0"/>
              <a:t> </a:t>
            </a:r>
            <a:r>
              <a:rPr lang="en-US" dirty="0" err="1"/>
              <a:t>buatan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D9EB77-3854-428A-99DF-5F6FB999E4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AFBC632A-A085-45FB-8A22-A087AB251AE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Firstname Lastname</a:t>
            </a:r>
          </a:p>
        </p:txBody>
      </p:sp>
      <p:sp>
        <p:nvSpPr>
          <p:cNvPr id="14" name="Text Placeholder 119">
            <a:extLst>
              <a:ext uri="{FF2B5EF4-FFF2-40B4-BE49-F238E27FC236}">
                <a16:creationId xmlns:a16="http://schemas.microsoft.com/office/drawing/2014/main" id="{E4C8DF3B-1E41-46C5-80F8-C3025F3326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CF652E-BD88-43A7-B65A-C0D41B791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95400"/>
            <a:ext cx="5654272" cy="5562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848726-460F-4894-8DDC-3639EA2060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1371600"/>
            <a:ext cx="5784081" cy="52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12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FBCF731-478B-42B2-B3C6-ECCC3D68E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329286" cy="6858000"/>
          </a:xfrm>
        </p:spPr>
      </p:pic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6488F643-327C-4A41-9703-B4932AF5A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8EE4272D-3A75-4E40-B1D6-C8D1636AB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33A1C02-2834-483E-AE46-DC6A1F1212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400" y="-6927"/>
            <a:ext cx="4876800" cy="137160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FED72D-E6AD-408D-8588-F77E66068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400" y="1436716"/>
            <a:ext cx="5292304" cy="5410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B8A1E1-3FA7-4F6D-9AAA-4967CEF305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1295400"/>
            <a:ext cx="5296359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840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D24509E-BB74-42FE-A9A8-F01572CD0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METODE – METODE </a:t>
            </a:r>
            <a:r>
              <a:rPr lang="en-US" dirty="0" err="1"/>
              <a:t>kecerdasan</a:t>
            </a:r>
            <a:r>
              <a:rPr lang="en-US" dirty="0"/>
              <a:t> </a:t>
            </a:r>
            <a:r>
              <a:rPr lang="en-US" dirty="0" err="1"/>
              <a:t>buatan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F6BA4CE-8BD2-419E-A270-15A0EFE01D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2" name="Text Placeholder 119">
            <a:extLst>
              <a:ext uri="{FF2B5EF4-FFF2-40B4-BE49-F238E27FC236}">
                <a16:creationId xmlns:a16="http://schemas.microsoft.com/office/drawing/2014/main" id="{C0F25050-A2F4-4F04-ACDB-1E6965034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0957BD-0940-41B8-85C3-24076FB96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183022"/>
            <a:ext cx="9296400" cy="398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089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287F1B-3E25-4481-B199-24E6AD18D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/>
          <a:lstStyle/>
          <a:p>
            <a:r>
              <a:rPr lang="en-US" dirty="0"/>
              <a:t>TEKNIK – TEKNIK ai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1D4ADB-79CE-478E-8FBE-53E59DEC96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Placeholder 119">
            <a:extLst>
              <a:ext uri="{FF2B5EF4-FFF2-40B4-BE49-F238E27FC236}">
                <a16:creationId xmlns:a16="http://schemas.microsoft.com/office/drawing/2014/main" id="{A8F5C4E3-6105-466B-A340-80D73DB22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3490A6-813C-4C24-9B69-32785D7EA6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780"/>
          <a:stretch/>
        </p:blipFill>
        <p:spPr>
          <a:xfrm>
            <a:off x="0" y="2133600"/>
            <a:ext cx="6172200" cy="43244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5B4642-93E9-442B-B806-3766F480AC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1828800"/>
            <a:ext cx="535732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347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ernClassicBlock-3">
  <a:themeElements>
    <a:clrScheme name="MSFT_ELT_ModernClassicBlock_03">
      <a:dk1>
        <a:sysClr val="windowText" lastClr="000000"/>
      </a:dk1>
      <a:lt1>
        <a:sysClr val="window" lastClr="FFFFFF"/>
      </a:lt1>
      <a:dk2>
        <a:srgbClr val="43467B"/>
      </a:dk2>
      <a:lt2>
        <a:srgbClr val="DFE3E5"/>
      </a:lt2>
      <a:accent1>
        <a:srgbClr val="43467B"/>
      </a:accent1>
      <a:accent2>
        <a:srgbClr val="E58C09"/>
      </a:accent2>
      <a:accent3>
        <a:srgbClr val="2683C6"/>
      </a:accent3>
      <a:accent4>
        <a:srgbClr val="EEC621"/>
      </a:accent4>
      <a:accent5>
        <a:srgbClr val="1D9BA1"/>
      </a:accent5>
      <a:accent6>
        <a:srgbClr val="87175F"/>
      </a:accent6>
      <a:hlink>
        <a:srgbClr val="0070C0"/>
      </a:hlink>
      <a:folHlink>
        <a:srgbClr val="C00000"/>
      </a:folHlink>
    </a:clrScheme>
    <a:fontScheme name="MSFT_ELT_ModernClassicBlock_03">
      <a:majorFont>
        <a:latin typeface="Tw Cen MT Condensed"/>
        <a:ea typeface=""/>
        <a:cs typeface=""/>
      </a:majorFont>
      <a:minorFont>
        <a:latin typeface="Tw Cen M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T_Template_ModernClassicBlockLT_v4" id="{30DDF308-B484-4DB0-8959-4BA762476498}" vid="{49FD44A8-5F40-4E6E-BC83-04BD3C4DB2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9fc9171bb41dc08635275f351de8590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29387215989a890c06011de04edfe97d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BFCA5F6-1A5A-4D78-BDE2-C793B61E0E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06BD98-E608-40A1-98A8-93D5976215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86D9CC-0D9D-4BFE-B3F3-26F480BF8C8A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 classic block presentation</Template>
  <TotalTime>25</TotalTime>
  <Words>57</Words>
  <Application>Microsoft Office PowerPoint</Application>
  <PresentationFormat>Widescreen</PresentationFormat>
  <Paragraphs>29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Narrow</vt:lpstr>
      <vt:lpstr>Calibri</vt:lpstr>
      <vt:lpstr>Tw Cen MT</vt:lpstr>
      <vt:lpstr>Tw Cen MT Condensed</vt:lpstr>
      <vt:lpstr>Wingdings 3</vt:lpstr>
      <vt:lpstr>ModernClassicBlock-3</vt:lpstr>
      <vt:lpstr>POLA PENALARAN Kecerdasan Buatan  </vt:lpstr>
      <vt:lpstr>Pentingnya KECERDASAN buatan</vt:lpstr>
      <vt:lpstr>Definisi  kecerdasan manusia</vt:lpstr>
      <vt:lpstr>Bertindak secara manusiawi</vt:lpstr>
      <vt:lpstr>PowerPoint Presentation</vt:lpstr>
      <vt:lpstr>Dasar – dasar kecerdasan buatan</vt:lpstr>
      <vt:lpstr>PowerPoint Presentation</vt:lpstr>
      <vt:lpstr>METODE – METODE kecerdasan buatan</vt:lpstr>
      <vt:lpstr>TEKNIK – TEKNIK ai</vt:lpstr>
      <vt:lpstr>Isu mendasar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Pengenalan Kecerdasan Buatan</dc:title>
  <dc:creator>Sri Karnila</dc:creator>
  <cp:lastModifiedBy>Sri Karnila</cp:lastModifiedBy>
  <cp:revision>4</cp:revision>
  <dcterms:created xsi:type="dcterms:W3CDTF">2024-09-29T12:55:45Z</dcterms:created>
  <dcterms:modified xsi:type="dcterms:W3CDTF">2024-09-29T13:22:46Z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