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3105-E0F2-EDAA-3A58-BDA8A2128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D237-F307-CA3C-76A6-F79533AA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E9F5-B7AA-2D75-1152-B020B574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9448-E60F-09D5-63FD-438607F1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4DBCD-C491-6155-6C9C-57820BA7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431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60C4-FAC4-A923-2085-5F0248F5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34933-2D82-F553-A7F5-76B74FD13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027C3-18D2-532D-8943-D5DE8E4E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3515-D314-8955-58C5-93B3F25A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D67CB-28A0-E9B0-DB86-B39FC2E5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72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D676E-99C5-952B-1B39-13BCA6D1B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B2FFA-6BBD-6FD1-4346-1F859C8E9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5358-3AF1-C604-A657-370D4C38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4D36F-A52C-724C-D051-47EC6A2D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7F79-0574-B219-2B56-F70D8FA7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517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A25D-3D11-19C5-B4F1-E02C4D95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D968-C908-DFF9-4912-246229A8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E919F-9E88-85A3-1C84-8ABA72A0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2015-3613-3A0C-AE30-82BA482F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50A68-0901-E3E3-4972-6B67FDBE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176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52CB-E578-D562-B89C-D42B4323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06124-C671-5260-30B9-DE958381A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64A5A-041A-8750-503C-AA67C295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9FC7B-73EF-726C-E64A-41906F7E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336B-6D82-D9C6-9F77-70B7DFD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107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3251-9E82-AC63-2400-DC1D89B9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5B86-AC29-5E95-89AE-425CFD5F3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CA553-45BB-F7BF-829C-34F3F72C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1F3B3-007E-FB95-7581-B5BD8B63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CDF4D-46EF-6B3D-C9D1-64045863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E2379-AA9E-99E9-9B55-4E423A06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553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4A35-2977-9541-053E-7EE114EF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6EF0A-2909-3D75-DBEF-6AE5FFAA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FBE62-9DB5-E896-0A53-F1D825D9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B11CB-7278-ABD7-63BE-BA7CC1F9D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783F6-F98F-603F-706E-617BF284D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859AA-E140-55B6-0C11-964AF64C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9B055-44D9-E3AD-46F3-90E8421B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833A0-A4D9-EC69-80B2-5B16DDFC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25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39D-E95F-6B82-C003-AB68F843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D0E76-A70C-43CC-F130-D740415D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BB49C-B306-F756-1913-5624889F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99E6B-8F56-FE94-9D19-A3738CA5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661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8452F-0312-83CD-7AC8-114BC361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FF878-8C64-92EC-9332-689AF439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C2C21-FE37-CE55-86A9-996F7AEE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677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A202-194D-8D2E-092E-D0F17C5F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C4967-BB3E-8C47-2A30-4CE991E4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9B8EB-2CA2-000D-C007-269DCA6B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55B32-9C5D-0ED0-11B4-8BD7DC51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9170D-F6E1-5BD3-9198-4CA4A5D0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02EBA-E006-1DCB-F3E9-FB40DAD0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525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225D-7702-7979-CC5D-D4B4F033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DE5FD-C14F-A940-F246-2AC5BCB4C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C0537-9471-C860-B4E2-7A5A5CE7E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0ED92-2631-79D7-7B2E-83CEBAD1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AFBE-8281-3DCE-077E-167844D6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F1370-E5D8-B8F3-4B66-701F24F4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943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2A59B-379C-4569-4AF5-119ABCEB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4FAF4-4D66-93F5-D9AE-BA568525E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7DBF-C230-46E0-F448-B7E858688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8EEE-F40C-4406-AC26-B091EF6398B4}" type="datetimeFigureOut">
              <a:rPr lang="en-ID" smtClean="0"/>
              <a:t>09/11/2022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0C173-B7A9-E472-7794-93F032C6E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CA44F-96FA-1FE0-D512-3F99E0EB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74EA-5D49-460C-B3B6-FC0CCD1E18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692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E52B-F369-B3DB-8A51-38BED02AD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PENGENDALIAN RESIKO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9F9E9-147F-AAAC-578F-E8592CA3E9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26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E2A3-EFEF-A0BB-6EE3-880F0E1D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793A5-A31D-C174-3D44-C9545A559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35" t="36848" r="42776" b="35950"/>
          <a:stretch/>
        </p:blipFill>
        <p:spPr>
          <a:xfrm>
            <a:off x="1158240" y="2123441"/>
            <a:ext cx="9032240" cy="2489200"/>
          </a:xfrm>
        </p:spPr>
      </p:pic>
    </p:spTree>
    <p:extLst>
      <p:ext uri="{BB962C8B-B14F-4D97-AF65-F5344CB8AC3E}">
        <p14:creationId xmlns:p14="http://schemas.microsoft.com/office/powerpoint/2010/main" val="92617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5E4B-7CEB-3046-8355-2DAC0684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FBFFF-36A6-1FDE-7A5E-147BF1DF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1151255"/>
          </a:xfrm>
        </p:spPr>
        <p:txBody>
          <a:bodyPr/>
          <a:lstStyle/>
          <a:p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1291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C58C-BE66-8801-2AD0-17E20541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Rekayasa</a:t>
            </a:r>
            <a:r>
              <a:rPr lang="en-US" dirty="0"/>
              <a:t> Engineering</a:t>
            </a:r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1D7430-DE56-393D-114D-05D6EFF3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Pemasangan</a:t>
            </a:r>
            <a:r>
              <a:rPr lang="en-US" dirty="0"/>
              <a:t> general dan local ventilation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989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1838-9852-FD7C-3AF6-D6630416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1344-6590-1242-94D6-33418CF1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pada </a:t>
            </a:r>
            <a:r>
              <a:rPr lang="en-US" dirty="0" err="1"/>
              <a:t>pekerja</a:t>
            </a:r>
            <a:endParaRPr lang="en-US" dirty="0"/>
          </a:p>
          <a:p>
            <a:r>
              <a:rPr lang="en-US" dirty="0" err="1"/>
              <a:t>Memberikan</a:t>
            </a:r>
            <a:r>
              <a:rPr lang="en-US" dirty="0"/>
              <a:t> safety sign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JSA, work permit di </a:t>
            </a:r>
            <a:r>
              <a:rPr lang="en-US" dirty="0" err="1"/>
              <a:t>setiap</a:t>
            </a:r>
            <a:r>
              <a:rPr lang="en-US" dirty="0"/>
              <a:t> area </a:t>
            </a:r>
            <a:r>
              <a:rPr lang="en-US" dirty="0" err="1"/>
              <a:t>kerja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9144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84CF-236C-A0F7-9AC9-77BFB58B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18C9-5327-0658-9FC3-E86E7E88A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r>
              <a:rPr lang="en-US" dirty="0"/>
              <a:t>Helm safety</a:t>
            </a:r>
          </a:p>
          <a:p>
            <a:r>
              <a:rPr lang="en-US" dirty="0"/>
              <a:t>Safety shoes</a:t>
            </a:r>
          </a:p>
          <a:p>
            <a:r>
              <a:rPr lang="en-US" dirty="0"/>
              <a:t>Ear plug</a:t>
            </a:r>
          </a:p>
          <a:p>
            <a:r>
              <a:rPr lang="en-US" dirty="0"/>
              <a:t>Safety </a:t>
            </a:r>
            <a:r>
              <a:rPr lang="en-US" dirty="0" err="1"/>
              <a:t>glasess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390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ED3C-04EE-100E-1A26-AC981AE9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Resiko</a:t>
            </a:r>
            <a:r>
              <a:rPr lang="en-US" dirty="0"/>
              <a:t> K3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9324-FC56-1CAB-F213-CC8AF5FB4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8FAB2-3EC5-A9B7-126F-7043DA620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4" t="34831" r="15673" b="24960"/>
          <a:stretch/>
        </p:blipFill>
        <p:spPr>
          <a:xfrm>
            <a:off x="1188720" y="2377440"/>
            <a:ext cx="9641840" cy="33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7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E3EE-61D8-1A1E-9472-BAA6DB97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K3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FF5918-C198-7692-98D0-895CFD0CC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23" t="30427" r="14801" b="17972"/>
          <a:stretch/>
        </p:blipFill>
        <p:spPr>
          <a:xfrm>
            <a:off x="1341120" y="1940560"/>
            <a:ext cx="9347200" cy="3454400"/>
          </a:xfrm>
        </p:spPr>
      </p:pic>
    </p:spTree>
    <p:extLst>
      <p:ext uri="{BB962C8B-B14F-4D97-AF65-F5344CB8AC3E}">
        <p14:creationId xmlns:p14="http://schemas.microsoft.com/office/powerpoint/2010/main" val="389809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8A89-8AE3-CA3C-E9BE-235417F1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80D2C-41FA-B1A0-0DBC-6E3292BB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/proses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meniadakan</a:t>
            </a:r>
            <a:r>
              <a:rPr lang="en-US" dirty="0"/>
              <a:t> /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orang,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yang </a:t>
            </a:r>
            <a:r>
              <a:rPr lang="en-US" dirty="0" err="1"/>
              <a:t>teridentifikasi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904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E2ED-9A32-52F6-6B09-8D7C7D60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6303-283F-1115-A391-6CB6B66C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US" dirty="0"/>
          </a:p>
          <a:p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9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CF8-FA52-4322-1E7A-52515BE7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797A9B-070A-6CEE-32AF-0378C7404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57" t="32338" r="1824" b="18862"/>
          <a:stretch/>
        </p:blipFill>
        <p:spPr>
          <a:xfrm>
            <a:off x="1717040" y="2225040"/>
            <a:ext cx="7772400" cy="3241040"/>
          </a:xfrm>
        </p:spPr>
      </p:pic>
    </p:spTree>
    <p:extLst>
      <p:ext uri="{BB962C8B-B14F-4D97-AF65-F5344CB8AC3E}">
        <p14:creationId xmlns:p14="http://schemas.microsoft.com/office/powerpoint/2010/main" val="351986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A28B-65B4-61D2-B19D-E969ED67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/>
              <a:t>Contoh</a:t>
            </a:r>
            <a:r>
              <a:rPr lang="en-US" dirty="0"/>
              <a:t> Menyusun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909E4E-A4F7-0C43-FE7E-BA8E1E2C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/>
          <a:lstStyle/>
          <a:p>
            <a:pPr algn="just"/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galian</a:t>
            </a:r>
            <a:r>
              <a:rPr lang="en-US" dirty="0"/>
              <a:t> </a:t>
            </a:r>
            <a:r>
              <a:rPr lang="en-US" dirty="0" err="1"/>
              <a:t>longsor</a:t>
            </a:r>
            <a:r>
              <a:rPr lang="en-US" dirty="0"/>
              <a:t>, </a:t>
            </a:r>
            <a:r>
              <a:rPr lang="en-US" dirty="0" err="1"/>
              <a:t>tertimbun</a:t>
            </a:r>
            <a:r>
              <a:rPr lang="en-US" dirty="0"/>
              <a:t> dan </a:t>
            </a:r>
            <a:r>
              <a:rPr lang="en-US" dirty="0" err="1"/>
              <a:t>tenggelam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Harus </a:t>
            </a:r>
            <a:r>
              <a:rPr lang="en-US" dirty="0" err="1"/>
              <a:t>didasarkan</a:t>
            </a:r>
            <a:r>
              <a:rPr lang="en-US" dirty="0"/>
              <a:t> pada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rasiko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CB337D-3004-7F27-03D8-E4EC29E43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8370" r="3000" b="9190"/>
          <a:stretch/>
        </p:blipFill>
        <p:spPr>
          <a:xfrm>
            <a:off x="838200" y="2852565"/>
            <a:ext cx="9128760" cy="33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B789-8D9C-91CE-37F4-131AEF3C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42656-1FE7-5AD2-FDDF-DCA56EE7A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83" t="44904" r="3112" b="19606"/>
          <a:stretch/>
        </p:blipFill>
        <p:spPr>
          <a:xfrm>
            <a:off x="1005840" y="2123440"/>
            <a:ext cx="9062720" cy="3667760"/>
          </a:xfrm>
        </p:spPr>
      </p:pic>
    </p:spTree>
    <p:extLst>
      <p:ext uri="{BB962C8B-B14F-4D97-AF65-F5344CB8AC3E}">
        <p14:creationId xmlns:p14="http://schemas.microsoft.com/office/powerpoint/2010/main" val="315098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FC6C-55B9-C30A-801D-36ED2427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9B126-7037-9F52-20FE-6BB7E5A6D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17" t="32761" r="15064" b="10967"/>
          <a:stretch/>
        </p:blipFill>
        <p:spPr>
          <a:xfrm>
            <a:off x="1869440" y="1690689"/>
            <a:ext cx="7833360" cy="4273232"/>
          </a:xfrm>
        </p:spPr>
      </p:pic>
    </p:spTree>
    <p:extLst>
      <p:ext uri="{BB962C8B-B14F-4D97-AF65-F5344CB8AC3E}">
        <p14:creationId xmlns:p14="http://schemas.microsoft.com/office/powerpoint/2010/main" val="270632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46E3-9795-7CAB-9A77-90FB9C69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Eliminasi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6E746-AF96-B5E2-7F80-5FCD9C6D7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79" t="36848" r="43039" b="37351"/>
          <a:stretch/>
        </p:blipFill>
        <p:spPr>
          <a:xfrm>
            <a:off x="1717040" y="1690689"/>
            <a:ext cx="8168640" cy="2503760"/>
          </a:xfrm>
        </p:spPr>
      </p:pic>
    </p:spTree>
    <p:extLst>
      <p:ext uri="{BB962C8B-B14F-4D97-AF65-F5344CB8AC3E}">
        <p14:creationId xmlns:p14="http://schemas.microsoft.com/office/powerpoint/2010/main" val="295719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FD98-1570-C49B-0F90-6D2D71D4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DEFC-E3B5-6263-340D-809703498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jenset</a:t>
            </a:r>
            <a:r>
              <a:rPr lang="en-US" dirty="0"/>
              <a:t> yang sangat </a:t>
            </a:r>
            <a:r>
              <a:rPr lang="en-US" dirty="0" err="1"/>
              <a:t>berisik</a:t>
            </a:r>
            <a:r>
              <a:rPr lang="en-US" dirty="0"/>
              <a:t>. </a:t>
            </a:r>
            <a:r>
              <a:rPr lang="en-US" dirty="0" err="1"/>
              <a:t>Solusinya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jenset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673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157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PENGENDALIAN RESIKO</vt:lpstr>
      <vt:lpstr>Pengendalian resiko</vt:lpstr>
      <vt:lpstr>Tahapan dalam manajemen resiko</vt:lpstr>
      <vt:lpstr>Menetapkan Pengendalian risiko bahaya</vt:lpstr>
      <vt:lpstr>Contoh Menyusun rencana pengendalian resiko</vt:lpstr>
      <vt:lpstr>Mengevaluasi pengendalian resiko</vt:lpstr>
      <vt:lpstr>Hirarki Pengendalian resiko</vt:lpstr>
      <vt:lpstr>Eliminasi</vt:lpstr>
      <vt:lpstr>Contoh :</vt:lpstr>
      <vt:lpstr>PowerPoint Presentation</vt:lpstr>
      <vt:lpstr>Contoh:</vt:lpstr>
      <vt:lpstr>Rekayasa Engineering</vt:lpstr>
      <vt:lpstr>Pengendalian administrasi</vt:lpstr>
      <vt:lpstr>APD</vt:lpstr>
      <vt:lpstr>Resiko K3</vt:lpstr>
      <vt:lpstr>Penilaian resiko K3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PENGENDALIAN RESIKO</dc:title>
  <dc:creator>Sushanty Saleh</dc:creator>
  <cp:lastModifiedBy>Sushanty Saleh</cp:lastModifiedBy>
  <cp:revision>64</cp:revision>
  <dcterms:created xsi:type="dcterms:W3CDTF">2022-11-09T01:31:31Z</dcterms:created>
  <dcterms:modified xsi:type="dcterms:W3CDTF">2022-11-09T07:59:20Z</dcterms:modified>
</cp:coreProperties>
</file>