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62" r:id="rId16"/>
    <p:sldId id="26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A3105-E0F2-EDAA-3A58-BDA8A2128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18D237-F307-CA3C-76A6-F79533AAF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EE9F5-B7AA-2D75-1152-B020B5745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A9448-E60F-09D5-63FD-438607F16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4DBCD-C491-6155-6C9C-57820BA74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2431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F60C4-FAC4-A923-2085-5F0248F5A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734933-2D82-F553-A7F5-76B74FD13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027C3-18D2-532D-8943-D5DE8E4E3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63515-D314-8955-58C5-93B3F25A2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D67CB-28A0-E9B0-DB86-B39FC2E5B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721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D676E-99C5-952B-1B39-13BCA6D1BF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B2FFA-6BBD-6FD1-4346-1F859C8E99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105358-3AF1-C604-A657-370D4C388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4D36F-A52C-724C-D051-47EC6A2D8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B7F79-0574-B219-2B56-F70D8FA72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517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EA25D-3D11-19C5-B4F1-E02C4D954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ED968-C908-DFF9-4912-246229A8F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E919F-9E88-85A3-1C84-8ABA72A0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32015-3613-3A0C-AE30-82BA482FD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50A68-0901-E3E3-4972-6B67FDBE4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2176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E52CB-E578-D562-B89C-D42B43233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06124-C671-5260-30B9-DE958381A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64A5A-041A-8750-503C-AA67C295F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9FC7B-73EF-726C-E64A-41906F7EE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5336B-6D82-D9C6-9F77-70B7DFD9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51071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D3251-9E82-AC63-2400-DC1D89B95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65B86-AC29-5E95-89AE-425CFD5F3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CA553-45BB-F7BF-829C-34F3F72CA2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F1F3B3-007E-FB95-7581-B5BD8B63B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FCDF4D-46EF-6B3D-C9D1-64045863A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E2379-AA9E-99E9-9B55-4E423A063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553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04A35-2977-9541-053E-7EE114EF7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6EF0A-2909-3D75-DBEF-6AE5FFAAA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FBE62-9DB5-E896-0A53-F1D825D966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5B11CB-7278-ABD7-63BE-BA7CC1F9D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5783F6-F98F-603F-706E-617BF284DC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7859AA-E140-55B6-0C11-964AF64C4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19B055-44D9-E3AD-46F3-90E8421B7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3833A0-A4D9-EC69-80B2-5B16DDFC5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257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4239D-E95F-6B82-C003-AB68F843A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5D0E76-A70C-43CC-F130-D740415D6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2BB49C-B306-F756-1913-5624889F6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C99E6B-8F56-FE94-9D19-A3738CA57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86613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68452F-0312-83CD-7AC8-114BC361B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AFF878-8C64-92EC-9332-689AF4398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C2C21-FE37-CE55-86A9-996F7AEEA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677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CA202-194D-8D2E-092E-D0F17C5FC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C4967-BB3E-8C47-2A30-4CE991E4E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69B8EB-2CA2-000D-C007-269DCA6BA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55B32-9C5D-0ED0-11B4-8BD7DC51D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E9170D-F6E1-5BD3-9198-4CA4A5D0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702EBA-E006-1DCB-F3E9-FB40DAD05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6525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225D-7702-7979-CC5D-D4B4F0339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3DE5FD-C14F-A940-F246-2AC5BCB4C5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8C0537-9471-C860-B4E2-7A5A5CE7E6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D0ED92-2631-79D7-7B2E-83CEBAD10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2AFBE-8281-3DCE-077E-167844D68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EF1370-E5D8-B8F3-4B66-701F24F4B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9438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D2A59B-379C-4569-4AF5-119ABCEB7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4FAF4-4D66-93F5-D9AE-BA568525E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C7DBF-C230-46E0-F448-B7E8586881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D8EEE-F40C-4406-AC26-B091EF6398B4}" type="datetimeFigureOut">
              <a:rPr lang="en-ID" smtClean="0"/>
              <a:t>09/11/2022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0C173-B7A9-E472-7794-93F032C6E6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CA44F-96FA-1FE0-D512-3F99E0EB5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C74EA-5D49-460C-B3B6-FC0CCD1E187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692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DE52B-F369-B3DB-8A51-38BED02ADC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PENGENDALIAN RESIKO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A9F9E9-147F-AAAC-578F-E8592CA3E9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9269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FE2A3-EFEF-A0BB-6EE3-880F0E1D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8793A5-A31D-C174-3D44-C9545A559E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235" t="36848" r="42776" b="35950"/>
          <a:stretch/>
        </p:blipFill>
        <p:spPr>
          <a:xfrm>
            <a:off x="1158240" y="2123441"/>
            <a:ext cx="9032240" cy="2489200"/>
          </a:xfrm>
        </p:spPr>
      </p:pic>
    </p:spTree>
    <p:extLst>
      <p:ext uri="{BB962C8B-B14F-4D97-AF65-F5344CB8AC3E}">
        <p14:creationId xmlns:p14="http://schemas.microsoft.com/office/powerpoint/2010/main" val="926172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E5E4B-7CEB-3046-8355-2DAC06847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: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FBFFF-36A6-1FDE-7A5E-147BF1DF1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42600" cy="1151255"/>
          </a:xfrm>
        </p:spPr>
        <p:txBody>
          <a:bodyPr/>
          <a:lstStyle/>
          <a:p>
            <a:r>
              <a:rPr lang="en-US" dirty="0" err="1"/>
              <a:t>Mengganti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serbuk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pasta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12913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AC58C-BE66-8801-2AD0-17E20541D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Rekayasa</a:t>
            </a:r>
            <a:r>
              <a:rPr lang="en-US" dirty="0"/>
              <a:t> Engineering</a:t>
            </a:r>
            <a:endParaRPr lang="en-ID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D1D7430-DE56-393D-114D-05D6EFF30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pPr>
              <a:buFontTx/>
              <a:buChar char="-"/>
            </a:pPr>
            <a:r>
              <a:rPr lang="en-US" dirty="0" err="1"/>
              <a:t>Pemasangan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pelindung</a:t>
            </a:r>
            <a:r>
              <a:rPr lang="en-US" dirty="0"/>
              <a:t> </a:t>
            </a:r>
            <a:r>
              <a:rPr lang="en-US" dirty="0" err="1"/>
              <a:t>mesin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Pemasangan</a:t>
            </a:r>
            <a:r>
              <a:rPr lang="en-US" dirty="0"/>
              <a:t> general dan local ventilation</a:t>
            </a:r>
          </a:p>
          <a:p>
            <a:pPr>
              <a:buFontTx/>
              <a:buChar char="-"/>
            </a:pPr>
            <a:r>
              <a:rPr lang="en-US" dirty="0"/>
              <a:t> </a:t>
            </a:r>
            <a:r>
              <a:rPr lang="en-US" dirty="0" err="1"/>
              <a:t>Pemasangan</a:t>
            </a:r>
            <a:r>
              <a:rPr lang="en-US" dirty="0"/>
              <a:t> sensor </a:t>
            </a:r>
            <a:r>
              <a:rPr lang="en-US" dirty="0" err="1"/>
              <a:t>otomatis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29893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F1838-9852-FD7C-3AF6-D663041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81344-6590-1242-94D6-33418CF1D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Membuat</a:t>
            </a:r>
            <a:r>
              <a:rPr lang="en-US" dirty="0"/>
              <a:t> shift </a:t>
            </a:r>
            <a:r>
              <a:rPr lang="en-US" dirty="0" err="1"/>
              <a:t>kerja</a:t>
            </a:r>
            <a:endParaRPr lang="en-US" dirty="0"/>
          </a:p>
          <a:p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pada </a:t>
            </a:r>
            <a:r>
              <a:rPr lang="en-US" dirty="0" err="1"/>
              <a:t>pekerja</a:t>
            </a:r>
            <a:endParaRPr lang="en-US" dirty="0"/>
          </a:p>
          <a:p>
            <a:r>
              <a:rPr lang="en-US" dirty="0" err="1"/>
              <a:t>Memberikan</a:t>
            </a:r>
            <a:r>
              <a:rPr lang="en-US" dirty="0"/>
              <a:t> safety sign</a:t>
            </a:r>
          </a:p>
          <a:p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instruksi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JSA, work permit di </a:t>
            </a:r>
            <a:r>
              <a:rPr lang="en-US" dirty="0" err="1"/>
              <a:t>setiap</a:t>
            </a:r>
            <a:r>
              <a:rPr lang="en-US" dirty="0"/>
              <a:t> area </a:t>
            </a:r>
            <a:r>
              <a:rPr lang="en-US" dirty="0" err="1"/>
              <a:t>kerja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91447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584CF-236C-A0F7-9AC9-77BFB58B2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APD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318C9-5327-0658-9FC3-E86E7E88A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r>
              <a:rPr lang="en-US" dirty="0"/>
              <a:t>Helm safety</a:t>
            </a:r>
          </a:p>
          <a:p>
            <a:r>
              <a:rPr lang="en-US" dirty="0"/>
              <a:t>Safety shoes</a:t>
            </a:r>
          </a:p>
          <a:p>
            <a:r>
              <a:rPr lang="en-US" dirty="0"/>
              <a:t>Ear plug</a:t>
            </a:r>
          </a:p>
          <a:p>
            <a:r>
              <a:rPr lang="en-US" dirty="0"/>
              <a:t>Safety </a:t>
            </a:r>
            <a:r>
              <a:rPr lang="en-US" dirty="0" err="1"/>
              <a:t>glasess</a:t>
            </a:r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43903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0ED3C-04EE-100E-1A26-AC981AE9A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Resiko</a:t>
            </a:r>
            <a:r>
              <a:rPr lang="en-US" dirty="0"/>
              <a:t> K3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D9324-FC56-1CAB-F213-CC8AF5FB4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B8FAB2-3EC5-A9B7-126F-7043DA6209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84" t="34831" r="15673" b="24960"/>
          <a:stretch/>
        </p:blipFill>
        <p:spPr>
          <a:xfrm>
            <a:off x="1188720" y="2377440"/>
            <a:ext cx="9641840" cy="336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73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DE3EE-61D8-1A1E-9472-BAA6DB975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K3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FF5918-C198-7692-98D0-895CFD0CC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523" t="30427" r="14801" b="17972"/>
          <a:stretch/>
        </p:blipFill>
        <p:spPr>
          <a:xfrm>
            <a:off x="1341120" y="1940560"/>
            <a:ext cx="9347200" cy="3454400"/>
          </a:xfrm>
        </p:spPr>
      </p:pic>
    </p:spTree>
    <p:extLst>
      <p:ext uri="{BB962C8B-B14F-4D97-AF65-F5344CB8AC3E}">
        <p14:creationId xmlns:p14="http://schemas.microsoft.com/office/powerpoint/2010/main" val="3898093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A8A89-8AE3-CA3C-E9BE-235417F1E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80D2C-41FA-B1A0-0DBC-6E3292BB6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mekanisme</a:t>
            </a:r>
            <a:r>
              <a:rPr lang="en-US" dirty="0"/>
              <a:t>/proses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meniadakan</a:t>
            </a:r>
            <a:r>
              <a:rPr lang="en-US" dirty="0"/>
              <a:t> /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paparan</a:t>
            </a:r>
            <a:r>
              <a:rPr lang="en-US" dirty="0"/>
              <a:t> </a:t>
            </a:r>
            <a:r>
              <a:rPr lang="en-US" dirty="0" err="1"/>
              <a:t>bahaya</a:t>
            </a:r>
            <a:r>
              <a:rPr lang="en-US" dirty="0"/>
              <a:t> agar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melindungi</a:t>
            </a:r>
            <a:r>
              <a:rPr lang="en-US" dirty="0"/>
              <a:t> orang, </a:t>
            </a:r>
            <a:r>
              <a:rPr lang="en-US" dirty="0" err="1"/>
              <a:t>harta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bahaya</a:t>
            </a:r>
            <a:r>
              <a:rPr lang="en-US" dirty="0"/>
              <a:t> yang </a:t>
            </a:r>
            <a:r>
              <a:rPr lang="en-US" dirty="0" err="1"/>
              <a:t>teridentifikasi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2904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8E2ED-9A32-52F6-6B09-8D7C7D607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B6303-283F-1115-A391-6CB6B66C8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bahaya</a:t>
            </a:r>
            <a:endParaRPr lang="en-US" dirty="0"/>
          </a:p>
          <a:p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US" dirty="0"/>
          </a:p>
          <a:p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999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F0CF8-FA52-4322-1E7A-52515BE7C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bahaya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797A9B-070A-6CEE-32AF-0378C74047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757" t="32338" r="1824" b="18862"/>
          <a:stretch/>
        </p:blipFill>
        <p:spPr>
          <a:xfrm>
            <a:off x="1717040" y="2225040"/>
            <a:ext cx="7772400" cy="3241040"/>
          </a:xfrm>
        </p:spPr>
      </p:pic>
    </p:spTree>
    <p:extLst>
      <p:ext uri="{BB962C8B-B14F-4D97-AF65-F5344CB8AC3E}">
        <p14:creationId xmlns:p14="http://schemas.microsoft.com/office/powerpoint/2010/main" val="3519869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3A28B-65B4-61D2-B19D-E969ED67C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dirty="0" err="1"/>
              <a:t>Contoh</a:t>
            </a:r>
            <a:r>
              <a:rPr lang="en-US" dirty="0"/>
              <a:t> Menyusun 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ID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F909E4E-A4F7-0C43-FE7E-BA8E1E2C4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6425"/>
            <a:ext cx="10515600" cy="4351338"/>
          </a:xfrm>
        </p:spPr>
        <p:txBody>
          <a:bodyPr/>
          <a:lstStyle/>
          <a:p>
            <a:pPr algn="just"/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galian</a:t>
            </a:r>
            <a:r>
              <a:rPr lang="en-US" dirty="0"/>
              <a:t> </a:t>
            </a:r>
            <a:r>
              <a:rPr lang="en-US" dirty="0" err="1"/>
              <a:t>longsor</a:t>
            </a:r>
            <a:r>
              <a:rPr lang="en-US" dirty="0"/>
              <a:t>, </a:t>
            </a:r>
            <a:r>
              <a:rPr lang="en-US" dirty="0" err="1"/>
              <a:t>tertimbun</a:t>
            </a:r>
            <a:r>
              <a:rPr lang="en-US" dirty="0"/>
              <a:t> dan </a:t>
            </a:r>
            <a:r>
              <a:rPr lang="en-US" dirty="0" err="1"/>
              <a:t>tenggelam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Harus </a:t>
            </a:r>
            <a:r>
              <a:rPr lang="en-US" dirty="0" err="1"/>
              <a:t>didasarkan</a:t>
            </a:r>
            <a:r>
              <a:rPr lang="en-US" dirty="0"/>
              <a:t> pada </a:t>
            </a:r>
            <a:r>
              <a:rPr lang="en-US" dirty="0" err="1"/>
              <a:t>hirarki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rasiko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CB337D-3004-7F27-03D8-E4EC29E434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18370" r="3000" b="9190"/>
          <a:stretch/>
        </p:blipFill>
        <p:spPr>
          <a:xfrm>
            <a:off x="838200" y="2852565"/>
            <a:ext cx="9128760" cy="337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43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CB789-8D9C-91CE-37F4-131AEF3C4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Mengevaluasi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042656-1FE7-5AD2-FDDF-DCA56EE7A6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783" t="44904" r="3112" b="19606"/>
          <a:stretch/>
        </p:blipFill>
        <p:spPr>
          <a:xfrm>
            <a:off x="1005840" y="2123440"/>
            <a:ext cx="9062720" cy="3667760"/>
          </a:xfrm>
        </p:spPr>
      </p:pic>
    </p:spTree>
    <p:extLst>
      <p:ext uri="{BB962C8B-B14F-4D97-AF65-F5344CB8AC3E}">
        <p14:creationId xmlns:p14="http://schemas.microsoft.com/office/powerpoint/2010/main" val="3150982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7FC6C-55B9-C30A-801D-36ED2427F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Hirarki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59B126-7037-9F52-20FE-6BB7E5A6D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917" t="32761" r="15064" b="10967"/>
          <a:stretch/>
        </p:blipFill>
        <p:spPr>
          <a:xfrm>
            <a:off x="1869440" y="1690689"/>
            <a:ext cx="7833360" cy="4273232"/>
          </a:xfrm>
        </p:spPr>
      </p:pic>
    </p:spTree>
    <p:extLst>
      <p:ext uri="{BB962C8B-B14F-4D97-AF65-F5344CB8AC3E}">
        <p14:creationId xmlns:p14="http://schemas.microsoft.com/office/powerpoint/2010/main" val="2706329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C46E3-9795-7CAB-9A77-90FB9C69D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Eliminasi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46E746-AF96-B5E2-7F80-5FCD9C6D71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679" t="36848" r="43039" b="37351"/>
          <a:stretch/>
        </p:blipFill>
        <p:spPr>
          <a:xfrm>
            <a:off x="1717040" y="1690689"/>
            <a:ext cx="8168640" cy="2503760"/>
          </a:xfrm>
        </p:spPr>
      </p:pic>
    </p:spTree>
    <p:extLst>
      <p:ext uri="{BB962C8B-B14F-4D97-AF65-F5344CB8AC3E}">
        <p14:creationId xmlns:p14="http://schemas.microsoft.com/office/powerpoint/2010/main" val="2957194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9FD98-1570-C49B-0F90-6D2D71D4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: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CDEFC-E3B5-6263-340D-809703498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Ditempat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jenset</a:t>
            </a:r>
            <a:r>
              <a:rPr lang="en-US" dirty="0"/>
              <a:t> yang sangat </a:t>
            </a:r>
            <a:r>
              <a:rPr lang="en-US" dirty="0" err="1"/>
              <a:t>berisik</a:t>
            </a:r>
            <a:r>
              <a:rPr lang="en-US" dirty="0"/>
              <a:t>. </a:t>
            </a:r>
            <a:r>
              <a:rPr lang="en-US" dirty="0" err="1"/>
              <a:t>Solusinya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menghilangkan</a:t>
            </a:r>
            <a:r>
              <a:rPr lang="en-US" dirty="0"/>
              <a:t> </a:t>
            </a:r>
            <a:r>
              <a:rPr lang="en-US" dirty="0" err="1"/>
              <a:t>jenset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66737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157</Words>
  <Application>Microsoft Office PowerPoint</Application>
  <PresentationFormat>Widescreen</PresentationFormat>
  <Paragraphs>36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PENGENDALIAN RESIKO</vt:lpstr>
      <vt:lpstr>Pengendalian resiko</vt:lpstr>
      <vt:lpstr>Tahapan dalam manajemen resiko</vt:lpstr>
      <vt:lpstr>Menetapkan Pengendalian risiko bahaya</vt:lpstr>
      <vt:lpstr>Contoh Menyusun rencana pengendalian resiko</vt:lpstr>
      <vt:lpstr>Mengevaluasi pengendalian resiko</vt:lpstr>
      <vt:lpstr>Hirarki Pengendalian resiko</vt:lpstr>
      <vt:lpstr>Eliminasi</vt:lpstr>
      <vt:lpstr>Contoh :</vt:lpstr>
      <vt:lpstr>PowerPoint Presentation</vt:lpstr>
      <vt:lpstr>Contoh:</vt:lpstr>
      <vt:lpstr>Rekayasa Engineering</vt:lpstr>
      <vt:lpstr>Pengendalian administrasi</vt:lpstr>
      <vt:lpstr>APD</vt:lpstr>
      <vt:lpstr>Resiko K3</vt:lpstr>
      <vt:lpstr>Penilaian resiko K3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PENGENDALIAN RESIKO</dc:title>
  <dc:creator>Sushanty Saleh</dc:creator>
  <cp:lastModifiedBy>Sushanty Saleh</cp:lastModifiedBy>
  <cp:revision>64</cp:revision>
  <dcterms:created xsi:type="dcterms:W3CDTF">2022-11-09T01:31:31Z</dcterms:created>
  <dcterms:modified xsi:type="dcterms:W3CDTF">2022-11-09T07:59:20Z</dcterms:modified>
</cp:coreProperties>
</file>