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6D92-82E3-46C1-89F9-9A8BB9D5E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2698C-7098-42D9-AB0C-F2F8CB5F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62541-98BA-43A9-8961-088ED856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CDF89-36E3-4AA7-ADA8-B6961AE4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54721-25E1-4CED-AA9C-4EA40277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1F6-6F28-4F72-8910-9EB87CCD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11C9A-DEF4-4190-8C62-8F526F663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D5D9-E194-4082-9604-95799DCC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AF90-39FC-40EC-8AA6-ED26DF4A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7181A-33C9-443A-AFE9-E67EF9B2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DCADA-744B-4A74-B642-1BB4D080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86FE4-5012-4411-8B95-108F2E05E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B577-6CA5-49C6-9970-30F0332B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B974-2F8B-40BF-A682-604A394B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F84F5-252A-4B1D-811F-2FC273C9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B067-DAA1-4E48-807D-1A4E51B5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86CD-2B95-4B4C-9B63-65F9CAFC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EE98F-2C63-4C57-898B-694C415F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B7896-F694-4298-97A5-79E56359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61DC1-1681-4DA9-AE03-7CFAAEEC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FD58-DA17-464E-907C-9F825080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CD84-C3A0-4B94-BBCA-855F3F67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EAAD-7EB6-413E-962D-10044417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72D8-A692-4437-808A-2009B835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1418-5C08-452B-A0CE-81D53644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43D2-3814-48E7-95F3-4FDC9A96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6E75-A409-487A-903B-D6CB8DB17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4C14C-665F-4C3C-813B-ED47808C4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EF2A7-6E07-43CF-8F76-46A7EE49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0B00-275E-4122-8CD7-10C6A83B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35390-27BC-4AE5-B399-70C21069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98D9-2F7C-4E81-A90F-FF425D7B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E960F-5537-4FF9-BE7B-B472A1FE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470D3-64C6-4CCF-9943-D53D6E118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A0024-238C-4183-AD34-43B58773D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BE897-6754-4FD2-9EF8-4C3FEE44D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7A890-9099-4FCD-8F0B-22C6EAF3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3E78B-56DB-4C5A-B480-5443885E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A17F9-3D72-4C0E-A055-AC9415B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0CAC-8C80-4879-ABA0-1FF10516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CDBA9-3727-4C3B-83E1-C56EA506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D5371-C1AA-4AD4-9835-767B31E6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69F9C-6B21-4115-9265-60109FEC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BAE3E-B83F-4448-B5C4-B3EDCB85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B3452-125F-4480-9D52-D550460C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3A6E-92E4-41CF-8B01-4E12E78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1F96-CA40-49EC-8304-A83FB602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07C26-2640-4548-93EB-18E0304F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334AE-EF46-47BD-BA95-DA5C8D81C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53973-A87A-46C8-8BE1-1592C181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BB2D0-E53D-4FF9-AA62-0C6A6A99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4E70F-858B-4312-90CE-16B8A9D9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7331-F676-46FF-93FC-2F790F3B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20977-794E-4040-BE82-ADD88284E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C6C97-267E-4D81-AB2E-91345D39E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F6B8D-C6BA-4CCF-8686-AB406B37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840A-EE00-45DB-B09C-A236F5CD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0198B-73E3-4F37-9F97-413EF3E3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66B4E-186B-4246-BEC5-7A2EB539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E61B-DCC3-47D5-80DA-F179FE4E7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809-67AC-41FC-A87E-D99B02015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FEF0-3810-4870-B90C-524D3B0A8C3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A9011-AF99-4071-937F-C833C9B54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E0C6-1F9C-4F89-B937-2D738378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770E6-C2EE-439F-8BF1-F5F3B6B51625}"/>
              </a:ext>
            </a:extLst>
          </p:cNvPr>
          <p:cNvSpPr txBox="1"/>
          <p:nvPr/>
        </p:nvSpPr>
        <p:spPr>
          <a:xfrm>
            <a:off x="1766887" y="302270"/>
            <a:ext cx="8658226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Tugas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3 </a:t>
            </a:r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Final </a:t>
            </a:r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Tugas</a:t>
            </a:r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pPr algn="ctr"/>
            <a:endParaRPr lang="en-US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Rancanglah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iklan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komersil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produk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UMKM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ketentuan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Berisi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copywriting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menarik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sesuai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esensi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copywriting.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Diawali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dengan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pembuatan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brief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lengkap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dengan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klasifikasi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target audience.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Sesuai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dengan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anatomi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atau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struktur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Memiliki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ciri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khas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teks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sesuai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penjelasan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yang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telah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dijabarkan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.</a:t>
            </a:r>
          </a:p>
          <a:p>
            <a:pPr marL="342900" indent="-342900">
              <a:buAutoNum type="arabicPeriod" startAt="5"/>
            </a:pP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Visual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bisa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menggunakan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foto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atau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ilustrasi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(Gambar).</a:t>
            </a:r>
          </a:p>
          <a:p>
            <a:pPr marL="342900" indent="-342900">
              <a:buAutoNum type="arabicPeriod" startAt="5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dirancang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untuk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kebutuhan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promosi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Instagram = 1080 x 1080 pixel</a:t>
            </a:r>
          </a:p>
          <a:p>
            <a:pPr marL="342900" indent="-342900">
              <a:buAutoNum type="arabicPeriod" startAt="5"/>
            </a:pP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Proses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pembuatan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meliputi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tahap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:</a:t>
            </a:r>
          </a:p>
          <a:p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-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Analisis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SWOT, brief dan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naskah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(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Konsep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).</a:t>
            </a: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- Proses Desain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jika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konsep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sudah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disetujui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- Review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sampai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sesuai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konteks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mata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kuliah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copywriting.</a:t>
            </a:r>
          </a:p>
          <a:p>
            <a:endParaRPr lang="en-US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AutoNum type="arabicPeriod" startAt="8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dikumpulkan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pada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pertemuan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ke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15 dan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merupakan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wajib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yang </a:t>
            </a: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menentukan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nilai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perkuliahan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.</a:t>
            </a:r>
            <a:endParaRPr lang="en-US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9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8ACA1B-9CD9-472F-82CB-247B5218E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04" y="659604"/>
            <a:ext cx="5538791" cy="55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B0A1D-5A21-48C2-874A-66E06033A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08" y="685797"/>
            <a:ext cx="5486405" cy="54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129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Iklan</dc:title>
  <dc:creator>Ade</dc:creator>
  <cp:lastModifiedBy>Rika Febri</cp:lastModifiedBy>
  <cp:revision>11</cp:revision>
  <dcterms:created xsi:type="dcterms:W3CDTF">2023-12-18T12:40:09Z</dcterms:created>
  <dcterms:modified xsi:type="dcterms:W3CDTF">2024-12-16T06:38:13Z</dcterms:modified>
</cp:coreProperties>
</file>