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6D92-82E3-46C1-89F9-9A8BB9D5E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42698C-7098-42D9-AB0C-F2F8CB5F0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62541-98BA-43A9-8961-088ED856F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CDF89-36E3-4AA7-ADA8-B6961AE4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54721-25E1-4CED-AA9C-4EA40277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6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C1F6-6F28-4F72-8910-9EB87CCD6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11C9A-DEF4-4190-8C62-8F526F663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5D5D9-E194-4082-9604-95799DCC3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9AF90-39FC-40EC-8AA6-ED26DF4AE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7181A-33C9-443A-AFE9-E67EF9B2A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64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DCADA-744B-4A74-B642-1BB4D080FF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86FE4-5012-4411-8B95-108F2E05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DB577-6CA5-49C6-9970-30F0332B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9B974-2F8B-40BF-A682-604A394B5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F84F5-252A-4B1D-811F-2FC273C9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8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AB067-DAA1-4E48-807D-1A4E51B55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86CD-2B95-4B4C-9B63-65F9CAFC8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EE98F-2C63-4C57-898B-694C415F2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B7896-F694-4298-97A5-79E563595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61DC1-1681-4DA9-AE03-7CFAAEEC3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533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6FD58-DA17-464E-907C-9F8250802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6CD84-C3A0-4B94-BBCA-855F3F67D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EAAD-7EB6-413E-962D-100444173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572D8-A692-4437-808A-2009B835D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11418-5C08-452B-A0CE-81D53644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83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A43D2-3814-48E7-95F3-4FDC9A96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56E75-A409-487A-903B-D6CB8DB17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4C14C-665F-4C3C-813B-ED47808C4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EF2A7-6E07-43CF-8F76-46A7EE49E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3A0B00-275E-4122-8CD7-10C6A83B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35390-27BC-4AE5-B399-70C21069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51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798D9-2F7C-4E81-A90F-FF425D7BC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E960F-5537-4FF9-BE7B-B472A1FED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470D3-64C6-4CCF-9943-D53D6E118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5A0024-238C-4183-AD34-43B58773DA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BE897-6754-4FD2-9EF8-4C3FEE44DB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87A890-9099-4FCD-8F0B-22C6EAF39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83E78B-56DB-4C5A-B480-5443885E9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FA17F9-3D72-4C0E-A055-AC9415B4E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5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F0CAC-8C80-4879-ABA0-1FF10516A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6CDBA9-3727-4C3B-83E1-C56EA5066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2D5371-C1AA-4AD4-9835-767B31E6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969F9C-6B21-4115-9265-60109FECE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9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1BAE3E-B83F-4448-B5C4-B3EDCB857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CB3452-125F-4480-9D52-D550460CD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73A6E-92E4-41CF-8B01-4E12E7856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5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D1F96-CA40-49EC-8304-A83FB6021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07C26-2640-4548-93EB-18E0304F8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334AE-EF46-47BD-BA95-DA5C8D81C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53973-A87A-46C8-8BE1-1592C1817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0BB2D0-E53D-4FF9-AA62-0C6A6A99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04E70F-858B-4312-90CE-16B8A9D95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17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7331-F676-46FF-93FC-2F790F3B8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220977-794E-4040-BE82-ADD88284E1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C6C97-267E-4D81-AB2E-91345D39E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F6B8D-C6BA-4CCF-8686-AB406B377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8840A-EE00-45DB-B09C-A236F5CD7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40198B-73E3-4F37-9F97-413EF3E3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3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A66B4E-186B-4246-BEC5-7A2EB5390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BE61B-DCC3-47D5-80DA-F179FE4E7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809-67AC-41FC-A87E-D99B02015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5FEF0-3810-4870-B90C-524D3B0A8C38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A9011-AF99-4071-937F-C833C9B54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6E0C6-1F9C-4F89-B937-2D738378B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297C-049B-4F94-BC41-CC03C71D2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6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3770E6-C2EE-439F-8BF1-F5F3B6B51625}"/>
              </a:ext>
            </a:extLst>
          </p:cNvPr>
          <p:cNvSpPr txBox="1"/>
          <p:nvPr/>
        </p:nvSpPr>
        <p:spPr>
          <a:xfrm>
            <a:off x="1766887" y="302270"/>
            <a:ext cx="8658226" cy="627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Tugas</a:t>
            </a:r>
            <a:r>
              <a:rPr lang="en-US" sz="24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3 </a:t>
            </a:r>
            <a:r>
              <a:rPr lang="en-US" sz="24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atau</a:t>
            </a:r>
            <a:r>
              <a:rPr lang="en-US" sz="24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Final </a:t>
            </a:r>
            <a:r>
              <a:rPr lang="en-US" sz="24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Tugas</a:t>
            </a:r>
            <a:endParaRPr lang="en-US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pPr algn="ctr"/>
            <a:endParaRPr lang="en-US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pPr algn="ctr"/>
            <a:endParaRPr lang="en-US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Rancanglah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iklan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komersil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produk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UMKM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ketentuan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berikut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:</a:t>
            </a:r>
          </a:p>
          <a:p>
            <a:endParaRPr lang="en-US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Berisi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copywriting yang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menarik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sesuai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esensi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dari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copywriting.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Diawali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dengan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pembuatan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brief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iklan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lengkap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dengan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klasifikasi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target audience.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Sesuai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dengan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anatomi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atau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struktur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iklan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Memiliki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ciri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khas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teks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iklan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,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sesuai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penjelasan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yang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telah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dijabarkan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.</a:t>
            </a:r>
          </a:p>
          <a:p>
            <a:pPr marL="342900" indent="-342900">
              <a:buAutoNum type="arabicPeriod" startAt="5"/>
            </a:pP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Visual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bisa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menggunakan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foto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atau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ilustrasi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(Gambar).</a:t>
            </a:r>
          </a:p>
          <a:p>
            <a:pPr marL="342900" indent="-342900">
              <a:buAutoNum type="arabicPeriod" startAt="5"/>
            </a:pP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Iklan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dirancang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untuk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kebutuhan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promosi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Instagram = 1080 x 1080 pixel</a:t>
            </a:r>
          </a:p>
          <a:p>
            <a:pPr marL="342900" indent="-342900">
              <a:buAutoNum type="arabicPeriod" startAt="5"/>
            </a:pP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Proses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pembuatan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tugas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meliputi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tahap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:</a:t>
            </a:r>
          </a:p>
          <a:p>
            <a:endParaRPr lang="en-US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     -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Analisis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SWOT, brief dan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naskah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iklan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(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Konsep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Iklan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).</a:t>
            </a:r>
          </a:p>
          <a:p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     - Proses Desain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jika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konsep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sudah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disetujui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</a:p>
          <a:p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     - Review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tugas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sampai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sesuai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konteks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mata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kuliah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copywriting.</a:t>
            </a:r>
          </a:p>
          <a:p>
            <a:endParaRPr lang="en-US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pPr marL="342900" indent="-342900">
              <a:buAutoNum type="arabicPeriod" startAt="8"/>
            </a:pP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Tugas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dikumpulkan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pada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pertemuan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ke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15 dan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merupakan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tugas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wajib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yang </a:t>
            </a:r>
          </a:p>
          <a:p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    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menentukan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nilai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2A2A2A"/>
                </a:solidFill>
                <a:latin typeface="Roboto" panose="02000000000000000000" pitchFamily="2" charset="0"/>
              </a:rPr>
              <a:t>perkuliahan</a:t>
            </a:r>
            <a:r>
              <a:rPr lang="en-US" dirty="0">
                <a:solidFill>
                  <a:srgbClr val="2A2A2A"/>
                </a:solidFill>
                <a:latin typeface="Roboto" panose="02000000000000000000" pitchFamily="2" charset="0"/>
              </a:rPr>
              <a:t>.</a:t>
            </a:r>
            <a:endParaRPr lang="en-US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pPr algn="ctr"/>
            <a:endParaRPr lang="en-US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99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8ACA1B-9CD9-472F-82CB-247B5218E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604" y="659604"/>
            <a:ext cx="5538791" cy="553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40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1B0A1D-5A21-48C2-874A-66E06033A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08" y="685797"/>
            <a:ext cx="5486405" cy="548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99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129</Words>
  <Application>Microsoft Office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 Iklan</dc:title>
  <dc:creator>Ade</dc:creator>
  <cp:lastModifiedBy>Rika Febri</cp:lastModifiedBy>
  <cp:revision>11</cp:revision>
  <dcterms:created xsi:type="dcterms:W3CDTF">2023-12-18T12:40:09Z</dcterms:created>
  <dcterms:modified xsi:type="dcterms:W3CDTF">2024-12-16T06:38:13Z</dcterms:modified>
</cp:coreProperties>
</file>