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92" r:id="rId11"/>
    <p:sldMasterId id="2147483804" r:id="rId12"/>
  </p:sldMasterIdLst>
  <p:sldIdLst>
    <p:sldId id="256" r:id="rId13"/>
    <p:sldId id="257" r:id="rId14"/>
    <p:sldId id="258" r:id="rId15"/>
    <p:sldId id="259" r:id="rId16"/>
    <p:sldId id="267" r:id="rId17"/>
    <p:sldId id="260" r:id="rId18"/>
    <p:sldId id="261" r:id="rId19"/>
    <p:sldId id="262" r:id="rId20"/>
    <p:sldId id="263" r:id="rId21"/>
    <p:sldId id="264" r:id="rId22"/>
    <p:sldId id="266" r:id="rId23"/>
    <p:sldId id="26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0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&amp; </a:t>
            </a:r>
            <a:r>
              <a:rPr lang="en-US" dirty="0" err="1" smtClean="0"/>
              <a:t>Pengaturannya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19600"/>
            <a:ext cx="6553200" cy="175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4 MSDM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Indra</a:t>
            </a:r>
            <a:r>
              <a:rPr lang="en-US" dirty="0" smtClean="0"/>
              <a:t> Budi </a:t>
            </a:r>
            <a:r>
              <a:rPr lang="en-US" dirty="0" err="1" smtClean="0"/>
              <a:t>Sumantoro</a:t>
            </a:r>
            <a:r>
              <a:rPr lang="en-US" dirty="0" smtClean="0"/>
              <a:t>, </a:t>
            </a:r>
            <a:r>
              <a:rPr lang="en-US" dirty="0" err="1" smtClean="0"/>
              <a:t>S.Pd</a:t>
            </a:r>
            <a:r>
              <a:rPr lang="en-US" dirty="0" smtClean="0"/>
              <a:t>., M.M.</a:t>
            </a:r>
          </a:p>
          <a:p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Program MM</a:t>
            </a:r>
          </a:p>
          <a:p>
            <a:r>
              <a:rPr lang="en-US" dirty="0" smtClean="0"/>
              <a:t>IBI </a:t>
            </a:r>
            <a:r>
              <a:rPr lang="en-US" dirty="0" err="1" smtClean="0"/>
              <a:t>Darmajaya</a:t>
            </a:r>
            <a:r>
              <a:rPr lang="en-US" dirty="0" smtClean="0"/>
              <a:t> – Bandar Lampung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Sanksinya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 err="1" smtClean="0"/>
              <a:t>Kesalahan</a:t>
            </a:r>
            <a:r>
              <a:rPr lang="en-US" dirty="0" smtClean="0"/>
              <a:t>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smtClean="0"/>
              <a:t>KKN: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smtClean="0"/>
              <a:t>Fraud: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err="1" smtClean="0"/>
              <a:t>Adat-Istiadat</a:t>
            </a:r>
            <a:r>
              <a:rPr lang="en-US" dirty="0" smtClean="0"/>
              <a:t>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Perusahaan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Perusahaan: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err="1" smtClean="0"/>
              <a:t>Wanprestasi</a:t>
            </a:r>
            <a:r>
              <a:rPr lang="en-US" dirty="0" smtClean="0"/>
              <a:t>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83880" cy="4187952"/>
          </a:xfrm>
        </p:spPr>
        <p:txBody>
          <a:bodyPr anchor="ctr"/>
          <a:lstStyle/>
          <a:p>
            <a:pPr algn="just"/>
            <a:r>
              <a:rPr lang="en-US" dirty="0" smtClean="0"/>
              <a:t>KKN: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algn="just"/>
            <a:r>
              <a:rPr lang="en-US" dirty="0" smtClean="0"/>
              <a:t>Fraud: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algn="just"/>
            <a:r>
              <a:rPr lang="en-US" dirty="0" err="1" smtClean="0"/>
              <a:t>Kesalahan</a:t>
            </a:r>
            <a:r>
              <a:rPr lang="en-US" dirty="0" smtClean="0"/>
              <a:t>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algn="just"/>
            <a:r>
              <a:rPr lang="en-US" dirty="0" err="1" smtClean="0"/>
              <a:t>Adat-Istiadat</a:t>
            </a:r>
            <a:r>
              <a:rPr lang="en-US" dirty="0" smtClean="0"/>
              <a:t>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algn="just"/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algn="just"/>
            <a:r>
              <a:rPr lang="en-US" dirty="0" err="1" smtClean="0"/>
              <a:t>Penghianatan</a:t>
            </a:r>
            <a:r>
              <a:rPr lang="en-US" dirty="0" smtClean="0"/>
              <a:t> Negara: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&amp; </a:t>
            </a:r>
            <a:r>
              <a:rPr lang="en-US" dirty="0" err="1" smtClean="0"/>
              <a:t>Administratif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Selesai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dirty="0" smtClean="0"/>
              <a:t>TERIMA 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 anchor="ctr"/>
          <a:lstStyle/>
          <a:p>
            <a:pPr algn="just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nl-NL" dirty="0" smtClean="0"/>
              <a:t>Agar tidak mengganggu tujuan organisasi.</a:t>
            </a:r>
          </a:p>
          <a:p>
            <a:pPr algn="just"/>
            <a:r>
              <a:rPr lang="nl-NL" dirty="0" smtClean="0"/>
              <a:t>Agar tidak mengganggu citra organisasi.</a:t>
            </a:r>
          </a:p>
          <a:p>
            <a:pPr algn="just"/>
            <a:r>
              <a:rPr lang="nl-NL" dirty="0" smtClean="0"/>
              <a:t>Agar tidak mengganggu lingkungan kerja.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algn="just"/>
            <a:r>
              <a:rPr lang="en-US" dirty="0" err="1" smtClean="0"/>
              <a:t>Otonomi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Kejujuran</a:t>
            </a:r>
            <a:r>
              <a:rPr lang="en-US" dirty="0" smtClean="0"/>
              <a:t>; </a:t>
            </a:r>
          </a:p>
          <a:p>
            <a:pPr algn="just"/>
            <a:r>
              <a:rPr lang="en-US" dirty="0" err="1" smtClean="0"/>
              <a:t>Keadilan</a:t>
            </a:r>
            <a:r>
              <a:rPr lang="en-US" dirty="0" smtClean="0"/>
              <a:t>; </a:t>
            </a:r>
          </a:p>
          <a:p>
            <a:pPr algn="just"/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endParaRPr lang="en-US" dirty="0" smtClean="0"/>
          </a:p>
          <a:p>
            <a:pPr algn="just"/>
            <a:r>
              <a:rPr lang="en-US" dirty="0" err="1" smtClean="0"/>
              <a:t>Integritas</a:t>
            </a:r>
            <a:r>
              <a:rPr lang="en-US" dirty="0" smtClean="0"/>
              <a:t> Moral.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 </a:t>
            </a:r>
            <a:r>
              <a:rPr lang="en-US" dirty="0" err="1" smtClean="0"/>
              <a:t>Umum</a:t>
            </a:r>
            <a:r>
              <a:rPr lang="en-US" dirty="0" smtClean="0"/>
              <a:t> &amp; Norma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 smtClean="0"/>
              <a:t>Norma </a:t>
            </a:r>
            <a:r>
              <a:rPr lang="en-US" dirty="0" err="1" smtClean="0"/>
              <a:t>Umum</a:t>
            </a:r>
            <a:r>
              <a:rPr lang="en-US" dirty="0" smtClean="0"/>
              <a:t>: Tata </a:t>
            </a:r>
            <a:r>
              <a:rPr lang="en-US" dirty="0" err="1" smtClean="0"/>
              <a:t>Kelola</a:t>
            </a:r>
            <a:r>
              <a:rPr lang="en-US" dirty="0" smtClean="0"/>
              <a:t>, Anti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KKN,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sejenisnya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Norma </a:t>
            </a:r>
            <a:r>
              <a:rPr lang="en-US" dirty="0" err="1" smtClean="0"/>
              <a:t>Khusus</a:t>
            </a:r>
            <a:r>
              <a:rPr lang="en-US" dirty="0" smtClean="0"/>
              <a:t>: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Adat-Istiadat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Sopan</a:t>
            </a:r>
            <a:r>
              <a:rPr lang="en-US" dirty="0" smtClean="0"/>
              <a:t> </a:t>
            </a:r>
            <a:r>
              <a:rPr lang="en-US" dirty="0" err="1" smtClean="0"/>
              <a:t>Santun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Wilayah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sejenisnya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Perusahaan</a:t>
            </a:r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Perusahaan Lain </a:t>
            </a:r>
            <a:r>
              <a:rPr lang="en-US" dirty="0" err="1" smtClean="0"/>
              <a:t>selaku</a:t>
            </a:r>
            <a:r>
              <a:rPr lang="en-US" dirty="0" smtClean="0"/>
              <a:t> Supplier </a:t>
            </a:r>
            <a:r>
              <a:rPr lang="en-US" dirty="0" err="1" smtClean="0"/>
              <a:t>atau</a:t>
            </a:r>
            <a:r>
              <a:rPr lang="en-US" dirty="0" smtClean="0"/>
              <a:t> Partner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Lain</a:t>
            </a:r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Rekanan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 smtClean="0"/>
              <a:t>UU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endParaRPr lang="en-US" dirty="0" smtClean="0"/>
          </a:p>
          <a:p>
            <a:r>
              <a:rPr lang="en-US" dirty="0" smtClean="0"/>
              <a:t>UU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endParaRPr lang="en-US" dirty="0" smtClean="0"/>
          </a:p>
          <a:p>
            <a:r>
              <a:rPr lang="en-US" dirty="0" err="1" smtClean="0"/>
              <a:t>Peraturan</a:t>
            </a:r>
            <a:r>
              <a:rPr lang="en-US" dirty="0" smtClean="0"/>
              <a:t> internal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Sanksinya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UU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pemberantasan</a:t>
            </a:r>
            <a:r>
              <a:rPr lang="en-US" dirty="0" smtClean="0"/>
              <a:t> KKN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endParaRPr lang="en-US" dirty="0" smtClean="0"/>
          </a:p>
          <a:p>
            <a:r>
              <a:rPr lang="en-US" dirty="0" smtClean="0"/>
              <a:t>UU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endParaRPr lang="en-US" dirty="0" smtClean="0"/>
          </a:p>
          <a:p>
            <a:r>
              <a:rPr lang="en-US" dirty="0" err="1" smtClean="0"/>
              <a:t>Peraturan</a:t>
            </a:r>
            <a:r>
              <a:rPr lang="en-US" dirty="0" smtClean="0"/>
              <a:t> internal </a:t>
            </a:r>
            <a:r>
              <a:rPr lang="en-US" dirty="0" err="1" smtClean="0"/>
              <a:t>instansi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theme/_rels/them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theme/theme1.xml><?xml version="1.0" encoding="utf-8"?>
<a:theme xmlns:a="http://schemas.openxmlformats.org/drawingml/2006/main" name="Opul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Trek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Pap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359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Opulent</vt:lpstr>
      <vt:lpstr>Flow</vt:lpstr>
      <vt:lpstr>Solstice</vt:lpstr>
      <vt:lpstr>Civic</vt:lpstr>
      <vt:lpstr>Oriel</vt:lpstr>
      <vt:lpstr>Paper</vt:lpstr>
      <vt:lpstr>Apex</vt:lpstr>
      <vt:lpstr>Concourse</vt:lpstr>
      <vt:lpstr>Urban</vt:lpstr>
      <vt:lpstr>Median</vt:lpstr>
      <vt:lpstr>Aspect</vt:lpstr>
      <vt:lpstr>Trek</vt:lpstr>
      <vt:lpstr>Etika Bekerja &amp; Pengaturannya </vt:lpstr>
      <vt:lpstr>Apa yang dimaksud dengan Etika Bekerja?</vt:lpstr>
      <vt:lpstr>Mengapa Etika Bekerja dibutuhkan?</vt:lpstr>
      <vt:lpstr>Prinsip-Prinsip dalam Etika Bekerja</vt:lpstr>
      <vt:lpstr>Norma Umum &amp; Norma Khusus sebagai Dasar dalam Etika Bekerja</vt:lpstr>
      <vt:lpstr>Jangkauan Etika Bekerja di Sektor Swasta</vt:lpstr>
      <vt:lpstr>Jangkauan Etika Bekerja di Sektor Publik</vt:lpstr>
      <vt:lpstr>Pengaturan Etika Bekerja di Sektor Swasta</vt:lpstr>
      <vt:lpstr>Pengaturan Etika Bekerja di Sektor Publik beserta Sanksinya</vt:lpstr>
      <vt:lpstr>Jenis Pelanggaran Etika Bekerja di Sektor Swasta beserta Sanksinya</vt:lpstr>
      <vt:lpstr>Jenis Pelanggaran Etika Bekerja di Sektor Publik</vt:lpstr>
      <vt:lpstr>Selesai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Jadwal Kuliah Manajemen SDM Strategis</dc:title>
  <dc:creator>Acer</dc:creator>
  <cp:lastModifiedBy>DJSN</cp:lastModifiedBy>
  <cp:revision>205</cp:revision>
  <dcterms:created xsi:type="dcterms:W3CDTF">2006-08-16T00:00:00Z</dcterms:created>
  <dcterms:modified xsi:type="dcterms:W3CDTF">2020-04-21T02:38:16Z</dcterms:modified>
</cp:coreProperties>
</file>