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84" r:id="rId4"/>
    <p:sldId id="283" r:id="rId5"/>
    <p:sldId id="282" r:id="rId6"/>
    <p:sldId id="281" r:id="rId7"/>
    <p:sldId id="280" r:id="rId8"/>
    <p:sldId id="273" r:id="rId9"/>
    <p:sldId id="274" r:id="rId10"/>
    <p:sldId id="275" r:id="rId11"/>
    <p:sldId id="276" r:id="rId12"/>
    <p:sldId id="277" r:id="rId13"/>
    <p:sldId id="278" r:id="rId14"/>
    <p:sldId id="285" r:id="rId15"/>
    <p:sldId id="279" r:id="rId16"/>
    <p:sldId id="259" r:id="rId1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6ABF95-7A37-4A5A-913D-065B9FB2BF90}" type="datetimeFigureOut">
              <a:rPr lang="id-ID" smtClean="0"/>
              <a:pPr/>
              <a:t>04/06/2024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04/06/2024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04/06/2024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04/06/2024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04/06/2024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04/06/2024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04/06/2024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04/06/2024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04/06/2024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04/06/2024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6ABF95-7A37-4A5A-913D-065B9FB2BF90}" type="datetimeFigureOut">
              <a:rPr lang="id-ID" smtClean="0"/>
              <a:pPr/>
              <a:t>04/06/2024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36ABF95-7A37-4A5A-913D-065B9FB2BF90}" type="datetimeFigureOut">
              <a:rPr lang="id-ID" smtClean="0"/>
              <a:pPr/>
              <a:t>04/06/2024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PERTEMUAN 25 DAN 26</a:t>
            </a:r>
            <a:br>
              <a:rPr lang="en-US" dirty="0" smtClean="0"/>
            </a:br>
            <a:r>
              <a:rPr lang="en-US" dirty="0"/>
              <a:t> 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DATABASE SQL SERVER DAN KONEKSI KE VB.NET 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SQL SERVER</a:t>
            </a:r>
            <a:endParaRPr lang="id-ID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142984"/>
            <a:ext cx="5643602" cy="5190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SQL SERVER</a:t>
            </a:r>
            <a:endParaRPr lang="id-ID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b="3612"/>
          <a:stretch>
            <a:fillRect/>
          </a:stretch>
        </p:blipFill>
        <p:spPr bwMode="auto">
          <a:xfrm>
            <a:off x="1000100" y="1474128"/>
            <a:ext cx="6223524" cy="3812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KONEKSI DB KE VB.NET</a:t>
            </a:r>
            <a:endParaRPr lang="id-ID" dirty="0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294099"/>
            <a:ext cx="8752685" cy="4920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KONEKSI DB KE VB.NET</a:t>
            </a:r>
            <a:endParaRPr lang="id-ID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643050"/>
            <a:ext cx="8229600" cy="3271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KONEKSI DB KE VB.NET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SqlConnection</a:t>
            </a:r>
            <a:r>
              <a:rPr lang="en-US" dirty="0" smtClean="0"/>
              <a:t>: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koneksi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database SQL Server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SqlCommand</a:t>
            </a:r>
            <a:r>
              <a:rPr lang="en-US" dirty="0" smtClean="0"/>
              <a:t>: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 SQL </a:t>
            </a:r>
            <a:r>
              <a:rPr lang="en-US" dirty="0" err="1" smtClean="0"/>
              <a:t>seperti</a:t>
            </a:r>
            <a:r>
              <a:rPr lang="en-US" dirty="0" smtClean="0"/>
              <a:t> SELECT, INSERT, UPDATE, </a:t>
            </a:r>
            <a:r>
              <a:rPr lang="en-US" dirty="0" err="1" smtClean="0"/>
              <a:t>atau</a:t>
            </a:r>
            <a:r>
              <a:rPr lang="en-US" dirty="0" smtClean="0"/>
              <a:t> DELETE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SqlDataReader</a:t>
            </a:r>
            <a:r>
              <a:rPr lang="en-US" dirty="0" smtClean="0"/>
              <a:t>: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membaca</a:t>
            </a:r>
            <a:r>
              <a:rPr lang="en-US" dirty="0" smtClean="0"/>
              <a:t> data yang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dirty="0" smtClean="0"/>
              <a:t>SELECT.</a:t>
            </a:r>
          </a:p>
          <a:p>
            <a:r>
              <a:rPr lang="en-US" b="1" dirty="0" err="1" smtClean="0"/>
              <a:t>SqlDataAdapter</a:t>
            </a:r>
            <a:r>
              <a:rPr lang="en-US" dirty="0" smtClean="0"/>
              <a:t>: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mengisi</a:t>
            </a:r>
            <a:r>
              <a:rPr lang="en-US" dirty="0" smtClean="0"/>
              <a:t> </a:t>
            </a:r>
            <a:r>
              <a:rPr lang="en-US" dirty="0" err="1" smtClean="0"/>
              <a:t>DataSet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DataTable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data </a:t>
            </a:r>
            <a:r>
              <a:rPr lang="en-US" dirty="0" err="1" smtClean="0"/>
              <a:t>dari</a:t>
            </a:r>
            <a:r>
              <a:rPr lang="en-US" dirty="0" smtClean="0"/>
              <a:t> database.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KONEKSI DB KE VB.NET</a:t>
            </a:r>
            <a:endParaRPr lang="id-ID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Tambahkan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public class form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event button : KONEKSI </a:t>
            </a:r>
            <a:r>
              <a:rPr lang="en-US" dirty="0" err="1" smtClean="0"/>
              <a:t>tambahkan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071677"/>
            <a:ext cx="3500462" cy="116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/>
          <a:srcRect l="3138" b="28182"/>
          <a:stretch>
            <a:fillRect/>
          </a:stretch>
        </p:blipFill>
        <p:spPr bwMode="auto">
          <a:xfrm>
            <a:off x="857223" y="4286256"/>
            <a:ext cx="7858181" cy="763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KERJAKAN SEPERTI DIBAWAH</a:t>
            </a:r>
            <a:endParaRPr lang="id-ID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42910" y="1214423"/>
            <a:ext cx="7858180" cy="785818"/>
          </a:xfrm>
          <a:prstGeom prst="rect">
            <a:avLst/>
          </a:prstGeom>
        </p:spPr>
        <p:txBody>
          <a:bodyPr vert="horz" rtlCol="0" anchor="ctr">
            <a:normAutofit fontScale="475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SIMPAN DATA PADA DRIVE</a:t>
            </a:r>
            <a:r>
              <a:rPr kumimoji="0" lang="en-US" sz="4100" b="1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D ATAU SIMPAN KE DALAM FLASDISK UNTUK DIGUNAKAN KEMBALI MINGGU DEPAN</a:t>
            </a:r>
            <a:endParaRPr kumimoji="0" lang="id-ID" sz="41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488" y="1928802"/>
            <a:ext cx="3614569" cy="4445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SERVER 2008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Database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data yang </a:t>
            </a:r>
            <a:r>
              <a:rPr lang="en-US" dirty="0" err="1" smtClean="0"/>
              <a:t>terorganisir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diakses</a:t>
            </a:r>
            <a:r>
              <a:rPr lang="en-US" dirty="0" smtClean="0"/>
              <a:t>, </a:t>
            </a:r>
            <a:r>
              <a:rPr lang="en-US" dirty="0" err="1" smtClean="0"/>
              <a:t>dikelola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diperbarui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smtClean="0"/>
              <a:t>Data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database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,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kolom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smtClean="0"/>
              <a:t>Database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menyimpan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teks</a:t>
            </a:r>
            <a:r>
              <a:rPr lang="en-US" dirty="0" smtClean="0"/>
              <a:t>, </a:t>
            </a:r>
            <a:r>
              <a:rPr lang="en-US" dirty="0" err="1" smtClean="0"/>
              <a:t>angka</a:t>
            </a:r>
            <a:r>
              <a:rPr lang="en-US" dirty="0" smtClean="0"/>
              <a:t>, </a:t>
            </a:r>
            <a:r>
              <a:rPr lang="en-US" dirty="0" err="1" smtClean="0"/>
              <a:t>gambar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file multimedia.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SERVER 2008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Database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dikelola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basis data (Database Management System </a:t>
            </a:r>
            <a:r>
              <a:rPr lang="en-US" dirty="0" err="1" smtClean="0"/>
              <a:t>atau</a:t>
            </a:r>
            <a:r>
              <a:rPr lang="en-US" dirty="0" smtClean="0"/>
              <a:t> DBMS), yang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antarmuka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mengakses</a:t>
            </a:r>
            <a:r>
              <a:rPr lang="en-US" dirty="0" smtClean="0"/>
              <a:t>, </a:t>
            </a:r>
            <a:r>
              <a:rPr lang="en-US" dirty="0" err="1" smtClean="0"/>
              <a:t>mengelola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memanipulasi</a:t>
            </a:r>
            <a:r>
              <a:rPr lang="en-US" dirty="0" smtClean="0"/>
              <a:t> data. </a:t>
            </a:r>
            <a:r>
              <a:rPr lang="en-US" dirty="0" err="1" smtClean="0"/>
              <a:t>Contoh</a:t>
            </a:r>
            <a:r>
              <a:rPr lang="en-US" dirty="0" smtClean="0"/>
              <a:t> DBMS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, SQL Server, </a:t>
            </a:r>
            <a:r>
              <a:rPr lang="en-US" dirty="0" err="1" smtClean="0"/>
              <a:t>PostgreSQL</a:t>
            </a:r>
            <a:r>
              <a:rPr lang="en-US" dirty="0" smtClean="0"/>
              <a:t>, </a:t>
            </a:r>
            <a:r>
              <a:rPr lang="en-US" dirty="0" err="1" smtClean="0"/>
              <a:t>MongoDB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Oracle Database.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SERVER 2008</a:t>
            </a:r>
            <a:endParaRPr lang="id-ID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357298"/>
            <a:ext cx="6327834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SERVER 2008</a:t>
            </a:r>
            <a:endParaRPr lang="id-ID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357298"/>
            <a:ext cx="6929485" cy="4911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SQL SERVER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Buka</a:t>
            </a:r>
            <a:r>
              <a:rPr lang="en-US" b="1" dirty="0" smtClean="0"/>
              <a:t> SQL Server Management Studio (SSMS)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Jalankan</a:t>
            </a:r>
            <a:r>
              <a:rPr lang="en-US" dirty="0" smtClean="0"/>
              <a:t> SSMS </a:t>
            </a:r>
            <a:r>
              <a:rPr lang="en-US" dirty="0" err="1" smtClean="0"/>
              <a:t>dari</a:t>
            </a:r>
            <a:r>
              <a:rPr lang="en-US" dirty="0" smtClean="0"/>
              <a:t> Start Menu.</a:t>
            </a:r>
          </a:p>
          <a:p>
            <a:r>
              <a:rPr lang="en-US" b="1" dirty="0" err="1" smtClean="0"/>
              <a:t>Koneksikan</a:t>
            </a:r>
            <a:r>
              <a:rPr lang="en-US" b="1" dirty="0" smtClean="0"/>
              <a:t> </a:t>
            </a:r>
            <a:r>
              <a:rPr lang="en-US" b="1" dirty="0" err="1" smtClean="0"/>
              <a:t>ke</a:t>
            </a:r>
            <a:r>
              <a:rPr lang="en-US" b="1" dirty="0" smtClean="0"/>
              <a:t> Server SQL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Masukkan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server (</a:t>
            </a:r>
            <a:r>
              <a:rPr lang="en-US" dirty="0" err="1" smtClean="0"/>
              <a:t>nama</a:t>
            </a:r>
            <a:r>
              <a:rPr lang="en-US" dirty="0" smtClean="0"/>
              <a:t> server, authentication)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klik</a:t>
            </a:r>
            <a:r>
              <a:rPr lang="en-US" dirty="0" smtClean="0"/>
              <a:t> "Connect“.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SQL SERVER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Buat</a:t>
            </a:r>
            <a:r>
              <a:rPr lang="en-US" b="1" dirty="0" smtClean="0"/>
              <a:t> Database </a:t>
            </a:r>
            <a:r>
              <a:rPr lang="en-US" b="1" dirty="0" err="1" smtClean="0"/>
              <a:t>Baru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Klik</a:t>
            </a:r>
            <a:r>
              <a:rPr lang="en-US" dirty="0" smtClean="0"/>
              <a:t> </a:t>
            </a:r>
            <a:r>
              <a:rPr lang="en-US" dirty="0" err="1" smtClean="0"/>
              <a:t>kanan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folder "Databases" </a:t>
            </a:r>
            <a:r>
              <a:rPr lang="en-US" dirty="0" err="1" smtClean="0"/>
              <a:t>di</a:t>
            </a:r>
            <a:r>
              <a:rPr lang="en-US" dirty="0" smtClean="0"/>
              <a:t> Object Explorer.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Pilih</a:t>
            </a:r>
            <a:r>
              <a:rPr lang="en-US" dirty="0" smtClean="0"/>
              <a:t> "New Database...".</a:t>
            </a:r>
          </a:p>
          <a:p>
            <a:r>
              <a:rPr lang="en-US" b="1" dirty="0" err="1" smtClean="0"/>
              <a:t>Masukkan</a:t>
            </a:r>
            <a:r>
              <a:rPr lang="en-US" b="1" dirty="0" smtClean="0"/>
              <a:t> Detail Database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jendela</a:t>
            </a:r>
            <a:r>
              <a:rPr lang="en-US" dirty="0" smtClean="0"/>
              <a:t> "New Database", </a:t>
            </a:r>
            <a:r>
              <a:rPr lang="en-US" dirty="0" err="1" smtClean="0"/>
              <a:t>masukkan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database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kolom</a:t>
            </a:r>
            <a:r>
              <a:rPr lang="en-US" dirty="0" smtClean="0"/>
              <a:t> "Database name".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file data </a:t>
            </a:r>
            <a:r>
              <a:rPr lang="en-US" dirty="0" err="1" smtClean="0"/>
              <a:t>dan</a:t>
            </a:r>
            <a:r>
              <a:rPr lang="en-US" dirty="0" smtClean="0"/>
              <a:t> log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Klik</a:t>
            </a:r>
            <a:r>
              <a:rPr lang="en-US" dirty="0" smtClean="0"/>
              <a:t> "OK".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SQL SERVER</a:t>
            </a:r>
            <a:endParaRPr lang="id-ID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144849"/>
            <a:ext cx="7358114" cy="54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SQL SERVER</a:t>
            </a:r>
            <a:endParaRPr lang="id-ID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206190"/>
            <a:ext cx="6344596" cy="500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589</TotalTime>
  <Words>258</Words>
  <Application>Microsoft Office PowerPoint</Application>
  <PresentationFormat>On-screen Show (4:3)</PresentationFormat>
  <Paragraphs>44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PERTEMUAN 25 DAN 26  </vt:lpstr>
      <vt:lpstr>SQL SERVER 2008</vt:lpstr>
      <vt:lpstr>SQL SERVER 2008</vt:lpstr>
      <vt:lpstr>SQL SERVER 2008</vt:lpstr>
      <vt:lpstr>SQL SERVER 2008</vt:lpstr>
      <vt:lpstr>DATABASE SQL SERVER</vt:lpstr>
      <vt:lpstr>DATABASE SQL SERVER</vt:lpstr>
      <vt:lpstr>DATABASE SQL SERVER</vt:lpstr>
      <vt:lpstr>DATABASE SQL SERVER</vt:lpstr>
      <vt:lpstr>DATABASE SQL SERVER</vt:lpstr>
      <vt:lpstr>DATABASE SQL SERVER</vt:lpstr>
      <vt:lpstr>KONEKSI DB KE VB.NET</vt:lpstr>
      <vt:lpstr>KONEKSI DB KE VB.NET</vt:lpstr>
      <vt:lpstr>KONEKSI DB KE VB.NET</vt:lpstr>
      <vt:lpstr>KONEKSI DB KE VB.NET</vt:lpstr>
      <vt:lpstr>KERJAKAN SEPERTI DIBAWAH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11</dc:title>
  <dc:creator>User</dc:creator>
  <cp:lastModifiedBy>Komputer KASHAFA</cp:lastModifiedBy>
  <cp:revision>52</cp:revision>
  <dcterms:created xsi:type="dcterms:W3CDTF">2020-04-26T02:17:16Z</dcterms:created>
  <dcterms:modified xsi:type="dcterms:W3CDTF">2024-06-04T04:12:14Z</dcterms:modified>
</cp:coreProperties>
</file>