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2" r:id="rId3"/>
    <p:sldId id="312" r:id="rId4"/>
    <p:sldId id="320" r:id="rId5"/>
    <p:sldId id="314" r:id="rId6"/>
    <p:sldId id="315" r:id="rId7"/>
    <p:sldId id="304" r:id="rId8"/>
    <p:sldId id="308" r:id="rId9"/>
    <p:sldId id="321" r:id="rId10"/>
    <p:sldId id="303" r:id="rId11"/>
  </p:sldIdLst>
  <p:sldSz cx="9144000" cy="6858000" type="screen4x3"/>
  <p:notesSz cx="6761163" cy="99425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Kebijakan industri dan sektoral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2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Pengertian Kebijakan Industri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d-ID" sz="3200" dirty="0"/>
          </a:p>
          <a:p>
            <a:r>
              <a:rPr lang="id-ID" sz="3200" b="1" dirty="0"/>
              <a:t>P</a:t>
            </a:r>
            <a:r>
              <a:rPr lang="id-ID" sz="3200" b="1" dirty="0" smtClean="0"/>
              <a:t>enggunaan </a:t>
            </a:r>
            <a:r>
              <a:rPr lang="id-ID" sz="3200" b="1" dirty="0"/>
              <a:t>kekuasaan dan sumberdaya pemerintah untuk menjalankan suatu kebijakan untuk memenuhi kebutuhan sektor atau industri tertentu</a:t>
            </a:r>
            <a:r>
              <a:rPr lang="id-ID" sz="3200" dirty="0"/>
              <a:t> (dan, jika diperlukan untuk perusahaan tertentu) dengan tujuan untuk meningkatkan produktivitas faktor masukan adalah salah satu bentuk regulasi 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                </a:t>
            </a:r>
            <a:r>
              <a:rPr lang="id-ID" dirty="0" smtClean="0"/>
              <a:t>Regulasi sektor industri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 UU RI no 3 tahun 2014  tentang perindustrian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Peraturan Presiden RI no 74 th 2022 tentang kebijakan industri nasional  2020-2024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Rencana Induk Pengembangan Industri Nasional  2015-2035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Rencana Strategis Kementrian Perindustrian  2020-2024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Dokumen Peta Jalan Mapping Indonesia 4.0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Kebijakan Jangka Panjang</a:t>
            </a:r>
          </a:p>
          <a:p>
            <a:pPr marL="0" indent="0">
              <a:buNone/>
            </a:pPr>
            <a:r>
              <a:rPr lang="id-ID" dirty="0" smtClean="0"/>
              <a:t>    Kebijakan ini dengan batas waktu 5  tahun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dievaluasi kembali </a:t>
            </a:r>
            <a:endParaRPr lang="id-ID" dirty="0"/>
          </a:p>
          <a:p>
            <a:r>
              <a:rPr lang="id-ID" dirty="0" smtClean="0"/>
              <a:t>Kebijakan Jangka Menengah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Kebijakan ini dengan waktu 1 sd 2 tahun </a:t>
            </a:r>
            <a:endParaRPr lang="id-ID" dirty="0"/>
          </a:p>
          <a:p>
            <a:r>
              <a:rPr lang="id-ID" dirty="0" smtClean="0"/>
              <a:t>Kebijakan Jangka Pendek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Kebijakan ini dengan waktu 1 tahun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 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1576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               Analisis Sektoral</a:t>
            </a:r>
          </a:p>
          <a:p>
            <a:pPr marL="0" indent="0">
              <a:buNone/>
            </a:pPr>
            <a:r>
              <a:rPr lang="id-ID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Sektor utama dalam lingkungan bisnis  yang perlu diperhatikan adalah beberapa sektor  sedangkan  pertumbuhan PDB di sisi sektoral disumbang oleh beberapa sektor utama.</a:t>
            </a:r>
          </a:p>
          <a:p>
            <a:pPr marL="0" indent="0">
              <a:buNone/>
            </a:pP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 smtClean="0"/>
              <a:t>Empat </a:t>
            </a:r>
            <a:r>
              <a:rPr lang="id-ID" dirty="0"/>
              <a:t>sektor utama pembentuk PDB  </a:t>
            </a:r>
            <a:r>
              <a:rPr lang="id-ID" dirty="0" smtClean="0"/>
              <a:t>yaitu  </a:t>
            </a:r>
            <a:r>
              <a:rPr lang="id-ID" dirty="0"/>
              <a:t>sektor industri, sektor perdagangan, sektor pertanian, dan sektor </a:t>
            </a:r>
            <a:r>
              <a:rPr lang="id-ID" dirty="0" smtClean="0"/>
              <a:t>pertambangan .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			Kebijakan Sektoral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Kebijakan sektoral</a:t>
            </a:r>
            <a:r>
              <a:rPr lang="id-ID" dirty="0"/>
              <a:t> adalah </a:t>
            </a:r>
            <a:r>
              <a:rPr lang="id-ID" b="1" dirty="0"/>
              <a:t>kebijakan</a:t>
            </a:r>
            <a:r>
              <a:rPr lang="id-ID" dirty="0"/>
              <a:t> ekonomi yang khusus ditujukan pada sektor-sektor </a:t>
            </a:r>
            <a:r>
              <a:rPr lang="id-ID" dirty="0" smtClean="0"/>
              <a:t>tertentu</a:t>
            </a:r>
            <a:r>
              <a:rPr lang="id-ID" dirty="0"/>
              <a:t> </a:t>
            </a:r>
            <a:r>
              <a:rPr lang="id-ID" dirty="0" smtClean="0"/>
              <a:t>, dan setiap departemen mengeluarkan kebijakan sendiri untuk sektornya.</a:t>
            </a:r>
          </a:p>
          <a:p>
            <a:pPr marL="0" indent="0">
              <a:buNone/>
            </a:pPr>
            <a:r>
              <a:rPr lang="id-ID" dirty="0" smtClean="0"/>
              <a:t>Mis. : keuangan, produksi , ketenagakerjaan.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41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Relevansi kebijakan industri era 4.0 dan new normal</a:t>
            </a:r>
          </a:p>
          <a:p>
            <a:pPr marL="0" indent="0">
              <a:buNone/>
            </a:pPr>
            <a:endParaRPr lang="id-ID" dirty="0"/>
          </a:p>
          <a:p>
            <a:pPr marL="514350" indent="-514350">
              <a:buAutoNum type="arabicParenBoth"/>
            </a:pPr>
            <a:r>
              <a:rPr lang="id-ID" dirty="0" smtClean="0"/>
              <a:t>Mendorong kesiapan digitalisasi pada setiap kegiatan industri dan kehidupan baru (new normal)</a:t>
            </a:r>
          </a:p>
          <a:p>
            <a:pPr marL="514350" indent="-514350">
              <a:buAutoNum type="arabicParenBoth"/>
            </a:pPr>
            <a:r>
              <a:rPr lang="id-ID" dirty="0" smtClean="0"/>
              <a:t>Pilar utama dalam digitalisasi meliputi :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- </a:t>
            </a:r>
            <a:r>
              <a:rPr lang="en-US" dirty="0"/>
              <a:t>Internet of Things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IoT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-</a:t>
            </a:r>
            <a:r>
              <a:rPr lang="en-US" dirty="0" smtClean="0"/>
              <a:t> </a:t>
            </a:r>
            <a:r>
              <a:rPr lang="en-US" dirty="0"/>
              <a:t>Big Data.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-</a:t>
            </a:r>
            <a:r>
              <a:rPr lang="en-US" dirty="0" smtClean="0"/>
              <a:t> </a:t>
            </a:r>
            <a:r>
              <a:rPr lang="en-US" dirty="0"/>
              <a:t>Augmented Reality. </a:t>
            </a:r>
          </a:p>
          <a:p>
            <a:pPr marL="0" indent="0">
              <a:buNone/>
            </a:pPr>
            <a:r>
              <a:rPr lang="id-ID" dirty="0" smtClean="0"/>
              <a:t>    -</a:t>
            </a:r>
            <a:r>
              <a:rPr lang="en-US" dirty="0" smtClean="0"/>
              <a:t> </a:t>
            </a:r>
            <a:r>
              <a:rPr lang="en-US" dirty="0"/>
              <a:t>Cyber Security. </a:t>
            </a:r>
          </a:p>
          <a:p>
            <a:pPr marL="0" indent="0">
              <a:buNone/>
            </a:pPr>
            <a:r>
              <a:rPr lang="id-ID" dirty="0" smtClean="0"/>
              <a:t>    -</a:t>
            </a:r>
            <a:r>
              <a:rPr lang="en-US" dirty="0" smtClean="0"/>
              <a:t>Artificial </a:t>
            </a:r>
            <a:r>
              <a:rPr lang="en-US" dirty="0"/>
              <a:t>Intelligence </a:t>
            </a:r>
            <a:r>
              <a:rPr lang="en-US" dirty="0" err="1"/>
              <a:t>atau</a:t>
            </a:r>
            <a:r>
              <a:rPr lang="en-US" dirty="0"/>
              <a:t> AI.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-</a:t>
            </a:r>
            <a:r>
              <a:rPr lang="en-US" dirty="0" smtClean="0"/>
              <a:t> </a:t>
            </a:r>
            <a:r>
              <a:rPr lang="en-US" dirty="0"/>
              <a:t>Additive Manufacturing.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Intinya : Lingkungan Bisnis harus mampu  beradaptasi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dengan perubahan 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62547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General Business  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 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493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mtClean="0"/>
              <a:t>  </a:t>
            </a:r>
            <a:r>
              <a:rPr lang="id-ID"/>
              <a:t>K</a:t>
            </a:r>
            <a:r>
              <a:rPr lang="id-ID" smtClean="0"/>
              <a:t>ebijakan fiskal  dan moneter </a:t>
            </a:r>
            <a:r>
              <a:rPr lang="id-ID" dirty="0" smtClean="0"/>
              <a:t>di dunia industri</a:t>
            </a:r>
          </a:p>
          <a:p>
            <a:pPr marL="0" indent="0">
              <a:buNone/>
            </a:pPr>
            <a:r>
              <a:rPr lang="id-ID" dirty="0"/>
              <a:t>Kebijakan fiskal merupakan salah satu kebijakan untuk mengendalikan keseimbangan makro ekonomi. Kebijakan fiskal bertujuan untuk mempengaruhi sisi permintaan agregat suatu perekonomian dalam jangka pendek.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94814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Selain itu, kebijakan ini dapat pula mempengaruhi sisi penawaran yang sifatnya lebih berjangka panjang, melalui peningkatan kapasitas perekonomian</a:t>
            </a:r>
            <a:r>
              <a:rPr lang="id-ID" dirty="0" smtClean="0"/>
              <a:t>.</a:t>
            </a:r>
          </a:p>
          <a:p>
            <a:r>
              <a:rPr lang="id-ID" dirty="0" smtClean="0"/>
              <a:t> </a:t>
            </a:r>
            <a:r>
              <a:rPr lang="id-ID" dirty="0"/>
              <a:t>Dalam pengelolaan stabilitas makro ekonomi, kebijakan fiskal akan berinteraksi dengan kebijakan </a:t>
            </a:r>
            <a:r>
              <a:rPr lang="id-ID" dirty="0" smtClean="0"/>
              <a:t>moneter </a:t>
            </a:r>
          </a:p>
          <a:p>
            <a:r>
              <a:rPr lang="id-ID" dirty="0" smtClean="0"/>
              <a:t>Kebijakan ini akan berdampak pada kegiatan industri, 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</a:t>
            </a:r>
            <a:r>
              <a:rPr lang="en-US" dirty="0" smtClean="0"/>
              <a:t>:</a:t>
            </a:r>
            <a:r>
              <a:rPr lang="id-ID" dirty="0" smtClean="0"/>
              <a:t>GenerMT 223001l Business </a:t>
            </a:r>
          </a:p>
          <a:p>
            <a:r>
              <a:rPr lang="id-ID" dirty="0" smtClean="0"/>
              <a:t>MMt 223001</a:t>
            </a:r>
            <a:endParaRPr lang="id-ID" dirty="0" smtClean="0"/>
          </a:p>
          <a:p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76866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3737</TotalTime>
  <Words>418</Words>
  <Application>Microsoft Office PowerPoint</Application>
  <PresentationFormat>On-screen Show (4:3)</PresentationFormat>
  <Paragraphs>79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Pengertian Kebijakan Industri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523</cp:revision>
  <cp:lastPrinted>2015-09-17T08:41:14Z</cp:lastPrinted>
  <dcterms:created xsi:type="dcterms:W3CDTF">2010-04-18T12:06:30Z</dcterms:created>
  <dcterms:modified xsi:type="dcterms:W3CDTF">2022-10-21T09:17:23Z</dcterms:modified>
</cp:coreProperties>
</file>