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BF55DC0-887F-43D5-A80F-79352C57D1AD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F55DC0-887F-43D5-A80F-79352C57D1AD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BF55DC0-887F-43D5-A80F-79352C57D1AD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BF55DC0-887F-43D5-A80F-79352C57D1AD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STATISTIK PENELITIAN  PENDIDIKAN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495800" cy="748262"/>
          </a:xfrm>
        </p:spPr>
        <p:txBody>
          <a:bodyPr/>
          <a:lstStyle/>
          <a:p>
            <a:r>
              <a:rPr lang="en-US" b="1" dirty="0" err="1" smtClean="0"/>
              <a:t>Amnah</a:t>
            </a:r>
            <a:r>
              <a:rPr lang="en-US" b="1" dirty="0" smtClean="0"/>
              <a:t>, S.</a:t>
            </a:r>
            <a:r>
              <a:rPr lang="en-US" b="1" dirty="0" err="1" smtClean="0"/>
              <a:t>Kom</a:t>
            </a:r>
            <a:r>
              <a:rPr lang="en-US" b="1" dirty="0" smtClean="0"/>
              <a:t>.,MTI</a:t>
            </a:r>
            <a:endParaRPr lang="en-US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943600" y="5257800"/>
            <a:ext cx="3124200" cy="7482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/>
              <a:t>Pertemuan_Dua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5354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Statistik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33333" r="29722" b="23958"/>
          <a:stretch/>
        </p:blipFill>
        <p:spPr bwMode="auto">
          <a:xfrm>
            <a:off x="441960" y="2209800"/>
            <a:ext cx="8244840" cy="439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26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4" t="25059" r="17019" b="17303"/>
          <a:stretch/>
        </p:blipFill>
        <p:spPr bwMode="auto">
          <a:xfrm>
            <a:off x="457199" y="1143000"/>
            <a:ext cx="848389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426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Statistik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9" t="42453" r="29099" b="17984"/>
          <a:stretch/>
        </p:blipFill>
        <p:spPr bwMode="auto">
          <a:xfrm>
            <a:off x="457200" y="2362200"/>
            <a:ext cx="8229600" cy="396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985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Kegunaan</a:t>
            </a:r>
            <a:r>
              <a:rPr lang="en-US" dirty="0" smtClean="0"/>
              <a:t> </a:t>
            </a:r>
            <a:r>
              <a:rPr lang="en-US" dirty="0" err="1" smtClean="0"/>
              <a:t>Statistik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6" t="46042" r="21734" b="22239"/>
          <a:stretch/>
        </p:blipFill>
        <p:spPr bwMode="auto">
          <a:xfrm>
            <a:off x="685800" y="2438400"/>
            <a:ext cx="825909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334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Statistik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7" t="29058" r="27419" b="21854"/>
          <a:stretch/>
        </p:blipFill>
        <p:spPr bwMode="auto">
          <a:xfrm>
            <a:off x="80414" y="1600200"/>
            <a:ext cx="8911186" cy="499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520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Statistik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5" t="32112" r="24193" b="12106"/>
          <a:stretch/>
        </p:blipFill>
        <p:spPr bwMode="auto">
          <a:xfrm>
            <a:off x="685800" y="1520362"/>
            <a:ext cx="7896246" cy="510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1447800"/>
            <a:ext cx="2743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62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Sekian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jumpa</a:t>
            </a:r>
            <a:r>
              <a:rPr lang="en-US" dirty="0" smtClean="0"/>
              <a:t> d </a:t>
            </a: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038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63</TotalTime>
  <Words>26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Urban</vt:lpstr>
      <vt:lpstr>STATISTIK PENELITIAN  PENDIDIKAN </vt:lpstr>
      <vt:lpstr>Statistik Dalam Arti Luas</vt:lpstr>
      <vt:lpstr>PowerPoint Presentation</vt:lpstr>
      <vt:lpstr>Fungsi Statistik</vt:lpstr>
      <vt:lpstr>Kegunaan Statistik</vt:lpstr>
      <vt:lpstr>Jenis Statistik</vt:lpstr>
      <vt:lpstr>Jenis Jenis Statistik</vt:lpstr>
      <vt:lpstr>Sekian Materi Pertemuan Dua sampai jumpa d pertemuan Tiga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 PENELITIAN  PENDIDIKAN</dc:title>
  <dc:creator>User</dc:creator>
  <cp:lastModifiedBy>User</cp:lastModifiedBy>
  <cp:revision>11</cp:revision>
  <dcterms:created xsi:type="dcterms:W3CDTF">2024-08-16T02:02:40Z</dcterms:created>
  <dcterms:modified xsi:type="dcterms:W3CDTF">2024-08-27T01:00:59Z</dcterms:modified>
</cp:coreProperties>
</file>