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299" r:id="rId3"/>
    <p:sldId id="301" r:id="rId4"/>
    <p:sldId id="302" r:id="rId5"/>
    <p:sldId id="303" r:id="rId6"/>
    <p:sldId id="304" r:id="rId7"/>
    <p:sldId id="305" r:id="rId8"/>
    <p:sldId id="306" r:id="rId9"/>
    <p:sldId id="307" r:id="rId10"/>
    <p:sldId id="308" r:id="rId11"/>
    <p:sldId id="300" r:id="rId12"/>
  </p:sldIdLst>
  <p:sldSz cx="9144000" cy="6858000" type="screen4x3"/>
  <p:notesSz cx="7045325" cy="9345613"/>
  <p:custDataLst>
    <p:tags r:id="rId1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72" autoAdjust="0"/>
    <p:restoredTop sz="86061" autoAdjust="0"/>
  </p:normalViewPr>
  <p:slideViewPr>
    <p:cSldViewPr>
      <p:cViewPr varScale="1">
        <p:scale>
          <a:sx n="47" d="100"/>
          <a:sy n="47" d="100"/>
        </p:scale>
        <p:origin x="132" y="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B800F0-C62F-6765-5ED2-E2D68E2C15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3079908-B964-107B-E54A-2264C6609D0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F7D24BC-9A73-D712-8806-BA885A630B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9DBAC4-9CBD-65B9-560D-CC6890F43E0E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59843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6520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CE6399-40DD-9C3F-4519-476407502B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05C071D-EECC-3B52-527B-03BE97FDD9C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62C8EE2-7C1A-9AEC-8341-EB1608D8C7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471AA3-41EF-5ECE-347D-57C5FFE67D15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39573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08388A-4964-937E-4C93-007D54854E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72D3A97-7E94-A9D8-0E93-E755D52FD86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7C74B1C-0A09-957E-E091-81194C61C4B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3D5BBE-2C96-F4E1-C705-638203C72D0F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85312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36764B-DA2D-B22A-D616-817FACA107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C45C3D6-DCF8-D7B9-9E0A-89E31403EEE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AE3F6F5-CB38-B1CF-BC22-C3B59497A77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06B8A1-897F-06BB-7A55-1DFC4DB7D7BC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1715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434A5D-479B-E6ED-C18F-FF02682043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A36FE55-BF9E-09A4-3644-D34CF3534E1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7DFE45C-5808-06F2-A6E2-3B185826C9F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E5B705-E089-0DD9-2B95-B9396682A4E7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18775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24E74F-6626-10C0-33CB-55C73B7AB4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3C7C561-FFD0-8523-E11D-1E90A82E02F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FFFC626-E9AB-0E2D-FED0-D97B59446F0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7693DE-AD8D-6304-1B32-E1D15F44A9F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13587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84F558-4AAD-DB66-FB28-AE5DCE22A5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34E383E-9400-A8C3-CB60-EA78865E6F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6076A83-E235-FBA4-C9EE-FB76074E8A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7B7C34-96AE-EB17-F31B-8FA9DB4A11FB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40404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972E59-64F1-D16B-D84B-D025B9DAFA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5919CDB-3A3E-244B-367A-5B54150D952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686D737-21B2-C4F5-2CA8-819F7B9114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7D3D0A-11D2-F4D1-2474-7C4E9FB15A1C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00989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PAR23203 –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Pengantar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SDM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Pariwisata</a:t>
            </a:r>
            <a:endParaRPr kumimoji="0" 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PAR23203 –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Pengantar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SDM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Pariwisata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PAR23203 –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Pengantar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SDM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Pariwisata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PAR23203 –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Pengantar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SDM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Pariwisata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SUMBER DAYA MANUSIA PARIWISATA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13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8C7729-CA12-A7E2-68F3-D0CD9024DE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ADC238C7-0DE7-5049-91A5-04EC0E266D91}"/>
              </a:ext>
            </a:extLst>
          </p:cNvPr>
          <p:cNvSpPr txBox="1">
            <a:spLocks/>
          </p:cNvSpPr>
          <p:nvPr/>
        </p:nvSpPr>
        <p:spPr>
          <a:xfrm>
            <a:off x="457200" y="557808"/>
            <a:ext cx="8229600" cy="10423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 algn="ctr">
              <a:spcBef>
                <a:spcPct val="0"/>
              </a:spcBef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Kesimpulan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E2FD6B71-5723-C13D-9A6F-24E880786BBC}"/>
              </a:ext>
            </a:extLst>
          </p:cNvPr>
          <p:cNvSpPr txBox="1">
            <a:spLocks/>
          </p:cNvSpPr>
          <p:nvPr/>
        </p:nvSpPr>
        <p:spPr>
          <a:xfrm>
            <a:off x="457199" y="1600200"/>
            <a:ext cx="8363273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Pendidikan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era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globalisasi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berfungsi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membangun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kesadaran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kritis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memberikan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kebebasan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berinovasi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konteks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pendidikan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memainkan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penting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menciptakan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tenaga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kerja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kreatif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inovatif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berpikiran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kritis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menjawab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tantangan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global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sekaligus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mempertahankan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kearifan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lokal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81331636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0423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 algn="ctr">
              <a:spcBef>
                <a:spcPct val="0"/>
              </a:spcBef>
              <a:defRPr/>
            </a:pPr>
            <a:r>
              <a:rPr kumimoji="0" lang="id-ID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Pendidikan Dalam Era Globalisasi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199" y="1600200"/>
            <a:ext cx="8363273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AutoNum type="arabicPeriod"/>
            </a:pP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Pendidikan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Membangun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Kesadaran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Kritis</a:t>
            </a: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Definisi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Kesadaran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Kritis</a:t>
            </a: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Kesadaran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kritis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kemampuan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menganalisis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memahami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dunia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termasuk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berbagai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masalah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sosial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ekonomi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budaya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politik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memengaruhi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kehidupan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manusia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konteks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globalisasi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pendidikan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membekali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individu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berpikir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kritis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terhadap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dampak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globalisasi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mampu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mengambil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tindakan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relevan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91362876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5781E4-9968-E832-3B25-CA3DB8CFF3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CA9AC4B9-579C-62FE-1321-606324DE2693}"/>
              </a:ext>
            </a:extLst>
          </p:cNvPr>
          <p:cNvSpPr txBox="1">
            <a:spLocks/>
          </p:cNvSpPr>
          <p:nvPr/>
        </p:nvSpPr>
        <p:spPr>
          <a:xfrm>
            <a:off x="457199" y="548680"/>
            <a:ext cx="8363273" cy="55774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Peran Pendidikan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Membangun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Kesadaran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Kritis</a:t>
            </a: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Menciptakan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Generasi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Berpikir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Analitis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Pendidikan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mendorong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siswa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bertanya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mencari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solusi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mengevaluasi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berbagai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informasi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Memahami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Isu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Global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Lokal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Contoh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dampak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massal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terhadap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lingkungan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budaya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lokal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Menanamkan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Nilai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Keadilan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Sosial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Pendidikan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membantu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siswa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memahami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ketidakadilan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global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bagaimana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mereka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bisa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terlibat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menciptakan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perubahan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03776662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22E35E-77C5-0CF8-C4FD-8C3E66F48D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0283C2-759A-23B8-0E0B-C4EA4D20390F}"/>
              </a:ext>
            </a:extLst>
          </p:cNvPr>
          <p:cNvSpPr txBox="1">
            <a:spLocks/>
          </p:cNvSpPr>
          <p:nvPr/>
        </p:nvSpPr>
        <p:spPr>
          <a:xfrm>
            <a:off x="457199" y="548680"/>
            <a:ext cx="8363273" cy="55774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2. Pendidikan yang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Membebaskan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Berinovasi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Definisi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Pendidikan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Membebaskan</a:t>
            </a: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Konsep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berasal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pemikiran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Paulo Freire,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menekankan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pendidikan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membebaskan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individu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penindasan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baik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ekonomi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sosial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maupun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budaya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Tx/>
              <a:buChar char="-"/>
            </a:pP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Pendidikan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membebaskan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memberikan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ruang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individu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berpikir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kreatif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berinovasi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mengambil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keputusan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dibatasi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konvensi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kaku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10766771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D88286-1E6F-1B31-201F-7D429EA487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49D1819-C2D1-F659-56D1-B29C33389731}"/>
              </a:ext>
            </a:extLst>
          </p:cNvPr>
          <p:cNvSpPr txBox="1">
            <a:spLocks/>
          </p:cNvSpPr>
          <p:nvPr/>
        </p:nvSpPr>
        <p:spPr>
          <a:xfrm>
            <a:off x="457199" y="548680"/>
            <a:ext cx="8363273" cy="55774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Peran Pendidikan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Mendorong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Inovasi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Menciptakan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Lingkungan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Kreatif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Pendidikan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mendukung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ide-ide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baru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seperti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pengembangan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destinasi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unik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Tx/>
              <a:buChar char="-"/>
            </a:pP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Mendorong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Pemanfaatan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Teknologi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Contoh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inovasi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digital marketing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melalui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media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sosial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aplikasi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perjalanan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88442946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0E0DEA-6815-3CBF-1676-85953D9243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1602BEB-3871-5F6D-F2D0-7DF83A9B6EA3}"/>
              </a:ext>
            </a:extLst>
          </p:cNvPr>
          <p:cNvSpPr txBox="1">
            <a:spLocks/>
          </p:cNvSpPr>
          <p:nvPr/>
        </p:nvSpPr>
        <p:spPr>
          <a:xfrm>
            <a:off x="457199" y="548680"/>
            <a:ext cx="8363273" cy="55774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Peran Pendidikan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Mendorong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Inovasi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Mengembangkan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Produk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Berbasis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Komunitas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Mendorong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keterlibatan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masyarakat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lokal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menciptakan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pengalaman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otentik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Tx/>
              <a:buChar char="-"/>
            </a:pP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Mendukung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Wirausaha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Sektor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Pendidikan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membekali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generasi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muda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menciptakan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usaha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baru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seperti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ekowisata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kuliner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lokal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tur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berbasis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pengalaman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95770375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37666D-3133-72BB-0580-8C27F6DD96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047A65D6-6AD2-3E87-6D6D-4FB55B765D60}"/>
              </a:ext>
            </a:extLst>
          </p:cNvPr>
          <p:cNvSpPr txBox="1">
            <a:spLocks/>
          </p:cNvSpPr>
          <p:nvPr/>
        </p:nvSpPr>
        <p:spPr>
          <a:xfrm>
            <a:off x="457199" y="548680"/>
            <a:ext cx="8363273" cy="55774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Contoh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Implementasi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457200" indent="-457200" algn="just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Pelatihan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menciptakan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paket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kreatif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ramah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lingkungan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Tx/>
              <a:buChar char="-"/>
            </a:pP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Inovasi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layanan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berbasis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teknologi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seperti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penggunaan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Virtual Reality (VR)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tur virtual.</a:t>
            </a:r>
          </a:p>
          <a:p>
            <a:pPr marL="457200" indent="-457200" algn="just">
              <a:buFontTx/>
              <a:buChar char="-"/>
            </a:pP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Mengembangkan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homestay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penginapan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berbasis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komunitas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alternatif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hotel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besar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03284086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AACAC1-8BA1-878D-D5D9-4922EB65B9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08F3BA1-FA45-1C80-3169-28A538779C0A}"/>
              </a:ext>
            </a:extLst>
          </p:cNvPr>
          <p:cNvSpPr txBox="1">
            <a:spLocks/>
          </p:cNvSpPr>
          <p:nvPr/>
        </p:nvSpPr>
        <p:spPr>
          <a:xfrm>
            <a:off x="457199" y="548680"/>
            <a:ext cx="8363273" cy="55774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Relevansi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Era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Globalisasi</a:t>
            </a: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Tantangan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Globalisasi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Pendidikan:</a:t>
            </a:r>
          </a:p>
          <a:p>
            <a:pPr marL="457200" indent="-457200" algn="just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Ketimpangan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akses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pendidikan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Masuknya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budaya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asing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mengikis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nilai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lokal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Ketergantungan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teknologi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disertai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pemahaman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kritis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90791942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2173F4-1BAB-E5BA-5B1F-35E3D31559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B619836-5852-AF0C-65C6-5BDBE5CA687B}"/>
              </a:ext>
            </a:extLst>
          </p:cNvPr>
          <p:cNvSpPr txBox="1">
            <a:spLocks/>
          </p:cNvSpPr>
          <p:nvPr/>
        </p:nvSpPr>
        <p:spPr>
          <a:xfrm>
            <a:off x="457199" y="548680"/>
            <a:ext cx="8363273" cy="55774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Relevansi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Era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Globalisasi</a:t>
            </a: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2.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Peluang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Pendidikan di Era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Globalisasi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457200" indent="-457200" algn="just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Kolaborasi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lintas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meningkatkan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kualitas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pendidikan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Penggunaan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teknologi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meningkatkan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akses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belajar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(e-learning).</a:t>
            </a:r>
          </a:p>
          <a:p>
            <a:pPr marL="457200" indent="-457200" algn="just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Pemanfaatan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globalisasi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memperluas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wawasan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siswa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tentang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keanekaragaman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budaya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97751650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7709</TotalTime>
  <Words>452</Words>
  <Application>Microsoft Office PowerPoint</Application>
  <PresentationFormat>On-screen Show (4:3)</PresentationFormat>
  <Paragraphs>55</Paragraphs>
  <Slides>11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Calibri</vt:lpstr>
      <vt:lpstr>Cambria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Rionaldi Ali</cp:lastModifiedBy>
  <cp:revision>524</cp:revision>
  <cp:lastPrinted>2017-08-29T02:54:51Z</cp:lastPrinted>
  <dcterms:created xsi:type="dcterms:W3CDTF">2010-04-18T12:06:30Z</dcterms:created>
  <dcterms:modified xsi:type="dcterms:W3CDTF">2025-01-10T02:35:03Z</dcterms:modified>
</cp:coreProperties>
</file>