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handoutMasterIdLst>
    <p:handoutMasterId r:id="rId18"/>
  </p:handoutMasterIdLst>
  <p:sldIdLst>
    <p:sldId id="256" r:id="rId2"/>
    <p:sldId id="317" r:id="rId3"/>
    <p:sldId id="311" r:id="rId4"/>
    <p:sldId id="327" r:id="rId5"/>
    <p:sldId id="323" r:id="rId6"/>
    <p:sldId id="324" r:id="rId7"/>
    <p:sldId id="312" r:id="rId8"/>
    <p:sldId id="325" r:id="rId9"/>
    <p:sldId id="326" r:id="rId10"/>
    <p:sldId id="310" r:id="rId11"/>
    <p:sldId id="313" r:id="rId12"/>
    <p:sldId id="315" r:id="rId13"/>
    <p:sldId id="328" r:id="rId14"/>
    <p:sldId id="329" r:id="rId15"/>
    <p:sldId id="274" r:id="rId16"/>
  </p:sldIdLst>
  <p:sldSz cx="9144000" cy="6858000" type="screen4x3"/>
  <p:notesSz cx="6761163" cy="9942513"/>
  <p:custDataLst>
    <p:tags r:id="rId19"/>
  </p:custDataLst>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029" autoAdjust="0"/>
    <p:restoredTop sz="94656" autoAdjust="0"/>
  </p:normalViewPr>
  <p:slideViewPr>
    <p:cSldViewPr>
      <p:cViewPr varScale="1">
        <p:scale>
          <a:sx n="68" d="100"/>
          <a:sy n="68" d="100"/>
        </p:scale>
        <p:origin x="1428"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8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6AC1020-F81D-4DEA-9BAD-2FE7A3A6DABF}"/>
              </a:ext>
            </a:extLst>
          </p:cNvPr>
          <p:cNvSpPr>
            <a:spLocks noGrp="1"/>
          </p:cNvSpPr>
          <p:nvPr>
            <p:ph type="hdr" sz="quarter"/>
          </p:nvPr>
        </p:nvSpPr>
        <p:spPr>
          <a:xfrm>
            <a:off x="0" y="0"/>
            <a:ext cx="2930525" cy="496888"/>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a:extLst>
              <a:ext uri="{FF2B5EF4-FFF2-40B4-BE49-F238E27FC236}">
                <a16:creationId xmlns:a16="http://schemas.microsoft.com/office/drawing/2014/main" id="{53929797-9537-42D8-B3E1-C49B8A8FBC57}"/>
              </a:ext>
            </a:extLst>
          </p:cNvPr>
          <p:cNvSpPr>
            <a:spLocks noGrp="1"/>
          </p:cNvSpPr>
          <p:nvPr>
            <p:ph type="dt" sz="quarter" idx="1"/>
          </p:nvPr>
        </p:nvSpPr>
        <p:spPr>
          <a:xfrm>
            <a:off x="3829050" y="0"/>
            <a:ext cx="2930525" cy="496888"/>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endParaRPr lang="en-US"/>
          </a:p>
        </p:txBody>
      </p:sp>
      <p:sp>
        <p:nvSpPr>
          <p:cNvPr id="4" name="Footer Placeholder 3">
            <a:extLst>
              <a:ext uri="{FF2B5EF4-FFF2-40B4-BE49-F238E27FC236}">
                <a16:creationId xmlns:a16="http://schemas.microsoft.com/office/drawing/2014/main" id="{12710F8C-9524-4B8E-AFF5-6B9CFBE5648F}"/>
              </a:ext>
            </a:extLst>
          </p:cNvPr>
          <p:cNvSpPr>
            <a:spLocks noGrp="1"/>
          </p:cNvSpPr>
          <p:nvPr>
            <p:ph type="ftr" sz="quarter" idx="2"/>
          </p:nvPr>
        </p:nvSpPr>
        <p:spPr>
          <a:xfrm>
            <a:off x="0" y="9444038"/>
            <a:ext cx="2930525" cy="496887"/>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5" name="Slide Number Placeholder 4">
            <a:extLst>
              <a:ext uri="{FF2B5EF4-FFF2-40B4-BE49-F238E27FC236}">
                <a16:creationId xmlns:a16="http://schemas.microsoft.com/office/drawing/2014/main" id="{9C76B4F9-E016-4C87-9882-A61D2061D47E}"/>
              </a:ext>
            </a:extLst>
          </p:cNvPr>
          <p:cNvSpPr>
            <a:spLocks noGrp="1"/>
          </p:cNvSpPr>
          <p:nvPr>
            <p:ph type="sldNum" sz="quarter" idx="3"/>
          </p:nvPr>
        </p:nvSpPr>
        <p:spPr>
          <a:xfrm>
            <a:off x="3829050" y="9444038"/>
            <a:ext cx="2930525" cy="496887"/>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641BB5D0-D9AB-4696-8490-76870F387A0D}" type="slidenum">
              <a:rPr lang="en-US" altLang="en-US"/>
              <a:pPr/>
              <a:t>‹#›</a:t>
            </a:fld>
            <a:endParaRPr lang="en-US" altLang="en-US"/>
          </a:p>
        </p:txBody>
      </p:sp>
    </p:spTree>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61B08FF-9A86-4DE3-8935-B4E17AD0603C}"/>
              </a:ext>
            </a:extLst>
          </p:cNvPr>
          <p:cNvSpPr>
            <a:spLocks noGrp="1"/>
          </p:cNvSpPr>
          <p:nvPr>
            <p:ph type="hdr" sz="quarter"/>
          </p:nvPr>
        </p:nvSpPr>
        <p:spPr>
          <a:xfrm>
            <a:off x="0" y="0"/>
            <a:ext cx="2930525" cy="496888"/>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a:extLst>
              <a:ext uri="{FF2B5EF4-FFF2-40B4-BE49-F238E27FC236}">
                <a16:creationId xmlns:a16="http://schemas.microsoft.com/office/drawing/2014/main" id="{F8FFC7F3-421A-465E-BD40-0F3CB8E05454}"/>
              </a:ext>
            </a:extLst>
          </p:cNvPr>
          <p:cNvSpPr>
            <a:spLocks noGrp="1"/>
          </p:cNvSpPr>
          <p:nvPr>
            <p:ph type="dt" idx="1"/>
          </p:nvPr>
        </p:nvSpPr>
        <p:spPr>
          <a:xfrm>
            <a:off x="3829050" y="0"/>
            <a:ext cx="2930525" cy="496888"/>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endParaRPr lang="en-US"/>
          </a:p>
        </p:txBody>
      </p:sp>
      <p:sp>
        <p:nvSpPr>
          <p:cNvPr id="4" name="Slide Image Placeholder 3">
            <a:extLst>
              <a:ext uri="{FF2B5EF4-FFF2-40B4-BE49-F238E27FC236}">
                <a16:creationId xmlns:a16="http://schemas.microsoft.com/office/drawing/2014/main" id="{BE649276-3DC2-4482-9041-AA714DACAF50}"/>
              </a:ext>
            </a:extLst>
          </p:cNvPr>
          <p:cNvSpPr>
            <a:spLocks noGrp="1" noRot="1" noChangeAspect="1"/>
          </p:cNvSpPr>
          <p:nvPr>
            <p:ph type="sldImg" idx="2"/>
          </p:nvPr>
        </p:nvSpPr>
        <p:spPr>
          <a:xfrm>
            <a:off x="896938" y="746125"/>
            <a:ext cx="4967287" cy="372745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9BE8540B-86BB-4CF2-8D2D-4726189230FC}"/>
              </a:ext>
            </a:extLst>
          </p:cNvPr>
          <p:cNvSpPr>
            <a:spLocks noGrp="1"/>
          </p:cNvSpPr>
          <p:nvPr>
            <p:ph type="body" sz="quarter" idx="3"/>
          </p:nvPr>
        </p:nvSpPr>
        <p:spPr>
          <a:xfrm>
            <a:off x="676275" y="4722813"/>
            <a:ext cx="5408613" cy="4473575"/>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15C842AC-3786-4043-8BD2-5FD9DE7EC4DC}"/>
              </a:ext>
            </a:extLst>
          </p:cNvPr>
          <p:cNvSpPr>
            <a:spLocks noGrp="1"/>
          </p:cNvSpPr>
          <p:nvPr>
            <p:ph type="ftr" sz="quarter" idx="4"/>
          </p:nvPr>
        </p:nvSpPr>
        <p:spPr>
          <a:xfrm>
            <a:off x="0" y="9444038"/>
            <a:ext cx="2930525" cy="496887"/>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a:extLst>
              <a:ext uri="{FF2B5EF4-FFF2-40B4-BE49-F238E27FC236}">
                <a16:creationId xmlns:a16="http://schemas.microsoft.com/office/drawing/2014/main" id="{646511B8-749C-484C-9F16-38A2D18B2AB6}"/>
              </a:ext>
            </a:extLst>
          </p:cNvPr>
          <p:cNvSpPr>
            <a:spLocks noGrp="1"/>
          </p:cNvSpPr>
          <p:nvPr>
            <p:ph type="sldNum" sz="quarter" idx="5"/>
          </p:nvPr>
        </p:nvSpPr>
        <p:spPr>
          <a:xfrm>
            <a:off x="3829050" y="9444038"/>
            <a:ext cx="2930525" cy="496887"/>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E6116C5E-B3A8-4297-A739-AF0A27DAF301}" type="slidenum">
              <a:rPr lang="en-US" altLang="en-US"/>
              <a:pPr/>
              <a:t>‹#›</a:t>
            </a:fld>
            <a:endParaRPr lang="en-US" altLang="en-US"/>
          </a:p>
        </p:txBody>
      </p:sp>
    </p:spTree>
  </p:cSld>
  <p:clrMap bg1="lt1" tx1="dk1" bg2="lt2" tx2="dk2" accent1="accent1" accent2="accent2" accent3="accent3" accent4="accent4" accent5="accent5" accent6="accent6" hlink="hlink" folHlink="folHlink"/>
  <p:hf hdr="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0B266D01-2333-4266-9369-45E232580EF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a:extLst>
              <a:ext uri="{FF2B5EF4-FFF2-40B4-BE49-F238E27FC236}">
                <a16:creationId xmlns:a16="http://schemas.microsoft.com/office/drawing/2014/main" id="{99FD7BD7-75B3-4D19-AD59-1DFD2953B12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d-ID" altLang="en-US"/>
          </a:p>
        </p:txBody>
      </p:sp>
      <p:sp>
        <p:nvSpPr>
          <p:cNvPr id="2" name="Footer Placeholder 1">
            <a:extLst>
              <a:ext uri="{FF2B5EF4-FFF2-40B4-BE49-F238E27FC236}">
                <a16:creationId xmlns:a16="http://schemas.microsoft.com/office/drawing/2014/main" id="{381829C1-054C-416D-BEF1-7B4120E3C5EE}"/>
              </a:ext>
            </a:extLst>
          </p:cNvPr>
          <p:cNvSpPr>
            <a:spLocks noGrp="1"/>
          </p:cNvSpPr>
          <p:nvPr>
            <p:ph type="ftr" sz="quarter" idx="4"/>
          </p:nvPr>
        </p:nvSpPr>
        <p:spPr/>
        <p:txBody>
          <a:bodyPr/>
          <a:lstStyle/>
          <a:p>
            <a:pPr>
              <a:defRPr/>
            </a:pPr>
            <a:endParaRPr lang="en-US"/>
          </a:p>
        </p:txBody>
      </p:sp>
      <p:sp>
        <p:nvSpPr>
          <p:cNvPr id="3" name="Slide Number Placeholder 2">
            <a:extLst>
              <a:ext uri="{FF2B5EF4-FFF2-40B4-BE49-F238E27FC236}">
                <a16:creationId xmlns:a16="http://schemas.microsoft.com/office/drawing/2014/main" id="{A4755ABD-4EC9-4E8A-A5DA-1315280B101C}"/>
              </a:ext>
            </a:extLst>
          </p:cNvPr>
          <p:cNvSpPr>
            <a:spLocks noGrp="1"/>
          </p:cNvSpPr>
          <p:nvPr>
            <p:ph type="sldNum" sz="quarter" idx="5"/>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E3177710-9EF0-43EC-A9A7-62CDB78CF526}" type="slidenum">
              <a:rPr lang="en-US" altLang="en-US">
                <a:latin typeface="Calibri" panose="020F0502020204030204" pitchFamily="34" charset="0"/>
              </a:rPr>
              <a:pPr eaLnBrk="1" hangingPunct="1"/>
              <a:t>1</a:t>
            </a:fld>
            <a:endParaRPr lang="en-US" altLang="en-US">
              <a:latin typeface="Calibri" panose="020F0502020204030204" pitchFamily="34" charset="0"/>
            </a:endParaRPr>
          </a:p>
        </p:txBody>
      </p:sp>
      <p:sp>
        <p:nvSpPr>
          <p:cNvPr id="4" name="Date Placeholder 3">
            <a:extLst>
              <a:ext uri="{FF2B5EF4-FFF2-40B4-BE49-F238E27FC236}">
                <a16:creationId xmlns:a16="http://schemas.microsoft.com/office/drawing/2014/main" id="{F8CAA2AA-DA6D-4AFC-811D-D3A03D5589B2}"/>
              </a:ext>
            </a:extLst>
          </p:cNvPr>
          <p:cNvSpPr>
            <a:spLocks noGrp="1"/>
          </p:cNvSpPr>
          <p:nvPr>
            <p:ph type="dt" sz="quarter" idx="1"/>
          </p:nvPr>
        </p:nvSpPr>
        <p:spPr/>
        <p:txBody>
          <a:bodyPr/>
          <a:lstStyle/>
          <a:p>
            <a:pPr>
              <a:defRPr/>
            </a:pPr>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a:extLst>
              <a:ext uri="{FF2B5EF4-FFF2-40B4-BE49-F238E27FC236}">
                <a16:creationId xmlns:a16="http://schemas.microsoft.com/office/drawing/2014/main" id="{92F9F168-0DBA-4733-B146-D49D60D9335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a:extLst>
              <a:ext uri="{FF2B5EF4-FFF2-40B4-BE49-F238E27FC236}">
                <a16:creationId xmlns:a16="http://schemas.microsoft.com/office/drawing/2014/main" id="{A283561A-815C-4FCF-9138-1CCABE693F0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d-ID" altLang="en-US"/>
          </a:p>
        </p:txBody>
      </p:sp>
      <p:sp>
        <p:nvSpPr>
          <p:cNvPr id="2" name="Footer Placeholder 1">
            <a:extLst>
              <a:ext uri="{FF2B5EF4-FFF2-40B4-BE49-F238E27FC236}">
                <a16:creationId xmlns:a16="http://schemas.microsoft.com/office/drawing/2014/main" id="{29696225-89CF-4171-9199-EB803F91F7AB}"/>
              </a:ext>
            </a:extLst>
          </p:cNvPr>
          <p:cNvSpPr>
            <a:spLocks noGrp="1"/>
          </p:cNvSpPr>
          <p:nvPr>
            <p:ph type="ftr" sz="quarter" idx="4"/>
          </p:nvPr>
        </p:nvSpPr>
        <p:spPr/>
        <p:txBody>
          <a:bodyPr/>
          <a:lstStyle/>
          <a:p>
            <a:pPr>
              <a:defRPr/>
            </a:pPr>
            <a:endParaRPr lang="en-US"/>
          </a:p>
        </p:txBody>
      </p:sp>
      <p:sp>
        <p:nvSpPr>
          <p:cNvPr id="3" name="Slide Number Placeholder 2">
            <a:extLst>
              <a:ext uri="{FF2B5EF4-FFF2-40B4-BE49-F238E27FC236}">
                <a16:creationId xmlns:a16="http://schemas.microsoft.com/office/drawing/2014/main" id="{46EFD44A-8901-49DB-8336-F03294188465}"/>
              </a:ext>
            </a:extLst>
          </p:cNvPr>
          <p:cNvSpPr>
            <a:spLocks noGrp="1"/>
          </p:cNvSpPr>
          <p:nvPr>
            <p:ph type="sldNum" sz="quarter" idx="5"/>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080B661D-A691-45CF-9A08-98EAEC8897E8}" type="slidenum">
              <a:rPr lang="en-US" altLang="en-US">
                <a:latin typeface="Calibri" panose="020F0502020204030204" pitchFamily="34" charset="0"/>
              </a:rPr>
              <a:pPr eaLnBrk="1" hangingPunct="1"/>
              <a:t>2</a:t>
            </a:fld>
            <a:endParaRPr lang="en-US" altLang="en-US">
              <a:latin typeface="Calibri" panose="020F0502020204030204" pitchFamily="34" charset="0"/>
            </a:endParaRPr>
          </a:p>
        </p:txBody>
      </p:sp>
      <p:sp>
        <p:nvSpPr>
          <p:cNvPr id="4" name="Date Placeholder 3">
            <a:extLst>
              <a:ext uri="{FF2B5EF4-FFF2-40B4-BE49-F238E27FC236}">
                <a16:creationId xmlns:a16="http://schemas.microsoft.com/office/drawing/2014/main" id="{17AF311C-4BC6-45E4-AD9A-22704F51B0C4}"/>
              </a:ext>
            </a:extLst>
          </p:cNvPr>
          <p:cNvSpPr>
            <a:spLocks noGrp="1"/>
          </p:cNvSpPr>
          <p:nvPr>
            <p:ph type="dt" sz="quarter" idx="1"/>
          </p:nvPr>
        </p:nvSpPr>
        <p:spPr/>
        <p:txBody>
          <a:bodyPr/>
          <a:lstStyle/>
          <a:p>
            <a:pPr>
              <a:defRPr/>
            </a:pPr>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a:extLst>
              <a:ext uri="{FF2B5EF4-FFF2-40B4-BE49-F238E27FC236}">
                <a16:creationId xmlns:a16="http://schemas.microsoft.com/office/drawing/2014/main" id="{44FA76DD-44C7-4DF7-AE0E-A81129586E9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a:extLst>
              <a:ext uri="{FF2B5EF4-FFF2-40B4-BE49-F238E27FC236}">
                <a16:creationId xmlns:a16="http://schemas.microsoft.com/office/drawing/2014/main" id="{6049B83B-D875-4E02-8155-FF1104EC072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id-ID" altLang="en-US"/>
          </a:p>
        </p:txBody>
      </p:sp>
      <p:sp>
        <p:nvSpPr>
          <p:cNvPr id="4" name="Footer Placeholder 3">
            <a:extLst>
              <a:ext uri="{FF2B5EF4-FFF2-40B4-BE49-F238E27FC236}">
                <a16:creationId xmlns:a16="http://schemas.microsoft.com/office/drawing/2014/main" id="{6CA1CE83-22EB-4505-9830-5907118645D5}"/>
              </a:ext>
            </a:extLst>
          </p:cNvPr>
          <p:cNvSpPr>
            <a:spLocks noGrp="1"/>
          </p:cNvSpPr>
          <p:nvPr>
            <p:ph type="ftr" sz="quarter" idx="4"/>
          </p:nvPr>
        </p:nvSpPr>
        <p:spPr/>
        <p:txBody>
          <a:bodyPr/>
          <a:lstStyle/>
          <a:p>
            <a:pPr>
              <a:defRPr/>
            </a:pPr>
            <a:endParaRPr lang="en-US"/>
          </a:p>
        </p:txBody>
      </p:sp>
      <p:sp>
        <p:nvSpPr>
          <p:cNvPr id="5" name="Slide Number Placeholder 4">
            <a:extLst>
              <a:ext uri="{FF2B5EF4-FFF2-40B4-BE49-F238E27FC236}">
                <a16:creationId xmlns:a16="http://schemas.microsoft.com/office/drawing/2014/main" id="{CEAFFEA7-B834-4657-8BF0-EF4E1A7825CC}"/>
              </a:ext>
            </a:extLst>
          </p:cNvPr>
          <p:cNvSpPr>
            <a:spLocks noGrp="1"/>
          </p:cNvSpPr>
          <p:nvPr>
            <p:ph type="sldNum" sz="quarter" idx="5"/>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531ACD3B-194A-4C82-BB9B-296CFEF47DBC}" type="slidenum">
              <a:rPr lang="en-US" altLang="en-US">
                <a:latin typeface="Calibri" panose="020F0502020204030204" pitchFamily="34" charset="0"/>
              </a:rPr>
              <a:pPr eaLnBrk="1" hangingPunct="1"/>
              <a:t>15</a:t>
            </a:fld>
            <a:endParaRPr lang="en-US" altLang="en-US">
              <a:latin typeface="Calibri" panose="020F0502020204030204" pitchFamily="34" charset="0"/>
            </a:endParaRPr>
          </a:p>
        </p:txBody>
      </p:sp>
      <p:sp>
        <p:nvSpPr>
          <p:cNvPr id="6" name="Date Placeholder 5">
            <a:extLst>
              <a:ext uri="{FF2B5EF4-FFF2-40B4-BE49-F238E27FC236}">
                <a16:creationId xmlns:a16="http://schemas.microsoft.com/office/drawing/2014/main" id="{199773FC-3BD6-4FD9-B103-1A75BF2D0CB7}"/>
              </a:ext>
            </a:extLst>
          </p:cNvPr>
          <p:cNvSpPr>
            <a:spLocks noGrp="1"/>
          </p:cNvSpPr>
          <p:nvPr>
            <p:ph type="dt" sz="quarter" idx="1"/>
          </p:nvPr>
        </p:nvSpPr>
        <p:spPr/>
        <p:txBody>
          <a:bodyPr/>
          <a:lstStyle/>
          <a:p>
            <a:pPr>
              <a:defRPr/>
            </a:pPr>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4" name="TextBox 8">
            <a:extLst>
              <a:ext uri="{FF2B5EF4-FFF2-40B4-BE49-F238E27FC236}">
                <a16:creationId xmlns:a16="http://schemas.microsoft.com/office/drawing/2014/main" id="{4B0BA4FE-6FC3-4810-B234-24AE8F1E41BF}"/>
              </a:ext>
            </a:extLst>
          </p:cNvPr>
          <p:cNvSpPr txBox="1">
            <a:spLocks noChangeArrowheads="1"/>
          </p:cNvSpPr>
          <p:nvPr userDrawn="1"/>
        </p:nvSpPr>
        <p:spPr bwMode="auto">
          <a:xfrm>
            <a:off x="6553200" y="6362700"/>
            <a:ext cx="2133600" cy="277813"/>
          </a:xfrm>
          <a:prstGeom prst="rect">
            <a:avLst/>
          </a:prstGeom>
          <a:noFill/>
          <a:ln>
            <a:noFill/>
          </a:ln>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defRPr/>
            </a:pPr>
            <a:r>
              <a:rPr lang="id-ID" sz="1200"/>
              <a:t>Revisi: 00</a:t>
            </a:r>
            <a:endParaRPr lang="id-ID" sz="160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Slide Number Placeholder 5">
            <a:extLst>
              <a:ext uri="{FF2B5EF4-FFF2-40B4-BE49-F238E27FC236}">
                <a16:creationId xmlns:a16="http://schemas.microsoft.com/office/drawing/2014/main" id="{55D5B326-A07C-4AA5-9C35-9BC72CFEFDA3}"/>
              </a:ext>
            </a:extLst>
          </p:cNvPr>
          <p:cNvSpPr>
            <a:spLocks noGrp="1"/>
          </p:cNvSpPr>
          <p:nvPr>
            <p:ph type="sldNum" sz="quarter" idx="10"/>
          </p:nvPr>
        </p:nvSpPr>
        <p:spPr/>
        <p:txBody>
          <a:bodyPr/>
          <a:lstStyle>
            <a:lvl1pPr>
              <a:defRPr/>
            </a:lvl1pPr>
          </a:lstStyle>
          <a:p>
            <a:fld id="{DCF48157-1B89-4EE7-A01A-3F1414A8663B}" type="slidenum">
              <a:rPr lang="en-US" altLang="en-US"/>
              <a:pPr/>
              <a:t>‹#›</a:t>
            </a:fld>
            <a:endParaRPr lang="en-US" altLang="en-US"/>
          </a:p>
        </p:txBody>
      </p:sp>
    </p:spTree>
    <p:extLst>
      <p:ext uri="{BB962C8B-B14F-4D97-AF65-F5344CB8AC3E}">
        <p14:creationId xmlns:p14="http://schemas.microsoft.com/office/powerpoint/2010/main" val="2587425986"/>
      </p:ext>
    </p:extLst>
  </p:cSld>
  <p:clrMapOvr>
    <a:masterClrMapping/>
  </p:clrMapOvr>
  <p:transition spd="slow">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F509494-33A8-436E-8AFA-BCC0A0276025}"/>
              </a:ext>
            </a:extLst>
          </p:cNvPr>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5" name="Footer Placeholder 4">
            <a:extLst>
              <a:ext uri="{FF2B5EF4-FFF2-40B4-BE49-F238E27FC236}">
                <a16:creationId xmlns:a16="http://schemas.microsoft.com/office/drawing/2014/main" id="{B9F3AB0B-2DAC-48E6-BCFD-1F3017C74C9E}"/>
              </a:ext>
            </a:extLst>
          </p:cNvPr>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6" name="Slide Number Placeholder 5">
            <a:extLst>
              <a:ext uri="{FF2B5EF4-FFF2-40B4-BE49-F238E27FC236}">
                <a16:creationId xmlns:a16="http://schemas.microsoft.com/office/drawing/2014/main" id="{4DBF81ED-CD76-4BF0-882E-2E79E8EB247E}"/>
              </a:ext>
            </a:extLst>
          </p:cNvPr>
          <p:cNvSpPr>
            <a:spLocks noGrp="1"/>
          </p:cNvSpPr>
          <p:nvPr>
            <p:ph type="sldNum" sz="quarter" idx="12"/>
          </p:nvPr>
        </p:nvSpPr>
        <p:spPr/>
        <p:txBody>
          <a:bodyPr/>
          <a:lstStyle>
            <a:lvl1pPr>
              <a:defRPr/>
            </a:lvl1pPr>
          </a:lstStyle>
          <a:p>
            <a:fld id="{F88393A3-93AF-443D-8ED5-044C860439D5}" type="slidenum">
              <a:rPr lang="en-US" altLang="en-US"/>
              <a:pPr/>
              <a:t>‹#›</a:t>
            </a:fld>
            <a:endParaRPr lang="en-US" altLang="en-US"/>
          </a:p>
        </p:txBody>
      </p:sp>
    </p:spTree>
    <p:extLst>
      <p:ext uri="{BB962C8B-B14F-4D97-AF65-F5344CB8AC3E}">
        <p14:creationId xmlns:p14="http://schemas.microsoft.com/office/powerpoint/2010/main" val="3655132931"/>
      </p:ext>
    </p:extLst>
  </p:cSld>
  <p:clrMapOvr>
    <a:masterClrMapping/>
  </p:clrMapOvr>
  <p:transition spd="slow">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AB01633-F481-4130-B48B-A15B4A37E706}"/>
              </a:ext>
            </a:extLst>
          </p:cNvPr>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5" name="Footer Placeholder 4">
            <a:extLst>
              <a:ext uri="{FF2B5EF4-FFF2-40B4-BE49-F238E27FC236}">
                <a16:creationId xmlns:a16="http://schemas.microsoft.com/office/drawing/2014/main" id="{0CD36B68-7356-48FD-B413-9D54F694FD6C}"/>
              </a:ext>
            </a:extLst>
          </p:cNvPr>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6" name="Slide Number Placeholder 5">
            <a:extLst>
              <a:ext uri="{FF2B5EF4-FFF2-40B4-BE49-F238E27FC236}">
                <a16:creationId xmlns:a16="http://schemas.microsoft.com/office/drawing/2014/main" id="{369F0C24-8241-453E-9413-B96FCACABB10}"/>
              </a:ext>
            </a:extLst>
          </p:cNvPr>
          <p:cNvSpPr>
            <a:spLocks noGrp="1"/>
          </p:cNvSpPr>
          <p:nvPr>
            <p:ph type="sldNum" sz="quarter" idx="12"/>
          </p:nvPr>
        </p:nvSpPr>
        <p:spPr/>
        <p:txBody>
          <a:bodyPr/>
          <a:lstStyle>
            <a:lvl1pPr>
              <a:defRPr/>
            </a:lvl1pPr>
          </a:lstStyle>
          <a:p>
            <a:fld id="{E868F0FE-4FF6-45BD-B9C8-D41061B5AA11}" type="slidenum">
              <a:rPr lang="en-US" altLang="en-US"/>
              <a:pPr/>
              <a:t>‹#›</a:t>
            </a:fld>
            <a:endParaRPr lang="en-US" altLang="en-US"/>
          </a:p>
        </p:txBody>
      </p:sp>
    </p:spTree>
    <p:extLst>
      <p:ext uri="{BB962C8B-B14F-4D97-AF65-F5344CB8AC3E}">
        <p14:creationId xmlns:p14="http://schemas.microsoft.com/office/powerpoint/2010/main" val="1077923925"/>
      </p:ext>
    </p:extLst>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4" name="TextBox 8">
            <a:extLst>
              <a:ext uri="{FF2B5EF4-FFF2-40B4-BE49-F238E27FC236}">
                <a16:creationId xmlns:a16="http://schemas.microsoft.com/office/drawing/2014/main" id="{90845B82-071A-4B27-BAB9-0049348E7A72}"/>
              </a:ext>
            </a:extLst>
          </p:cNvPr>
          <p:cNvSpPr txBox="1">
            <a:spLocks noChangeArrowheads="1"/>
          </p:cNvSpPr>
          <p:nvPr userDrawn="1"/>
        </p:nvSpPr>
        <p:spPr bwMode="auto">
          <a:xfrm>
            <a:off x="6553200" y="6362700"/>
            <a:ext cx="2133600" cy="277813"/>
          </a:xfrm>
          <a:prstGeom prst="rect">
            <a:avLst/>
          </a:prstGeom>
          <a:noFill/>
          <a:ln>
            <a:noFill/>
          </a:ln>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defRPr/>
            </a:pPr>
            <a:r>
              <a:rPr lang="id-ID" sz="1200"/>
              <a:t>Revisi: 00</a:t>
            </a:r>
            <a:endParaRPr lang="id-ID" sz="160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2DC11F31-EF4B-4091-BA7F-EB97DA17DD22}"/>
              </a:ext>
            </a:extLst>
          </p:cNvPr>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sz="1200">
                <a:solidFill>
                  <a:schemeClr val="tx1"/>
                </a:solidFill>
                <a:latin typeface="Arial" panose="020B0604020202020204" pitchFamily="34" charset="0"/>
                <a:cs typeface="Arial" panose="020B0604020202020204" pitchFamily="34" charset="0"/>
              </a:defRPr>
            </a:lvl1pPr>
          </a:lstStyle>
          <a:p>
            <a:pPr>
              <a:defRPr/>
            </a:pPr>
            <a:endParaRPr lang="en-US"/>
          </a:p>
        </p:txBody>
      </p:sp>
      <p:sp>
        <p:nvSpPr>
          <p:cNvPr id="6" name="Footer Placeholder 4">
            <a:extLst>
              <a:ext uri="{FF2B5EF4-FFF2-40B4-BE49-F238E27FC236}">
                <a16:creationId xmlns:a16="http://schemas.microsoft.com/office/drawing/2014/main" id="{76C70A47-F855-4E72-865D-89C5AA0A53BE}"/>
              </a:ext>
            </a:extLst>
          </p:cNvPr>
          <p:cNvSpPr>
            <a:spLocks noGrp="1"/>
          </p:cNvSpPr>
          <p:nvPr>
            <p:ph type="ftr" sz="quarter" idx="11"/>
          </p:nvPr>
        </p:nvSpPr>
        <p:spPr>
          <a:xfrm>
            <a:off x="3124200" y="6356350"/>
            <a:ext cx="2895600" cy="365125"/>
          </a:xfrm>
          <a:prstGeom prst="rect">
            <a:avLst/>
          </a:prstGeom>
        </p:spPr>
        <p:txBody>
          <a:bodyPr/>
          <a:lstStyle>
            <a:lvl1pPr algn="ctr" fontAlgn="auto">
              <a:spcBef>
                <a:spcPts val="0"/>
              </a:spcBef>
              <a:spcAft>
                <a:spcPts val="0"/>
              </a:spcAft>
              <a:defRPr sz="1200">
                <a:solidFill>
                  <a:schemeClr val="tx1"/>
                </a:solidFill>
                <a:latin typeface="Arial" panose="020B0604020202020204" pitchFamily="34" charset="0"/>
                <a:cs typeface="Arial" panose="020B0604020202020204" pitchFamily="34" charset="0"/>
              </a:defRPr>
            </a:lvl1pPr>
          </a:lstStyle>
          <a:p>
            <a:pPr>
              <a:defRPr/>
            </a:pPr>
            <a:endParaRPr lang="en-US"/>
          </a:p>
        </p:txBody>
      </p:sp>
      <p:sp>
        <p:nvSpPr>
          <p:cNvPr id="7" name="Slide Number Placeholder 5">
            <a:extLst>
              <a:ext uri="{FF2B5EF4-FFF2-40B4-BE49-F238E27FC236}">
                <a16:creationId xmlns:a16="http://schemas.microsoft.com/office/drawing/2014/main" id="{7FE73F43-33CC-4F59-A68D-754146931A09}"/>
              </a:ext>
            </a:extLst>
          </p:cNvPr>
          <p:cNvSpPr>
            <a:spLocks noGrp="1"/>
          </p:cNvSpPr>
          <p:nvPr>
            <p:ph type="sldNum" sz="quarter" idx="12"/>
          </p:nvPr>
        </p:nvSpPr>
        <p:spPr/>
        <p:txBody>
          <a:bodyPr/>
          <a:lstStyle>
            <a:lvl1pPr>
              <a:defRPr>
                <a:solidFill>
                  <a:schemeClr val="tx1"/>
                </a:solidFill>
              </a:defRPr>
            </a:lvl1pPr>
          </a:lstStyle>
          <a:p>
            <a:fld id="{2180E18E-2D59-485C-A201-89305E61081E}" type="slidenum">
              <a:rPr lang="en-US" altLang="en-US"/>
              <a:pPr/>
              <a:t>‹#›</a:t>
            </a:fld>
            <a:endParaRPr lang="en-US" altLang="en-US"/>
          </a:p>
        </p:txBody>
      </p:sp>
    </p:spTree>
    <p:extLst>
      <p:ext uri="{BB962C8B-B14F-4D97-AF65-F5344CB8AC3E}">
        <p14:creationId xmlns:p14="http://schemas.microsoft.com/office/powerpoint/2010/main" val="2296472407"/>
      </p:ext>
    </p:extLst>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TextBox 8">
            <a:extLst>
              <a:ext uri="{FF2B5EF4-FFF2-40B4-BE49-F238E27FC236}">
                <a16:creationId xmlns:a16="http://schemas.microsoft.com/office/drawing/2014/main" id="{0A4D1F92-4EEB-40AE-8A90-25C9AA725CF2}"/>
              </a:ext>
            </a:extLst>
          </p:cNvPr>
          <p:cNvSpPr txBox="1">
            <a:spLocks noChangeArrowheads="1"/>
          </p:cNvSpPr>
          <p:nvPr userDrawn="1"/>
        </p:nvSpPr>
        <p:spPr bwMode="auto">
          <a:xfrm>
            <a:off x="6553200" y="6362700"/>
            <a:ext cx="2133600" cy="277813"/>
          </a:xfrm>
          <a:prstGeom prst="rect">
            <a:avLst/>
          </a:prstGeom>
          <a:noFill/>
          <a:ln>
            <a:noFill/>
          </a:ln>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defRPr/>
            </a:pPr>
            <a:r>
              <a:rPr lang="id-ID" sz="1200"/>
              <a:t>Versi : 01</a:t>
            </a:r>
            <a:endParaRPr lang="id-ID" sz="1600"/>
          </a:p>
        </p:txBody>
      </p:sp>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Date Placeholder 3">
            <a:extLst>
              <a:ext uri="{FF2B5EF4-FFF2-40B4-BE49-F238E27FC236}">
                <a16:creationId xmlns:a16="http://schemas.microsoft.com/office/drawing/2014/main" id="{BC17E544-79A9-4886-B806-23491132B7E8}"/>
              </a:ext>
            </a:extLst>
          </p:cNvPr>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sz="1200">
                <a:solidFill>
                  <a:schemeClr val="tx1"/>
                </a:solidFill>
                <a:latin typeface="Arial" panose="020B0604020202020204" pitchFamily="34" charset="0"/>
                <a:cs typeface="Arial" panose="020B0604020202020204" pitchFamily="34" charset="0"/>
              </a:defRPr>
            </a:lvl1pPr>
          </a:lstStyle>
          <a:p>
            <a:pPr>
              <a:defRPr/>
            </a:pPr>
            <a:endParaRPr lang="en-US"/>
          </a:p>
        </p:txBody>
      </p:sp>
      <p:sp>
        <p:nvSpPr>
          <p:cNvPr id="6" name="Footer Placeholder 4">
            <a:extLst>
              <a:ext uri="{FF2B5EF4-FFF2-40B4-BE49-F238E27FC236}">
                <a16:creationId xmlns:a16="http://schemas.microsoft.com/office/drawing/2014/main" id="{BFEC3FD0-8078-4F9C-B42D-4B74505520EF}"/>
              </a:ext>
            </a:extLst>
          </p:cNvPr>
          <p:cNvSpPr>
            <a:spLocks noGrp="1"/>
          </p:cNvSpPr>
          <p:nvPr>
            <p:ph type="ftr" sz="quarter" idx="11"/>
          </p:nvPr>
        </p:nvSpPr>
        <p:spPr>
          <a:xfrm>
            <a:off x="3124200" y="6356350"/>
            <a:ext cx="2895600" cy="365125"/>
          </a:xfrm>
          <a:prstGeom prst="rect">
            <a:avLst/>
          </a:prstGeom>
        </p:spPr>
        <p:txBody>
          <a:bodyPr/>
          <a:lstStyle>
            <a:lvl1pPr algn="ctr" fontAlgn="auto">
              <a:spcBef>
                <a:spcPts val="0"/>
              </a:spcBef>
              <a:spcAft>
                <a:spcPts val="0"/>
              </a:spcAft>
              <a:defRPr sz="1200">
                <a:solidFill>
                  <a:schemeClr val="tx1"/>
                </a:solidFill>
                <a:latin typeface="Arial" panose="020B0604020202020204" pitchFamily="34" charset="0"/>
                <a:cs typeface="Arial" panose="020B0604020202020204" pitchFamily="34" charset="0"/>
              </a:defRPr>
            </a:lvl1pPr>
          </a:lstStyle>
          <a:p>
            <a:pPr>
              <a:defRPr/>
            </a:pPr>
            <a:endParaRPr lang="en-US"/>
          </a:p>
        </p:txBody>
      </p:sp>
      <p:sp>
        <p:nvSpPr>
          <p:cNvPr id="7" name="Slide Number Placeholder 5">
            <a:extLst>
              <a:ext uri="{FF2B5EF4-FFF2-40B4-BE49-F238E27FC236}">
                <a16:creationId xmlns:a16="http://schemas.microsoft.com/office/drawing/2014/main" id="{8CE56F98-7119-4B0A-A333-B631BE10CAE0}"/>
              </a:ext>
            </a:extLst>
          </p:cNvPr>
          <p:cNvSpPr>
            <a:spLocks noGrp="1"/>
          </p:cNvSpPr>
          <p:nvPr>
            <p:ph type="sldNum" sz="quarter" idx="12"/>
          </p:nvPr>
        </p:nvSpPr>
        <p:spPr/>
        <p:txBody>
          <a:bodyPr/>
          <a:lstStyle>
            <a:lvl1pPr>
              <a:defRPr/>
            </a:lvl1pPr>
          </a:lstStyle>
          <a:p>
            <a:fld id="{774993E9-6E24-44D5-BB95-157BF2BAE198}" type="slidenum">
              <a:rPr lang="en-US" altLang="en-US"/>
              <a:pPr/>
              <a:t>‹#›</a:t>
            </a:fld>
            <a:endParaRPr lang="en-US" altLang="en-US"/>
          </a:p>
        </p:txBody>
      </p:sp>
    </p:spTree>
    <p:extLst>
      <p:ext uri="{BB962C8B-B14F-4D97-AF65-F5344CB8AC3E}">
        <p14:creationId xmlns:p14="http://schemas.microsoft.com/office/powerpoint/2010/main" val="612887505"/>
      </p:ext>
    </p:extLst>
  </p:cSld>
  <p:clrMapOvr>
    <a:masterClrMapping/>
  </p:clrMapOvr>
  <p:transition spd="slow">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5" name="TextBox 8">
            <a:extLst>
              <a:ext uri="{FF2B5EF4-FFF2-40B4-BE49-F238E27FC236}">
                <a16:creationId xmlns:a16="http://schemas.microsoft.com/office/drawing/2014/main" id="{77B8D2E8-981E-4983-A2AA-561BA840DB86}"/>
              </a:ext>
            </a:extLst>
          </p:cNvPr>
          <p:cNvSpPr txBox="1">
            <a:spLocks noChangeArrowheads="1"/>
          </p:cNvSpPr>
          <p:nvPr userDrawn="1"/>
        </p:nvSpPr>
        <p:spPr bwMode="auto">
          <a:xfrm>
            <a:off x="6553200" y="6362700"/>
            <a:ext cx="2133600" cy="277813"/>
          </a:xfrm>
          <a:prstGeom prst="rect">
            <a:avLst/>
          </a:prstGeom>
          <a:noFill/>
          <a:ln>
            <a:noFill/>
          </a:ln>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defRPr/>
            </a:pPr>
            <a:r>
              <a:rPr lang="id-ID" sz="1200"/>
              <a:t>Versi : 01</a:t>
            </a:r>
            <a:endParaRPr lang="id-ID" sz="1600"/>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4">
            <a:extLst>
              <a:ext uri="{FF2B5EF4-FFF2-40B4-BE49-F238E27FC236}">
                <a16:creationId xmlns:a16="http://schemas.microsoft.com/office/drawing/2014/main" id="{5D7709A5-0311-4130-9945-3CD0F2E99756}"/>
              </a:ext>
            </a:extLst>
          </p:cNvPr>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7" name="Footer Placeholder 5">
            <a:extLst>
              <a:ext uri="{FF2B5EF4-FFF2-40B4-BE49-F238E27FC236}">
                <a16:creationId xmlns:a16="http://schemas.microsoft.com/office/drawing/2014/main" id="{A58D20DD-70A6-4BB1-B74A-C43C8FFC5BC2}"/>
              </a:ext>
            </a:extLst>
          </p:cNvPr>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8" name="Slide Number Placeholder 6">
            <a:extLst>
              <a:ext uri="{FF2B5EF4-FFF2-40B4-BE49-F238E27FC236}">
                <a16:creationId xmlns:a16="http://schemas.microsoft.com/office/drawing/2014/main" id="{BDB3E5DB-E036-4232-8728-CDABED6093A1}"/>
              </a:ext>
            </a:extLst>
          </p:cNvPr>
          <p:cNvSpPr>
            <a:spLocks noGrp="1"/>
          </p:cNvSpPr>
          <p:nvPr>
            <p:ph type="sldNum" sz="quarter" idx="12"/>
          </p:nvPr>
        </p:nvSpPr>
        <p:spPr/>
        <p:txBody>
          <a:bodyPr/>
          <a:lstStyle>
            <a:lvl1pPr>
              <a:defRPr/>
            </a:lvl1pPr>
          </a:lstStyle>
          <a:p>
            <a:fld id="{106AC4BA-E991-4D5A-B970-4279FC4CC21A}" type="slidenum">
              <a:rPr lang="en-US" altLang="en-US"/>
              <a:pPr/>
              <a:t>‹#›</a:t>
            </a:fld>
            <a:endParaRPr lang="en-US" altLang="en-US"/>
          </a:p>
        </p:txBody>
      </p:sp>
    </p:spTree>
    <p:extLst>
      <p:ext uri="{BB962C8B-B14F-4D97-AF65-F5344CB8AC3E}">
        <p14:creationId xmlns:p14="http://schemas.microsoft.com/office/powerpoint/2010/main" val="3764501722"/>
      </p:ext>
    </p:extLst>
  </p:cSld>
  <p:clrMapOvr>
    <a:masterClrMapping/>
  </p:clrMapOvr>
  <p:transition spd="slow">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A2DD03F-4448-49F9-8E99-01DD669C654B}"/>
              </a:ext>
            </a:extLst>
          </p:cNvPr>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8" name="Footer Placeholder 7">
            <a:extLst>
              <a:ext uri="{FF2B5EF4-FFF2-40B4-BE49-F238E27FC236}">
                <a16:creationId xmlns:a16="http://schemas.microsoft.com/office/drawing/2014/main" id="{A2A87EC0-B36A-42D6-A1A8-37DE454B17F7}"/>
              </a:ext>
            </a:extLst>
          </p:cNvPr>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9" name="Slide Number Placeholder 8">
            <a:extLst>
              <a:ext uri="{FF2B5EF4-FFF2-40B4-BE49-F238E27FC236}">
                <a16:creationId xmlns:a16="http://schemas.microsoft.com/office/drawing/2014/main" id="{F961612D-7BBC-4EFC-B10F-93BE290E6895}"/>
              </a:ext>
            </a:extLst>
          </p:cNvPr>
          <p:cNvSpPr>
            <a:spLocks noGrp="1"/>
          </p:cNvSpPr>
          <p:nvPr>
            <p:ph type="sldNum" sz="quarter" idx="12"/>
          </p:nvPr>
        </p:nvSpPr>
        <p:spPr/>
        <p:txBody>
          <a:bodyPr/>
          <a:lstStyle>
            <a:lvl1pPr>
              <a:defRPr/>
            </a:lvl1pPr>
          </a:lstStyle>
          <a:p>
            <a:fld id="{E66A1D3E-3D43-4AE7-99ED-89AC5543C22D}" type="slidenum">
              <a:rPr lang="en-US" altLang="en-US"/>
              <a:pPr/>
              <a:t>‹#›</a:t>
            </a:fld>
            <a:endParaRPr lang="en-US" altLang="en-US"/>
          </a:p>
        </p:txBody>
      </p:sp>
    </p:spTree>
    <p:extLst>
      <p:ext uri="{BB962C8B-B14F-4D97-AF65-F5344CB8AC3E}">
        <p14:creationId xmlns:p14="http://schemas.microsoft.com/office/powerpoint/2010/main" val="1686161862"/>
      </p:ext>
    </p:extLst>
  </p:cSld>
  <p:clrMapOvr>
    <a:masterClrMapping/>
  </p:clrMapOvr>
  <p:transition spd="slow">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id-ID"/>
          </a:p>
        </p:txBody>
      </p:sp>
      <p:sp>
        <p:nvSpPr>
          <p:cNvPr id="3" name="Date Placeholder 2">
            <a:extLst>
              <a:ext uri="{FF2B5EF4-FFF2-40B4-BE49-F238E27FC236}">
                <a16:creationId xmlns:a16="http://schemas.microsoft.com/office/drawing/2014/main" id="{4E99994A-29FE-45A5-B251-0C1807B11F57}"/>
              </a:ext>
            </a:extLst>
          </p:cNvPr>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4" name="Footer Placeholder 3">
            <a:extLst>
              <a:ext uri="{FF2B5EF4-FFF2-40B4-BE49-F238E27FC236}">
                <a16:creationId xmlns:a16="http://schemas.microsoft.com/office/drawing/2014/main" id="{BD3C6CAF-847D-4152-B3D4-46FA05D760F2}"/>
              </a:ext>
            </a:extLst>
          </p:cNvPr>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5" name="Slide Number Placeholder 4">
            <a:extLst>
              <a:ext uri="{FF2B5EF4-FFF2-40B4-BE49-F238E27FC236}">
                <a16:creationId xmlns:a16="http://schemas.microsoft.com/office/drawing/2014/main" id="{15260F8B-3A2E-4BF2-B9E7-2B0E09762EE6}"/>
              </a:ext>
            </a:extLst>
          </p:cNvPr>
          <p:cNvSpPr>
            <a:spLocks noGrp="1"/>
          </p:cNvSpPr>
          <p:nvPr>
            <p:ph type="sldNum" sz="quarter" idx="12"/>
          </p:nvPr>
        </p:nvSpPr>
        <p:spPr/>
        <p:txBody>
          <a:bodyPr/>
          <a:lstStyle>
            <a:lvl1pPr>
              <a:defRPr/>
            </a:lvl1pPr>
          </a:lstStyle>
          <a:p>
            <a:fld id="{6A4DD072-25E6-4270-9934-129811BF2105}" type="slidenum">
              <a:rPr lang="en-US" altLang="en-US"/>
              <a:pPr/>
              <a:t>‹#›</a:t>
            </a:fld>
            <a:endParaRPr lang="en-US" altLang="en-US"/>
          </a:p>
        </p:txBody>
      </p:sp>
    </p:spTree>
    <p:extLst>
      <p:ext uri="{BB962C8B-B14F-4D97-AF65-F5344CB8AC3E}">
        <p14:creationId xmlns:p14="http://schemas.microsoft.com/office/powerpoint/2010/main" val="1664784831"/>
      </p:ext>
    </p:extLst>
  </p:cSld>
  <p:clrMapOvr>
    <a:masterClrMapping/>
  </p:clrMapOvr>
  <p:transition spd="slow">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251E00D-1C98-4DB4-B320-6801B3CF6FE5}"/>
              </a:ext>
            </a:extLst>
          </p:cNvPr>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3" name="Footer Placeholder 2">
            <a:extLst>
              <a:ext uri="{FF2B5EF4-FFF2-40B4-BE49-F238E27FC236}">
                <a16:creationId xmlns:a16="http://schemas.microsoft.com/office/drawing/2014/main" id="{9B32C800-B242-4F58-9757-03201C6B5E17}"/>
              </a:ext>
            </a:extLst>
          </p:cNvPr>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4" name="Slide Number Placeholder 3">
            <a:extLst>
              <a:ext uri="{FF2B5EF4-FFF2-40B4-BE49-F238E27FC236}">
                <a16:creationId xmlns:a16="http://schemas.microsoft.com/office/drawing/2014/main" id="{79DD3484-AA18-4AB2-96A1-47B6E941065E}"/>
              </a:ext>
            </a:extLst>
          </p:cNvPr>
          <p:cNvSpPr>
            <a:spLocks noGrp="1"/>
          </p:cNvSpPr>
          <p:nvPr>
            <p:ph type="sldNum" sz="quarter" idx="12"/>
          </p:nvPr>
        </p:nvSpPr>
        <p:spPr/>
        <p:txBody>
          <a:bodyPr/>
          <a:lstStyle>
            <a:lvl1pPr>
              <a:defRPr/>
            </a:lvl1pPr>
          </a:lstStyle>
          <a:p>
            <a:fld id="{EE0888ED-9035-4C45-8E43-2E8E92F8D206}" type="slidenum">
              <a:rPr lang="en-US" altLang="en-US"/>
              <a:pPr/>
              <a:t>‹#›</a:t>
            </a:fld>
            <a:endParaRPr lang="en-US" altLang="en-US"/>
          </a:p>
        </p:txBody>
      </p:sp>
    </p:spTree>
    <p:extLst>
      <p:ext uri="{BB962C8B-B14F-4D97-AF65-F5344CB8AC3E}">
        <p14:creationId xmlns:p14="http://schemas.microsoft.com/office/powerpoint/2010/main" val="4276526184"/>
      </p:ext>
    </p:extLst>
  </p:cSld>
  <p:clrMapOvr>
    <a:masterClrMapping/>
  </p:clrMapOvr>
  <p:transition spd="slow">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970C43C0-05CE-4FD3-B1E5-92839FFCD243}"/>
              </a:ext>
            </a:extLst>
          </p:cNvPr>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6" name="Footer Placeholder 5">
            <a:extLst>
              <a:ext uri="{FF2B5EF4-FFF2-40B4-BE49-F238E27FC236}">
                <a16:creationId xmlns:a16="http://schemas.microsoft.com/office/drawing/2014/main" id="{409250FE-BB11-4043-AAEC-761FB5C9995B}"/>
              </a:ext>
            </a:extLst>
          </p:cNvPr>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7" name="Slide Number Placeholder 6">
            <a:extLst>
              <a:ext uri="{FF2B5EF4-FFF2-40B4-BE49-F238E27FC236}">
                <a16:creationId xmlns:a16="http://schemas.microsoft.com/office/drawing/2014/main" id="{22133EBB-108B-4E5C-A90E-C47B5CE43785}"/>
              </a:ext>
            </a:extLst>
          </p:cNvPr>
          <p:cNvSpPr>
            <a:spLocks noGrp="1"/>
          </p:cNvSpPr>
          <p:nvPr>
            <p:ph type="sldNum" sz="quarter" idx="12"/>
          </p:nvPr>
        </p:nvSpPr>
        <p:spPr/>
        <p:txBody>
          <a:bodyPr/>
          <a:lstStyle>
            <a:lvl1pPr>
              <a:defRPr/>
            </a:lvl1pPr>
          </a:lstStyle>
          <a:p>
            <a:fld id="{93DCE018-9E43-478A-8EE8-C5E02A651C68}" type="slidenum">
              <a:rPr lang="en-US" altLang="en-US"/>
              <a:pPr/>
              <a:t>‹#›</a:t>
            </a:fld>
            <a:endParaRPr lang="en-US" altLang="en-US"/>
          </a:p>
        </p:txBody>
      </p:sp>
    </p:spTree>
    <p:extLst>
      <p:ext uri="{BB962C8B-B14F-4D97-AF65-F5344CB8AC3E}">
        <p14:creationId xmlns:p14="http://schemas.microsoft.com/office/powerpoint/2010/main" val="2290309863"/>
      </p:ext>
    </p:extLst>
  </p:cSld>
  <p:clrMapOvr>
    <a:masterClrMapping/>
  </p:clrMapOvr>
  <p:transition spd="slow">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ED083A90-D66E-4F34-9952-AC2D2115B1FC}"/>
              </a:ext>
            </a:extLst>
          </p:cNvPr>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6" name="Footer Placeholder 5">
            <a:extLst>
              <a:ext uri="{FF2B5EF4-FFF2-40B4-BE49-F238E27FC236}">
                <a16:creationId xmlns:a16="http://schemas.microsoft.com/office/drawing/2014/main" id="{B51AC241-02E0-4104-A258-B0815695B214}"/>
              </a:ext>
            </a:extLst>
          </p:cNvPr>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7" name="Slide Number Placeholder 6">
            <a:extLst>
              <a:ext uri="{FF2B5EF4-FFF2-40B4-BE49-F238E27FC236}">
                <a16:creationId xmlns:a16="http://schemas.microsoft.com/office/drawing/2014/main" id="{F8677D93-402E-4118-8399-F64A4E1868A3}"/>
              </a:ext>
            </a:extLst>
          </p:cNvPr>
          <p:cNvSpPr>
            <a:spLocks noGrp="1"/>
          </p:cNvSpPr>
          <p:nvPr>
            <p:ph type="sldNum" sz="quarter" idx="12"/>
          </p:nvPr>
        </p:nvSpPr>
        <p:spPr/>
        <p:txBody>
          <a:bodyPr/>
          <a:lstStyle>
            <a:lvl1pPr>
              <a:defRPr/>
            </a:lvl1pPr>
          </a:lstStyle>
          <a:p>
            <a:fld id="{9A9CF233-E353-4E0F-B95F-CD225896F1FD}" type="slidenum">
              <a:rPr lang="en-US" altLang="en-US"/>
              <a:pPr/>
              <a:t>‹#›</a:t>
            </a:fld>
            <a:endParaRPr lang="en-US" altLang="en-US"/>
          </a:p>
        </p:txBody>
      </p:sp>
    </p:spTree>
    <p:extLst>
      <p:ext uri="{BB962C8B-B14F-4D97-AF65-F5344CB8AC3E}">
        <p14:creationId xmlns:p14="http://schemas.microsoft.com/office/powerpoint/2010/main" val="903955609"/>
      </p:ext>
    </p:extLst>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CE3C7378-6F90-42B5-90AD-FB05F7D1EE97}"/>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D35E97CF-1CD4-49E8-A0C4-18369651D770}"/>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6" name="Slide Number Placeholder 5">
            <a:extLst>
              <a:ext uri="{FF2B5EF4-FFF2-40B4-BE49-F238E27FC236}">
                <a16:creationId xmlns:a16="http://schemas.microsoft.com/office/drawing/2014/main" id="{AA4BD2A6-7D9F-4F8B-8A26-5D5E24D867B5}"/>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anose="020F0502020204030204" pitchFamily="34" charset="0"/>
              </a:defRPr>
            </a:lvl1pPr>
          </a:lstStyle>
          <a:p>
            <a:fld id="{F9BCEEDF-81C9-479D-8FA1-2C1A9A038306}" type="slidenum">
              <a:rPr lang="en-US" altLang="en-US"/>
              <a:pPr/>
              <a:t>‹#›</a:t>
            </a:fld>
            <a:endParaRPr lang="en-US" altLang="en-US"/>
          </a:p>
        </p:txBody>
      </p:sp>
      <p:sp>
        <p:nvSpPr>
          <p:cNvPr id="1029" name="TextBox 6">
            <a:extLst>
              <a:ext uri="{FF2B5EF4-FFF2-40B4-BE49-F238E27FC236}">
                <a16:creationId xmlns:a16="http://schemas.microsoft.com/office/drawing/2014/main" id="{F12AE2FB-10A1-4712-8777-0847104651DA}"/>
              </a:ext>
            </a:extLst>
          </p:cNvPr>
          <p:cNvSpPr txBox="1">
            <a:spLocks noChangeArrowheads="1"/>
          </p:cNvSpPr>
          <p:nvPr/>
        </p:nvSpPr>
        <p:spPr bwMode="auto">
          <a:xfrm>
            <a:off x="6553200" y="6362700"/>
            <a:ext cx="2133600" cy="277813"/>
          </a:xfrm>
          <a:prstGeom prst="rect">
            <a:avLst/>
          </a:prstGeom>
          <a:noFill/>
          <a:ln>
            <a:noFill/>
          </a:ln>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defRPr/>
            </a:pPr>
            <a:r>
              <a:rPr lang="id-ID" sz="1200"/>
              <a:t>Versi : 01</a:t>
            </a:r>
            <a:endParaRPr lang="id-ID" sz="1600"/>
          </a:p>
        </p:txBody>
      </p:sp>
      <p:sp>
        <p:nvSpPr>
          <p:cNvPr id="1030" name="TextBox 7">
            <a:extLst>
              <a:ext uri="{FF2B5EF4-FFF2-40B4-BE49-F238E27FC236}">
                <a16:creationId xmlns:a16="http://schemas.microsoft.com/office/drawing/2014/main" id="{888E8057-CBEA-499F-9AF0-1BFC0701A281}"/>
              </a:ext>
            </a:extLst>
          </p:cNvPr>
          <p:cNvSpPr txBox="1">
            <a:spLocks noChangeArrowheads="1"/>
          </p:cNvSpPr>
          <p:nvPr/>
        </p:nvSpPr>
        <p:spPr bwMode="auto">
          <a:xfrm>
            <a:off x="323850" y="404813"/>
            <a:ext cx="1655763" cy="276225"/>
          </a:xfrm>
          <a:prstGeom prst="rect">
            <a:avLst/>
          </a:prstGeom>
          <a:noFill/>
          <a:ln>
            <a:noFill/>
          </a:ln>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id-ID" altLang="en-US" sz="1200" b="1"/>
              <a:t>I.</a:t>
            </a:r>
            <a:fld id="{73396096-AE78-4DE0-80F6-08FE7C416417}" type="slidenum">
              <a:rPr lang="id-ID" altLang="en-US" sz="1200" b="1"/>
              <a:pPr eaLnBrk="1" hangingPunct="1"/>
              <a:t>‹#›</a:t>
            </a:fld>
            <a:endParaRPr lang="id-ID" altLang="en-US" sz="1200" b="1"/>
          </a:p>
        </p:txBody>
      </p:sp>
    </p:spTree>
  </p:cSld>
  <p:clrMap bg1="lt1" tx1="dk1" bg2="lt2" tx2="dk2" accent1="accent1" accent2="accent2" accent3="accent3" accent4="accent4" accent5="accent5" accent6="accent6" hlink="hlink" folHlink="folHlink"/>
  <p:sldLayoutIdLst>
    <p:sldLayoutId id="2147483913" r:id="rId1"/>
    <p:sldLayoutId id="2147483914" r:id="rId2"/>
    <p:sldLayoutId id="2147483915" r:id="rId3"/>
    <p:sldLayoutId id="2147483916" r:id="rId4"/>
    <p:sldLayoutId id="2147483917" r:id="rId5"/>
    <p:sldLayoutId id="2147483918" r:id="rId6"/>
    <p:sldLayoutId id="2147483919" r:id="rId7"/>
    <p:sldLayoutId id="2147483920" r:id="rId8"/>
    <p:sldLayoutId id="2147483921" r:id="rId9"/>
    <p:sldLayoutId id="2147483922" r:id="rId10"/>
    <p:sldLayoutId id="2147483923" r:id="rId11"/>
  </p:sldLayoutIdLst>
  <p:transition spd="slow">
    <p:fade thruBlk="1"/>
  </p:transition>
  <p:hf sldNum="0" hdr="0" ftr="0"/>
  <p:txStyles>
    <p:titleStyle>
      <a:lvl1pPr algn="ctr" rtl="0" eaLnBrk="0" fontAlgn="base" hangingPunct="0">
        <a:spcBef>
          <a:spcPct val="0"/>
        </a:spcBef>
        <a:spcAft>
          <a:spcPct val="0"/>
        </a:spcAft>
        <a:defRPr sz="3600" b="1" kern="1200">
          <a:solidFill>
            <a:schemeClr val="tx1"/>
          </a:solidFill>
          <a:latin typeface="Arial" panose="020B0604020202020204" pitchFamily="34" charset="0"/>
          <a:ea typeface="+mj-ea"/>
          <a:cs typeface="Arial" panose="020B0604020202020204" pitchFamily="34" charset="0"/>
        </a:defRPr>
      </a:lvl1pPr>
      <a:lvl2pPr algn="ctr" rtl="0" eaLnBrk="0" fontAlgn="base" hangingPunct="0">
        <a:spcBef>
          <a:spcPct val="0"/>
        </a:spcBef>
        <a:spcAft>
          <a:spcPct val="0"/>
        </a:spcAft>
        <a:defRPr sz="3600" b="1">
          <a:solidFill>
            <a:schemeClr val="tx1"/>
          </a:solidFill>
          <a:latin typeface="Arial" charset="0"/>
          <a:cs typeface="Arial" charset="0"/>
        </a:defRPr>
      </a:lvl2pPr>
      <a:lvl3pPr algn="ctr" rtl="0" eaLnBrk="0" fontAlgn="base" hangingPunct="0">
        <a:spcBef>
          <a:spcPct val="0"/>
        </a:spcBef>
        <a:spcAft>
          <a:spcPct val="0"/>
        </a:spcAft>
        <a:defRPr sz="3600" b="1">
          <a:solidFill>
            <a:schemeClr val="tx1"/>
          </a:solidFill>
          <a:latin typeface="Arial" charset="0"/>
          <a:cs typeface="Arial" charset="0"/>
        </a:defRPr>
      </a:lvl3pPr>
      <a:lvl4pPr algn="ctr" rtl="0" eaLnBrk="0" fontAlgn="base" hangingPunct="0">
        <a:spcBef>
          <a:spcPct val="0"/>
        </a:spcBef>
        <a:spcAft>
          <a:spcPct val="0"/>
        </a:spcAft>
        <a:defRPr sz="3600" b="1">
          <a:solidFill>
            <a:schemeClr val="tx1"/>
          </a:solidFill>
          <a:latin typeface="Arial" charset="0"/>
          <a:cs typeface="Arial" charset="0"/>
        </a:defRPr>
      </a:lvl4pPr>
      <a:lvl5pPr algn="ctr" rtl="0" eaLnBrk="0" fontAlgn="base" hangingPunct="0">
        <a:spcBef>
          <a:spcPct val="0"/>
        </a:spcBef>
        <a:spcAft>
          <a:spcPct val="0"/>
        </a:spcAft>
        <a:defRPr sz="3600" b="1">
          <a:solidFill>
            <a:schemeClr val="tx1"/>
          </a:solidFill>
          <a:latin typeface="Arial" charset="0"/>
          <a:cs typeface="Arial" charset="0"/>
        </a:defRPr>
      </a:lvl5pPr>
      <a:lvl6pPr marL="457200" algn="ctr" rtl="0" fontAlgn="base">
        <a:spcBef>
          <a:spcPct val="0"/>
        </a:spcBef>
        <a:spcAft>
          <a:spcPct val="0"/>
        </a:spcAft>
        <a:defRPr sz="3600" b="1">
          <a:solidFill>
            <a:schemeClr val="tx1"/>
          </a:solidFill>
          <a:latin typeface="Arial" charset="0"/>
          <a:cs typeface="Arial" charset="0"/>
        </a:defRPr>
      </a:lvl6pPr>
      <a:lvl7pPr marL="914400" algn="ctr" rtl="0" fontAlgn="base">
        <a:spcBef>
          <a:spcPct val="0"/>
        </a:spcBef>
        <a:spcAft>
          <a:spcPct val="0"/>
        </a:spcAft>
        <a:defRPr sz="3600" b="1">
          <a:solidFill>
            <a:schemeClr val="tx1"/>
          </a:solidFill>
          <a:latin typeface="Arial" charset="0"/>
          <a:cs typeface="Arial" charset="0"/>
        </a:defRPr>
      </a:lvl7pPr>
      <a:lvl8pPr marL="1371600" algn="ctr" rtl="0" fontAlgn="base">
        <a:spcBef>
          <a:spcPct val="0"/>
        </a:spcBef>
        <a:spcAft>
          <a:spcPct val="0"/>
        </a:spcAft>
        <a:defRPr sz="3600" b="1">
          <a:solidFill>
            <a:schemeClr val="tx1"/>
          </a:solidFill>
          <a:latin typeface="Arial" charset="0"/>
          <a:cs typeface="Arial" charset="0"/>
        </a:defRPr>
      </a:lvl8pPr>
      <a:lvl9pPr marL="1828800" algn="ctr" rtl="0" fontAlgn="base">
        <a:spcBef>
          <a:spcPct val="0"/>
        </a:spcBef>
        <a:spcAft>
          <a:spcPct val="0"/>
        </a:spcAft>
        <a:defRPr sz="3600" b="1">
          <a:solidFill>
            <a:schemeClr val="tx1"/>
          </a:solidFill>
          <a:latin typeface="Arial" charset="0"/>
          <a:cs typeface="Arial"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rtl="0" eaLnBrk="0" fontAlgn="base" hangingPunct="0">
        <a:spcBef>
          <a:spcPct val="20000"/>
        </a:spcBef>
        <a:spcAft>
          <a:spcPct val="0"/>
        </a:spcAft>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F231C8F5-0D1D-4947-AA65-663529F117B8}"/>
              </a:ext>
            </a:extLst>
          </p:cNvPr>
          <p:cNvSpPr/>
          <p:nvPr>
            <p:custDataLst>
              <p:tags r:id="rId1"/>
            </p:custDataLst>
          </p:nvPr>
        </p:nvSpPr>
        <p:spPr>
          <a:xfrm>
            <a:off x="0" y="2571744"/>
            <a:ext cx="9144000" cy="2492990"/>
          </a:xfrm>
          <a:prstGeom prst="rect">
            <a:avLst/>
          </a:prstGeom>
          <a:noFill/>
        </p:spPr>
        <p:txBody>
          <a:bodyPr>
            <a:spAutoFit/>
          </a:bodyPr>
          <a:lstStyle/>
          <a:p>
            <a:pPr algn="ctr" fontAlgn="auto">
              <a:spcBef>
                <a:spcPts val="0"/>
              </a:spcBef>
              <a:spcAft>
                <a:spcPts val="0"/>
              </a:spcAft>
              <a:defRPr/>
            </a:pPr>
            <a:r>
              <a:rPr lang="id-ID" sz="4000" b="1" dirty="0">
                <a:solidFill>
                  <a:srgbClr val="002060"/>
                </a:solidFill>
                <a:effectLst>
                  <a:reflection blurRad="6350" stA="55000" endA="300" endPos="45500" dir="5400000" sy="-100000" algn="bl" rotWithShape="0"/>
                </a:effectLst>
                <a:latin typeface="Cambria" panose="02040503050406030204" pitchFamily="18" charset="0"/>
              </a:rPr>
              <a:t>MANAJEMEN SUMBER DAYA MANUSIA LANJUTAN</a:t>
            </a:r>
          </a:p>
          <a:p>
            <a:pPr algn="ctr" fontAlgn="auto">
              <a:spcBef>
                <a:spcPts val="0"/>
              </a:spcBef>
              <a:spcAft>
                <a:spcPts val="0"/>
              </a:spcAft>
              <a:defRPr/>
            </a:pPr>
            <a:r>
              <a:rPr lang="id-ID" sz="4000" b="1" dirty="0">
                <a:solidFill>
                  <a:srgbClr val="002060"/>
                </a:solidFill>
                <a:effectLst>
                  <a:reflection blurRad="6350" stA="55000" endA="300" endPos="45500" dir="5400000" sy="-100000" algn="bl" rotWithShape="0"/>
                </a:effectLst>
                <a:latin typeface="Cambria" panose="02040503050406030204" pitchFamily="18" charset="0"/>
              </a:rPr>
              <a:t>MOTIVASI DAN PARTISIPASI KERJA</a:t>
            </a:r>
          </a:p>
          <a:p>
            <a:pPr algn="ctr">
              <a:defRPr/>
            </a:pP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rPr>
              <a:t>PERTEMUAN MINGGU KE 2</a:t>
            </a:r>
            <a:endPar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endParaRPr>
          </a:p>
        </p:txBody>
      </p:sp>
      <p:pic>
        <p:nvPicPr>
          <p:cNvPr id="13315" name="Picture 2" descr="D:\Picture\logo ibi small.gif">
            <a:extLst>
              <a:ext uri="{FF2B5EF4-FFF2-40B4-BE49-F238E27FC236}">
                <a16:creationId xmlns:a16="http://schemas.microsoft.com/office/drawing/2014/main" id="{ACE5A91D-5CE1-46F9-B4BE-745F5A1AF960}"/>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715250" y="142875"/>
            <a:ext cx="1244600" cy="124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6" name="Footer Placeholder 1">
            <a:extLst>
              <a:ext uri="{FF2B5EF4-FFF2-40B4-BE49-F238E27FC236}">
                <a16:creationId xmlns:a16="http://schemas.microsoft.com/office/drawing/2014/main" id="{CCD7E200-1C40-45B4-A85F-48BDE42BCA21}"/>
              </a:ext>
            </a:extLst>
          </p:cNvPr>
          <p:cNvSpPr txBox="1">
            <a:spLocks/>
          </p:cNvSpPr>
          <p:nvPr/>
        </p:nvSpPr>
        <p:spPr bwMode="auto">
          <a:xfrm>
            <a:off x="3059113" y="6356350"/>
            <a:ext cx="381635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1200"/>
              <a:t>MK :</a:t>
            </a:r>
            <a:r>
              <a:rPr lang="id-ID" altLang="en-US" sz="1200"/>
              <a:t> Manajemen Sumber Daya Manusia Lanjutan</a:t>
            </a:r>
          </a:p>
          <a:p>
            <a:pPr algn="ctr"/>
            <a:r>
              <a:rPr lang="id-ID" altLang="en-US" sz="1200"/>
              <a:t>Kode </a:t>
            </a:r>
            <a:r>
              <a:rPr lang="en-US" altLang="en-US" sz="1200"/>
              <a:t>MK</a:t>
            </a:r>
            <a:r>
              <a:rPr lang="id-ID" altLang="en-US" sz="1200"/>
              <a:t> MAN19425</a:t>
            </a:r>
          </a:p>
          <a:p>
            <a:pPr algn="ctr" eaLnBrk="1" hangingPunct="1"/>
            <a:endParaRPr lang="en-US" altLang="en-US" sz="1200"/>
          </a:p>
        </p:txBody>
      </p:sp>
      <p:sp>
        <p:nvSpPr>
          <p:cNvPr id="13317" name="Date Placeholder 2">
            <a:extLst>
              <a:ext uri="{FF2B5EF4-FFF2-40B4-BE49-F238E27FC236}">
                <a16:creationId xmlns:a16="http://schemas.microsoft.com/office/drawing/2014/main" id="{A5DD6435-6795-442D-BCBF-DF30B6CB792D}"/>
              </a:ext>
            </a:extLst>
          </p:cNvPr>
          <p:cNvSpPr txBox="1">
            <a:spLocks/>
          </p:cNvSpPr>
          <p:nvPr/>
        </p:nvSpPr>
        <p:spPr bwMode="auto">
          <a:xfrm>
            <a:off x="4572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id-ID" altLang="en-US" sz="1200"/>
              <a:t>30-03-2020</a:t>
            </a:r>
            <a:endParaRPr lang="en-US" altLang="en-US" sz="1200"/>
          </a:p>
        </p:txBody>
      </p:sp>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ubtitle 1">
            <a:extLst>
              <a:ext uri="{FF2B5EF4-FFF2-40B4-BE49-F238E27FC236}">
                <a16:creationId xmlns:a16="http://schemas.microsoft.com/office/drawing/2014/main" id="{FA8AB7A7-DBA5-4A03-B1E7-F87DE051EE3C}"/>
              </a:ext>
            </a:extLst>
          </p:cNvPr>
          <p:cNvSpPr>
            <a:spLocks noGrp="1"/>
          </p:cNvSpPr>
          <p:nvPr>
            <p:ph type="subTitle" idx="1"/>
          </p:nvPr>
        </p:nvSpPr>
        <p:spPr>
          <a:xfrm>
            <a:off x="457200" y="1403350"/>
            <a:ext cx="8043863" cy="4811713"/>
          </a:xfrm>
        </p:spPr>
        <p:txBody>
          <a:bodyPr/>
          <a:lstStyle/>
          <a:p>
            <a:pPr algn="l" eaLnBrk="1" hangingPunct="1">
              <a:buFont typeface="Wingdings" panose="05000000000000000000" pitchFamily="2" charset="2"/>
              <a:buChar char="Ø"/>
            </a:pPr>
            <a:r>
              <a:rPr lang="id-ID" altLang="en-US">
                <a:solidFill>
                  <a:schemeClr val="tx1"/>
                </a:solidFill>
              </a:rPr>
              <a:t>Menurut (Siegel &amp; Marcaroni, 1989 : 140 dalam Abriani, 1998), masalah yang berkaitan dengan partisipasi ada 3 hal :</a:t>
            </a:r>
          </a:p>
          <a:p>
            <a:pPr algn="l" eaLnBrk="1" hangingPunct="1"/>
            <a:r>
              <a:rPr lang="id-ID" altLang="en-US">
                <a:solidFill>
                  <a:schemeClr val="tx1"/>
                </a:solidFill>
              </a:rPr>
              <a:t>Adanya kemungkinan manajer membentuk budget slack, slack merupakan perbedaan (selisih) sumber daya yang sebenarnya diperlukan dalam proses yang efisien, dengan jumlah yang lebih besar yang ditambahkan pada kegiatan tersebut. </a:t>
            </a:r>
            <a:endParaRPr lang="id-ID" altLang="en-US" sz="2600">
              <a:solidFill>
                <a:schemeClr val="tx1"/>
              </a:solidFill>
              <a:latin typeface="Arial" panose="020B0604020202020204" pitchFamily="34" charset="0"/>
              <a:cs typeface="Arial" panose="020B0604020202020204" pitchFamily="34" charset="0"/>
            </a:endParaRPr>
          </a:p>
        </p:txBody>
      </p:sp>
      <p:sp>
        <p:nvSpPr>
          <p:cNvPr id="22531" name="Title 1">
            <a:extLst>
              <a:ext uri="{FF2B5EF4-FFF2-40B4-BE49-F238E27FC236}">
                <a16:creationId xmlns:a16="http://schemas.microsoft.com/office/drawing/2014/main" id="{B14614CE-A057-42F9-8353-1DEDCA9FCE46}"/>
              </a:ext>
            </a:extLst>
          </p:cNvPr>
          <p:cNvSpPr txBox="1">
            <a:spLocks/>
          </p:cNvSpPr>
          <p:nvPr/>
        </p:nvSpPr>
        <p:spPr bwMode="auto">
          <a:xfrm>
            <a:off x="457200" y="26035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id-ID" altLang="en-US" sz="3600" b="1"/>
              <a:t>KETERBATASAN DAN MASALAH DALAM PARTISIPASI</a:t>
            </a:r>
          </a:p>
        </p:txBody>
      </p:sp>
      <p:sp>
        <p:nvSpPr>
          <p:cNvPr id="22532" name="Footer Placeholder 1">
            <a:extLst>
              <a:ext uri="{FF2B5EF4-FFF2-40B4-BE49-F238E27FC236}">
                <a16:creationId xmlns:a16="http://schemas.microsoft.com/office/drawing/2014/main" id="{05761C48-8595-4C3C-98CE-A763CDA5E490}"/>
              </a:ext>
            </a:extLst>
          </p:cNvPr>
          <p:cNvSpPr txBox="1">
            <a:spLocks/>
          </p:cNvSpPr>
          <p:nvPr/>
        </p:nvSpPr>
        <p:spPr bwMode="auto">
          <a:xfrm>
            <a:off x="3059113" y="6356350"/>
            <a:ext cx="381635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1200"/>
              <a:t>MK :</a:t>
            </a:r>
            <a:r>
              <a:rPr lang="id-ID" altLang="en-US" sz="1200"/>
              <a:t> Manajemen Sumber Daya Manusia Lanjutan</a:t>
            </a:r>
          </a:p>
          <a:p>
            <a:pPr algn="ctr"/>
            <a:r>
              <a:rPr lang="id-ID" altLang="en-US" sz="1200"/>
              <a:t>Kode </a:t>
            </a:r>
            <a:r>
              <a:rPr lang="en-US" altLang="en-US" sz="1200"/>
              <a:t>MK</a:t>
            </a:r>
            <a:r>
              <a:rPr lang="id-ID" altLang="en-US" sz="1200"/>
              <a:t> MAN19425</a:t>
            </a:r>
          </a:p>
        </p:txBody>
      </p:sp>
      <p:sp>
        <p:nvSpPr>
          <p:cNvPr id="22533" name="Date Placeholder 2">
            <a:extLst>
              <a:ext uri="{FF2B5EF4-FFF2-40B4-BE49-F238E27FC236}">
                <a16:creationId xmlns:a16="http://schemas.microsoft.com/office/drawing/2014/main" id="{18E3C9E2-DCE0-4F4A-968C-E640387A941F}"/>
              </a:ext>
            </a:extLst>
          </p:cNvPr>
          <p:cNvSpPr txBox="1">
            <a:spLocks/>
          </p:cNvSpPr>
          <p:nvPr/>
        </p:nvSpPr>
        <p:spPr bwMode="auto">
          <a:xfrm>
            <a:off x="179388"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id-ID" altLang="en-US" sz="1200"/>
              <a:t>30-03-2020</a:t>
            </a:r>
            <a:endParaRPr lang="en-US" altLang="en-US" sz="1200"/>
          </a:p>
          <a:p>
            <a:pPr eaLnBrk="1" hangingPunct="1"/>
            <a:endParaRPr lang="en-US" altLang="en-US" sz="1200"/>
          </a:p>
        </p:txBody>
      </p:sp>
    </p:spTree>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ubtitle 1">
            <a:extLst>
              <a:ext uri="{FF2B5EF4-FFF2-40B4-BE49-F238E27FC236}">
                <a16:creationId xmlns:a16="http://schemas.microsoft.com/office/drawing/2014/main" id="{73B1B156-5CE2-4636-904B-6F1A29462787}"/>
              </a:ext>
            </a:extLst>
          </p:cNvPr>
          <p:cNvSpPr>
            <a:spLocks noGrp="1"/>
          </p:cNvSpPr>
          <p:nvPr>
            <p:ph type="subTitle" idx="1"/>
          </p:nvPr>
        </p:nvSpPr>
        <p:spPr>
          <a:xfrm>
            <a:off x="642938" y="1500188"/>
            <a:ext cx="7745412" cy="4160837"/>
          </a:xfrm>
        </p:spPr>
        <p:txBody>
          <a:bodyPr/>
          <a:lstStyle/>
          <a:p>
            <a:pPr algn="just" eaLnBrk="1" hangingPunct="1"/>
            <a:r>
              <a:rPr lang="id-ID" altLang="en-US">
                <a:solidFill>
                  <a:schemeClr val="tx1"/>
                </a:solidFill>
              </a:rPr>
              <a:t>Pseudoparticipation (partisipasi semu), yakni tampak berpartisipasi tapi dalam kenyataannya tidak, artinya para manajer ini (sebagai bawahan) ikut berpartisipasi, tetapi tidak diberi wewenang atau pendapat untuk menentukan atau menetapkan tujuan organisasi. Status dan pengaruh di dalam organisasi mengurangi efektifitas partisipasi</a:t>
            </a:r>
          </a:p>
          <a:p>
            <a:pPr algn="just" eaLnBrk="1" hangingPunct="1"/>
            <a:endParaRPr lang="id-ID" altLang="en-US">
              <a:solidFill>
                <a:schemeClr val="tx1"/>
              </a:solidFill>
              <a:latin typeface="Arial" panose="020B0604020202020204" pitchFamily="34" charset="0"/>
              <a:cs typeface="Arial" panose="020B0604020202020204" pitchFamily="34" charset="0"/>
            </a:endParaRPr>
          </a:p>
          <a:p>
            <a:pPr algn="just" eaLnBrk="1" hangingPunct="1">
              <a:buFont typeface="Wingdings" panose="05000000000000000000" pitchFamily="2" charset="2"/>
              <a:buChar char="Ø"/>
            </a:pPr>
            <a:endParaRPr lang="id-ID" altLang="en-US">
              <a:solidFill>
                <a:schemeClr val="tx1"/>
              </a:solidFill>
              <a:latin typeface="Arial" panose="020B0604020202020204" pitchFamily="34" charset="0"/>
              <a:cs typeface="Arial" panose="020B0604020202020204" pitchFamily="34" charset="0"/>
            </a:endParaRPr>
          </a:p>
        </p:txBody>
      </p:sp>
      <p:sp>
        <p:nvSpPr>
          <p:cNvPr id="23555" name="Footer Placeholder 1">
            <a:extLst>
              <a:ext uri="{FF2B5EF4-FFF2-40B4-BE49-F238E27FC236}">
                <a16:creationId xmlns:a16="http://schemas.microsoft.com/office/drawing/2014/main" id="{E80484BD-A683-4856-9D01-09F6FCCD4FB3}"/>
              </a:ext>
            </a:extLst>
          </p:cNvPr>
          <p:cNvSpPr txBox="1">
            <a:spLocks/>
          </p:cNvSpPr>
          <p:nvPr/>
        </p:nvSpPr>
        <p:spPr bwMode="auto">
          <a:xfrm>
            <a:off x="3059113" y="6356350"/>
            <a:ext cx="381635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1200"/>
              <a:t>MK :</a:t>
            </a:r>
            <a:r>
              <a:rPr lang="id-ID" altLang="en-US" sz="1200"/>
              <a:t> Manajemen Sumber Daya Manusia</a:t>
            </a:r>
          </a:p>
          <a:p>
            <a:pPr algn="ctr"/>
            <a:r>
              <a:rPr lang="id-ID" altLang="en-US" sz="1200"/>
              <a:t>Kode </a:t>
            </a:r>
            <a:r>
              <a:rPr lang="en-US" altLang="en-US" sz="1200"/>
              <a:t>MK :</a:t>
            </a:r>
            <a:r>
              <a:rPr lang="id-ID" altLang="en-US" sz="1200"/>
              <a:t> MAN11</a:t>
            </a:r>
            <a:r>
              <a:rPr lang="en-US" altLang="en-US" sz="1200"/>
              <a:t>0</a:t>
            </a:r>
            <a:r>
              <a:rPr lang="id-ID" altLang="en-US" sz="1200"/>
              <a:t>431</a:t>
            </a:r>
          </a:p>
          <a:p>
            <a:pPr algn="ctr" eaLnBrk="1" hangingPunct="1"/>
            <a:endParaRPr lang="en-US" altLang="en-US" sz="1200"/>
          </a:p>
        </p:txBody>
      </p:sp>
      <p:sp>
        <p:nvSpPr>
          <p:cNvPr id="23556" name="Date Placeholder 2">
            <a:extLst>
              <a:ext uri="{FF2B5EF4-FFF2-40B4-BE49-F238E27FC236}">
                <a16:creationId xmlns:a16="http://schemas.microsoft.com/office/drawing/2014/main" id="{B7749AF1-7B5E-4C95-9A42-E1EC5D5B56C6}"/>
              </a:ext>
            </a:extLst>
          </p:cNvPr>
          <p:cNvSpPr txBox="1">
            <a:spLocks/>
          </p:cNvSpPr>
          <p:nvPr/>
        </p:nvSpPr>
        <p:spPr bwMode="auto">
          <a:xfrm>
            <a:off x="179388"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id-ID" altLang="en-US" sz="1200"/>
              <a:t>30-03-2020</a:t>
            </a:r>
            <a:endParaRPr lang="en-US" altLang="en-US" sz="1200"/>
          </a:p>
          <a:p>
            <a:pPr eaLnBrk="1" hangingPunct="1"/>
            <a:endParaRPr lang="en-US" altLang="en-US" sz="1200"/>
          </a:p>
        </p:txBody>
      </p:sp>
    </p:spTree>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42BAC8E0-D5C4-4552-BE3C-6F8D2216AB43}"/>
              </a:ext>
            </a:extLst>
          </p:cNvPr>
          <p:cNvSpPr txBox="1">
            <a:spLocks/>
          </p:cNvSpPr>
          <p:nvPr/>
        </p:nvSpPr>
        <p:spPr bwMode="auto">
          <a:xfrm>
            <a:off x="428625" y="214313"/>
            <a:ext cx="8229600"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id-ID" altLang="en-US" sz="3600" b="1"/>
              <a:t>JENIS – JENIS PARTISIPASI </a:t>
            </a:r>
          </a:p>
        </p:txBody>
      </p:sp>
      <p:sp>
        <p:nvSpPr>
          <p:cNvPr id="25603" name="Subtitle 1">
            <a:extLst>
              <a:ext uri="{FF2B5EF4-FFF2-40B4-BE49-F238E27FC236}">
                <a16:creationId xmlns:a16="http://schemas.microsoft.com/office/drawing/2014/main" id="{0D3B84B4-4AA6-4436-AF65-A64A06298976}"/>
              </a:ext>
            </a:extLst>
          </p:cNvPr>
          <p:cNvSpPr>
            <a:spLocks noGrp="1"/>
          </p:cNvSpPr>
          <p:nvPr>
            <p:ph type="subTitle" idx="1"/>
          </p:nvPr>
        </p:nvSpPr>
        <p:spPr>
          <a:xfrm>
            <a:off x="457200" y="1412875"/>
            <a:ext cx="8010525" cy="4943475"/>
          </a:xfrm>
        </p:spPr>
        <p:txBody>
          <a:bodyPr/>
          <a:lstStyle/>
          <a:p>
            <a:pPr marL="457200" indent="-457200" algn="just" eaLnBrk="1" hangingPunct="1">
              <a:buFont typeface="Wingdings" pitchFamily="2" charset="2"/>
              <a:buChar char="Ø"/>
              <a:defRPr/>
            </a:pPr>
            <a:r>
              <a:rPr lang="id-ID" dirty="0">
                <a:solidFill>
                  <a:schemeClr val="tx1"/>
                </a:solidFill>
              </a:rPr>
              <a:t>Keith Davis juga mengemukakan jenis-jenis partisipasi, yaitu sebagai berikut :</a:t>
            </a:r>
          </a:p>
          <a:p>
            <a:pPr marL="514350" indent="-514350" algn="just" eaLnBrk="1" hangingPunct="1">
              <a:buFont typeface="+mj-lt"/>
              <a:buAutoNum type="arabicPeriod"/>
              <a:defRPr/>
            </a:pPr>
            <a:r>
              <a:rPr lang="id-ID" dirty="0">
                <a:solidFill>
                  <a:schemeClr val="tx1"/>
                </a:solidFill>
              </a:rPr>
              <a:t>Pikiran (psychological participation) </a:t>
            </a:r>
            <a:endParaRPr lang="id-ID" dirty="0">
              <a:solidFill>
                <a:schemeClr val="tx1"/>
              </a:solidFill>
              <a:sym typeface="Symbol"/>
            </a:endParaRPr>
          </a:p>
          <a:p>
            <a:pPr marL="514350" indent="-514350" algn="just" eaLnBrk="1" hangingPunct="1">
              <a:buFont typeface="+mj-lt"/>
              <a:buAutoNum type="arabicPeriod"/>
              <a:defRPr/>
            </a:pPr>
            <a:r>
              <a:rPr lang="id-ID" dirty="0">
                <a:solidFill>
                  <a:schemeClr val="tx1"/>
                </a:solidFill>
              </a:rPr>
              <a:t>Tenaga (physical partisipation)</a:t>
            </a:r>
          </a:p>
          <a:p>
            <a:pPr marL="514350" indent="-514350" algn="just" eaLnBrk="1" hangingPunct="1">
              <a:buFont typeface="+mj-lt"/>
              <a:buAutoNum type="arabicPeriod"/>
              <a:defRPr/>
            </a:pPr>
            <a:r>
              <a:rPr lang="id-ID" dirty="0">
                <a:solidFill>
                  <a:schemeClr val="tx1"/>
                </a:solidFill>
              </a:rPr>
              <a:t>Pikiran dan tenaga (psychological participation dan physical partisipation)</a:t>
            </a:r>
          </a:p>
          <a:p>
            <a:pPr marL="514350" indent="-514350" algn="just" eaLnBrk="1" hangingPunct="1">
              <a:buFont typeface="+mj-lt"/>
              <a:buAutoNum type="arabicPeriod"/>
              <a:defRPr/>
            </a:pPr>
            <a:r>
              <a:rPr lang="id-ID" dirty="0">
                <a:solidFill>
                  <a:schemeClr val="tx1"/>
                </a:solidFill>
              </a:rPr>
              <a:t>Keahlian (participation with skill)</a:t>
            </a:r>
          </a:p>
          <a:p>
            <a:pPr marL="514350" indent="-514350" algn="just" eaLnBrk="1" hangingPunct="1">
              <a:buFont typeface="+mj-lt"/>
              <a:buAutoNum type="arabicPeriod"/>
              <a:defRPr/>
            </a:pPr>
            <a:r>
              <a:rPr lang="id-ID" dirty="0">
                <a:solidFill>
                  <a:schemeClr val="tx1"/>
                </a:solidFill>
              </a:rPr>
              <a:t>Barang (material participation)</a:t>
            </a:r>
          </a:p>
          <a:p>
            <a:pPr marL="514350" indent="-514350" algn="just" eaLnBrk="1" hangingPunct="1">
              <a:buFont typeface="+mj-lt"/>
              <a:buAutoNum type="arabicPeriod"/>
              <a:defRPr/>
            </a:pPr>
            <a:r>
              <a:rPr lang="id-ID" dirty="0">
                <a:solidFill>
                  <a:schemeClr val="tx1"/>
                </a:solidFill>
              </a:rPr>
              <a:t>Uang (money participation)</a:t>
            </a:r>
          </a:p>
        </p:txBody>
      </p:sp>
      <p:sp>
        <p:nvSpPr>
          <p:cNvPr id="24580" name="Footer Placeholder 1">
            <a:extLst>
              <a:ext uri="{FF2B5EF4-FFF2-40B4-BE49-F238E27FC236}">
                <a16:creationId xmlns:a16="http://schemas.microsoft.com/office/drawing/2014/main" id="{D6F72477-C70D-440E-A6D2-2740120A60A0}"/>
              </a:ext>
            </a:extLst>
          </p:cNvPr>
          <p:cNvSpPr txBox="1">
            <a:spLocks/>
          </p:cNvSpPr>
          <p:nvPr/>
        </p:nvSpPr>
        <p:spPr bwMode="auto">
          <a:xfrm>
            <a:off x="3059113" y="6356350"/>
            <a:ext cx="381635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1200"/>
              <a:t>MK :</a:t>
            </a:r>
            <a:r>
              <a:rPr lang="id-ID" altLang="en-US" sz="1200"/>
              <a:t> Manajemen Sumber Daya Manusia</a:t>
            </a:r>
          </a:p>
          <a:p>
            <a:pPr algn="ctr"/>
            <a:r>
              <a:rPr lang="id-ID" altLang="en-US" sz="1200"/>
              <a:t>Kode </a:t>
            </a:r>
            <a:r>
              <a:rPr lang="en-US" altLang="en-US" sz="1200"/>
              <a:t>MK :</a:t>
            </a:r>
            <a:r>
              <a:rPr lang="id-ID" altLang="en-US" sz="1200"/>
              <a:t> MAN11</a:t>
            </a:r>
            <a:r>
              <a:rPr lang="en-US" altLang="en-US" sz="1200"/>
              <a:t>0</a:t>
            </a:r>
            <a:r>
              <a:rPr lang="id-ID" altLang="en-US" sz="1200"/>
              <a:t>431</a:t>
            </a:r>
          </a:p>
          <a:p>
            <a:pPr algn="ctr" eaLnBrk="1" hangingPunct="1"/>
            <a:endParaRPr lang="en-US" altLang="en-US" sz="1200"/>
          </a:p>
        </p:txBody>
      </p:sp>
      <p:sp>
        <p:nvSpPr>
          <p:cNvPr id="24581" name="Date Placeholder 2">
            <a:extLst>
              <a:ext uri="{FF2B5EF4-FFF2-40B4-BE49-F238E27FC236}">
                <a16:creationId xmlns:a16="http://schemas.microsoft.com/office/drawing/2014/main" id="{904DBD59-A027-4DD7-BCB0-E127C93029C2}"/>
              </a:ext>
            </a:extLst>
          </p:cNvPr>
          <p:cNvSpPr txBox="1">
            <a:spLocks/>
          </p:cNvSpPr>
          <p:nvPr/>
        </p:nvSpPr>
        <p:spPr bwMode="auto">
          <a:xfrm>
            <a:off x="4572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id-ID" altLang="en-US" sz="1200"/>
              <a:t>30-03-2020</a:t>
            </a:r>
            <a:endParaRPr lang="en-US" altLang="en-US" sz="1200"/>
          </a:p>
        </p:txBody>
      </p:sp>
    </p:spTree>
  </p:cSld>
  <p:clrMapOvr>
    <a:masterClrMapping/>
  </p:clrMapOvr>
  <p:transition spd="slow">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a:extLst>
              <a:ext uri="{FF2B5EF4-FFF2-40B4-BE49-F238E27FC236}">
                <a16:creationId xmlns:a16="http://schemas.microsoft.com/office/drawing/2014/main" id="{833119FE-E6BD-4E47-9807-88D7E0E9ED0D}"/>
              </a:ext>
            </a:extLst>
          </p:cNvPr>
          <p:cNvSpPr txBox="1">
            <a:spLocks/>
          </p:cNvSpPr>
          <p:nvPr/>
        </p:nvSpPr>
        <p:spPr bwMode="auto">
          <a:xfrm>
            <a:off x="460375" y="476250"/>
            <a:ext cx="8229600"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id-ID" altLang="en-US" sz="3600" b="1"/>
              <a:t>HUBUNGAN MOTIVASI DALAM PARTISIPASI KERJA</a:t>
            </a:r>
          </a:p>
        </p:txBody>
      </p:sp>
      <p:sp>
        <p:nvSpPr>
          <p:cNvPr id="25603" name="Subtitle 1">
            <a:extLst>
              <a:ext uri="{FF2B5EF4-FFF2-40B4-BE49-F238E27FC236}">
                <a16:creationId xmlns:a16="http://schemas.microsoft.com/office/drawing/2014/main" id="{BAF83D27-2A15-4CBA-A27E-94E2993C13F5}"/>
              </a:ext>
            </a:extLst>
          </p:cNvPr>
          <p:cNvSpPr>
            <a:spLocks noGrp="1"/>
          </p:cNvSpPr>
          <p:nvPr>
            <p:ph type="subTitle" idx="1"/>
          </p:nvPr>
        </p:nvSpPr>
        <p:spPr>
          <a:xfrm>
            <a:off x="323850" y="2133600"/>
            <a:ext cx="8010525" cy="4943475"/>
          </a:xfrm>
        </p:spPr>
        <p:txBody>
          <a:bodyPr/>
          <a:lstStyle/>
          <a:p>
            <a:pPr marL="457200" indent="-457200" algn="just" eaLnBrk="1" hangingPunct="1">
              <a:buFont typeface="Wingdings" panose="05000000000000000000" pitchFamily="2" charset="2"/>
              <a:buChar char="Ø"/>
            </a:pPr>
            <a:r>
              <a:rPr lang="id-ID" altLang="en-US">
                <a:solidFill>
                  <a:schemeClr val="tx1"/>
                </a:solidFill>
              </a:rPr>
              <a:t>Hubungan motivasi dalam partisipasi dalam kerja dapat dilihat dari faktor-faktor yang mempengeruhi kinerja seseorang menurut casio, (2003), di antaranya motivasi kerja dan partisipasi kerja karna di ketahui bahwa kinerja karyawan adalah catatan hasil kerja/aktivitas tertentu yang di capai selama periode waktu tertentu.)</a:t>
            </a:r>
          </a:p>
        </p:txBody>
      </p:sp>
      <p:sp>
        <p:nvSpPr>
          <p:cNvPr id="25604" name="Footer Placeholder 1">
            <a:extLst>
              <a:ext uri="{FF2B5EF4-FFF2-40B4-BE49-F238E27FC236}">
                <a16:creationId xmlns:a16="http://schemas.microsoft.com/office/drawing/2014/main" id="{B01E8C40-3A2E-42A4-BCEE-4CC3E08FCD7A}"/>
              </a:ext>
            </a:extLst>
          </p:cNvPr>
          <p:cNvSpPr txBox="1">
            <a:spLocks/>
          </p:cNvSpPr>
          <p:nvPr/>
        </p:nvSpPr>
        <p:spPr bwMode="auto">
          <a:xfrm>
            <a:off x="3059113" y="6356350"/>
            <a:ext cx="381635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1200"/>
              <a:t>MK :</a:t>
            </a:r>
            <a:r>
              <a:rPr lang="id-ID" altLang="en-US" sz="1200"/>
              <a:t> Manajemen Sumber Daya Manusia</a:t>
            </a:r>
          </a:p>
          <a:p>
            <a:pPr algn="ctr"/>
            <a:r>
              <a:rPr lang="id-ID" altLang="en-US" sz="1200"/>
              <a:t>Kode </a:t>
            </a:r>
            <a:r>
              <a:rPr lang="en-US" altLang="en-US" sz="1200"/>
              <a:t>MK :</a:t>
            </a:r>
            <a:r>
              <a:rPr lang="id-ID" altLang="en-US" sz="1200"/>
              <a:t> MAN11</a:t>
            </a:r>
            <a:r>
              <a:rPr lang="en-US" altLang="en-US" sz="1200"/>
              <a:t>0</a:t>
            </a:r>
            <a:r>
              <a:rPr lang="id-ID" altLang="en-US" sz="1200"/>
              <a:t>431</a:t>
            </a:r>
          </a:p>
          <a:p>
            <a:pPr algn="ctr" eaLnBrk="1" hangingPunct="1"/>
            <a:endParaRPr lang="en-US" altLang="en-US" sz="1200"/>
          </a:p>
        </p:txBody>
      </p:sp>
      <p:sp>
        <p:nvSpPr>
          <p:cNvPr id="25605" name="Date Placeholder 2">
            <a:extLst>
              <a:ext uri="{FF2B5EF4-FFF2-40B4-BE49-F238E27FC236}">
                <a16:creationId xmlns:a16="http://schemas.microsoft.com/office/drawing/2014/main" id="{C7E17A93-654B-47A6-BC5C-CDC24AB5805A}"/>
              </a:ext>
            </a:extLst>
          </p:cNvPr>
          <p:cNvSpPr txBox="1">
            <a:spLocks/>
          </p:cNvSpPr>
          <p:nvPr/>
        </p:nvSpPr>
        <p:spPr bwMode="auto">
          <a:xfrm>
            <a:off x="4572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id-ID" altLang="en-US" sz="1200"/>
              <a:t>30-03-2020</a:t>
            </a:r>
            <a:endParaRPr lang="en-US" altLang="en-US" sz="1200"/>
          </a:p>
        </p:txBody>
      </p:sp>
    </p:spTree>
  </p:cSld>
  <p:clrMapOvr>
    <a:masterClrMapping/>
  </p:clrMapOvr>
  <p:transition spd="slow">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ubtitle 1">
            <a:extLst>
              <a:ext uri="{FF2B5EF4-FFF2-40B4-BE49-F238E27FC236}">
                <a16:creationId xmlns:a16="http://schemas.microsoft.com/office/drawing/2014/main" id="{76369E4E-57C5-4A7F-9662-028546F14578}"/>
              </a:ext>
            </a:extLst>
          </p:cNvPr>
          <p:cNvSpPr>
            <a:spLocks noGrp="1"/>
          </p:cNvSpPr>
          <p:nvPr>
            <p:ph type="subTitle" idx="1"/>
          </p:nvPr>
        </p:nvSpPr>
        <p:spPr>
          <a:xfrm>
            <a:off x="395288" y="1125538"/>
            <a:ext cx="7745412" cy="4159250"/>
          </a:xfrm>
        </p:spPr>
        <p:txBody>
          <a:bodyPr/>
          <a:lstStyle/>
          <a:p>
            <a:pPr algn="just" eaLnBrk="1" hangingPunct="1">
              <a:buFont typeface="Arial" charset="0"/>
              <a:buNone/>
              <a:defRPr/>
            </a:pPr>
            <a:r>
              <a:rPr lang="id-ID" dirty="0">
                <a:solidFill>
                  <a:schemeClr val="tx1"/>
                </a:solidFill>
              </a:rPr>
              <a:t>Ada lima kriteria untuk mengukur kinerja yaitu: </a:t>
            </a:r>
          </a:p>
          <a:p>
            <a:pPr marL="514350" indent="-514350" algn="just" eaLnBrk="1" hangingPunct="1">
              <a:buFont typeface="Arial" charset="0"/>
              <a:buAutoNum type="arabicPeriod"/>
              <a:defRPr/>
            </a:pPr>
            <a:r>
              <a:rPr lang="id-ID" dirty="0">
                <a:solidFill>
                  <a:schemeClr val="tx1"/>
                </a:solidFill>
              </a:rPr>
              <a:t>Quality </a:t>
            </a:r>
          </a:p>
          <a:p>
            <a:pPr marL="514350" indent="-514350" algn="just" eaLnBrk="1" hangingPunct="1">
              <a:buFont typeface="Arial" charset="0"/>
              <a:buAutoNum type="arabicPeriod"/>
              <a:defRPr/>
            </a:pPr>
            <a:r>
              <a:rPr lang="id-ID" dirty="0">
                <a:solidFill>
                  <a:schemeClr val="tx1"/>
                </a:solidFill>
              </a:rPr>
              <a:t>Quantity</a:t>
            </a:r>
          </a:p>
          <a:p>
            <a:pPr marL="514350" indent="-514350" algn="just" eaLnBrk="1" hangingPunct="1">
              <a:buFont typeface="Arial" charset="0"/>
              <a:buAutoNum type="arabicPeriod"/>
              <a:defRPr/>
            </a:pPr>
            <a:r>
              <a:rPr lang="id-ID" dirty="0">
                <a:solidFill>
                  <a:schemeClr val="tx1"/>
                </a:solidFill>
              </a:rPr>
              <a:t>Timeliness</a:t>
            </a:r>
          </a:p>
          <a:p>
            <a:pPr marL="514350" indent="-514350" algn="just" eaLnBrk="1" hangingPunct="1">
              <a:buFont typeface="Arial" charset="0"/>
              <a:buAutoNum type="arabicPeriod"/>
              <a:defRPr/>
            </a:pPr>
            <a:r>
              <a:rPr lang="id-ID" dirty="0">
                <a:solidFill>
                  <a:schemeClr val="tx1"/>
                </a:solidFill>
              </a:rPr>
              <a:t>Need for supervision</a:t>
            </a:r>
          </a:p>
          <a:p>
            <a:pPr marL="514350" indent="-514350" algn="just" eaLnBrk="1" hangingPunct="1">
              <a:buFont typeface="Arial" charset="0"/>
              <a:buAutoNum type="arabicPeriod"/>
              <a:defRPr/>
            </a:pPr>
            <a:r>
              <a:rPr lang="id-ID" dirty="0">
                <a:solidFill>
                  <a:schemeClr val="tx1"/>
                </a:solidFill>
              </a:rPr>
              <a:t>Interpersonal impact </a:t>
            </a:r>
            <a:endParaRPr lang="id-ID" dirty="0">
              <a:solidFill>
                <a:schemeClr val="tx1"/>
              </a:solidFill>
              <a:latin typeface="Arial" charset="0"/>
              <a:cs typeface="Arial" charset="0"/>
            </a:endParaRPr>
          </a:p>
          <a:p>
            <a:pPr algn="just" eaLnBrk="1" hangingPunct="1">
              <a:buFont typeface="Wingdings" pitchFamily="2" charset="2"/>
              <a:buChar char="Ø"/>
              <a:defRPr/>
            </a:pPr>
            <a:endParaRPr lang="id-ID" dirty="0">
              <a:solidFill>
                <a:schemeClr val="tx1"/>
              </a:solidFill>
              <a:latin typeface="Arial" charset="0"/>
              <a:cs typeface="Arial" charset="0"/>
            </a:endParaRPr>
          </a:p>
        </p:txBody>
      </p:sp>
      <p:sp>
        <p:nvSpPr>
          <p:cNvPr id="26627" name="Footer Placeholder 1">
            <a:extLst>
              <a:ext uri="{FF2B5EF4-FFF2-40B4-BE49-F238E27FC236}">
                <a16:creationId xmlns:a16="http://schemas.microsoft.com/office/drawing/2014/main" id="{36D685D4-AFB0-4A0A-8CCD-DE6B17BA2EA1}"/>
              </a:ext>
            </a:extLst>
          </p:cNvPr>
          <p:cNvSpPr txBox="1">
            <a:spLocks/>
          </p:cNvSpPr>
          <p:nvPr/>
        </p:nvSpPr>
        <p:spPr bwMode="auto">
          <a:xfrm>
            <a:off x="3059113" y="6356350"/>
            <a:ext cx="381635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1200"/>
              <a:t>MK :</a:t>
            </a:r>
            <a:r>
              <a:rPr lang="id-ID" altLang="en-US" sz="1200"/>
              <a:t> Manajemen Sumber Daya Manusia</a:t>
            </a:r>
          </a:p>
          <a:p>
            <a:pPr algn="ctr"/>
            <a:r>
              <a:rPr lang="id-ID" altLang="en-US" sz="1200"/>
              <a:t>Kode </a:t>
            </a:r>
            <a:r>
              <a:rPr lang="en-US" altLang="en-US" sz="1200"/>
              <a:t>MK :</a:t>
            </a:r>
            <a:r>
              <a:rPr lang="id-ID" altLang="en-US" sz="1200"/>
              <a:t> MAN11</a:t>
            </a:r>
            <a:r>
              <a:rPr lang="en-US" altLang="en-US" sz="1200"/>
              <a:t>0</a:t>
            </a:r>
            <a:r>
              <a:rPr lang="id-ID" altLang="en-US" sz="1200"/>
              <a:t>431</a:t>
            </a:r>
          </a:p>
          <a:p>
            <a:pPr algn="ctr" eaLnBrk="1" hangingPunct="1"/>
            <a:endParaRPr lang="en-US" altLang="en-US" sz="1200"/>
          </a:p>
        </p:txBody>
      </p:sp>
      <p:sp>
        <p:nvSpPr>
          <p:cNvPr id="26628" name="Date Placeholder 2">
            <a:extLst>
              <a:ext uri="{FF2B5EF4-FFF2-40B4-BE49-F238E27FC236}">
                <a16:creationId xmlns:a16="http://schemas.microsoft.com/office/drawing/2014/main" id="{9D2AD8C1-F5DD-43D4-965B-ECD43F595CDA}"/>
              </a:ext>
            </a:extLst>
          </p:cNvPr>
          <p:cNvSpPr txBox="1">
            <a:spLocks/>
          </p:cNvSpPr>
          <p:nvPr/>
        </p:nvSpPr>
        <p:spPr bwMode="auto">
          <a:xfrm>
            <a:off x="179388"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id-ID" altLang="en-US" sz="1200"/>
              <a:t>30-03-2020</a:t>
            </a:r>
            <a:endParaRPr lang="en-US" altLang="en-US" sz="1200"/>
          </a:p>
          <a:p>
            <a:pPr eaLnBrk="1" hangingPunct="1"/>
            <a:endParaRPr lang="en-US" altLang="en-US" sz="1200"/>
          </a:p>
        </p:txBody>
      </p:sp>
    </p:spTree>
  </p:cSld>
  <p:clrMapOvr>
    <a:masterClrMapping/>
  </p:clrMapOvr>
  <p:transition spd="slow">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Content Placeholder 2">
            <a:extLst>
              <a:ext uri="{FF2B5EF4-FFF2-40B4-BE49-F238E27FC236}">
                <a16:creationId xmlns:a16="http://schemas.microsoft.com/office/drawing/2014/main" id="{0281C556-C118-41C0-A6C9-0D11313EC7DC}"/>
              </a:ext>
            </a:extLst>
          </p:cNvPr>
          <p:cNvSpPr>
            <a:spLocks noGrp="1"/>
          </p:cNvSpPr>
          <p:nvPr>
            <p:ph idx="1"/>
          </p:nvPr>
        </p:nvSpPr>
        <p:spPr/>
        <p:txBody>
          <a:bodyPr/>
          <a:lstStyle/>
          <a:p>
            <a:pPr algn="ctr" eaLnBrk="1" hangingPunct="1">
              <a:buFont typeface="Arial" panose="020B0604020202020204" pitchFamily="34" charset="0"/>
              <a:buNone/>
            </a:pPr>
            <a:r>
              <a:rPr lang="en-US" altLang="en-US" sz="4000" b="1" dirty="0"/>
              <a:t>	</a:t>
            </a:r>
          </a:p>
          <a:p>
            <a:pPr algn="ctr" eaLnBrk="1" hangingPunct="1">
              <a:buFont typeface="Arial" panose="020B0604020202020204" pitchFamily="34" charset="0"/>
              <a:buNone/>
            </a:pPr>
            <a:endParaRPr lang="en-US" altLang="en-US" sz="4000" b="1" dirty="0"/>
          </a:p>
          <a:p>
            <a:pPr algn="ctr" eaLnBrk="1" hangingPunct="1">
              <a:buFont typeface="Arial" panose="020B0604020202020204" pitchFamily="34" charset="0"/>
              <a:buNone/>
            </a:pPr>
            <a:r>
              <a:rPr lang="id-ID" altLang="en-US" sz="4000" b="1" dirty="0">
                <a:sym typeface="Wingdings" panose="05000000000000000000" pitchFamily="2" charset="2"/>
              </a:rPr>
              <a:t> </a:t>
            </a:r>
            <a:r>
              <a:rPr lang="en-US" altLang="en-US" sz="4000" b="1" dirty="0"/>
              <a:t>END</a:t>
            </a:r>
            <a:r>
              <a:rPr lang="id-ID" altLang="en-US" sz="4000" b="1" dirty="0"/>
              <a:t> </a:t>
            </a:r>
            <a:r>
              <a:rPr lang="id-ID" altLang="en-US" sz="4000" b="1" dirty="0">
                <a:sym typeface="Wingdings" panose="05000000000000000000" pitchFamily="2" charset="2"/>
              </a:rPr>
              <a:t></a:t>
            </a:r>
            <a:endParaRPr lang="en-US" altLang="en-US" sz="4000" b="1" dirty="0"/>
          </a:p>
        </p:txBody>
      </p:sp>
      <p:sp>
        <p:nvSpPr>
          <p:cNvPr id="27651" name="Date Placeholder 2">
            <a:extLst>
              <a:ext uri="{FF2B5EF4-FFF2-40B4-BE49-F238E27FC236}">
                <a16:creationId xmlns:a16="http://schemas.microsoft.com/office/drawing/2014/main" id="{1DF52FCB-2DCC-4BE6-B394-7760962287D7}"/>
              </a:ext>
            </a:extLst>
          </p:cNvPr>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fontAlgn="base" hangingPunct="1">
              <a:spcBef>
                <a:spcPct val="0"/>
              </a:spcBef>
              <a:spcAft>
                <a:spcPct val="0"/>
              </a:spcAft>
            </a:pPr>
            <a:r>
              <a:rPr lang="id-ID" altLang="en-US"/>
              <a:t>30-03-2020</a:t>
            </a:r>
            <a:endParaRPr lang="en-US" altLang="en-US"/>
          </a:p>
        </p:txBody>
      </p:sp>
      <p:sp>
        <p:nvSpPr>
          <p:cNvPr id="27652" name="Footer Placeholder 1">
            <a:extLst>
              <a:ext uri="{FF2B5EF4-FFF2-40B4-BE49-F238E27FC236}">
                <a16:creationId xmlns:a16="http://schemas.microsoft.com/office/drawing/2014/main" id="{FE5F5310-8413-4871-9B06-6DA3F1949463}"/>
              </a:ext>
            </a:extLst>
          </p:cNvPr>
          <p:cNvSpPr txBox="1">
            <a:spLocks/>
          </p:cNvSpPr>
          <p:nvPr/>
        </p:nvSpPr>
        <p:spPr bwMode="auto">
          <a:xfrm>
            <a:off x="3059113" y="6356350"/>
            <a:ext cx="381635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1200"/>
              <a:t>MK :</a:t>
            </a:r>
            <a:r>
              <a:rPr lang="id-ID" altLang="en-US" sz="1200"/>
              <a:t> Manajemen Sumber Daya Manusia Lanjutan</a:t>
            </a:r>
          </a:p>
          <a:p>
            <a:pPr algn="ctr"/>
            <a:r>
              <a:rPr lang="id-ID" altLang="en-US" sz="1200"/>
              <a:t>Kode </a:t>
            </a:r>
            <a:r>
              <a:rPr lang="en-US" altLang="en-US" sz="1200"/>
              <a:t>MK</a:t>
            </a:r>
            <a:r>
              <a:rPr lang="id-ID" altLang="en-US" sz="1200"/>
              <a:t> MAN19425</a:t>
            </a:r>
          </a:p>
        </p:txBody>
      </p:sp>
    </p:spTree>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409E0344-8FA9-417E-8A89-3B01C2A56BCD}"/>
              </a:ext>
            </a:extLst>
          </p:cNvPr>
          <p:cNvSpPr>
            <a:spLocks noGrp="1"/>
          </p:cNvSpPr>
          <p:nvPr>
            <p:ph type="title" idx="4294967295"/>
          </p:nvPr>
        </p:nvSpPr>
        <p:spPr>
          <a:xfrm>
            <a:off x="457200" y="260350"/>
            <a:ext cx="8229600" cy="1143000"/>
          </a:xfrm>
        </p:spPr>
        <p:txBody>
          <a:bodyPr/>
          <a:lstStyle/>
          <a:p>
            <a:pPr eaLnBrk="1" hangingPunct="1"/>
            <a:r>
              <a:rPr lang="id-ID" altLang="en-US"/>
              <a:t>OUTLINE</a:t>
            </a:r>
          </a:p>
        </p:txBody>
      </p:sp>
      <p:sp>
        <p:nvSpPr>
          <p:cNvPr id="14339" name="Content Placeholder 2">
            <a:extLst>
              <a:ext uri="{FF2B5EF4-FFF2-40B4-BE49-F238E27FC236}">
                <a16:creationId xmlns:a16="http://schemas.microsoft.com/office/drawing/2014/main" id="{F6D26035-999E-4DA2-A8A2-76BCEDF93F91}"/>
              </a:ext>
            </a:extLst>
          </p:cNvPr>
          <p:cNvSpPr>
            <a:spLocks noGrp="1"/>
          </p:cNvSpPr>
          <p:nvPr>
            <p:ph idx="1"/>
          </p:nvPr>
        </p:nvSpPr>
        <p:spPr>
          <a:xfrm>
            <a:off x="468313" y="1404938"/>
            <a:ext cx="8135937" cy="4968875"/>
          </a:xfrm>
        </p:spPr>
        <p:txBody>
          <a:bodyPr/>
          <a:lstStyle/>
          <a:p>
            <a:pPr>
              <a:buFont typeface="Wingdings" panose="05000000000000000000" pitchFamily="2" charset="2"/>
              <a:buChar char="Ø"/>
            </a:pPr>
            <a:r>
              <a:rPr lang="id-ID" altLang="en-US"/>
              <a:t>Pentingnya motivasi </a:t>
            </a:r>
          </a:p>
          <a:p>
            <a:pPr>
              <a:buFont typeface="Wingdings" panose="05000000000000000000" pitchFamily="2" charset="2"/>
              <a:buChar char="Ø"/>
            </a:pPr>
            <a:r>
              <a:rPr lang="id-ID" altLang="en-US"/>
              <a:t>Pengertian motivasi</a:t>
            </a:r>
          </a:p>
          <a:p>
            <a:pPr>
              <a:buFont typeface="Wingdings" panose="05000000000000000000" pitchFamily="2" charset="2"/>
              <a:buChar char="Ø"/>
            </a:pPr>
            <a:r>
              <a:rPr lang="id-ID" altLang="en-US"/>
              <a:t>Pendekatan motivasi - motivasi</a:t>
            </a:r>
          </a:p>
          <a:p>
            <a:pPr>
              <a:buFont typeface="Wingdings" panose="05000000000000000000" pitchFamily="2" charset="2"/>
              <a:buChar char="Ø"/>
            </a:pPr>
            <a:r>
              <a:rPr lang="id-ID" altLang="en-US"/>
              <a:t>Teori – teori motivasi</a:t>
            </a:r>
          </a:p>
          <a:p>
            <a:pPr>
              <a:buFont typeface="Wingdings" panose="05000000000000000000" pitchFamily="2" charset="2"/>
              <a:buChar char="Ø"/>
            </a:pPr>
            <a:r>
              <a:rPr lang="id-ID" altLang="en-US"/>
              <a:t>Pengertian Partisipasi </a:t>
            </a:r>
          </a:p>
          <a:p>
            <a:pPr>
              <a:buFont typeface="Wingdings" panose="05000000000000000000" pitchFamily="2" charset="2"/>
              <a:buChar char="Ø"/>
            </a:pPr>
            <a:r>
              <a:rPr lang="id-ID" altLang="en-US"/>
              <a:t>Keterbatasan dan masalah dalam partisipasi</a:t>
            </a:r>
          </a:p>
          <a:p>
            <a:pPr>
              <a:buFont typeface="Wingdings" panose="05000000000000000000" pitchFamily="2" charset="2"/>
              <a:buChar char="Ø"/>
            </a:pPr>
            <a:r>
              <a:rPr lang="id-ID" altLang="en-US"/>
              <a:t>Jenis –jenis partisipasi </a:t>
            </a:r>
          </a:p>
          <a:p>
            <a:pPr>
              <a:buFont typeface="Wingdings" panose="05000000000000000000" pitchFamily="2" charset="2"/>
              <a:buChar char="Ø"/>
            </a:pPr>
            <a:r>
              <a:rPr lang="id-ID" altLang="en-US"/>
              <a:t>Hubungan motivasi dan partisipasi dalam kerja </a:t>
            </a:r>
            <a:endParaRPr lang="en-US" altLang="en-US">
              <a:latin typeface="Cambria" panose="02040503050406030204" pitchFamily="18" charset="0"/>
              <a:cs typeface="Arial" panose="020B0604020202020204" pitchFamily="34" charset="0"/>
            </a:endParaRPr>
          </a:p>
        </p:txBody>
      </p:sp>
      <p:sp>
        <p:nvSpPr>
          <p:cNvPr id="14340" name="Date Placeholder 2">
            <a:extLst>
              <a:ext uri="{FF2B5EF4-FFF2-40B4-BE49-F238E27FC236}">
                <a16:creationId xmlns:a16="http://schemas.microsoft.com/office/drawing/2014/main" id="{A9EE4946-3588-4BB1-A404-BFF777248086}"/>
              </a:ext>
            </a:extLst>
          </p:cNvPr>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fontAlgn="base" hangingPunct="1">
              <a:spcBef>
                <a:spcPct val="0"/>
              </a:spcBef>
              <a:spcAft>
                <a:spcPct val="0"/>
              </a:spcAft>
            </a:pPr>
            <a:r>
              <a:rPr lang="id-ID" altLang="en-US"/>
              <a:t>30-03-2020</a:t>
            </a:r>
            <a:endParaRPr lang="en-US" altLang="en-US"/>
          </a:p>
        </p:txBody>
      </p:sp>
      <p:sp>
        <p:nvSpPr>
          <p:cNvPr id="14341" name="Footer Placeholder 1">
            <a:extLst>
              <a:ext uri="{FF2B5EF4-FFF2-40B4-BE49-F238E27FC236}">
                <a16:creationId xmlns:a16="http://schemas.microsoft.com/office/drawing/2014/main" id="{F9566118-14B0-4151-A480-14AC0C422B68}"/>
              </a:ext>
            </a:extLst>
          </p:cNvPr>
          <p:cNvSpPr txBox="1">
            <a:spLocks/>
          </p:cNvSpPr>
          <p:nvPr/>
        </p:nvSpPr>
        <p:spPr bwMode="auto">
          <a:xfrm>
            <a:off x="3059113" y="6356350"/>
            <a:ext cx="381635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1200"/>
              <a:t>MK :</a:t>
            </a:r>
            <a:r>
              <a:rPr lang="id-ID" altLang="en-US" sz="1200"/>
              <a:t> Manajemen Sumber Daya Manusia Lanjutan</a:t>
            </a:r>
          </a:p>
          <a:p>
            <a:pPr algn="ctr"/>
            <a:r>
              <a:rPr lang="id-ID" altLang="en-US" sz="1200"/>
              <a:t>Kode </a:t>
            </a:r>
            <a:r>
              <a:rPr lang="en-US" altLang="en-US" sz="1200"/>
              <a:t>MK</a:t>
            </a:r>
            <a:r>
              <a:rPr lang="id-ID" altLang="en-US" sz="1200"/>
              <a:t> MAN19425</a:t>
            </a:r>
          </a:p>
          <a:p>
            <a:pPr algn="ctr" eaLnBrk="1" hangingPunct="1"/>
            <a:endParaRPr lang="en-US" altLang="en-US" sz="1200"/>
          </a:p>
        </p:txBody>
      </p:sp>
    </p:spTree>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E2ED9FA5-6FA9-45AB-B7CC-BC937F8FB9C2}"/>
              </a:ext>
            </a:extLst>
          </p:cNvPr>
          <p:cNvSpPr txBox="1">
            <a:spLocks/>
          </p:cNvSpPr>
          <p:nvPr/>
        </p:nvSpPr>
        <p:spPr bwMode="auto">
          <a:xfrm>
            <a:off x="457200" y="260350"/>
            <a:ext cx="8229600" cy="1143000"/>
          </a:xfrm>
          <a:prstGeom prst="rect">
            <a:avLst/>
          </a:prstGeom>
          <a:noFill/>
          <a:ln w="9525">
            <a:noFill/>
            <a:miter lim="800000"/>
            <a:headEnd/>
            <a:tailEnd/>
          </a:ln>
        </p:spPr>
        <p:txBody>
          <a:bodyPr anchor="ctr"/>
          <a:lstStyle/>
          <a:p>
            <a:pPr algn="ctr">
              <a:defRPr/>
            </a:pPr>
            <a:r>
              <a:rPr lang="id-ID" sz="3600" b="1" dirty="0">
                <a:ea typeface="+mj-ea"/>
              </a:rPr>
              <a:t>PENTINGNYA MOTIVASI</a:t>
            </a:r>
          </a:p>
        </p:txBody>
      </p:sp>
      <p:sp>
        <p:nvSpPr>
          <p:cNvPr id="15363" name="TextBox 3">
            <a:extLst>
              <a:ext uri="{FF2B5EF4-FFF2-40B4-BE49-F238E27FC236}">
                <a16:creationId xmlns:a16="http://schemas.microsoft.com/office/drawing/2014/main" id="{EFB8FEC8-5270-4CF7-88C2-EAF46212F2D5}"/>
              </a:ext>
            </a:extLst>
          </p:cNvPr>
          <p:cNvSpPr txBox="1">
            <a:spLocks noChangeArrowheads="1"/>
          </p:cNvSpPr>
          <p:nvPr/>
        </p:nvSpPr>
        <p:spPr bwMode="auto">
          <a:xfrm>
            <a:off x="877888" y="2205038"/>
            <a:ext cx="7388225"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buFont typeface="Wingdings" panose="05000000000000000000" pitchFamily="2" charset="2"/>
              <a:buChar char="Ø"/>
            </a:pPr>
            <a:r>
              <a:rPr lang="id-ID" altLang="en-US" sz="2800"/>
              <a:t>Motivasi mempuyai peranan yang sangat penting, karena menyangkut langsung pada unsur manusia dalam organisasi</a:t>
            </a:r>
            <a:endParaRPr lang="id-ID" altLang="en-US" sz="2600"/>
          </a:p>
        </p:txBody>
      </p:sp>
      <p:sp>
        <p:nvSpPr>
          <p:cNvPr id="15364" name="Footer Placeholder 1">
            <a:extLst>
              <a:ext uri="{FF2B5EF4-FFF2-40B4-BE49-F238E27FC236}">
                <a16:creationId xmlns:a16="http://schemas.microsoft.com/office/drawing/2014/main" id="{0DFE0BC8-3801-408E-A442-DC500F47C8EB}"/>
              </a:ext>
            </a:extLst>
          </p:cNvPr>
          <p:cNvSpPr txBox="1">
            <a:spLocks/>
          </p:cNvSpPr>
          <p:nvPr/>
        </p:nvSpPr>
        <p:spPr bwMode="auto">
          <a:xfrm>
            <a:off x="3059113" y="6356350"/>
            <a:ext cx="381635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1200"/>
              <a:t>MK :</a:t>
            </a:r>
            <a:r>
              <a:rPr lang="id-ID" altLang="en-US" sz="1200"/>
              <a:t> Manajemen Sumber Daya Manusia Lanjutan</a:t>
            </a:r>
          </a:p>
          <a:p>
            <a:pPr algn="ctr"/>
            <a:r>
              <a:rPr lang="id-ID" altLang="en-US" sz="1200"/>
              <a:t>Kode </a:t>
            </a:r>
            <a:r>
              <a:rPr lang="en-US" altLang="en-US" sz="1200"/>
              <a:t>MK</a:t>
            </a:r>
            <a:r>
              <a:rPr lang="id-ID" altLang="en-US" sz="1200"/>
              <a:t> MAN19425</a:t>
            </a:r>
          </a:p>
        </p:txBody>
      </p:sp>
      <p:sp>
        <p:nvSpPr>
          <p:cNvPr id="15365" name="Date Placeholder 2">
            <a:extLst>
              <a:ext uri="{FF2B5EF4-FFF2-40B4-BE49-F238E27FC236}">
                <a16:creationId xmlns:a16="http://schemas.microsoft.com/office/drawing/2014/main" id="{84D405EC-DC01-4130-989A-CF2685D2DFF0}"/>
              </a:ext>
            </a:extLst>
          </p:cNvPr>
          <p:cNvSpPr txBox="1">
            <a:spLocks/>
          </p:cNvSpPr>
          <p:nvPr/>
        </p:nvSpPr>
        <p:spPr bwMode="auto">
          <a:xfrm>
            <a:off x="4572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id-ID" altLang="en-US" sz="1200"/>
              <a:t>30-03-2020</a:t>
            </a:r>
            <a:endParaRPr lang="en-US" altLang="en-US" sz="1200"/>
          </a:p>
          <a:p>
            <a:pPr eaLnBrk="1" hangingPunct="1"/>
            <a:endParaRPr lang="en-US" altLang="en-US" sz="1200"/>
          </a:p>
        </p:txBody>
      </p:sp>
    </p:spTree>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FA759367-8774-4DCE-AD5B-2523DA54604E}"/>
              </a:ext>
            </a:extLst>
          </p:cNvPr>
          <p:cNvSpPr txBox="1">
            <a:spLocks/>
          </p:cNvSpPr>
          <p:nvPr/>
        </p:nvSpPr>
        <p:spPr bwMode="auto">
          <a:xfrm>
            <a:off x="457200" y="260350"/>
            <a:ext cx="8229600" cy="1143000"/>
          </a:xfrm>
          <a:prstGeom prst="rect">
            <a:avLst/>
          </a:prstGeom>
          <a:noFill/>
          <a:ln w="9525">
            <a:noFill/>
            <a:miter lim="800000"/>
            <a:headEnd/>
            <a:tailEnd/>
          </a:ln>
        </p:spPr>
        <p:txBody>
          <a:bodyPr anchor="ctr"/>
          <a:lstStyle/>
          <a:p>
            <a:pPr algn="ctr">
              <a:defRPr/>
            </a:pPr>
            <a:r>
              <a:rPr lang="id-ID" sz="3600" b="1" dirty="0">
                <a:ea typeface="+mj-ea"/>
              </a:rPr>
              <a:t>PENGERTIAN MOTIVASI</a:t>
            </a:r>
          </a:p>
        </p:txBody>
      </p:sp>
      <p:sp>
        <p:nvSpPr>
          <p:cNvPr id="16387" name="TextBox 3">
            <a:extLst>
              <a:ext uri="{FF2B5EF4-FFF2-40B4-BE49-F238E27FC236}">
                <a16:creationId xmlns:a16="http://schemas.microsoft.com/office/drawing/2014/main" id="{46E5FEB2-5101-4970-92B8-90771F12E5B9}"/>
              </a:ext>
            </a:extLst>
          </p:cNvPr>
          <p:cNvSpPr txBox="1">
            <a:spLocks noChangeArrowheads="1"/>
          </p:cNvSpPr>
          <p:nvPr/>
        </p:nvSpPr>
        <p:spPr bwMode="auto">
          <a:xfrm>
            <a:off x="877888" y="2205038"/>
            <a:ext cx="7388225" cy="3108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buFont typeface="Wingdings" panose="05000000000000000000" pitchFamily="2" charset="2"/>
              <a:buChar char="Ø"/>
            </a:pPr>
            <a:r>
              <a:rPr lang="id-ID" altLang="en-US" sz="2800"/>
              <a:t>Motivasi merupakan pemberian daya penggerak yang menciptakan kegairahan kerja seseorang, agar mereka mau bekerjasama, bekerja efektif dan terintegritas dengan segala daya upayanya untuk mencapai kepuasan (Malayu SP. Hasibuan, 2003:95) </a:t>
            </a:r>
            <a:endParaRPr lang="id-ID" altLang="en-US" sz="2600"/>
          </a:p>
        </p:txBody>
      </p:sp>
      <p:sp>
        <p:nvSpPr>
          <p:cNvPr id="16388" name="Footer Placeholder 1">
            <a:extLst>
              <a:ext uri="{FF2B5EF4-FFF2-40B4-BE49-F238E27FC236}">
                <a16:creationId xmlns:a16="http://schemas.microsoft.com/office/drawing/2014/main" id="{FE9459B9-278C-4588-ACCF-21A6EF063370}"/>
              </a:ext>
            </a:extLst>
          </p:cNvPr>
          <p:cNvSpPr txBox="1">
            <a:spLocks/>
          </p:cNvSpPr>
          <p:nvPr/>
        </p:nvSpPr>
        <p:spPr bwMode="auto">
          <a:xfrm>
            <a:off x="3059113" y="6356350"/>
            <a:ext cx="381635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1200"/>
              <a:t>MK :</a:t>
            </a:r>
            <a:r>
              <a:rPr lang="id-ID" altLang="en-US" sz="1200"/>
              <a:t> Manajemen Sumber Daya Manusia Lanjutan</a:t>
            </a:r>
          </a:p>
          <a:p>
            <a:pPr algn="ctr"/>
            <a:r>
              <a:rPr lang="id-ID" altLang="en-US" sz="1200"/>
              <a:t>Kode </a:t>
            </a:r>
            <a:r>
              <a:rPr lang="en-US" altLang="en-US" sz="1200"/>
              <a:t>MK</a:t>
            </a:r>
            <a:r>
              <a:rPr lang="id-ID" altLang="en-US" sz="1200"/>
              <a:t> MAN19425</a:t>
            </a:r>
          </a:p>
        </p:txBody>
      </p:sp>
      <p:sp>
        <p:nvSpPr>
          <p:cNvPr id="16389" name="Date Placeholder 2">
            <a:extLst>
              <a:ext uri="{FF2B5EF4-FFF2-40B4-BE49-F238E27FC236}">
                <a16:creationId xmlns:a16="http://schemas.microsoft.com/office/drawing/2014/main" id="{48976BF1-8EF6-40BE-9CD9-7270E3C60FBB}"/>
              </a:ext>
            </a:extLst>
          </p:cNvPr>
          <p:cNvSpPr txBox="1">
            <a:spLocks/>
          </p:cNvSpPr>
          <p:nvPr/>
        </p:nvSpPr>
        <p:spPr bwMode="auto">
          <a:xfrm>
            <a:off x="4572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id-ID" altLang="en-US" sz="1200"/>
              <a:t>30-03-2020</a:t>
            </a:r>
            <a:endParaRPr lang="en-US" altLang="en-US" sz="1200"/>
          </a:p>
          <a:p>
            <a:pPr eaLnBrk="1" hangingPunct="1"/>
            <a:endParaRPr lang="en-US" altLang="en-US" sz="1200"/>
          </a:p>
        </p:txBody>
      </p:sp>
    </p:spTree>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TextBox 3">
            <a:extLst>
              <a:ext uri="{FF2B5EF4-FFF2-40B4-BE49-F238E27FC236}">
                <a16:creationId xmlns:a16="http://schemas.microsoft.com/office/drawing/2014/main" id="{CE5156C3-8A56-4E83-A9C0-0A41C3C6C335}"/>
              </a:ext>
            </a:extLst>
          </p:cNvPr>
          <p:cNvSpPr txBox="1">
            <a:spLocks noChangeArrowheads="1"/>
          </p:cNvSpPr>
          <p:nvPr/>
        </p:nvSpPr>
        <p:spPr bwMode="auto">
          <a:xfrm>
            <a:off x="1042988" y="404813"/>
            <a:ext cx="7273925" cy="5694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marL="457200" indent="-457200" algn="just">
              <a:buFont typeface="Wingdings" pitchFamily="2" charset="2"/>
              <a:buChar char="Ø"/>
              <a:defRPr/>
            </a:pPr>
            <a:r>
              <a:rPr lang="id-ID" sz="2800" dirty="0"/>
              <a:t>Robert L. Mathis (2001: 89) mendefinisikan motivasi sebagai hasrat yang terdapat di dalam diri seseorang yang menyebabkan orang tersebut melakukan tindakan.</a:t>
            </a:r>
          </a:p>
          <a:p>
            <a:pPr marL="0" indent="0" algn="just">
              <a:defRPr/>
            </a:pPr>
            <a:endParaRPr lang="id-ID" sz="2800" dirty="0"/>
          </a:p>
          <a:p>
            <a:pPr marL="457200" indent="-457200" algn="just">
              <a:buFont typeface="Wingdings" pitchFamily="2" charset="2"/>
              <a:buChar char="Ø"/>
              <a:defRPr/>
            </a:pPr>
            <a:r>
              <a:rPr lang="id-ID" sz="2800" dirty="0"/>
              <a:t>Richard L. Daft (2011: 373) mengemukakan bahwa motivasi dapat diartikan sebagai kekuatan yang muncul dari dalam ataupun dari luar diri seseorang dan membangkitkan semangat serta ketekunan untuk mencapai sesuatu yang diinginkan.</a:t>
            </a:r>
          </a:p>
        </p:txBody>
      </p:sp>
      <p:sp>
        <p:nvSpPr>
          <p:cNvPr id="17411" name="Footer Placeholder 1">
            <a:extLst>
              <a:ext uri="{FF2B5EF4-FFF2-40B4-BE49-F238E27FC236}">
                <a16:creationId xmlns:a16="http://schemas.microsoft.com/office/drawing/2014/main" id="{7E775AE1-F6D5-44EC-A39F-3B98FB79DCB2}"/>
              </a:ext>
            </a:extLst>
          </p:cNvPr>
          <p:cNvSpPr txBox="1">
            <a:spLocks/>
          </p:cNvSpPr>
          <p:nvPr/>
        </p:nvSpPr>
        <p:spPr bwMode="auto">
          <a:xfrm>
            <a:off x="3059113" y="6356350"/>
            <a:ext cx="381635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1200"/>
              <a:t>MK :</a:t>
            </a:r>
            <a:r>
              <a:rPr lang="id-ID" altLang="en-US" sz="1200"/>
              <a:t> Manajemen Sumber Daya Manusia</a:t>
            </a:r>
          </a:p>
          <a:p>
            <a:pPr algn="ctr"/>
            <a:r>
              <a:rPr lang="id-ID" altLang="en-US" sz="1200"/>
              <a:t>Kode </a:t>
            </a:r>
            <a:r>
              <a:rPr lang="en-US" altLang="en-US" sz="1200"/>
              <a:t>MK :</a:t>
            </a:r>
            <a:r>
              <a:rPr lang="id-ID" altLang="en-US" sz="1200"/>
              <a:t> MAN11</a:t>
            </a:r>
            <a:r>
              <a:rPr lang="en-US" altLang="en-US" sz="1200"/>
              <a:t>0</a:t>
            </a:r>
            <a:r>
              <a:rPr lang="id-ID" altLang="en-US" sz="1200"/>
              <a:t>431</a:t>
            </a:r>
          </a:p>
          <a:p>
            <a:pPr algn="ctr" eaLnBrk="1" hangingPunct="1"/>
            <a:endParaRPr lang="en-US" altLang="en-US" sz="1200"/>
          </a:p>
        </p:txBody>
      </p:sp>
      <p:sp>
        <p:nvSpPr>
          <p:cNvPr id="17412" name="Date Placeholder 2">
            <a:extLst>
              <a:ext uri="{FF2B5EF4-FFF2-40B4-BE49-F238E27FC236}">
                <a16:creationId xmlns:a16="http://schemas.microsoft.com/office/drawing/2014/main" id="{9B1EAC43-57F8-4AF9-BBE0-5755ED1712A0}"/>
              </a:ext>
            </a:extLst>
          </p:cNvPr>
          <p:cNvSpPr txBox="1">
            <a:spLocks/>
          </p:cNvSpPr>
          <p:nvPr/>
        </p:nvSpPr>
        <p:spPr bwMode="auto">
          <a:xfrm>
            <a:off x="4572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id-ID" altLang="en-US" sz="1200"/>
              <a:t>30-03-2020</a:t>
            </a:r>
            <a:endParaRPr lang="en-US" altLang="en-US" sz="1200"/>
          </a:p>
        </p:txBody>
      </p:sp>
    </p:spTree>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E92D72F8-D456-44D9-96F7-F3FEF0AB9DB2}"/>
              </a:ext>
            </a:extLst>
          </p:cNvPr>
          <p:cNvSpPr txBox="1">
            <a:spLocks/>
          </p:cNvSpPr>
          <p:nvPr/>
        </p:nvSpPr>
        <p:spPr bwMode="auto">
          <a:xfrm>
            <a:off x="457200" y="620713"/>
            <a:ext cx="8229600" cy="1143000"/>
          </a:xfrm>
          <a:prstGeom prst="rect">
            <a:avLst/>
          </a:prstGeom>
          <a:noFill/>
          <a:ln w="9525">
            <a:noFill/>
            <a:miter lim="800000"/>
            <a:headEnd/>
            <a:tailEnd/>
          </a:ln>
        </p:spPr>
        <p:txBody>
          <a:bodyPr anchor="ctr"/>
          <a:lstStyle/>
          <a:p>
            <a:pPr algn="ctr">
              <a:defRPr/>
            </a:pPr>
            <a:r>
              <a:rPr lang="id-ID" sz="3600" b="1" dirty="0">
                <a:ea typeface="+mj-ea"/>
              </a:rPr>
              <a:t>PENDEKATAN MOTIVASI - MOTIVASI</a:t>
            </a:r>
          </a:p>
        </p:txBody>
      </p:sp>
      <p:sp>
        <p:nvSpPr>
          <p:cNvPr id="18435" name="TextBox 4">
            <a:extLst>
              <a:ext uri="{FF2B5EF4-FFF2-40B4-BE49-F238E27FC236}">
                <a16:creationId xmlns:a16="http://schemas.microsoft.com/office/drawing/2014/main" id="{736AB281-4E4F-453B-BE9E-A8AFE6795C2A}"/>
              </a:ext>
            </a:extLst>
          </p:cNvPr>
          <p:cNvSpPr txBox="1">
            <a:spLocks noChangeArrowheads="1"/>
          </p:cNvSpPr>
          <p:nvPr/>
        </p:nvSpPr>
        <p:spPr bwMode="auto">
          <a:xfrm>
            <a:off x="1000125" y="2133600"/>
            <a:ext cx="6500813" cy="2678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buFont typeface="Wingdings" panose="05000000000000000000" pitchFamily="2" charset="2"/>
              <a:buChar char="Ø"/>
            </a:pPr>
            <a:r>
              <a:rPr lang="id-ID" altLang="en-US" sz="2800"/>
              <a:t>Pendekatan Tradisional (</a:t>
            </a:r>
            <a:r>
              <a:rPr lang="id-ID" altLang="en-US" sz="2800" i="1"/>
              <a:t>traditional approach</a:t>
            </a:r>
            <a:r>
              <a:rPr lang="id-ID" altLang="en-US" sz="2800"/>
              <a:t>)</a:t>
            </a:r>
          </a:p>
          <a:p>
            <a:pPr eaLnBrk="1" hangingPunct="1">
              <a:buFont typeface="Wingdings" panose="05000000000000000000" pitchFamily="2" charset="2"/>
              <a:buChar char="Ø"/>
            </a:pPr>
            <a:r>
              <a:rPr lang="sv-SE" altLang="en-US" sz="2800"/>
              <a:t>Pendekatan Hubungan Manusia (</a:t>
            </a:r>
            <a:r>
              <a:rPr lang="sv-SE" altLang="en-US" sz="2800" i="1"/>
              <a:t>human relation model</a:t>
            </a:r>
            <a:r>
              <a:rPr lang="sv-SE" altLang="en-US" sz="2800"/>
              <a:t>)</a:t>
            </a:r>
            <a:endParaRPr lang="id-ID" altLang="en-US" sz="2800"/>
          </a:p>
          <a:p>
            <a:pPr eaLnBrk="1" hangingPunct="1">
              <a:buFont typeface="Wingdings" panose="05000000000000000000" pitchFamily="2" charset="2"/>
              <a:buChar char="Ø"/>
            </a:pPr>
            <a:r>
              <a:rPr lang="id-ID" altLang="en-US" sz="2800"/>
              <a:t>Pendekatan Sumber Daya Manusia (McGregor)</a:t>
            </a:r>
            <a:endParaRPr lang="id-ID" altLang="en-US" sz="2600"/>
          </a:p>
        </p:txBody>
      </p:sp>
      <p:sp>
        <p:nvSpPr>
          <p:cNvPr id="18436" name="Footer Placeholder 1">
            <a:extLst>
              <a:ext uri="{FF2B5EF4-FFF2-40B4-BE49-F238E27FC236}">
                <a16:creationId xmlns:a16="http://schemas.microsoft.com/office/drawing/2014/main" id="{7FD66DC8-7BB6-4C6F-B961-9C6535848CEE}"/>
              </a:ext>
            </a:extLst>
          </p:cNvPr>
          <p:cNvSpPr txBox="1">
            <a:spLocks/>
          </p:cNvSpPr>
          <p:nvPr/>
        </p:nvSpPr>
        <p:spPr bwMode="auto">
          <a:xfrm>
            <a:off x="3059113" y="6356350"/>
            <a:ext cx="381635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1200"/>
              <a:t>MK :</a:t>
            </a:r>
            <a:r>
              <a:rPr lang="id-ID" altLang="en-US" sz="1200"/>
              <a:t> Manajemen Sumber Daya Manusia Lanjutan</a:t>
            </a:r>
          </a:p>
          <a:p>
            <a:pPr algn="ctr"/>
            <a:r>
              <a:rPr lang="id-ID" altLang="en-US" sz="1200"/>
              <a:t>Kode </a:t>
            </a:r>
            <a:r>
              <a:rPr lang="en-US" altLang="en-US" sz="1200"/>
              <a:t>MK</a:t>
            </a:r>
            <a:r>
              <a:rPr lang="id-ID" altLang="en-US" sz="1200"/>
              <a:t> MAN19425</a:t>
            </a:r>
          </a:p>
        </p:txBody>
      </p:sp>
      <p:sp>
        <p:nvSpPr>
          <p:cNvPr id="18437" name="Date Placeholder 2">
            <a:extLst>
              <a:ext uri="{FF2B5EF4-FFF2-40B4-BE49-F238E27FC236}">
                <a16:creationId xmlns:a16="http://schemas.microsoft.com/office/drawing/2014/main" id="{E2985AC4-01F6-4DD2-9DD2-44570CD1FA07}"/>
              </a:ext>
            </a:extLst>
          </p:cNvPr>
          <p:cNvSpPr txBox="1">
            <a:spLocks/>
          </p:cNvSpPr>
          <p:nvPr/>
        </p:nvSpPr>
        <p:spPr bwMode="auto">
          <a:xfrm>
            <a:off x="4572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id-ID" altLang="en-US" sz="1200"/>
              <a:t>30-03-2020</a:t>
            </a:r>
            <a:endParaRPr lang="en-US" altLang="en-US" sz="1200"/>
          </a:p>
        </p:txBody>
      </p:sp>
    </p:spTree>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9909C3ED-CE70-41E1-8999-DD807924F885}"/>
              </a:ext>
            </a:extLst>
          </p:cNvPr>
          <p:cNvSpPr txBox="1">
            <a:spLocks/>
          </p:cNvSpPr>
          <p:nvPr/>
        </p:nvSpPr>
        <p:spPr bwMode="auto">
          <a:xfrm>
            <a:off x="301625" y="476250"/>
            <a:ext cx="8229600" cy="1143000"/>
          </a:xfrm>
          <a:prstGeom prst="rect">
            <a:avLst/>
          </a:prstGeom>
          <a:noFill/>
          <a:ln w="9525">
            <a:noFill/>
            <a:miter lim="800000"/>
            <a:headEnd/>
            <a:tailEnd/>
          </a:ln>
        </p:spPr>
        <p:txBody>
          <a:bodyPr anchor="ctr"/>
          <a:lstStyle/>
          <a:p>
            <a:pPr algn="ctr">
              <a:defRPr/>
            </a:pPr>
            <a:r>
              <a:rPr lang="id-ID" sz="3600" b="1" dirty="0">
                <a:ea typeface="+mj-ea"/>
              </a:rPr>
              <a:t>TEORI - TEORI MOTIVASI</a:t>
            </a:r>
          </a:p>
        </p:txBody>
      </p:sp>
      <p:sp>
        <p:nvSpPr>
          <p:cNvPr id="19459" name="TextBox 4">
            <a:extLst>
              <a:ext uri="{FF2B5EF4-FFF2-40B4-BE49-F238E27FC236}">
                <a16:creationId xmlns:a16="http://schemas.microsoft.com/office/drawing/2014/main" id="{3D8A038D-C16B-4C22-85AF-523B70B0D6AA}"/>
              </a:ext>
            </a:extLst>
          </p:cNvPr>
          <p:cNvSpPr txBox="1">
            <a:spLocks noChangeArrowheads="1"/>
          </p:cNvSpPr>
          <p:nvPr/>
        </p:nvSpPr>
        <p:spPr bwMode="auto">
          <a:xfrm>
            <a:off x="647700" y="1844675"/>
            <a:ext cx="7848600" cy="2678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buFont typeface="Wingdings" panose="05000000000000000000" pitchFamily="2" charset="2"/>
              <a:buChar char="Ø"/>
            </a:pPr>
            <a:r>
              <a:rPr lang="id-ID" altLang="en-US" sz="2800"/>
              <a:t>Teori Kebutuhan (Abraham Maslow)</a:t>
            </a:r>
          </a:p>
          <a:p>
            <a:pPr eaLnBrk="1" hangingPunct="1">
              <a:buFont typeface="Wingdings" panose="05000000000000000000" pitchFamily="2" charset="2"/>
              <a:buChar char="Ø"/>
            </a:pPr>
            <a:r>
              <a:rPr lang="id-ID" altLang="en-US" sz="2800"/>
              <a:t>Teori Dua Faktor (Frederick Herzberg)</a:t>
            </a:r>
          </a:p>
          <a:p>
            <a:pPr eaLnBrk="1" hangingPunct="1">
              <a:buFont typeface="Wingdings" panose="05000000000000000000" pitchFamily="2" charset="2"/>
              <a:buChar char="Ø"/>
            </a:pPr>
            <a:r>
              <a:rPr lang="id-ID" altLang="en-US" sz="2800"/>
              <a:t>Teori ERG (Clayton Alderfer)</a:t>
            </a:r>
          </a:p>
          <a:p>
            <a:pPr eaLnBrk="1" hangingPunct="1">
              <a:buFont typeface="Wingdings" panose="05000000000000000000" pitchFamily="2" charset="2"/>
              <a:buChar char="Ø"/>
            </a:pPr>
            <a:r>
              <a:rPr lang="id-ID" altLang="en-US" sz="2800"/>
              <a:t>Teori Pengharapan (Victor Vroom)</a:t>
            </a:r>
          </a:p>
          <a:p>
            <a:pPr eaLnBrk="1" hangingPunct="1">
              <a:buFont typeface="Wingdings" panose="05000000000000000000" pitchFamily="2" charset="2"/>
              <a:buChar char="Ø"/>
            </a:pPr>
            <a:r>
              <a:rPr lang="id-ID" altLang="en-US" sz="2800"/>
              <a:t>Teori Lapangan (Kurt Lewin)</a:t>
            </a:r>
          </a:p>
          <a:p>
            <a:pPr eaLnBrk="1" hangingPunct="1">
              <a:buFont typeface="Wingdings" panose="05000000000000000000" pitchFamily="2" charset="2"/>
              <a:buChar char="Ø"/>
            </a:pPr>
            <a:endParaRPr lang="id-ID" altLang="en-US" sz="2800"/>
          </a:p>
        </p:txBody>
      </p:sp>
      <p:sp>
        <p:nvSpPr>
          <p:cNvPr id="19460" name="Footer Placeholder 1">
            <a:extLst>
              <a:ext uri="{FF2B5EF4-FFF2-40B4-BE49-F238E27FC236}">
                <a16:creationId xmlns:a16="http://schemas.microsoft.com/office/drawing/2014/main" id="{42EB8AB5-43BD-4133-8F33-EC9F96F2C07D}"/>
              </a:ext>
            </a:extLst>
          </p:cNvPr>
          <p:cNvSpPr txBox="1">
            <a:spLocks/>
          </p:cNvSpPr>
          <p:nvPr/>
        </p:nvSpPr>
        <p:spPr bwMode="auto">
          <a:xfrm>
            <a:off x="3059113" y="6356350"/>
            <a:ext cx="381635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1200"/>
              <a:t>MK :</a:t>
            </a:r>
            <a:r>
              <a:rPr lang="id-ID" altLang="en-US" sz="1200"/>
              <a:t> Manajemen Sumber Daya Manusia Lanjutan</a:t>
            </a:r>
          </a:p>
          <a:p>
            <a:pPr algn="ctr"/>
            <a:r>
              <a:rPr lang="id-ID" altLang="en-US" sz="1200"/>
              <a:t>Kode </a:t>
            </a:r>
            <a:r>
              <a:rPr lang="en-US" altLang="en-US" sz="1200"/>
              <a:t>MK</a:t>
            </a:r>
            <a:r>
              <a:rPr lang="id-ID" altLang="en-US" sz="1200"/>
              <a:t> MAN19425</a:t>
            </a:r>
          </a:p>
        </p:txBody>
      </p:sp>
      <p:sp>
        <p:nvSpPr>
          <p:cNvPr id="19461" name="Date Placeholder 2">
            <a:extLst>
              <a:ext uri="{FF2B5EF4-FFF2-40B4-BE49-F238E27FC236}">
                <a16:creationId xmlns:a16="http://schemas.microsoft.com/office/drawing/2014/main" id="{941786C9-88E2-4E9A-96D2-58E01B31B0CF}"/>
              </a:ext>
            </a:extLst>
          </p:cNvPr>
          <p:cNvSpPr txBox="1">
            <a:spLocks/>
          </p:cNvSpPr>
          <p:nvPr/>
        </p:nvSpPr>
        <p:spPr bwMode="auto">
          <a:xfrm>
            <a:off x="4572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id-ID" altLang="en-US" sz="1200"/>
              <a:t>30-03-2020</a:t>
            </a:r>
            <a:endParaRPr lang="en-US" altLang="en-US" sz="1200"/>
          </a:p>
        </p:txBody>
      </p:sp>
    </p:spTree>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AB0E04FD-4B95-4CE5-8F16-09BE421F6973}"/>
              </a:ext>
            </a:extLst>
          </p:cNvPr>
          <p:cNvSpPr txBox="1">
            <a:spLocks/>
          </p:cNvSpPr>
          <p:nvPr/>
        </p:nvSpPr>
        <p:spPr bwMode="auto">
          <a:xfrm>
            <a:off x="457200" y="260350"/>
            <a:ext cx="8229600" cy="647700"/>
          </a:xfrm>
          <a:prstGeom prst="rect">
            <a:avLst/>
          </a:prstGeom>
          <a:noFill/>
          <a:ln w="9525">
            <a:noFill/>
            <a:miter lim="800000"/>
            <a:headEnd/>
            <a:tailEnd/>
          </a:ln>
        </p:spPr>
        <p:txBody>
          <a:bodyPr anchor="ctr"/>
          <a:lstStyle/>
          <a:p>
            <a:pPr algn="ctr">
              <a:defRPr/>
            </a:pPr>
            <a:r>
              <a:rPr lang="id-ID" sz="3600" b="1" dirty="0">
                <a:ea typeface="+mj-ea"/>
              </a:rPr>
              <a:t>PENGERTIAN PARTISIPASI</a:t>
            </a:r>
          </a:p>
        </p:txBody>
      </p:sp>
      <p:sp>
        <p:nvSpPr>
          <p:cNvPr id="21507" name="TextBox 4">
            <a:extLst>
              <a:ext uri="{FF2B5EF4-FFF2-40B4-BE49-F238E27FC236}">
                <a16:creationId xmlns:a16="http://schemas.microsoft.com/office/drawing/2014/main" id="{C1A6CF5C-740A-4C90-891F-2694FA628ECB}"/>
              </a:ext>
            </a:extLst>
          </p:cNvPr>
          <p:cNvSpPr txBox="1">
            <a:spLocks noChangeArrowheads="1"/>
          </p:cNvSpPr>
          <p:nvPr/>
        </p:nvSpPr>
        <p:spPr bwMode="auto">
          <a:xfrm>
            <a:off x="642938" y="2205038"/>
            <a:ext cx="7858125" cy="3538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eaLnBrk="1" hangingPunct="1">
              <a:buFont typeface="Wingdings" pitchFamily="2" charset="2"/>
              <a:buChar char="Ø"/>
              <a:defRPr/>
            </a:pPr>
            <a:r>
              <a:rPr lang="id-ID" sz="2800" dirty="0"/>
              <a:t>Partisipasi berasal dari bahasa Inggris yaitu “participation” adalah pengambilan bagian atau pengikutsertaan.</a:t>
            </a:r>
          </a:p>
          <a:p>
            <a:pPr marL="0" indent="0" algn="just" eaLnBrk="1" hangingPunct="1">
              <a:defRPr/>
            </a:pPr>
            <a:endParaRPr lang="id-ID" sz="2800" dirty="0"/>
          </a:p>
          <a:p>
            <a:pPr algn="just" eaLnBrk="1" hangingPunct="1">
              <a:buFont typeface="Wingdings" pitchFamily="2" charset="2"/>
              <a:buChar char="Ø"/>
              <a:defRPr/>
            </a:pPr>
            <a:r>
              <a:rPr lang="id-ID" sz="2800" dirty="0"/>
              <a:t>Menurut Keith Davis (2002) partisipasi adalah suatu keterlibatan mental dan emosi seseorang kepada pencapaian tujuan dan ikut bertanggung jawab di dalamnya</a:t>
            </a:r>
          </a:p>
        </p:txBody>
      </p:sp>
      <p:sp>
        <p:nvSpPr>
          <p:cNvPr id="20484" name="Footer Placeholder 1">
            <a:extLst>
              <a:ext uri="{FF2B5EF4-FFF2-40B4-BE49-F238E27FC236}">
                <a16:creationId xmlns:a16="http://schemas.microsoft.com/office/drawing/2014/main" id="{13043416-690E-42F1-B81F-D4168CCE9996}"/>
              </a:ext>
            </a:extLst>
          </p:cNvPr>
          <p:cNvSpPr txBox="1">
            <a:spLocks/>
          </p:cNvSpPr>
          <p:nvPr/>
        </p:nvSpPr>
        <p:spPr bwMode="auto">
          <a:xfrm>
            <a:off x="3059113" y="6356350"/>
            <a:ext cx="381635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1200"/>
              <a:t>MK :</a:t>
            </a:r>
            <a:r>
              <a:rPr lang="id-ID" altLang="en-US" sz="1200"/>
              <a:t> Manajemen Sumber Daya Manusia Lanjutan</a:t>
            </a:r>
          </a:p>
          <a:p>
            <a:pPr algn="ctr"/>
            <a:r>
              <a:rPr lang="id-ID" altLang="en-US" sz="1200"/>
              <a:t>Kode </a:t>
            </a:r>
            <a:r>
              <a:rPr lang="en-US" altLang="en-US" sz="1200"/>
              <a:t>MK</a:t>
            </a:r>
            <a:r>
              <a:rPr lang="id-ID" altLang="en-US" sz="1200"/>
              <a:t> MAN19425</a:t>
            </a:r>
          </a:p>
        </p:txBody>
      </p:sp>
      <p:sp>
        <p:nvSpPr>
          <p:cNvPr id="20485" name="Date Placeholder 2">
            <a:extLst>
              <a:ext uri="{FF2B5EF4-FFF2-40B4-BE49-F238E27FC236}">
                <a16:creationId xmlns:a16="http://schemas.microsoft.com/office/drawing/2014/main" id="{6FFB90F2-67B0-4083-A8AB-3DC713785FB2}"/>
              </a:ext>
            </a:extLst>
          </p:cNvPr>
          <p:cNvSpPr txBox="1">
            <a:spLocks/>
          </p:cNvSpPr>
          <p:nvPr/>
        </p:nvSpPr>
        <p:spPr bwMode="auto">
          <a:xfrm>
            <a:off x="4572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id-ID" altLang="en-US" sz="1200"/>
              <a:t>30-03-2020</a:t>
            </a:r>
            <a:endParaRPr lang="en-US" altLang="en-US" sz="1200"/>
          </a:p>
        </p:txBody>
      </p:sp>
    </p:spTree>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TextBox 4">
            <a:extLst>
              <a:ext uri="{FF2B5EF4-FFF2-40B4-BE49-F238E27FC236}">
                <a16:creationId xmlns:a16="http://schemas.microsoft.com/office/drawing/2014/main" id="{E8DB8A46-EFF9-4EDA-AF64-395F129E3038}"/>
              </a:ext>
            </a:extLst>
          </p:cNvPr>
          <p:cNvSpPr txBox="1">
            <a:spLocks noChangeArrowheads="1"/>
          </p:cNvSpPr>
          <p:nvPr/>
        </p:nvSpPr>
        <p:spPr bwMode="auto">
          <a:xfrm>
            <a:off x="1116013" y="333375"/>
            <a:ext cx="6500812" cy="3970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marL="0" indent="0" algn="just" eaLnBrk="1" hangingPunct="1">
              <a:defRPr/>
            </a:pPr>
            <a:endParaRPr lang="id-ID" sz="2800" dirty="0"/>
          </a:p>
          <a:p>
            <a:pPr lvl="1" algn="just" eaLnBrk="1" hangingPunct="1">
              <a:buFont typeface="Wingdings" pitchFamily="2" charset="2"/>
              <a:buChar char="Ø"/>
              <a:defRPr/>
            </a:pPr>
            <a:r>
              <a:rPr lang="id-ID" sz="2800" dirty="0"/>
              <a:t> Partisipasi dalam organisasi merupakan keterlibatan yang meliputi pemberian pendapat, pertimbangan dan usulan dari bawahan kepada pimpinan dalam mempersiapkan dan merevisi tujuan organisasi</a:t>
            </a:r>
          </a:p>
          <a:p>
            <a:pPr algn="just" eaLnBrk="1" hangingPunct="1">
              <a:buFont typeface="Wingdings" pitchFamily="2" charset="2"/>
              <a:buChar char="Ø"/>
              <a:defRPr/>
            </a:pPr>
            <a:endParaRPr lang="id-ID" sz="2800" dirty="0"/>
          </a:p>
        </p:txBody>
      </p:sp>
      <p:sp>
        <p:nvSpPr>
          <p:cNvPr id="21507" name="Footer Placeholder 1">
            <a:extLst>
              <a:ext uri="{FF2B5EF4-FFF2-40B4-BE49-F238E27FC236}">
                <a16:creationId xmlns:a16="http://schemas.microsoft.com/office/drawing/2014/main" id="{710EE774-031E-405B-85AA-09139AE591EF}"/>
              </a:ext>
            </a:extLst>
          </p:cNvPr>
          <p:cNvSpPr txBox="1">
            <a:spLocks/>
          </p:cNvSpPr>
          <p:nvPr/>
        </p:nvSpPr>
        <p:spPr bwMode="auto">
          <a:xfrm>
            <a:off x="3059113" y="6356350"/>
            <a:ext cx="381635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1200"/>
              <a:t>MK :</a:t>
            </a:r>
            <a:r>
              <a:rPr lang="id-ID" altLang="en-US" sz="1200"/>
              <a:t> Manajemen Sumber Daya Manusia Lanjutan</a:t>
            </a:r>
          </a:p>
          <a:p>
            <a:pPr algn="ctr"/>
            <a:r>
              <a:rPr lang="id-ID" altLang="en-US" sz="1200"/>
              <a:t>Kode </a:t>
            </a:r>
            <a:r>
              <a:rPr lang="en-US" altLang="en-US" sz="1200"/>
              <a:t>MK</a:t>
            </a:r>
            <a:r>
              <a:rPr lang="id-ID" altLang="en-US" sz="1200"/>
              <a:t> MAN19425</a:t>
            </a:r>
          </a:p>
        </p:txBody>
      </p:sp>
      <p:sp>
        <p:nvSpPr>
          <p:cNvPr id="21508" name="Date Placeholder 2">
            <a:extLst>
              <a:ext uri="{FF2B5EF4-FFF2-40B4-BE49-F238E27FC236}">
                <a16:creationId xmlns:a16="http://schemas.microsoft.com/office/drawing/2014/main" id="{2021B60C-F6C1-4AE9-B205-490706CE6A85}"/>
              </a:ext>
            </a:extLst>
          </p:cNvPr>
          <p:cNvSpPr txBox="1">
            <a:spLocks/>
          </p:cNvSpPr>
          <p:nvPr/>
        </p:nvSpPr>
        <p:spPr bwMode="auto">
          <a:xfrm>
            <a:off x="4572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id-ID" altLang="en-US" sz="1200"/>
              <a:t>30-03-2020</a:t>
            </a:r>
            <a:endParaRPr lang="en-US" altLang="en-US" sz="1200"/>
          </a:p>
        </p:txBody>
      </p:sp>
    </p:spTree>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20162</TotalTime>
  <Words>693</Words>
  <Application>Microsoft Office PowerPoint</Application>
  <PresentationFormat>On-screen Show (4:3)</PresentationFormat>
  <Paragraphs>106</Paragraphs>
  <Slides>15</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Arial</vt:lpstr>
      <vt:lpstr>Times New Roman</vt:lpstr>
      <vt:lpstr>Calibri</vt:lpstr>
      <vt:lpstr>Cambria</vt:lpstr>
      <vt:lpstr>Wingdings</vt:lpstr>
      <vt:lpstr>Symbol</vt:lpstr>
      <vt:lpstr>Office Theme</vt:lpstr>
      <vt:lpstr>PowerPoint Presentation</vt:lpstr>
      <vt:lpstr>OUTLINE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Joko Triloka</cp:lastModifiedBy>
  <cp:revision>468</cp:revision>
  <cp:lastPrinted>2015-09-17T08:41:14Z</cp:lastPrinted>
  <dcterms:created xsi:type="dcterms:W3CDTF">2010-04-18T12:06:30Z</dcterms:created>
  <dcterms:modified xsi:type="dcterms:W3CDTF">2020-03-30T05:58:23Z</dcterms:modified>
</cp:coreProperties>
</file>