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91" r:id="rId3"/>
    <p:sldId id="304" r:id="rId4"/>
    <p:sldId id="303" r:id="rId5"/>
    <p:sldId id="297" r:id="rId6"/>
    <p:sldId id="305" r:id="rId7"/>
    <p:sldId id="306" r:id="rId8"/>
    <p:sldId id="298" r:id="rId9"/>
    <p:sldId id="302" r:id="rId10"/>
  </p:sldIdLst>
  <p:sldSz cx="9144000" cy="6858000" type="screen4x3"/>
  <p:notesSz cx="6761163" cy="9942513"/>
  <p:custDataLst>
    <p:tags r:id="rId1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=""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50" autoAdjust="0"/>
    <p:restoredTop sz="94656" autoAdjust="0"/>
  </p:normalViewPr>
  <p:slideViewPr>
    <p:cSldViewPr>
      <p:cViewPr>
        <p:scale>
          <a:sx n="55" d="100"/>
          <a:sy n="55" d="100"/>
        </p:scale>
        <p:origin x="-906" y="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MAN  11225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MAN  11225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04/8/2015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MAN  11225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Manajemen</a:t>
            </a:r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Pemasaran</a:t>
            </a:r>
            <a:endParaRPr lang="id-ID" sz="4000" b="1" dirty="0" smtClean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10</a:t>
            </a:r>
          </a:p>
          <a:p>
            <a:pPr algn="ctr"/>
            <a:endParaRPr lang="en-US" sz="3600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224136"/>
          </a:xfrm>
        </p:spPr>
        <p:txBody>
          <a:bodyPr/>
          <a:lstStyle/>
          <a:p>
            <a:r>
              <a:rPr lang="en-US" dirty="0" err="1" smtClean="0"/>
              <a:t>Pengertian</a:t>
            </a:r>
            <a:r>
              <a:rPr lang="en-US" dirty="0" smtClean="0"/>
              <a:t> </a:t>
            </a:r>
            <a:r>
              <a:rPr lang="en-US" dirty="0" err="1" smtClean="0"/>
              <a:t>Pemasaran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Proses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perencanaan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  <a:p>
            <a:pPr marL="0" lvl="0" indent="0">
              <a:buNone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Penatapan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harga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promosi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dll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Menciptakan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pertukaran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Memenuhi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sasaran</a:t>
            </a: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id-ID" sz="2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224136"/>
          </a:xfrm>
        </p:spPr>
        <p:txBody>
          <a:bodyPr/>
          <a:lstStyle/>
          <a:p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Pemasaran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Konsep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Produksi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Konsep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Produk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Konsep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Penjualan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Konsep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Pemasaran</a:t>
            </a: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id-ID" sz="2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479726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224136"/>
          </a:xfrm>
        </p:spPr>
        <p:txBody>
          <a:bodyPr/>
          <a:lstStyle/>
          <a:p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r>
              <a:rPr lang="en-US" dirty="0" err="1" smtClean="0"/>
              <a:t>Pemasaran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Lingkungan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Politik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Lingkungan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Budaya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Lingkungan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Teknologi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Lingkungan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Ekonomi</a:t>
            </a: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id-ID" sz="2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775769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err="1" smtClean="0">
                <a:latin typeface="Cambria" panose="02040503050406030204" pitchFamily="18" charset="0"/>
              </a:rPr>
              <a:t>Strategi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Pemasaran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buAutoNum type="arabicPeriod"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Pemilihan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Pasar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Pengembangan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Bauran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Pemasaran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23311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err="1" smtClean="0">
                <a:latin typeface="Cambria" panose="02040503050406030204" pitchFamily="18" charset="0"/>
              </a:rPr>
              <a:t>Segmentasi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Pasar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buAutoNum type="arabicPeriod"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Variabel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Geografis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Variabel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Demografis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Variabel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Psikografis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Variabel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Perilaku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589450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smtClean="0">
                <a:latin typeface="Cambria" panose="02040503050406030204" pitchFamily="18" charset="0"/>
              </a:rPr>
              <a:t>Proses </a:t>
            </a:r>
            <a:r>
              <a:rPr lang="en-US" dirty="0" err="1" smtClean="0">
                <a:latin typeface="Cambria" panose="02040503050406030204" pitchFamily="18" charset="0"/>
              </a:rPr>
              <a:t>Riset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Pasar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 algn="just">
              <a:buAutoNum type="arabicPeriod"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Mempelajari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situasi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terakhir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Memilih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metode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riset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Mengumpulkan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data</a:t>
            </a:r>
          </a:p>
          <a:p>
            <a:pPr marL="514350" indent="-514350" algn="just">
              <a:buAutoNum type="arabicPeriod"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Menganalisis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data</a:t>
            </a:r>
          </a:p>
          <a:p>
            <a:pPr marL="514350" indent="-514350" algn="just">
              <a:buAutoNum type="arabicPeriod"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Mempersiapkan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laporan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297526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Arial" charset="0"/>
              <a:buChar char="•"/>
            </a:pPr>
            <a:r>
              <a:rPr lang="en-US" dirty="0" err="1" smtClean="0"/>
              <a:t>Mengumpulkan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endParaRPr lang="en-US" dirty="0" smtClean="0"/>
          </a:p>
          <a:p>
            <a:pPr>
              <a:buFont typeface="Arial" charset="0"/>
              <a:buChar char="•"/>
            </a:pPr>
            <a:r>
              <a:rPr lang="en-US" dirty="0" err="1" smtClean="0"/>
              <a:t>Mengembangkan</a:t>
            </a:r>
            <a:r>
              <a:rPr lang="en-US" dirty="0" smtClean="0"/>
              <a:t> </a:t>
            </a:r>
            <a:r>
              <a:rPr lang="en-US" dirty="0" err="1" smtClean="0"/>
              <a:t>Komunikasi</a:t>
            </a:r>
            <a:endParaRPr lang="en-US" dirty="0" smtClean="0"/>
          </a:p>
          <a:p>
            <a:pPr>
              <a:buFont typeface="Arial" charset="0"/>
              <a:buChar char="•"/>
            </a:pPr>
            <a:r>
              <a:rPr lang="en-US" dirty="0" err="1" smtClean="0"/>
              <a:t>Kesepakatan</a:t>
            </a:r>
            <a:r>
              <a:rPr lang="en-US" dirty="0" smtClean="0"/>
              <a:t> </a:t>
            </a:r>
            <a:r>
              <a:rPr lang="en-US" dirty="0" err="1" smtClean="0"/>
              <a:t>Harga</a:t>
            </a:r>
            <a:endParaRPr lang="en-US" dirty="0" smtClean="0"/>
          </a:p>
          <a:p>
            <a:pPr>
              <a:buFont typeface="Arial" charset="0"/>
              <a:buChar char="•"/>
            </a:pPr>
            <a:r>
              <a:rPr lang="en-US" dirty="0" err="1" smtClean="0"/>
              <a:t>Menghasilkan</a:t>
            </a:r>
            <a:r>
              <a:rPr lang="en-US" dirty="0" smtClean="0"/>
              <a:t> </a:t>
            </a:r>
            <a:r>
              <a:rPr lang="en-US" dirty="0" err="1" smtClean="0"/>
              <a:t>Pesanan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endParaRPr lang="en-US" dirty="0" smtClean="0"/>
          </a:p>
          <a:p>
            <a:pPr>
              <a:buFont typeface="Arial" charset="0"/>
              <a:buChar char="•"/>
            </a:pP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Pembiayaan</a:t>
            </a:r>
            <a:endParaRPr lang="en-US" dirty="0" smtClean="0"/>
          </a:p>
          <a:p>
            <a:pPr>
              <a:buFont typeface="Arial" charset="0"/>
              <a:buChar char="•"/>
            </a:pPr>
            <a:r>
              <a:rPr lang="en-US" dirty="0" err="1" smtClean="0"/>
              <a:t>Menanggung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endParaRPr lang="en-US" dirty="0" smtClean="0"/>
          </a:p>
          <a:p>
            <a:pPr>
              <a:buFont typeface="Arial" charset="0"/>
              <a:buChar char="•"/>
            </a:pPr>
            <a:r>
              <a:rPr lang="en-US" dirty="0" err="1" smtClean="0"/>
              <a:t>Menyediakan</a:t>
            </a:r>
            <a:r>
              <a:rPr lang="en-US" dirty="0" smtClean="0"/>
              <a:t> </a:t>
            </a:r>
            <a:r>
              <a:rPr lang="en-US" dirty="0" err="1" smtClean="0"/>
              <a:t>sarana</a:t>
            </a:r>
            <a:r>
              <a:rPr lang="en-US" dirty="0" smtClean="0"/>
              <a:t> </a:t>
            </a:r>
            <a:r>
              <a:rPr lang="en-US" dirty="0" err="1" smtClean="0"/>
              <a:t>Penyimpanan</a:t>
            </a:r>
            <a:r>
              <a:rPr lang="en-US" dirty="0" smtClean="0"/>
              <a:t> </a:t>
            </a:r>
            <a:r>
              <a:rPr lang="en-US" dirty="0" err="1" smtClean="0"/>
              <a:t>Barang</a:t>
            </a:r>
            <a:endParaRPr lang="en-US" dirty="0" smtClean="0"/>
          </a:p>
          <a:p>
            <a:pPr>
              <a:buFont typeface="Arial" charset="0"/>
              <a:buChar char="•"/>
            </a:pPr>
            <a:r>
              <a:rPr lang="en-US" dirty="0" err="1" smtClean="0"/>
              <a:t>Menyediakan</a:t>
            </a:r>
            <a:r>
              <a:rPr lang="en-US" dirty="0" smtClean="0"/>
              <a:t> </a:t>
            </a:r>
            <a:r>
              <a:rPr lang="en-US" dirty="0" err="1" smtClean="0"/>
              <a:t>Jasa</a:t>
            </a:r>
            <a:r>
              <a:rPr lang="en-US" dirty="0" smtClean="0"/>
              <a:t> </a:t>
            </a:r>
            <a:r>
              <a:rPr lang="en-US" dirty="0" err="1" smtClean="0"/>
              <a:t>Penerimaan</a:t>
            </a:r>
            <a:r>
              <a:rPr lang="en-US" dirty="0" smtClean="0"/>
              <a:t> </a:t>
            </a:r>
            <a:r>
              <a:rPr lang="en-US" dirty="0" err="1" smtClean="0"/>
              <a:t>Pembayaran</a:t>
            </a:r>
            <a:endParaRPr lang="en-US" dirty="0" smtClean="0"/>
          </a:p>
          <a:p>
            <a:pPr>
              <a:buFont typeface="Arial" charset="0"/>
              <a:buChar char="•"/>
            </a:pPr>
            <a:r>
              <a:rPr lang="en-US" dirty="0" err="1" smtClean="0"/>
              <a:t>Mengawasi</a:t>
            </a:r>
            <a:r>
              <a:rPr lang="en-US" dirty="0" smtClean="0"/>
              <a:t> </a:t>
            </a:r>
            <a:r>
              <a:rPr lang="en-US" dirty="0" err="1" smtClean="0"/>
              <a:t>Perpindahan</a:t>
            </a:r>
            <a:r>
              <a:rPr lang="en-US" dirty="0" smtClean="0"/>
              <a:t> </a:t>
            </a:r>
            <a:r>
              <a:rPr lang="en-US" dirty="0" err="1" smtClean="0"/>
              <a:t>Kepemilikan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04/8/2015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MAN  11225  </a:t>
            </a:r>
          </a:p>
          <a:p>
            <a:r>
              <a:rPr lang="en-US" dirty="0" smtClean="0"/>
              <a:t> </a:t>
            </a:r>
            <a:r>
              <a:rPr lang="en-US" dirty="0" err="1" smtClean="0"/>
              <a:t>Pengantar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 smtClean="0">
                <a:latin typeface="Cambria" panose="02040503050406030204" pitchFamily="18" charset="0"/>
              </a:rPr>
              <a:t>Fungsi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Saluran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Distribusi</a:t>
            </a:r>
            <a:endParaRPr lang="en-US" dirty="0" smtClean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592039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 11225 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662444" y="2895327"/>
            <a:ext cx="38222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Terima</a:t>
            </a:r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Kasih</a:t>
            </a:r>
            <a:endParaRPr lang="en-U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33257801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2864</TotalTime>
  <Words>158</Words>
  <Application>Microsoft Office PowerPoint</Application>
  <PresentationFormat>On-screen Show (4:3)</PresentationFormat>
  <Paragraphs>107</Paragraphs>
  <Slides>9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Pengertian Pemasaran</vt:lpstr>
      <vt:lpstr>Konsep Pemasaran</vt:lpstr>
      <vt:lpstr>Lingkungan Pemasaran</vt:lpstr>
      <vt:lpstr>Strategi Pemasaran</vt:lpstr>
      <vt:lpstr>Segmentasi Pasar</vt:lpstr>
      <vt:lpstr>Proses Riset Pasar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susan</cp:lastModifiedBy>
  <cp:revision>444</cp:revision>
  <cp:lastPrinted>2015-09-17T08:41:14Z</cp:lastPrinted>
  <dcterms:created xsi:type="dcterms:W3CDTF">2010-04-18T12:06:30Z</dcterms:created>
  <dcterms:modified xsi:type="dcterms:W3CDTF">2016-03-31T14:01:33Z</dcterms:modified>
  <cp:contentStatus/>
</cp:coreProperties>
</file>