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304" r:id="rId4"/>
    <p:sldId id="303" r:id="rId5"/>
    <p:sldId id="297" r:id="rId6"/>
    <p:sldId id="305" r:id="rId7"/>
    <p:sldId id="306" r:id="rId8"/>
    <p:sldId id="298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Penatapan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promosi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pertukaran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sasaran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Penjualan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47972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Pemasaran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Teknologi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75769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Strategi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Pemasaran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Pasar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Bauran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Segmentasi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Pasar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Variabel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Geografis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Variabel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Demografis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Variabel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Psikografis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Variabel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894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Proses </a:t>
            </a:r>
            <a:r>
              <a:rPr lang="en-US" dirty="0" err="1" smtClean="0">
                <a:latin typeface="Cambria" panose="02040503050406030204" pitchFamily="18" charset="0"/>
              </a:rPr>
              <a:t>Riset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Pasar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situasi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riset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Mempersiapkan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laporan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9752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Mengumpulkan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Pesanan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Pembiayaan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Menanggung</a:t>
            </a:r>
            <a:r>
              <a:rPr lang="en-US" dirty="0" smtClean="0"/>
              <a:t> </a:t>
            </a:r>
            <a:r>
              <a:rPr lang="en-US" dirty="0" err="1" smtClean="0"/>
              <a:t>Resiko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Mengawasi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Kepemilikan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Fungsi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Saluran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Distribusi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2864</TotalTime>
  <Words>158</Words>
  <Application>Microsoft Office PowerPoint</Application>
  <PresentationFormat>On-screen Show (4:3)</PresentationFormat>
  <Paragraphs>107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Pemasaran</vt:lpstr>
      <vt:lpstr>Konsep Pemasaran</vt:lpstr>
      <vt:lpstr>Lingkungan Pemasaran</vt:lpstr>
      <vt:lpstr>Strategi Pemasaran</vt:lpstr>
      <vt:lpstr>Segmentasi Pasar</vt:lpstr>
      <vt:lpstr>Proses Riset Pasar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444</cp:revision>
  <cp:lastPrinted>2015-09-17T08:41:14Z</cp:lastPrinted>
  <dcterms:created xsi:type="dcterms:W3CDTF">2010-04-18T12:06:30Z</dcterms:created>
  <dcterms:modified xsi:type="dcterms:W3CDTF">2016-03-31T14:01:33Z</dcterms:modified>
  <cp:contentStatus/>
</cp:coreProperties>
</file>