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3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4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46" r:id="rId2"/>
    <p:sldMasterId id="2147483766" r:id="rId3"/>
    <p:sldMasterId id="2147483781" r:id="rId4"/>
    <p:sldMasterId id="2147483805" r:id="rId5"/>
    <p:sldMasterId id="2147483833" r:id="rId6"/>
  </p:sldMasterIdLst>
  <p:notesMasterIdLst>
    <p:notesMasterId r:id="rId27"/>
  </p:notesMasterIdLst>
  <p:sldIdLst>
    <p:sldId id="581" r:id="rId7"/>
    <p:sldId id="458" r:id="rId8"/>
    <p:sldId id="860" r:id="rId9"/>
    <p:sldId id="392" r:id="rId10"/>
    <p:sldId id="257" r:id="rId11"/>
    <p:sldId id="859" r:id="rId12"/>
    <p:sldId id="862" r:id="rId13"/>
    <p:sldId id="861" r:id="rId14"/>
    <p:sldId id="613" r:id="rId15"/>
    <p:sldId id="739" r:id="rId16"/>
    <p:sldId id="740" r:id="rId17"/>
    <p:sldId id="741" r:id="rId18"/>
    <p:sldId id="439" r:id="rId19"/>
    <p:sldId id="383" r:id="rId20"/>
    <p:sldId id="529" r:id="rId21"/>
    <p:sldId id="260" r:id="rId22"/>
    <p:sldId id="261" r:id="rId23"/>
    <p:sldId id="262" r:id="rId24"/>
    <p:sldId id="263" r:id="rId25"/>
    <p:sldId id="85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7396C2-5C58-4DEC-9FE4-C82B987AA09D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ID"/>
        </a:p>
      </dgm:t>
    </dgm:pt>
    <dgm:pt modelId="{9075A886-094D-4FE5-B31E-077805060429}">
      <dgm:prSet/>
      <dgm:spPr/>
      <dgm:t>
        <a:bodyPr/>
        <a:lstStyle/>
        <a:p>
          <a:r>
            <a:rPr lang="en-ID" dirty="0" err="1"/>
            <a:t>A</a:t>
          </a:r>
          <a:r>
            <a:rPr lang="en-ID" b="0" i="0" dirty="0" err="1"/>
            <a:t>nalisis</a:t>
          </a:r>
          <a:r>
            <a:rPr lang="en-ID" b="0" i="0" dirty="0"/>
            <a:t> SWOT </a:t>
          </a:r>
          <a:r>
            <a:rPr lang="en-ID" b="0" i="0" dirty="0" err="1"/>
            <a:t>melibatkan</a:t>
          </a:r>
          <a:r>
            <a:rPr lang="en-ID" b="0" i="0" dirty="0"/>
            <a:t> </a:t>
          </a:r>
          <a:r>
            <a:rPr lang="en-ID" b="0" i="0" dirty="0" err="1"/>
            <a:t>pengidentifikasian</a:t>
          </a:r>
          <a:r>
            <a:rPr lang="en-ID" b="0" i="0" dirty="0"/>
            <a:t> </a:t>
          </a:r>
          <a:r>
            <a:rPr lang="en-ID" b="0" i="0" dirty="0" err="1"/>
            <a:t>kekuatan</a:t>
          </a:r>
          <a:r>
            <a:rPr lang="en-ID" b="0" i="0" dirty="0"/>
            <a:t>, </a:t>
          </a:r>
          <a:r>
            <a:rPr lang="en-ID" b="0" i="0" dirty="0" err="1"/>
            <a:t>kelemahan</a:t>
          </a:r>
          <a:r>
            <a:rPr lang="en-ID" b="0" i="0" dirty="0"/>
            <a:t>, </a:t>
          </a:r>
          <a:r>
            <a:rPr lang="en-ID" b="0" i="0" dirty="0" err="1"/>
            <a:t>peluang</a:t>
          </a:r>
          <a:r>
            <a:rPr lang="en-ID" b="0" i="0" dirty="0"/>
            <a:t>, dan </a:t>
          </a:r>
          <a:r>
            <a:rPr lang="en-ID" b="0" i="0" dirty="0" err="1"/>
            <a:t>ancaman</a:t>
          </a:r>
          <a:r>
            <a:rPr lang="en-ID" b="0" i="0" dirty="0"/>
            <a:t> yang </a:t>
          </a:r>
          <a:r>
            <a:rPr lang="en-ID" b="0" i="0" dirty="0" err="1"/>
            <a:t>relevan</a:t>
          </a:r>
          <a:r>
            <a:rPr lang="en-ID" b="0" i="0" dirty="0"/>
            <a:t>, </a:t>
          </a:r>
          <a:r>
            <a:rPr lang="en-ID" b="0" i="0" dirty="0" err="1"/>
            <a:t>serta</a:t>
          </a:r>
          <a:r>
            <a:rPr lang="en-ID" b="0" i="0" dirty="0"/>
            <a:t> </a:t>
          </a:r>
          <a:r>
            <a:rPr lang="en-ID" b="0" i="0" dirty="0" err="1"/>
            <a:t>pengembangan</a:t>
          </a:r>
          <a:r>
            <a:rPr lang="en-ID" b="0" i="0" dirty="0"/>
            <a:t> strategi </a:t>
          </a:r>
          <a:r>
            <a:rPr lang="en-ID" b="0" i="0" dirty="0" err="1"/>
            <a:t>berdasarkan</a:t>
          </a:r>
          <a:r>
            <a:rPr lang="en-ID" b="0" i="0" dirty="0"/>
            <a:t> </a:t>
          </a:r>
          <a:r>
            <a:rPr lang="en-ID" b="0" i="0" dirty="0" err="1"/>
            <a:t>analisis</a:t>
          </a:r>
          <a:r>
            <a:rPr lang="en-ID" b="0" i="0" dirty="0"/>
            <a:t> </a:t>
          </a:r>
          <a:r>
            <a:rPr lang="en-ID" b="0" i="0" dirty="0" err="1"/>
            <a:t>tersebut</a:t>
          </a:r>
          <a:r>
            <a:rPr lang="en-ID" b="0" i="0" dirty="0"/>
            <a:t>. </a:t>
          </a:r>
          <a:endParaRPr lang="en-ID" dirty="0"/>
        </a:p>
      </dgm:t>
    </dgm:pt>
    <dgm:pt modelId="{212F41F1-CCB8-40B0-AE73-09F58480B70C}" type="parTrans" cxnId="{62FA5A61-A038-490F-8B85-D06F8FCA6047}">
      <dgm:prSet/>
      <dgm:spPr/>
      <dgm:t>
        <a:bodyPr/>
        <a:lstStyle/>
        <a:p>
          <a:endParaRPr lang="en-ID"/>
        </a:p>
      </dgm:t>
    </dgm:pt>
    <dgm:pt modelId="{65E706DC-0955-4DC9-9017-7F6609018F27}" type="sibTrans" cxnId="{62FA5A61-A038-490F-8B85-D06F8FCA6047}">
      <dgm:prSet/>
      <dgm:spPr/>
      <dgm:t>
        <a:bodyPr/>
        <a:lstStyle/>
        <a:p>
          <a:endParaRPr lang="en-ID"/>
        </a:p>
      </dgm:t>
    </dgm:pt>
    <dgm:pt modelId="{86F2619D-F392-44A8-8F45-48EDE31DB5C4}">
      <dgm:prSet/>
      <dgm:spPr/>
      <dgm:t>
        <a:bodyPr/>
        <a:lstStyle/>
        <a:p>
          <a:r>
            <a:rPr lang="en-ID"/>
            <a:t>M</a:t>
          </a:r>
          <a:r>
            <a:rPr lang="en-ID" b="0" i="0"/>
            <a:t>embantu organisasi untuk membuat keputusan yang lebih baik, memaksimalkan keuntungan dari peluang, dan mengurangi dampak dari ancaman yang ada. </a:t>
          </a:r>
          <a:endParaRPr lang="en-ID"/>
        </a:p>
      </dgm:t>
    </dgm:pt>
    <dgm:pt modelId="{E52F3162-708B-47C8-AEA0-F9E8E68C6CDD}" type="parTrans" cxnId="{7B462F1D-C7D4-4DE5-A02F-8EA7D3A76920}">
      <dgm:prSet/>
      <dgm:spPr/>
      <dgm:t>
        <a:bodyPr/>
        <a:lstStyle/>
        <a:p>
          <a:endParaRPr lang="en-ID"/>
        </a:p>
      </dgm:t>
    </dgm:pt>
    <dgm:pt modelId="{2ACC1DC1-0B12-4D2D-ADFE-A22AFD70D7AA}" type="sibTrans" cxnId="{7B462F1D-C7D4-4DE5-A02F-8EA7D3A76920}">
      <dgm:prSet/>
      <dgm:spPr/>
      <dgm:t>
        <a:bodyPr/>
        <a:lstStyle/>
        <a:p>
          <a:endParaRPr lang="en-ID"/>
        </a:p>
      </dgm:t>
    </dgm:pt>
    <dgm:pt modelId="{FD090F34-D602-4864-9C04-1ED4B44F5501}">
      <dgm:prSet/>
      <dgm:spPr/>
      <dgm:t>
        <a:bodyPr/>
        <a:lstStyle/>
        <a:p>
          <a:r>
            <a:rPr lang="en-ID" b="0" i="0"/>
            <a:t>Analisis SWOT menjadi alat yang berguna dalam perencanaan bisnis, pengambilan keputusan investasi, atau evaluasi kinerja proyek.</a:t>
          </a:r>
          <a:endParaRPr lang="en-ID"/>
        </a:p>
      </dgm:t>
    </dgm:pt>
    <dgm:pt modelId="{2E4F2FEB-B6FE-45BA-A402-D97E61A53210}" type="parTrans" cxnId="{637F88DE-79BB-4EB3-8D56-D60BF659E1BC}">
      <dgm:prSet/>
      <dgm:spPr/>
      <dgm:t>
        <a:bodyPr/>
        <a:lstStyle/>
        <a:p>
          <a:endParaRPr lang="en-ID"/>
        </a:p>
      </dgm:t>
    </dgm:pt>
    <dgm:pt modelId="{818702F7-AFE3-48EF-9EE2-C4E69223D50B}" type="sibTrans" cxnId="{637F88DE-79BB-4EB3-8D56-D60BF659E1BC}">
      <dgm:prSet/>
      <dgm:spPr/>
      <dgm:t>
        <a:bodyPr/>
        <a:lstStyle/>
        <a:p>
          <a:endParaRPr lang="en-ID"/>
        </a:p>
      </dgm:t>
    </dgm:pt>
    <dgm:pt modelId="{2F486D87-E38D-4098-9371-20AD2EB88D23}" type="pres">
      <dgm:prSet presAssocID="{7E7396C2-5C58-4DEC-9FE4-C82B987AA09D}" presName="linear" presStyleCnt="0">
        <dgm:presLayoutVars>
          <dgm:animLvl val="lvl"/>
          <dgm:resizeHandles val="exact"/>
        </dgm:presLayoutVars>
      </dgm:prSet>
      <dgm:spPr/>
    </dgm:pt>
    <dgm:pt modelId="{B4B8F12C-A7B9-4E2C-B158-DB69145B257C}" type="pres">
      <dgm:prSet presAssocID="{9075A886-094D-4FE5-B31E-0778050604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BFC3660-3014-462F-B7E4-C97416BB397A}" type="pres">
      <dgm:prSet presAssocID="{65E706DC-0955-4DC9-9017-7F6609018F27}" presName="spacer" presStyleCnt="0"/>
      <dgm:spPr/>
    </dgm:pt>
    <dgm:pt modelId="{056CA56C-EF6B-4BEF-96D5-89E56650A3A3}" type="pres">
      <dgm:prSet presAssocID="{86F2619D-F392-44A8-8F45-48EDE31DB5C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EEE53CC-F647-4E42-873B-CF117727A6D6}" type="pres">
      <dgm:prSet presAssocID="{2ACC1DC1-0B12-4D2D-ADFE-A22AFD70D7AA}" presName="spacer" presStyleCnt="0"/>
      <dgm:spPr/>
    </dgm:pt>
    <dgm:pt modelId="{69B9977A-6FDD-43ED-9A51-46DD226320A5}" type="pres">
      <dgm:prSet presAssocID="{FD090F34-D602-4864-9C04-1ED4B44F550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B462F1D-C7D4-4DE5-A02F-8EA7D3A76920}" srcId="{7E7396C2-5C58-4DEC-9FE4-C82B987AA09D}" destId="{86F2619D-F392-44A8-8F45-48EDE31DB5C4}" srcOrd="1" destOrd="0" parTransId="{E52F3162-708B-47C8-AEA0-F9E8E68C6CDD}" sibTransId="{2ACC1DC1-0B12-4D2D-ADFE-A22AFD70D7AA}"/>
    <dgm:cxn modelId="{62FA5A61-A038-490F-8B85-D06F8FCA6047}" srcId="{7E7396C2-5C58-4DEC-9FE4-C82B987AA09D}" destId="{9075A886-094D-4FE5-B31E-077805060429}" srcOrd="0" destOrd="0" parTransId="{212F41F1-CCB8-40B0-AE73-09F58480B70C}" sibTransId="{65E706DC-0955-4DC9-9017-7F6609018F27}"/>
    <dgm:cxn modelId="{44C50845-B377-47FF-A565-BD87790603EA}" type="presOf" srcId="{9075A886-094D-4FE5-B31E-077805060429}" destId="{B4B8F12C-A7B9-4E2C-B158-DB69145B257C}" srcOrd="0" destOrd="0" presId="urn:microsoft.com/office/officeart/2005/8/layout/vList2"/>
    <dgm:cxn modelId="{4FF7A54D-A5F3-40DD-9D0F-A060C5725D1D}" type="presOf" srcId="{FD090F34-D602-4864-9C04-1ED4B44F5501}" destId="{69B9977A-6FDD-43ED-9A51-46DD226320A5}" srcOrd="0" destOrd="0" presId="urn:microsoft.com/office/officeart/2005/8/layout/vList2"/>
    <dgm:cxn modelId="{0158E39B-1FDB-462E-BE25-D8E744A5673F}" type="presOf" srcId="{7E7396C2-5C58-4DEC-9FE4-C82B987AA09D}" destId="{2F486D87-E38D-4098-9371-20AD2EB88D23}" srcOrd="0" destOrd="0" presId="urn:microsoft.com/office/officeart/2005/8/layout/vList2"/>
    <dgm:cxn modelId="{637F88DE-79BB-4EB3-8D56-D60BF659E1BC}" srcId="{7E7396C2-5C58-4DEC-9FE4-C82B987AA09D}" destId="{FD090F34-D602-4864-9C04-1ED4B44F5501}" srcOrd="2" destOrd="0" parTransId="{2E4F2FEB-B6FE-45BA-A402-D97E61A53210}" sibTransId="{818702F7-AFE3-48EF-9EE2-C4E69223D50B}"/>
    <dgm:cxn modelId="{9C0DE2F2-03E5-4887-B44F-71C4239C9B18}" type="presOf" srcId="{86F2619D-F392-44A8-8F45-48EDE31DB5C4}" destId="{056CA56C-EF6B-4BEF-96D5-89E56650A3A3}" srcOrd="0" destOrd="0" presId="urn:microsoft.com/office/officeart/2005/8/layout/vList2"/>
    <dgm:cxn modelId="{4035449C-9B7D-47F6-91C5-C0F3C9A29CEC}" type="presParOf" srcId="{2F486D87-E38D-4098-9371-20AD2EB88D23}" destId="{B4B8F12C-A7B9-4E2C-B158-DB69145B257C}" srcOrd="0" destOrd="0" presId="urn:microsoft.com/office/officeart/2005/8/layout/vList2"/>
    <dgm:cxn modelId="{1179FD21-A90F-4DB2-886F-669586343881}" type="presParOf" srcId="{2F486D87-E38D-4098-9371-20AD2EB88D23}" destId="{3BFC3660-3014-462F-B7E4-C97416BB397A}" srcOrd="1" destOrd="0" presId="urn:microsoft.com/office/officeart/2005/8/layout/vList2"/>
    <dgm:cxn modelId="{F6EE181B-41BF-4433-A503-95C9867394CE}" type="presParOf" srcId="{2F486D87-E38D-4098-9371-20AD2EB88D23}" destId="{056CA56C-EF6B-4BEF-96D5-89E56650A3A3}" srcOrd="2" destOrd="0" presId="urn:microsoft.com/office/officeart/2005/8/layout/vList2"/>
    <dgm:cxn modelId="{AB555D0D-E912-4E6E-907D-2CDABCDD1FD6}" type="presParOf" srcId="{2F486D87-E38D-4098-9371-20AD2EB88D23}" destId="{5EEE53CC-F647-4E42-873B-CF117727A6D6}" srcOrd="3" destOrd="0" presId="urn:microsoft.com/office/officeart/2005/8/layout/vList2"/>
    <dgm:cxn modelId="{1344BD43-E1CD-4D08-A714-F30ED3E18F02}" type="presParOf" srcId="{2F486D87-E38D-4098-9371-20AD2EB88D23}" destId="{69B9977A-6FDD-43ED-9A51-46DD226320A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FF7895-0577-4F4D-AA60-45EA764C6852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E79EFA37-696C-4E86-901C-963EA6A61238}">
      <dgm:prSet/>
      <dgm:spPr/>
      <dgm:t>
        <a:bodyPr/>
        <a:lstStyle/>
        <a:p>
          <a:r>
            <a:rPr lang="en-ID" b="1" i="0" dirty="0" err="1"/>
            <a:t>Kekuatan</a:t>
          </a:r>
          <a:r>
            <a:rPr lang="en-ID" b="1" i="0" dirty="0"/>
            <a:t> (Strengths)</a:t>
          </a:r>
          <a:endParaRPr lang="en-ID" dirty="0"/>
        </a:p>
      </dgm:t>
    </dgm:pt>
    <dgm:pt modelId="{84E2A231-F54A-4F84-B7F9-8AAA95FA9C72}" type="parTrans" cxnId="{59BA2690-D794-4CB0-A361-879F8DD1E2C7}">
      <dgm:prSet/>
      <dgm:spPr/>
      <dgm:t>
        <a:bodyPr/>
        <a:lstStyle/>
        <a:p>
          <a:endParaRPr lang="en-ID"/>
        </a:p>
      </dgm:t>
    </dgm:pt>
    <dgm:pt modelId="{34BE4BBA-599A-4E1E-9EE7-C9D5E19AB859}" type="sibTrans" cxnId="{59BA2690-D794-4CB0-A361-879F8DD1E2C7}">
      <dgm:prSet/>
      <dgm:spPr/>
      <dgm:t>
        <a:bodyPr/>
        <a:lstStyle/>
        <a:p>
          <a:endParaRPr lang="en-ID"/>
        </a:p>
      </dgm:t>
    </dgm:pt>
    <dgm:pt modelId="{38E612F0-4249-4BC0-8522-490A765ACD7B}">
      <dgm:prSet/>
      <dgm:spPr/>
      <dgm:t>
        <a:bodyPr/>
        <a:lstStyle/>
        <a:p>
          <a:r>
            <a:rPr lang="en-ID" b="0" i="0" dirty="0" err="1"/>
            <a:t>Kualitas</a:t>
          </a:r>
          <a:r>
            <a:rPr lang="en-ID" b="0" i="0" dirty="0"/>
            <a:t> </a:t>
          </a:r>
          <a:r>
            <a:rPr lang="en-ID" b="0" i="0" dirty="0" err="1"/>
            <a:t>Produk</a:t>
          </a:r>
          <a:r>
            <a:rPr lang="en-ID" b="0" i="0" dirty="0"/>
            <a:t>/</a:t>
          </a:r>
          <a:r>
            <a:rPr lang="en-ID" b="0" i="0" dirty="0" err="1"/>
            <a:t>Produk</a:t>
          </a:r>
          <a:r>
            <a:rPr lang="en-ID" b="0" i="0" dirty="0"/>
            <a:t> </a:t>
          </a:r>
          <a:r>
            <a:rPr lang="en-ID" b="0" i="0" dirty="0" err="1"/>
            <a:t>Unggulan</a:t>
          </a:r>
          <a:endParaRPr lang="en-ID" b="0" dirty="0"/>
        </a:p>
      </dgm:t>
    </dgm:pt>
    <dgm:pt modelId="{91D1BDF2-CB94-4872-B33D-1BA12560ACAC}" type="parTrans" cxnId="{F1B6B8EB-73F4-4FBC-9531-FCE72D81805C}">
      <dgm:prSet/>
      <dgm:spPr/>
      <dgm:t>
        <a:bodyPr/>
        <a:lstStyle/>
        <a:p>
          <a:endParaRPr lang="en-ID"/>
        </a:p>
      </dgm:t>
    </dgm:pt>
    <dgm:pt modelId="{4B49A4D1-37FF-47CE-A017-E1C60CE6E3EB}" type="sibTrans" cxnId="{F1B6B8EB-73F4-4FBC-9531-FCE72D81805C}">
      <dgm:prSet/>
      <dgm:spPr/>
      <dgm:t>
        <a:bodyPr/>
        <a:lstStyle/>
        <a:p>
          <a:endParaRPr lang="en-ID"/>
        </a:p>
      </dgm:t>
    </dgm:pt>
    <dgm:pt modelId="{C2825A9F-A1DD-4F60-9420-E942484A15F0}">
      <dgm:prSet/>
      <dgm:spPr/>
      <dgm:t>
        <a:bodyPr/>
        <a:lstStyle/>
        <a:p>
          <a:r>
            <a:rPr lang="en-ID" b="1" i="0" dirty="0" err="1"/>
            <a:t>Kelemahan</a:t>
          </a:r>
          <a:r>
            <a:rPr lang="en-ID" b="1" i="0" dirty="0"/>
            <a:t> (Weaknesses) </a:t>
          </a:r>
          <a:endParaRPr lang="en-ID" dirty="0"/>
        </a:p>
      </dgm:t>
    </dgm:pt>
    <dgm:pt modelId="{BFFA383D-917F-4A86-B064-71FFF2351372}" type="parTrans" cxnId="{F1D9838F-FCAB-4810-94BD-58D30D782DFB}">
      <dgm:prSet/>
      <dgm:spPr/>
      <dgm:t>
        <a:bodyPr/>
        <a:lstStyle/>
        <a:p>
          <a:endParaRPr lang="en-ID"/>
        </a:p>
      </dgm:t>
    </dgm:pt>
    <dgm:pt modelId="{9D51B4FD-0F64-4E86-AD93-EFAC30F06989}" type="sibTrans" cxnId="{F1D9838F-FCAB-4810-94BD-58D30D782DFB}">
      <dgm:prSet/>
      <dgm:spPr/>
      <dgm:t>
        <a:bodyPr/>
        <a:lstStyle/>
        <a:p>
          <a:endParaRPr lang="en-ID"/>
        </a:p>
      </dgm:t>
    </dgm:pt>
    <dgm:pt modelId="{AB1C83E2-70BB-4CB3-9C96-EDD5EFBD9406}">
      <dgm:prSet/>
      <dgm:spPr/>
      <dgm:t>
        <a:bodyPr/>
        <a:lstStyle/>
        <a:p>
          <a:r>
            <a:rPr lang="en-ID" b="0" dirty="0" err="1"/>
            <a:t>Keterbatasan</a:t>
          </a:r>
          <a:r>
            <a:rPr lang="en-ID" b="0" dirty="0"/>
            <a:t> </a:t>
          </a:r>
          <a:r>
            <a:rPr lang="en-ID" b="0" dirty="0" err="1"/>
            <a:t>Sumber</a:t>
          </a:r>
          <a:r>
            <a:rPr lang="en-ID" b="0" dirty="0"/>
            <a:t> </a:t>
          </a:r>
          <a:r>
            <a:rPr lang="en-ID" b="0" dirty="0" err="1"/>
            <a:t>Daya</a:t>
          </a:r>
          <a:endParaRPr lang="en-ID" b="0" dirty="0"/>
        </a:p>
      </dgm:t>
    </dgm:pt>
    <dgm:pt modelId="{BA49553F-A82A-40F0-A0E1-635E92C9BC23}" type="parTrans" cxnId="{9228194B-C202-418F-B86A-48EF264E95F2}">
      <dgm:prSet/>
      <dgm:spPr/>
      <dgm:t>
        <a:bodyPr/>
        <a:lstStyle/>
        <a:p>
          <a:endParaRPr lang="en-ID"/>
        </a:p>
      </dgm:t>
    </dgm:pt>
    <dgm:pt modelId="{1F49C531-BBB4-4F44-AA61-53FE4DD803AF}" type="sibTrans" cxnId="{9228194B-C202-418F-B86A-48EF264E95F2}">
      <dgm:prSet/>
      <dgm:spPr/>
      <dgm:t>
        <a:bodyPr/>
        <a:lstStyle/>
        <a:p>
          <a:endParaRPr lang="en-ID"/>
        </a:p>
      </dgm:t>
    </dgm:pt>
    <dgm:pt modelId="{58BC77A3-7382-436E-B443-96E15A21FFB5}">
      <dgm:prSet/>
      <dgm:spPr/>
      <dgm:t>
        <a:bodyPr/>
        <a:lstStyle/>
        <a:p>
          <a:endParaRPr lang="en-ID" b="0" dirty="0"/>
        </a:p>
      </dgm:t>
    </dgm:pt>
    <dgm:pt modelId="{1E3DC2F2-9188-4BDF-A91B-8D815B73AF08}" type="parTrans" cxnId="{D639D1F6-0205-43ED-893D-20A3E9AF1411}">
      <dgm:prSet/>
      <dgm:spPr/>
      <dgm:t>
        <a:bodyPr/>
        <a:lstStyle/>
        <a:p>
          <a:endParaRPr lang="en-ID"/>
        </a:p>
      </dgm:t>
    </dgm:pt>
    <dgm:pt modelId="{C748EAE6-FFEF-4B33-82B9-EAC638CCCD96}" type="sibTrans" cxnId="{D639D1F6-0205-43ED-893D-20A3E9AF1411}">
      <dgm:prSet/>
      <dgm:spPr/>
      <dgm:t>
        <a:bodyPr/>
        <a:lstStyle/>
        <a:p>
          <a:endParaRPr lang="en-ID"/>
        </a:p>
      </dgm:t>
    </dgm:pt>
    <dgm:pt modelId="{63AA4383-F972-4494-A595-5A297A6C946A}">
      <dgm:prSet/>
      <dgm:spPr/>
      <dgm:t>
        <a:bodyPr/>
        <a:lstStyle/>
        <a:p>
          <a:r>
            <a:rPr lang="en-ID" b="0" i="0" dirty="0"/>
            <a:t>Pasar </a:t>
          </a:r>
          <a:r>
            <a:rPr lang="en-ID" b="0" i="0" dirty="0" err="1"/>
            <a:t>Terbatas</a:t>
          </a:r>
          <a:endParaRPr lang="en-ID" b="0" dirty="0"/>
        </a:p>
      </dgm:t>
    </dgm:pt>
    <dgm:pt modelId="{DACB2FA9-B1EF-4E46-8B22-38628DFC903F}" type="parTrans" cxnId="{49521567-1F56-4C4B-8887-8E17204EF3AF}">
      <dgm:prSet/>
      <dgm:spPr/>
      <dgm:t>
        <a:bodyPr/>
        <a:lstStyle/>
        <a:p>
          <a:endParaRPr lang="en-ID"/>
        </a:p>
      </dgm:t>
    </dgm:pt>
    <dgm:pt modelId="{C1B0CD70-9AE9-4BF1-97A9-B7E731CF8EE4}" type="sibTrans" cxnId="{49521567-1F56-4C4B-8887-8E17204EF3AF}">
      <dgm:prSet/>
      <dgm:spPr/>
      <dgm:t>
        <a:bodyPr/>
        <a:lstStyle/>
        <a:p>
          <a:endParaRPr lang="en-ID"/>
        </a:p>
      </dgm:t>
    </dgm:pt>
    <dgm:pt modelId="{87AE4440-396B-4018-90A0-9B2603338C54}">
      <dgm:prSet/>
      <dgm:spPr/>
      <dgm:t>
        <a:bodyPr/>
        <a:lstStyle/>
        <a:p>
          <a:r>
            <a:rPr lang="en-ID" b="0" i="0" dirty="0" err="1"/>
            <a:t>Kurangnya</a:t>
          </a:r>
          <a:r>
            <a:rPr lang="en-ID" b="0" i="0" dirty="0"/>
            <a:t> </a:t>
          </a:r>
          <a:r>
            <a:rPr lang="en-ID" b="0" i="0" dirty="0" err="1"/>
            <a:t>Diversifikasi</a:t>
          </a:r>
          <a:r>
            <a:rPr lang="en-ID" b="0" i="0" dirty="0"/>
            <a:t> </a:t>
          </a:r>
          <a:r>
            <a:rPr lang="en-ID" b="0" i="0" dirty="0" err="1"/>
            <a:t>Produk</a:t>
          </a:r>
          <a:endParaRPr lang="en-ID" b="0" dirty="0"/>
        </a:p>
      </dgm:t>
    </dgm:pt>
    <dgm:pt modelId="{75ED6DE5-5415-4427-A354-20F62405A7B3}" type="parTrans" cxnId="{07ACD29B-6F34-4BA1-ACE5-D371863C27C9}">
      <dgm:prSet/>
      <dgm:spPr/>
      <dgm:t>
        <a:bodyPr/>
        <a:lstStyle/>
        <a:p>
          <a:endParaRPr lang="en-ID"/>
        </a:p>
      </dgm:t>
    </dgm:pt>
    <dgm:pt modelId="{E44DC764-9796-4BF5-9701-14E6456128F8}" type="sibTrans" cxnId="{07ACD29B-6F34-4BA1-ACE5-D371863C27C9}">
      <dgm:prSet/>
      <dgm:spPr/>
      <dgm:t>
        <a:bodyPr/>
        <a:lstStyle/>
        <a:p>
          <a:endParaRPr lang="en-ID"/>
        </a:p>
      </dgm:t>
    </dgm:pt>
    <dgm:pt modelId="{59A33295-36B2-42D1-8110-5ADE329CE09C}">
      <dgm:prSet/>
      <dgm:spPr/>
      <dgm:t>
        <a:bodyPr/>
        <a:lstStyle/>
        <a:p>
          <a:r>
            <a:rPr lang="en-ID" b="0" i="0" dirty="0" err="1"/>
            <a:t>Kualitas</a:t>
          </a:r>
          <a:r>
            <a:rPr lang="en-ID" b="0" i="0" dirty="0"/>
            <a:t> </a:t>
          </a:r>
          <a:r>
            <a:rPr lang="en-ID" b="0" i="0" dirty="0" err="1"/>
            <a:t>Produk</a:t>
          </a:r>
          <a:r>
            <a:rPr lang="en-ID" b="0" i="0" dirty="0"/>
            <a:t> yang </a:t>
          </a:r>
          <a:r>
            <a:rPr lang="en-ID" b="0" i="0" dirty="0" err="1"/>
            <a:t>kurang</a:t>
          </a:r>
          <a:r>
            <a:rPr lang="en-ID" b="0" i="0" dirty="0"/>
            <a:t> </a:t>
          </a:r>
          <a:r>
            <a:rPr lang="en-ID" b="0" i="0" dirty="0" err="1"/>
            <a:t>baik</a:t>
          </a:r>
          <a:r>
            <a:rPr lang="en-ID" b="0" i="0" dirty="0"/>
            <a:t>/</a:t>
          </a:r>
          <a:r>
            <a:rPr lang="en-ID" b="0" i="0" dirty="0" err="1"/>
            <a:t>konsisten</a:t>
          </a:r>
          <a:endParaRPr lang="en-ID" b="0" dirty="0"/>
        </a:p>
      </dgm:t>
    </dgm:pt>
    <dgm:pt modelId="{F4551E4A-76B8-4ABC-B8BA-86B997D6D740}" type="parTrans" cxnId="{A53FA18D-4688-4AEC-9F41-B425848E4709}">
      <dgm:prSet/>
      <dgm:spPr/>
      <dgm:t>
        <a:bodyPr/>
        <a:lstStyle/>
        <a:p>
          <a:endParaRPr lang="en-ID"/>
        </a:p>
      </dgm:t>
    </dgm:pt>
    <dgm:pt modelId="{6A965374-01F6-4DD5-8463-F6F6743082B9}" type="sibTrans" cxnId="{A53FA18D-4688-4AEC-9F41-B425848E4709}">
      <dgm:prSet/>
      <dgm:spPr/>
      <dgm:t>
        <a:bodyPr/>
        <a:lstStyle/>
        <a:p>
          <a:endParaRPr lang="en-ID"/>
        </a:p>
      </dgm:t>
    </dgm:pt>
    <dgm:pt modelId="{772E2777-9CAA-480E-A4BA-CBD5D01CE0AE}">
      <dgm:prSet/>
      <dgm:spPr/>
      <dgm:t>
        <a:bodyPr/>
        <a:lstStyle/>
        <a:p>
          <a:r>
            <a:rPr lang="en-ID" b="0" i="0" dirty="0"/>
            <a:t>Tingkat </a:t>
          </a:r>
          <a:r>
            <a:rPr lang="en-ID" b="0" i="0" dirty="0" err="1"/>
            <a:t>Ketergantungan</a:t>
          </a:r>
          <a:r>
            <a:rPr lang="en-ID" b="0" i="0" dirty="0"/>
            <a:t> pada </a:t>
          </a:r>
          <a:r>
            <a:rPr lang="en-ID" b="0" i="0" dirty="0" err="1"/>
            <a:t>Pemasok</a:t>
          </a:r>
          <a:endParaRPr lang="en-ID" b="0" dirty="0"/>
        </a:p>
      </dgm:t>
    </dgm:pt>
    <dgm:pt modelId="{9675D3FA-9DAF-4C63-BEAC-1CDF1E47F22D}" type="parTrans" cxnId="{DC4FAE4E-05E5-46FE-9C6E-C6C8415C6C10}">
      <dgm:prSet/>
      <dgm:spPr/>
      <dgm:t>
        <a:bodyPr/>
        <a:lstStyle/>
        <a:p>
          <a:endParaRPr lang="en-ID"/>
        </a:p>
      </dgm:t>
    </dgm:pt>
    <dgm:pt modelId="{77A70BB9-3F25-4DD6-AD37-0BA3ED37AEB1}" type="sibTrans" cxnId="{DC4FAE4E-05E5-46FE-9C6E-C6C8415C6C10}">
      <dgm:prSet/>
      <dgm:spPr/>
      <dgm:t>
        <a:bodyPr/>
        <a:lstStyle/>
        <a:p>
          <a:endParaRPr lang="en-ID"/>
        </a:p>
      </dgm:t>
    </dgm:pt>
    <dgm:pt modelId="{2BEB6CE0-AB72-4570-BCE9-8215E8646E4A}">
      <dgm:prSet/>
      <dgm:spPr/>
      <dgm:t>
        <a:bodyPr/>
        <a:lstStyle/>
        <a:p>
          <a:r>
            <a:rPr lang="en-ID" b="0" i="0" dirty="0" err="1"/>
            <a:t>Fleksibilitas</a:t>
          </a:r>
          <a:r>
            <a:rPr lang="en-ID" b="0" i="0" dirty="0"/>
            <a:t> dan </a:t>
          </a:r>
          <a:r>
            <a:rPr lang="en-ID" b="0" i="0" dirty="0" err="1"/>
            <a:t>Responsivitas</a:t>
          </a:r>
          <a:endParaRPr lang="en-ID" b="0" dirty="0"/>
        </a:p>
      </dgm:t>
    </dgm:pt>
    <dgm:pt modelId="{37D287D4-96AA-46BD-82CD-6EC8F89F0818}" type="parTrans" cxnId="{C6B9520A-0076-4EAB-A72A-0EC646941959}">
      <dgm:prSet/>
      <dgm:spPr/>
      <dgm:t>
        <a:bodyPr/>
        <a:lstStyle/>
        <a:p>
          <a:endParaRPr lang="en-ID"/>
        </a:p>
      </dgm:t>
    </dgm:pt>
    <dgm:pt modelId="{F527DE6C-7B76-4345-AACF-2A7B4F746744}" type="sibTrans" cxnId="{C6B9520A-0076-4EAB-A72A-0EC646941959}">
      <dgm:prSet/>
      <dgm:spPr/>
      <dgm:t>
        <a:bodyPr/>
        <a:lstStyle/>
        <a:p>
          <a:endParaRPr lang="en-ID"/>
        </a:p>
      </dgm:t>
    </dgm:pt>
    <dgm:pt modelId="{1FE9EFE7-26CD-4677-964A-2E7D3D0155CC}">
      <dgm:prSet/>
      <dgm:spPr/>
      <dgm:t>
        <a:bodyPr/>
        <a:lstStyle/>
        <a:p>
          <a:r>
            <a:rPr lang="en-ID" b="0" i="0" dirty="0"/>
            <a:t>Tim </a:t>
          </a:r>
          <a:r>
            <a:rPr lang="en-ID" b="0" i="0" dirty="0" err="1"/>
            <a:t>Manajemen</a:t>
          </a:r>
          <a:r>
            <a:rPr lang="en-ID" b="0" i="0" dirty="0"/>
            <a:t> yang </a:t>
          </a:r>
          <a:r>
            <a:rPr lang="en-ID" b="0" i="0" dirty="0" err="1"/>
            <a:t>Terampil</a:t>
          </a:r>
          <a:endParaRPr lang="en-ID" b="0" dirty="0"/>
        </a:p>
      </dgm:t>
    </dgm:pt>
    <dgm:pt modelId="{018F94B3-E515-417C-9FA5-77D340D88C9A}" type="parTrans" cxnId="{495F73BB-28B3-4662-B1F4-07FA758584C1}">
      <dgm:prSet/>
      <dgm:spPr/>
      <dgm:t>
        <a:bodyPr/>
        <a:lstStyle/>
        <a:p>
          <a:endParaRPr lang="en-ID"/>
        </a:p>
      </dgm:t>
    </dgm:pt>
    <dgm:pt modelId="{F1008F1A-5E26-4297-84CA-725867035307}" type="sibTrans" cxnId="{495F73BB-28B3-4662-B1F4-07FA758584C1}">
      <dgm:prSet/>
      <dgm:spPr/>
      <dgm:t>
        <a:bodyPr/>
        <a:lstStyle/>
        <a:p>
          <a:endParaRPr lang="en-ID"/>
        </a:p>
      </dgm:t>
    </dgm:pt>
    <dgm:pt modelId="{E0D4C434-A5CC-43DC-A44D-0EA74CF72D84}">
      <dgm:prSet/>
      <dgm:spPr/>
      <dgm:t>
        <a:bodyPr/>
        <a:lstStyle/>
        <a:p>
          <a:r>
            <a:rPr lang="en-ID" b="0" i="0" dirty="0" err="1"/>
            <a:t>Lokalitas</a:t>
          </a:r>
          <a:endParaRPr lang="en-ID" b="0" dirty="0"/>
        </a:p>
      </dgm:t>
    </dgm:pt>
    <dgm:pt modelId="{8D6975BE-AE7B-481D-AAE3-810E14FB6065}" type="parTrans" cxnId="{8283CEF4-1E49-4130-81B7-C9759492E178}">
      <dgm:prSet/>
      <dgm:spPr/>
      <dgm:t>
        <a:bodyPr/>
        <a:lstStyle/>
        <a:p>
          <a:endParaRPr lang="en-ID"/>
        </a:p>
      </dgm:t>
    </dgm:pt>
    <dgm:pt modelId="{D0979900-63DA-4EAE-BC42-61615BB37D3B}" type="sibTrans" cxnId="{8283CEF4-1E49-4130-81B7-C9759492E178}">
      <dgm:prSet/>
      <dgm:spPr/>
      <dgm:t>
        <a:bodyPr/>
        <a:lstStyle/>
        <a:p>
          <a:endParaRPr lang="en-ID"/>
        </a:p>
      </dgm:t>
    </dgm:pt>
    <dgm:pt modelId="{EA59432F-5015-46E6-9850-0FB06DB5CA33}">
      <dgm:prSet/>
      <dgm:spPr/>
      <dgm:t>
        <a:bodyPr/>
        <a:lstStyle/>
        <a:p>
          <a:r>
            <a:rPr lang="en-ID" b="0" i="0" dirty="0" err="1"/>
            <a:t>Pendanaan</a:t>
          </a:r>
          <a:r>
            <a:rPr lang="en-ID" b="0" i="0" dirty="0"/>
            <a:t> yang </a:t>
          </a:r>
          <a:r>
            <a:rPr lang="en-ID" b="0" i="0" dirty="0" err="1"/>
            <a:t>Kuat</a:t>
          </a:r>
          <a:endParaRPr lang="en-ID" b="0" dirty="0"/>
        </a:p>
      </dgm:t>
    </dgm:pt>
    <dgm:pt modelId="{7A89BD41-DF6A-4CFB-AA3A-DA4BFB23C912}" type="parTrans" cxnId="{3E90D08A-EFE4-4571-8C00-71E96CB02C46}">
      <dgm:prSet/>
      <dgm:spPr/>
      <dgm:t>
        <a:bodyPr/>
        <a:lstStyle/>
        <a:p>
          <a:endParaRPr lang="en-ID"/>
        </a:p>
      </dgm:t>
    </dgm:pt>
    <dgm:pt modelId="{6A85EBD8-11A9-49D6-A0E7-9B139969BDB1}" type="sibTrans" cxnId="{3E90D08A-EFE4-4571-8C00-71E96CB02C46}">
      <dgm:prSet/>
      <dgm:spPr/>
      <dgm:t>
        <a:bodyPr/>
        <a:lstStyle/>
        <a:p>
          <a:endParaRPr lang="en-ID"/>
        </a:p>
      </dgm:t>
    </dgm:pt>
    <dgm:pt modelId="{C8DEAE2C-1F7D-4172-981E-E22DCB67E582}" type="pres">
      <dgm:prSet presAssocID="{CFFF7895-0577-4F4D-AA60-45EA764C6852}" presName="Name0" presStyleCnt="0">
        <dgm:presLayoutVars>
          <dgm:dir/>
          <dgm:animLvl val="lvl"/>
          <dgm:resizeHandles val="exact"/>
        </dgm:presLayoutVars>
      </dgm:prSet>
      <dgm:spPr/>
    </dgm:pt>
    <dgm:pt modelId="{4EFDDB7C-8CD9-479F-93B8-442118724B9C}" type="pres">
      <dgm:prSet presAssocID="{E79EFA37-696C-4E86-901C-963EA6A61238}" presName="composite" presStyleCnt="0"/>
      <dgm:spPr/>
    </dgm:pt>
    <dgm:pt modelId="{0D35C341-9036-40CA-B7BA-DAACF783A163}" type="pres">
      <dgm:prSet presAssocID="{E79EFA37-696C-4E86-901C-963EA6A6123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8EA4D7D-A44B-4DCB-B982-54EFF10E6A65}" type="pres">
      <dgm:prSet presAssocID="{E79EFA37-696C-4E86-901C-963EA6A61238}" presName="desTx" presStyleLbl="alignAccFollowNode1" presStyleIdx="0" presStyleCnt="2">
        <dgm:presLayoutVars>
          <dgm:bulletEnabled val="1"/>
        </dgm:presLayoutVars>
      </dgm:prSet>
      <dgm:spPr/>
    </dgm:pt>
    <dgm:pt modelId="{2196039C-8EA2-4833-82C5-F8576ECE19AE}" type="pres">
      <dgm:prSet presAssocID="{34BE4BBA-599A-4E1E-9EE7-C9D5E19AB859}" presName="space" presStyleCnt="0"/>
      <dgm:spPr/>
    </dgm:pt>
    <dgm:pt modelId="{9BD38218-7F6C-4CB1-855B-32E35651A7B7}" type="pres">
      <dgm:prSet presAssocID="{C2825A9F-A1DD-4F60-9420-E942484A15F0}" presName="composite" presStyleCnt="0"/>
      <dgm:spPr/>
    </dgm:pt>
    <dgm:pt modelId="{51B0643D-193C-4026-9C4F-6D748D321F8F}" type="pres">
      <dgm:prSet presAssocID="{C2825A9F-A1DD-4F60-9420-E942484A15F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5226A3B-D2AE-4820-B923-648CEDDE676D}" type="pres">
      <dgm:prSet presAssocID="{C2825A9F-A1DD-4F60-9420-E942484A15F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6B9520A-0076-4EAB-A72A-0EC646941959}" srcId="{E79EFA37-696C-4E86-901C-963EA6A61238}" destId="{2BEB6CE0-AB72-4570-BCE9-8215E8646E4A}" srcOrd="1" destOrd="0" parTransId="{37D287D4-96AA-46BD-82CD-6EC8F89F0818}" sibTransId="{F527DE6C-7B76-4345-AACF-2A7B4F746744}"/>
    <dgm:cxn modelId="{C6BB9C0D-7FCA-4BD3-BAC8-F0F58C45A2B0}" type="presOf" srcId="{772E2777-9CAA-480E-A4BA-CBD5D01CE0AE}" destId="{45226A3B-D2AE-4820-B923-648CEDDE676D}" srcOrd="0" destOrd="4" presId="urn:microsoft.com/office/officeart/2005/8/layout/hList1"/>
    <dgm:cxn modelId="{95329625-23CF-445B-AF45-31659AFF9F20}" type="presOf" srcId="{87AE4440-396B-4018-90A0-9B2603338C54}" destId="{45226A3B-D2AE-4820-B923-648CEDDE676D}" srcOrd="0" destOrd="2" presId="urn:microsoft.com/office/officeart/2005/8/layout/hList1"/>
    <dgm:cxn modelId="{39EDD265-2FB2-4BC5-B546-F640EA3E5BE6}" type="presOf" srcId="{C2825A9F-A1DD-4F60-9420-E942484A15F0}" destId="{51B0643D-193C-4026-9C4F-6D748D321F8F}" srcOrd="0" destOrd="0" presId="urn:microsoft.com/office/officeart/2005/8/layout/hList1"/>
    <dgm:cxn modelId="{49521567-1F56-4C4B-8887-8E17204EF3AF}" srcId="{C2825A9F-A1DD-4F60-9420-E942484A15F0}" destId="{63AA4383-F972-4494-A595-5A297A6C946A}" srcOrd="1" destOrd="0" parTransId="{DACB2FA9-B1EF-4E46-8B22-38628DFC903F}" sibTransId="{C1B0CD70-9AE9-4BF1-97A9-B7E731CF8EE4}"/>
    <dgm:cxn modelId="{A2415C6A-34DE-44FA-B29B-B128649AC34F}" type="presOf" srcId="{58BC77A3-7382-436E-B443-96E15A21FFB5}" destId="{68EA4D7D-A44B-4DCB-B982-54EFF10E6A65}" srcOrd="0" destOrd="5" presId="urn:microsoft.com/office/officeart/2005/8/layout/hList1"/>
    <dgm:cxn modelId="{9228194B-C202-418F-B86A-48EF264E95F2}" srcId="{C2825A9F-A1DD-4F60-9420-E942484A15F0}" destId="{AB1C83E2-70BB-4CB3-9C96-EDD5EFBD9406}" srcOrd="0" destOrd="0" parTransId="{BA49553F-A82A-40F0-A0E1-635E92C9BC23}" sibTransId="{1F49C531-BBB4-4F44-AA61-53FE4DD803AF}"/>
    <dgm:cxn modelId="{DC4FAE4E-05E5-46FE-9C6E-C6C8415C6C10}" srcId="{C2825A9F-A1DD-4F60-9420-E942484A15F0}" destId="{772E2777-9CAA-480E-A4BA-CBD5D01CE0AE}" srcOrd="4" destOrd="0" parTransId="{9675D3FA-9DAF-4C63-BEAC-1CDF1E47F22D}" sibTransId="{77A70BB9-3F25-4DD6-AD37-0BA3ED37AEB1}"/>
    <dgm:cxn modelId="{FC515C52-027E-421C-A761-C27C57D29C22}" type="presOf" srcId="{CFFF7895-0577-4F4D-AA60-45EA764C6852}" destId="{C8DEAE2C-1F7D-4172-981E-E22DCB67E582}" srcOrd="0" destOrd="0" presId="urn:microsoft.com/office/officeart/2005/8/layout/hList1"/>
    <dgm:cxn modelId="{046CEE5A-922E-4DCA-A915-CA85511137B4}" type="presOf" srcId="{63AA4383-F972-4494-A595-5A297A6C946A}" destId="{45226A3B-D2AE-4820-B923-648CEDDE676D}" srcOrd="0" destOrd="1" presId="urn:microsoft.com/office/officeart/2005/8/layout/hList1"/>
    <dgm:cxn modelId="{6D8BE181-BBF9-4342-917E-6B852B4E8C57}" type="presOf" srcId="{38E612F0-4249-4BC0-8522-490A765ACD7B}" destId="{68EA4D7D-A44B-4DCB-B982-54EFF10E6A65}" srcOrd="0" destOrd="0" presId="urn:microsoft.com/office/officeart/2005/8/layout/hList1"/>
    <dgm:cxn modelId="{3E90D08A-EFE4-4571-8C00-71E96CB02C46}" srcId="{E79EFA37-696C-4E86-901C-963EA6A61238}" destId="{EA59432F-5015-46E6-9850-0FB06DB5CA33}" srcOrd="4" destOrd="0" parTransId="{7A89BD41-DF6A-4CFB-AA3A-DA4BFB23C912}" sibTransId="{6A85EBD8-11A9-49D6-A0E7-9B139969BDB1}"/>
    <dgm:cxn modelId="{A53FA18D-4688-4AEC-9F41-B425848E4709}" srcId="{C2825A9F-A1DD-4F60-9420-E942484A15F0}" destId="{59A33295-36B2-42D1-8110-5ADE329CE09C}" srcOrd="3" destOrd="0" parTransId="{F4551E4A-76B8-4ABC-B8BA-86B997D6D740}" sibTransId="{6A965374-01F6-4DD5-8463-F6F6743082B9}"/>
    <dgm:cxn modelId="{F1D9838F-FCAB-4810-94BD-58D30D782DFB}" srcId="{CFFF7895-0577-4F4D-AA60-45EA764C6852}" destId="{C2825A9F-A1DD-4F60-9420-E942484A15F0}" srcOrd="1" destOrd="0" parTransId="{BFFA383D-917F-4A86-B064-71FFF2351372}" sibTransId="{9D51B4FD-0F64-4E86-AD93-EFAC30F06989}"/>
    <dgm:cxn modelId="{59BA2690-D794-4CB0-A361-879F8DD1E2C7}" srcId="{CFFF7895-0577-4F4D-AA60-45EA764C6852}" destId="{E79EFA37-696C-4E86-901C-963EA6A61238}" srcOrd="0" destOrd="0" parTransId="{84E2A231-F54A-4F84-B7F9-8AAA95FA9C72}" sibTransId="{34BE4BBA-599A-4E1E-9EE7-C9D5E19AB859}"/>
    <dgm:cxn modelId="{7EADB093-FB53-458B-A94B-723182827284}" type="presOf" srcId="{EA59432F-5015-46E6-9850-0FB06DB5CA33}" destId="{68EA4D7D-A44B-4DCB-B982-54EFF10E6A65}" srcOrd="0" destOrd="4" presId="urn:microsoft.com/office/officeart/2005/8/layout/hList1"/>
    <dgm:cxn modelId="{07ACD29B-6F34-4BA1-ACE5-D371863C27C9}" srcId="{C2825A9F-A1DD-4F60-9420-E942484A15F0}" destId="{87AE4440-396B-4018-90A0-9B2603338C54}" srcOrd="2" destOrd="0" parTransId="{75ED6DE5-5415-4427-A354-20F62405A7B3}" sibTransId="{E44DC764-9796-4BF5-9701-14E6456128F8}"/>
    <dgm:cxn modelId="{495F73BB-28B3-4662-B1F4-07FA758584C1}" srcId="{E79EFA37-696C-4E86-901C-963EA6A61238}" destId="{1FE9EFE7-26CD-4677-964A-2E7D3D0155CC}" srcOrd="2" destOrd="0" parTransId="{018F94B3-E515-417C-9FA5-77D340D88C9A}" sibTransId="{F1008F1A-5E26-4297-84CA-725867035307}"/>
    <dgm:cxn modelId="{84CA24BF-AA7D-4715-BAE7-6F8BA4BF4473}" type="presOf" srcId="{1FE9EFE7-26CD-4677-964A-2E7D3D0155CC}" destId="{68EA4D7D-A44B-4DCB-B982-54EFF10E6A65}" srcOrd="0" destOrd="2" presId="urn:microsoft.com/office/officeart/2005/8/layout/hList1"/>
    <dgm:cxn modelId="{D14ECBCE-7BEF-47EA-9242-B26CEE42EB20}" type="presOf" srcId="{E0D4C434-A5CC-43DC-A44D-0EA74CF72D84}" destId="{68EA4D7D-A44B-4DCB-B982-54EFF10E6A65}" srcOrd="0" destOrd="3" presId="urn:microsoft.com/office/officeart/2005/8/layout/hList1"/>
    <dgm:cxn modelId="{3C7B29D9-E975-4D7F-819A-AF01E42A2BC3}" type="presOf" srcId="{E79EFA37-696C-4E86-901C-963EA6A61238}" destId="{0D35C341-9036-40CA-B7BA-DAACF783A163}" srcOrd="0" destOrd="0" presId="urn:microsoft.com/office/officeart/2005/8/layout/hList1"/>
    <dgm:cxn modelId="{83095EE1-2550-4E8F-A707-FDF0986B9CD5}" type="presOf" srcId="{AB1C83E2-70BB-4CB3-9C96-EDD5EFBD9406}" destId="{45226A3B-D2AE-4820-B923-648CEDDE676D}" srcOrd="0" destOrd="0" presId="urn:microsoft.com/office/officeart/2005/8/layout/hList1"/>
    <dgm:cxn modelId="{F1B6B8EB-73F4-4FBC-9531-FCE72D81805C}" srcId="{E79EFA37-696C-4E86-901C-963EA6A61238}" destId="{38E612F0-4249-4BC0-8522-490A765ACD7B}" srcOrd="0" destOrd="0" parTransId="{91D1BDF2-CB94-4872-B33D-1BA12560ACAC}" sibTransId="{4B49A4D1-37FF-47CE-A017-E1C60CE6E3EB}"/>
    <dgm:cxn modelId="{10BFC5EE-8EBD-4F65-9580-651B98424C4A}" type="presOf" srcId="{59A33295-36B2-42D1-8110-5ADE329CE09C}" destId="{45226A3B-D2AE-4820-B923-648CEDDE676D}" srcOrd="0" destOrd="3" presId="urn:microsoft.com/office/officeart/2005/8/layout/hList1"/>
    <dgm:cxn modelId="{8283CEF4-1E49-4130-81B7-C9759492E178}" srcId="{E79EFA37-696C-4E86-901C-963EA6A61238}" destId="{E0D4C434-A5CC-43DC-A44D-0EA74CF72D84}" srcOrd="3" destOrd="0" parTransId="{8D6975BE-AE7B-481D-AAE3-810E14FB6065}" sibTransId="{D0979900-63DA-4EAE-BC42-61615BB37D3B}"/>
    <dgm:cxn modelId="{D639D1F6-0205-43ED-893D-20A3E9AF1411}" srcId="{E79EFA37-696C-4E86-901C-963EA6A61238}" destId="{58BC77A3-7382-436E-B443-96E15A21FFB5}" srcOrd="5" destOrd="0" parTransId="{1E3DC2F2-9188-4BDF-A91B-8D815B73AF08}" sibTransId="{C748EAE6-FFEF-4B33-82B9-EAC638CCCD96}"/>
    <dgm:cxn modelId="{783936F9-1E55-4522-B70D-1C32572F197A}" type="presOf" srcId="{2BEB6CE0-AB72-4570-BCE9-8215E8646E4A}" destId="{68EA4D7D-A44B-4DCB-B982-54EFF10E6A65}" srcOrd="0" destOrd="1" presId="urn:microsoft.com/office/officeart/2005/8/layout/hList1"/>
    <dgm:cxn modelId="{96E20BA9-BDAF-40EA-95BF-A4657F9F3400}" type="presParOf" srcId="{C8DEAE2C-1F7D-4172-981E-E22DCB67E582}" destId="{4EFDDB7C-8CD9-479F-93B8-442118724B9C}" srcOrd="0" destOrd="0" presId="urn:microsoft.com/office/officeart/2005/8/layout/hList1"/>
    <dgm:cxn modelId="{3792ED3F-ABF9-4714-8D07-CE781527BD79}" type="presParOf" srcId="{4EFDDB7C-8CD9-479F-93B8-442118724B9C}" destId="{0D35C341-9036-40CA-B7BA-DAACF783A163}" srcOrd="0" destOrd="0" presId="urn:microsoft.com/office/officeart/2005/8/layout/hList1"/>
    <dgm:cxn modelId="{998469D0-0E80-4D03-98B4-33F8E11A2FB6}" type="presParOf" srcId="{4EFDDB7C-8CD9-479F-93B8-442118724B9C}" destId="{68EA4D7D-A44B-4DCB-B982-54EFF10E6A65}" srcOrd="1" destOrd="0" presId="urn:microsoft.com/office/officeart/2005/8/layout/hList1"/>
    <dgm:cxn modelId="{386EEDDA-7DD9-4C6D-B482-34F93A872D30}" type="presParOf" srcId="{C8DEAE2C-1F7D-4172-981E-E22DCB67E582}" destId="{2196039C-8EA2-4833-82C5-F8576ECE19AE}" srcOrd="1" destOrd="0" presId="urn:microsoft.com/office/officeart/2005/8/layout/hList1"/>
    <dgm:cxn modelId="{19813A97-7BF4-4B73-B2BF-8669554E2F9D}" type="presParOf" srcId="{C8DEAE2C-1F7D-4172-981E-E22DCB67E582}" destId="{9BD38218-7F6C-4CB1-855B-32E35651A7B7}" srcOrd="2" destOrd="0" presId="urn:microsoft.com/office/officeart/2005/8/layout/hList1"/>
    <dgm:cxn modelId="{684C2CC5-EA2D-48EB-9549-D6B41BBB13CA}" type="presParOf" srcId="{9BD38218-7F6C-4CB1-855B-32E35651A7B7}" destId="{51B0643D-193C-4026-9C4F-6D748D321F8F}" srcOrd="0" destOrd="0" presId="urn:microsoft.com/office/officeart/2005/8/layout/hList1"/>
    <dgm:cxn modelId="{B0DB09E5-F37F-4B48-9231-F54AEB3B27FB}" type="presParOf" srcId="{9BD38218-7F6C-4CB1-855B-32E35651A7B7}" destId="{45226A3B-D2AE-4820-B923-648CEDDE67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FF7895-0577-4F4D-AA60-45EA764C6852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D"/>
        </a:p>
      </dgm:t>
    </dgm:pt>
    <dgm:pt modelId="{E79EFA37-696C-4E86-901C-963EA6A61238}">
      <dgm:prSet/>
      <dgm:spPr/>
      <dgm:t>
        <a:bodyPr/>
        <a:lstStyle/>
        <a:p>
          <a:r>
            <a:rPr lang="en-ID" b="1" dirty="0" err="1"/>
            <a:t>Peluang</a:t>
          </a:r>
          <a:r>
            <a:rPr lang="en-ID" b="1" dirty="0"/>
            <a:t> (Opportunities) IKM</a:t>
          </a:r>
          <a:endParaRPr lang="en-ID" dirty="0"/>
        </a:p>
      </dgm:t>
    </dgm:pt>
    <dgm:pt modelId="{84E2A231-F54A-4F84-B7F9-8AAA95FA9C72}" type="parTrans" cxnId="{59BA2690-D794-4CB0-A361-879F8DD1E2C7}">
      <dgm:prSet/>
      <dgm:spPr/>
      <dgm:t>
        <a:bodyPr/>
        <a:lstStyle/>
        <a:p>
          <a:endParaRPr lang="en-ID"/>
        </a:p>
      </dgm:t>
    </dgm:pt>
    <dgm:pt modelId="{34BE4BBA-599A-4E1E-9EE7-C9D5E19AB859}" type="sibTrans" cxnId="{59BA2690-D794-4CB0-A361-879F8DD1E2C7}">
      <dgm:prSet/>
      <dgm:spPr/>
      <dgm:t>
        <a:bodyPr/>
        <a:lstStyle/>
        <a:p>
          <a:endParaRPr lang="en-ID"/>
        </a:p>
      </dgm:t>
    </dgm:pt>
    <dgm:pt modelId="{38E612F0-4249-4BC0-8522-490A765ACD7B}">
      <dgm:prSet/>
      <dgm:spPr/>
      <dgm:t>
        <a:bodyPr/>
        <a:lstStyle/>
        <a:p>
          <a:r>
            <a:rPr lang="en-ID" b="0" dirty="0" err="1"/>
            <a:t>Pengembangan</a:t>
          </a:r>
          <a:r>
            <a:rPr lang="en-ID" b="0" dirty="0"/>
            <a:t> Pasar</a:t>
          </a:r>
        </a:p>
      </dgm:t>
    </dgm:pt>
    <dgm:pt modelId="{91D1BDF2-CB94-4872-B33D-1BA12560ACAC}" type="parTrans" cxnId="{F1B6B8EB-73F4-4FBC-9531-FCE72D81805C}">
      <dgm:prSet/>
      <dgm:spPr/>
      <dgm:t>
        <a:bodyPr/>
        <a:lstStyle/>
        <a:p>
          <a:endParaRPr lang="en-ID"/>
        </a:p>
      </dgm:t>
    </dgm:pt>
    <dgm:pt modelId="{4B49A4D1-37FF-47CE-A017-E1C60CE6E3EB}" type="sibTrans" cxnId="{F1B6B8EB-73F4-4FBC-9531-FCE72D81805C}">
      <dgm:prSet/>
      <dgm:spPr/>
      <dgm:t>
        <a:bodyPr/>
        <a:lstStyle/>
        <a:p>
          <a:endParaRPr lang="en-ID"/>
        </a:p>
      </dgm:t>
    </dgm:pt>
    <dgm:pt modelId="{C2825A9F-A1DD-4F60-9420-E942484A15F0}">
      <dgm:prSet/>
      <dgm:spPr/>
      <dgm:t>
        <a:bodyPr/>
        <a:lstStyle/>
        <a:p>
          <a:r>
            <a:rPr lang="en-ID" b="1" dirty="0" err="1"/>
            <a:t>Ancaman</a:t>
          </a:r>
          <a:r>
            <a:rPr lang="en-ID" b="1" dirty="0"/>
            <a:t> (Threats) IKM</a:t>
          </a:r>
          <a:endParaRPr lang="en-ID" dirty="0"/>
        </a:p>
      </dgm:t>
    </dgm:pt>
    <dgm:pt modelId="{BFFA383D-917F-4A86-B064-71FFF2351372}" type="parTrans" cxnId="{F1D9838F-FCAB-4810-94BD-58D30D782DFB}">
      <dgm:prSet/>
      <dgm:spPr/>
      <dgm:t>
        <a:bodyPr/>
        <a:lstStyle/>
        <a:p>
          <a:endParaRPr lang="en-ID"/>
        </a:p>
      </dgm:t>
    </dgm:pt>
    <dgm:pt modelId="{9D51B4FD-0F64-4E86-AD93-EFAC30F06989}" type="sibTrans" cxnId="{F1D9838F-FCAB-4810-94BD-58D30D782DFB}">
      <dgm:prSet/>
      <dgm:spPr/>
      <dgm:t>
        <a:bodyPr/>
        <a:lstStyle/>
        <a:p>
          <a:endParaRPr lang="en-ID"/>
        </a:p>
      </dgm:t>
    </dgm:pt>
    <dgm:pt modelId="{AB1C83E2-70BB-4CB3-9C96-EDD5EFBD9406}">
      <dgm:prSet/>
      <dgm:spPr/>
      <dgm:t>
        <a:bodyPr/>
        <a:lstStyle/>
        <a:p>
          <a:r>
            <a:rPr lang="en-ID" b="0" dirty="0" err="1"/>
            <a:t>Persaingan</a:t>
          </a:r>
          <a:r>
            <a:rPr lang="en-ID" b="0" dirty="0"/>
            <a:t> Tinggi</a:t>
          </a:r>
        </a:p>
      </dgm:t>
    </dgm:pt>
    <dgm:pt modelId="{BA49553F-A82A-40F0-A0E1-635E92C9BC23}" type="parTrans" cxnId="{9228194B-C202-418F-B86A-48EF264E95F2}">
      <dgm:prSet/>
      <dgm:spPr/>
      <dgm:t>
        <a:bodyPr/>
        <a:lstStyle/>
        <a:p>
          <a:endParaRPr lang="en-ID"/>
        </a:p>
      </dgm:t>
    </dgm:pt>
    <dgm:pt modelId="{1F49C531-BBB4-4F44-AA61-53FE4DD803AF}" type="sibTrans" cxnId="{9228194B-C202-418F-B86A-48EF264E95F2}">
      <dgm:prSet/>
      <dgm:spPr/>
      <dgm:t>
        <a:bodyPr/>
        <a:lstStyle/>
        <a:p>
          <a:endParaRPr lang="en-ID"/>
        </a:p>
      </dgm:t>
    </dgm:pt>
    <dgm:pt modelId="{58BC77A3-7382-436E-B443-96E15A21FFB5}">
      <dgm:prSet/>
      <dgm:spPr/>
      <dgm:t>
        <a:bodyPr/>
        <a:lstStyle/>
        <a:p>
          <a:endParaRPr lang="en-ID" b="0" dirty="0"/>
        </a:p>
      </dgm:t>
    </dgm:pt>
    <dgm:pt modelId="{1E3DC2F2-9188-4BDF-A91B-8D815B73AF08}" type="parTrans" cxnId="{D639D1F6-0205-43ED-893D-20A3E9AF1411}">
      <dgm:prSet/>
      <dgm:spPr/>
      <dgm:t>
        <a:bodyPr/>
        <a:lstStyle/>
        <a:p>
          <a:endParaRPr lang="en-ID"/>
        </a:p>
      </dgm:t>
    </dgm:pt>
    <dgm:pt modelId="{C748EAE6-FFEF-4B33-82B9-EAC638CCCD96}" type="sibTrans" cxnId="{D639D1F6-0205-43ED-893D-20A3E9AF1411}">
      <dgm:prSet/>
      <dgm:spPr/>
      <dgm:t>
        <a:bodyPr/>
        <a:lstStyle/>
        <a:p>
          <a:endParaRPr lang="en-ID"/>
        </a:p>
      </dgm:t>
    </dgm:pt>
    <dgm:pt modelId="{EE4170B0-FBF6-473C-B32A-A13301665B32}">
      <dgm:prSet/>
      <dgm:spPr/>
      <dgm:t>
        <a:bodyPr/>
        <a:lstStyle/>
        <a:p>
          <a:r>
            <a:rPr lang="en-ID" b="0" i="0" dirty="0" err="1"/>
            <a:t>Inovasi</a:t>
          </a:r>
          <a:r>
            <a:rPr lang="en-ID" b="0" i="0" dirty="0"/>
            <a:t> </a:t>
          </a:r>
          <a:r>
            <a:rPr lang="en-ID" b="0" i="0" dirty="0" err="1"/>
            <a:t>Produk</a:t>
          </a:r>
          <a:endParaRPr lang="en-ID" b="0" dirty="0"/>
        </a:p>
      </dgm:t>
    </dgm:pt>
    <dgm:pt modelId="{7205196E-FB34-445F-BB27-C2A810F7EADB}" type="parTrans" cxnId="{F5DC1F13-6267-4ED2-B34E-093FB21CAC72}">
      <dgm:prSet/>
      <dgm:spPr/>
      <dgm:t>
        <a:bodyPr/>
        <a:lstStyle/>
        <a:p>
          <a:endParaRPr lang="en-ID"/>
        </a:p>
      </dgm:t>
    </dgm:pt>
    <dgm:pt modelId="{3024433D-0DC1-48A9-B60A-761DB65C5FF4}" type="sibTrans" cxnId="{F5DC1F13-6267-4ED2-B34E-093FB21CAC72}">
      <dgm:prSet/>
      <dgm:spPr/>
      <dgm:t>
        <a:bodyPr/>
        <a:lstStyle/>
        <a:p>
          <a:endParaRPr lang="en-ID"/>
        </a:p>
      </dgm:t>
    </dgm:pt>
    <dgm:pt modelId="{CE792347-7D0B-45BE-A316-7C6D5ECB277B}">
      <dgm:prSet/>
      <dgm:spPr/>
      <dgm:t>
        <a:bodyPr/>
        <a:lstStyle/>
        <a:p>
          <a:r>
            <a:rPr lang="en-ID" b="0" i="0" dirty="0"/>
            <a:t>Kerjasama </a:t>
          </a:r>
          <a:r>
            <a:rPr lang="en-ID" b="0" i="0" dirty="0" err="1"/>
            <a:t>Industri</a:t>
          </a:r>
          <a:endParaRPr lang="en-ID" b="0" dirty="0"/>
        </a:p>
      </dgm:t>
    </dgm:pt>
    <dgm:pt modelId="{CC8861BB-E3C4-47EF-A4BC-1E86523FE1D6}" type="parTrans" cxnId="{959D62BE-A51E-4EFA-9E33-87834F313C95}">
      <dgm:prSet/>
      <dgm:spPr/>
      <dgm:t>
        <a:bodyPr/>
        <a:lstStyle/>
        <a:p>
          <a:endParaRPr lang="en-ID"/>
        </a:p>
      </dgm:t>
    </dgm:pt>
    <dgm:pt modelId="{39DFFDAB-3E18-41CE-B8E3-35F0B73120DB}" type="sibTrans" cxnId="{959D62BE-A51E-4EFA-9E33-87834F313C95}">
      <dgm:prSet/>
      <dgm:spPr/>
      <dgm:t>
        <a:bodyPr/>
        <a:lstStyle/>
        <a:p>
          <a:endParaRPr lang="en-ID"/>
        </a:p>
      </dgm:t>
    </dgm:pt>
    <dgm:pt modelId="{B8509A6A-DB3C-4214-A4F3-F6B877D464ED}">
      <dgm:prSet/>
      <dgm:spPr/>
      <dgm:t>
        <a:bodyPr/>
        <a:lstStyle/>
        <a:p>
          <a:r>
            <a:rPr lang="en-ID" b="0" i="0" dirty="0" err="1"/>
            <a:t>Penggunaan</a:t>
          </a:r>
          <a:r>
            <a:rPr lang="en-ID" b="0" i="0" dirty="0"/>
            <a:t> </a:t>
          </a:r>
          <a:r>
            <a:rPr lang="en-ID" b="0" i="0" dirty="0" err="1"/>
            <a:t>Teknologi</a:t>
          </a:r>
          <a:endParaRPr lang="en-ID" b="0" dirty="0"/>
        </a:p>
      </dgm:t>
    </dgm:pt>
    <dgm:pt modelId="{1E684DED-ED03-4925-8B24-1F063F6477CC}" type="parTrans" cxnId="{B608B3C5-D6F5-4342-AA5C-F78D9891063E}">
      <dgm:prSet/>
      <dgm:spPr/>
      <dgm:t>
        <a:bodyPr/>
        <a:lstStyle/>
        <a:p>
          <a:endParaRPr lang="en-ID"/>
        </a:p>
      </dgm:t>
    </dgm:pt>
    <dgm:pt modelId="{D67ECEAD-BC9F-44CD-8885-57A5B998468E}" type="sibTrans" cxnId="{B608B3C5-D6F5-4342-AA5C-F78D9891063E}">
      <dgm:prSet/>
      <dgm:spPr/>
      <dgm:t>
        <a:bodyPr/>
        <a:lstStyle/>
        <a:p>
          <a:endParaRPr lang="en-ID"/>
        </a:p>
      </dgm:t>
    </dgm:pt>
    <dgm:pt modelId="{5AACEADA-2998-4456-B04E-C46B42B26253}">
      <dgm:prSet/>
      <dgm:spPr/>
      <dgm:t>
        <a:bodyPr/>
        <a:lstStyle/>
        <a:p>
          <a:r>
            <a:rPr lang="en-ID" dirty="0" err="1"/>
            <a:t>Perluasan</a:t>
          </a:r>
          <a:r>
            <a:rPr lang="en-ID" dirty="0"/>
            <a:t> pasar di </a:t>
          </a:r>
          <a:r>
            <a:rPr lang="en-ID" dirty="0" err="1"/>
            <a:t>luar</a:t>
          </a:r>
          <a:r>
            <a:rPr lang="en-ID" dirty="0"/>
            <a:t> wilayah </a:t>
          </a:r>
          <a:r>
            <a:rPr lang="en-ID" dirty="0" err="1"/>
            <a:t>lokal</a:t>
          </a:r>
          <a:endParaRPr lang="en-ID" b="0" dirty="0"/>
        </a:p>
      </dgm:t>
    </dgm:pt>
    <dgm:pt modelId="{C84E8AA6-401E-40CA-BF94-C210579E5626}" type="parTrans" cxnId="{F0B58446-4D9B-46DE-A95A-40126E032DAB}">
      <dgm:prSet/>
      <dgm:spPr/>
      <dgm:t>
        <a:bodyPr/>
        <a:lstStyle/>
        <a:p>
          <a:endParaRPr lang="en-ID"/>
        </a:p>
      </dgm:t>
    </dgm:pt>
    <dgm:pt modelId="{3D9D85DC-92C2-4A25-B0D0-4028D10CF094}" type="sibTrans" cxnId="{F0B58446-4D9B-46DE-A95A-40126E032DAB}">
      <dgm:prSet/>
      <dgm:spPr/>
      <dgm:t>
        <a:bodyPr/>
        <a:lstStyle/>
        <a:p>
          <a:endParaRPr lang="en-ID"/>
        </a:p>
      </dgm:t>
    </dgm:pt>
    <dgm:pt modelId="{EB03F255-DF2F-4B9C-A350-C93305433362}">
      <dgm:prSet/>
      <dgm:spPr/>
      <dgm:t>
        <a:bodyPr/>
        <a:lstStyle/>
        <a:p>
          <a:r>
            <a:rPr lang="en-ID" b="0" dirty="0" err="1"/>
            <a:t>Perubahan</a:t>
          </a:r>
          <a:r>
            <a:rPr lang="en-ID" b="0" dirty="0"/>
            <a:t> </a:t>
          </a:r>
          <a:r>
            <a:rPr lang="en-ID" b="0" dirty="0" err="1"/>
            <a:t>Regulasi</a:t>
          </a:r>
          <a:endParaRPr lang="en-ID" b="0" dirty="0"/>
        </a:p>
      </dgm:t>
    </dgm:pt>
    <dgm:pt modelId="{72467FBF-450B-4EA3-8193-DA688096DF68}" type="parTrans" cxnId="{1CA16216-8A77-4AC5-8507-7B6ED63479A5}">
      <dgm:prSet/>
      <dgm:spPr/>
      <dgm:t>
        <a:bodyPr/>
        <a:lstStyle/>
        <a:p>
          <a:endParaRPr lang="en-ID"/>
        </a:p>
      </dgm:t>
    </dgm:pt>
    <dgm:pt modelId="{0A1FB36B-B5C3-4B64-88F1-A709E7772DF3}" type="sibTrans" cxnId="{1CA16216-8A77-4AC5-8507-7B6ED63479A5}">
      <dgm:prSet/>
      <dgm:spPr/>
      <dgm:t>
        <a:bodyPr/>
        <a:lstStyle/>
        <a:p>
          <a:endParaRPr lang="en-ID"/>
        </a:p>
      </dgm:t>
    </dgm:pt>
    <dgm:pt modelId="{A1D2B299-D61E-4876-8FAF-010D46DB635F}">
      <dgm:prSet/>
      <dgm:spPr/>
      <dgm:t>
        <a:bodyPr/>
        <a:lstStyle/>
        <a:p>
          <a:r>
            <a:rPr lang="en-ID" b="0" dirty="0" err="1"/>
            <a:t>Kenaikan</a:t>
          </a:r>
          <a:r>
            <a:rPr lang="en-ID" b="0" dirty="0"/>
            <a:t> </a:t>
          </a:r>
          <a:r>
            <a:rPr lang="en-ID" b="0" dirty="0" err="1"/>
            <a:t>Biaya</a:t>
          </a:r>
          <a:r>
            <a:rPr lang="en-ID" b="0" dirty="0"/>
            <a:t> </a:t>
          </a:r>
          <a:r>
            <a:rPr lang="en-ID" b="0" dirty="0" err="1"/>
            <a:t>Produksi</a:t>
          </a:r>
          <a:endParaRPr lang="en-ID" b="0" dirty="0"/>
        </a:p>
      </dgm:t>
    </dgm:pt>
    <dgm:pt modelId="{2EBDD8D1-242A-427D-9A13-3F4F36AE5AC5}" type="parTrans" cxnId="{2B377A83-2EC6-4638-9584-0ECF49958A14}">
      <dgm:prSet/>
      <dgm:spPr/>
      <dgm:t>
        <a:bodyPr/>
        <a:lstStyle/>
        <a:p>
          <a:endParaRPr lang="en-ID"/>
        </a:p>
      </dgm:t>
    </dgm:pt>
    <dgm:pt modelId="{E5734938-3CFA-4A48-8CE6-FB838CAFB682}" type="sibTrans" cxnId="{2B377A83-2EC6-4638-9584-0ECF49958A14}">
      <dgm:prSet/>
      <dgm:spPr/>
      <dgm:t>
        <a:bodyPr/>
        <a:lstStyle/>
        <a:p>
          <a:endParaRPr lang="en-ID"/>
        </a:p>
      </dgm:t>
    </dgm:pt>
    <dgm:pt modelId="{D6495E03-9933-4170-B4D5-EE0A41788BFE}">
      <dgm:prSet/>
      <dgm:spPr/>
      <dgm:t>
        <a:bodyPr/>
        <a:lstStyle/>
        <a:p>
          <a:r>
            <a:rPr lang="en-ID" b="0" dirty="0" err="1"/>
            <a:t>Fluktuasi</a:t>
          </a:r>
          <a:r>
            <a:rPr lang="en-ID" b="0" dirty="0"/>
            <a:t> Pasar</a:t>
          </a:r>
        </a:p>
      </dgm:t>
    </dgm:pt>
    <dgm:pt modelId="{7F9B1AB7-4853-4BB7-BAAA-A8829A7EE1DF}" type="parTrans" cxnId="{C5C022A0-B639-45C6-A680-0187C60DBE8D}">
      <dgm:prSet/>
      <dgm:spPr/>
      <dgm:t>
        <a:bodyPr/>
        <a:lstStyle/>
        <a:p>
          <a:endParaRPr lang="en-ID"/>
        </a:p>
      </dgm:t>
    </dgm:pt>
    <dgm:pt modelId="{E510256A-928D-459F-8407-B9CC876EDE74}" type="sibTrans" cxnId="{C5C022A0-B639-45C6-A680-0187C60DBE8D}">
      <dgm:prSet/>
      <dgm:spPr/>
      <dgm:t>
        <a:bodyPr/>
        <a:lstStyle/>
        <a:p>
          <a:endParaRPr lang="en-ID"/>
        </a:p>
      </dgm:t>
    </dgm:pt>
    <dgm:pt modelId="{38914999-851F-420F-991E-16F6B15A8234}">
      <dgm:prSet/>
      <dgm:spPr/>
      <dgm:t>
        <a:bodyPr/>
        <a:lstStyle/>
        <a:p>
          <a:r>
            <a:rPr lang="en-ID" b="0" dirty="0" err="1"/>
            <a:t>Ketergantungan</a:t>
          </a:r>
          <a:r>
            <a:rPr lang="en-ID" b="0" dirty="0"/>
            <a:t> pada </a:t>
          </a:r>
          <a:r>
            <a:rPr lang="en-ID" b="0" dirty="0" err="1"/>
            <a:t>Pemasok</a:t>
          </a:r>
          <a:r>
            <a:rPr lang="en-ID" b="0" dirty="0"/>
            <a:t> </a:t>
          </a:r>
          <a:r>
            <a:rPr lang="en-ID" b="0" dirty="0" err="1"/>
            <a:t>Tertentu</a:t>
          </a:r>
          <a:endParaRPr lang="en-ID" b="0" dirty="0"/>
        </a:p>
      </dgm:t>
    </dgm:pt>
    <dgm:pt modelId="{F062D7DA-5218-4520-BDF8-A2C7526B8DC7}" type="parTrans" cxnId="{13AFC418-AC4D-4C4B-BD2A-AD4E7836F698}">
      <dgm:prSet/>
      <dgm:spPr/>
      <dgm:t>
        <a:bodyPr/>
        <a:lstStyle/>
        <a:p>
          <a:endParaRPr lang="en-ID"/>
        </a:p>
      </dgm:t>
    </dgm:pt>
    <dgm:pt modelId="{194D861A-6D32-4CE9-BBD4-6977BE08641A}" type="sibTrans" cxnId="{13AFC418-AC4D-4C4B-BD2A-AD4E7836F698}">
      <dgm:prSet/>
      <dgm:spPr/>
      <dgm:t>
        <a:bodyPr/>
        <a:lstStyle/>
        <a:p>
          <a:endParaRPr lang="en-ID"/>
        </a:p>
      </dgm:t>
    </dgm:pt>
    <dgm:pt modelId="{C8DEAE2C-1F7D-4172-981E-E22DCB67E582}" type="pres">
      <dgm:prSet presAssocID="{CFFF7895-0577-4F4D-AA60-45EA764C6852}" presName="Name0" presStyleCnt="0">
        <dgm:presLayoutVars>
          <dgm:dir/>
          <dgm:animLvl val="lvl"/>
          <dgm:resizeHandles val="exact"/>
        </dgm:presLayoutVars>
      </dgm:prSet>
      <dgm:spPr/>
    </dgm:pt>
    <dgm:pt modelId="{4EFDDB7C-8CD9-479F-93B8-442118724B9C}" type="pres">
      <dgm:prSet presAssocID="{E79EFA37-696C-4E86-901C-963EA6A61238}" presName="composite" presStyleCnt="0"/>
      <dgm:spPr/>
    </dgm:pt>
    <dgm:pt modelId="{0D35C341-9036-40CA-B7BA-DAACF783A163}" type="pres">
      <dgm:prSet presAssocID="{E79EFA37-696C-4E86-901C-963EA6A6123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68EA4D7D-A44B-4DCB-B982-54EFF10E6A65}" type="pres">
      <dgm:prSet presAssocID="{E79EFA37-696C-4E86-901C-963EA6A61238}" presName="desTx" presStyleLbl="alignAccFollowNode1" presStyleIdx="0" presStyleCnt="2">
        <dgm:presLayoutVars>
          <dgm:bulletEnabled val="1"/>
        </dgm:presLayoutVars>
      </dgm:prSet>
      <dgm:spPr/>
    </dgm:pt>
    <dgm:pt modelId="{2196039C-8EA2-4833-82C5-F8576ECE19AE}" type="pres">
      <dgm:prSet presAssocID="{34BE4BBA-599A-4E1E-9EE7-C9D5E19AB859}" presName="space" presStyleCnt="0"/>
      <dgm:spPr/>
    </dgm:pt>
    <dgm:pt modelId="{9BD38218-7F6C-4CB1-855B-32E35651A7B7}" type="pres">
      <dgm:prSet presAssocID="{C2825A9F-A1DD-4F60-9420-E942484A15F0}" presName="composite" presStyleCnt="0"/>
      <dgm:spPr/>
    </dgm:pt>
    <dgm:pt modelId="{51B0643D-193C-4026-9C4F-6D748D321F8F}" type="pres">
      <dgm:prSet presAssocID="{C2825A9F-A1DD-4F60-9420-E942484A15F0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5226A3B-D2AE-4820-B923-648CEDDE676D}" type="pres">
      <dgm:prSet presAssocID="{C2825A9F-A1DD-4F60-9420-E942484A15F0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F5DC1F13-6267-4ED2-B34E-093FB21CAC72}" srcId="{E79EFA37-696C-4E86-901C-963EA6A61238}" destId="{EE4170B0-FBF6-473C-B32A-A13301665B32}" srcOrd="1" destOrd="0" parTransId="{7205196E-FB34-445F-BB27-C2A810F7EADB}" sibTransId="{3024433D-0DC1-48A9-B60A-761DB65C5FF4}"/>
    <dgm:cxn modelId="{1CA16216-8A77-4AC5-8507-7B6ED63479A5}" srcId="{C2825A9F-A1DD-4F60-9420-E942484A15F0}" destId="{EB03F255-DF2F-4B9C-A350-C93305433362}" srcOrd="1" destOrd="0" parTransId="{72467FBF-450B-4EA3-8193-DA688096DF68}" sibTransId="{0A1FB36B-B5C3-4B64-88F1-A709E7772DF3}"/>
    <dgm:cxn modelId="{13AFC418-AC4D-4C4B-BD2A-AD4E7836F698}" srcId="{C2825A9F-A1DD-4F60-9420-E942484A15F0}" destId="{38914999-851F-420F-991E-16F6B15A8234}" srcOrd="4" destOrd="0" parTransId="{F062D7DA-5218-4520-BDF8-A2C7526B8DC7}" sibTransId="{194D861A-6D32-4CE9-BBD4-6977BE08641A}"/>
    <dgm:cxn modelId="{00349142-1C26-4EF2-91B8-9499C2FCD2B1}" type="presOf" srcId="{B8509A6A-DB3C-4214-A4F3-F6B877D464ED}" destId="{68EA4D7D-A44B-4DCB-B982-54EFF10E6A65}" srcOrd="0" destOrd="3" presId="urn:microsoft.com/office/officeart/2005/8/layout/hList1"/>
    <dgm:cxn modelId="{39EDD265-2FB2-4BC5-B546-F640EA3E5BE6}" type="presOf" srcId="{C2825A9F-A1DD-4F60-9420-E942484A15F0}" destId="{51B0643D-193C-4026-9C4F-6D748D321F8F}" srcOrd="0" destOrd="0" presId="urn:microsoft.com/office/officeart/2005/8/layout/hList1"/>
    <dgm:cxn modelId="{F0B58446-4D9B-46DE-A95A-40126E032DAB}" srcId="{E79EFA37-696C-4E86-901C-963EA6A61238}" destId="{5AACEADA-2998-4456-B04E-C46B42B26253}" srcOrd="4" destOrd="0" parTransId="{C84E8AA6-401E-40CA-BF94-C210579E5626}" sibTransId="{3D9D85DC-92C2-4A25-B0D0-4028D10CF094}"/>
    <dgm:cxn modelId="{A2415C6A-34DE-44FA-B29B-B128649AC34F}" type="presOf" srcId="{58BC77A3-7382-436E-B443-96E15A21FFB5}" destId="{68EA4D7D-A44B-4DCB-B982-54EFF10E6A65}" srcOrd="0" destOrd="5" presId="urn:microsoft.com/office/officeart/2005/8/layout/hList1"/>
    <dgm:cxn modelId="{9228194B-C202-418F-B86A-48EF264E95F2}" srcId="{C2825A9F-A1DD-4F60-9420-E942484A15F0}" destId="{AB1C83E2-70BB-4CB3-9C96-EDD5EFBD9406}" srcOrd="0" destOrd="0" parTransId="{BA49553F-A82A-40F0-A0E1-635E92C9BC23}" sibTransId="{1F49C531-BBB4-4F44-AA61-53FE4DD803AF}"/>
    <dgm:cxn modelId="{FC515C52-027E-421C-A761-C27C57D29C22}" type="presOf" srcId="{CFFF7895-0577-4F4D-AA60-45EA764C6852}" destId="{C8DEAE2C-1F7D-4172-981E-E22DCB67E582}" srcOrd="0" destOrd="0" presId="urn:microsoft.com/office/officeart/2005/8/layout/hList1"/>
    <dgm:cxn modelId="{5005A559-F8C0-4564-89F9-9F1C9094068B}" type="presOf" srcId="{CE792347-7D0B-45BE-A316-7C6D5ECB277B}" destId="{68EA4D7D-A44B-4DCB-B982-54EFF10E6A65}" srcOrd="0" destOrd="2" presId="urn:microsoft.com/office/officeart/2005/8/layout/hList1"/>
    <dgm:cxn modelId="{6D8BE181-BBF9-4342-917E-6B852B4E8C57}" type="presOf" srcId="{38E612F0-4249-4BC0-8522-490A765ACD7B}" destId="{68EA4D7D-A44B-4DCB-B982-54EFF10E6A65}" srcOrd="0" destOrd="0" presId="urn:microsoft.com/office/officeart/2005/8/layout/hList1"/>
    <dgm:cxn modelId="{2B377A83-2EC6-4638-9584-0ECF49958A14}" srcId="{C2825A9F-A1DD-4F60-9420-E942484A15F0}" destId="{A1D2B299-D61E-4876-8FAF-010D46DB635F}" srcOrd="2" destOrd="0" parTransId="{2EBDD8D1-242A-427D-9A13-3F4F36AE5AC5}" sibTransId="{E5734938-3CFA-4A48-8CE6-FB838CAFB682}"/>
    <dgm:cxn modelId="{1F2D498A-85D2-46CA-A451-EAE12DDA0130}" type="presOf" srcId="{5AACEADA-2998-4456-B04E-C46B42B26253}" destId="{68EA4D7D-A44B-4DCB-B982-54EFF10E6A65}" srcOrd="0" destOrd="4" presId="urn:microsoft.com/office/officeart/2005/8/layout/hList1"/>
    <dgm:cxn modelId="{F1D9838F-FCAB-4810-94BD-58D30D782DFB}" srcId="{CFFF7895-0577-4F4D-AA60-45EA764C6852}" destId="{C2825A9F-A1DD-4F60-9420-E942484A15F0}" srcOrd="1" destOrd="0" parTransId="{BFFA383D-917F-4A86-B064-71FFF2351372}" sibTransId="{9D51B4FD-0F64-4E86-AD93-EFAC30F06989}"/>
    <dgm:cxn modelId="{59BA2690-D794-4CB0-A361-879F8DD1E2C7}" srcId="{CFFF7895-0577-4F4D-AA60-45EA764C6852}" destId="{E79EFA37-696C-4E86-901C-963EA6A61238}" srcOrd="0" destOrd="0" parTransId="{84E2A231-F54A-4F84-B7F9-8AAA95FA9C72}" sibTransId="{34BE4BBA-599A-4E1E-9EE7-C9D5E19AB859}"/>
    <dgm:cxn modelId="{916CD095-8E86-43F9-BCA7-72D540925B96}" type="presOf" srcId="{D6495E03-9933-4170-B4D5-EE0A41788BFE}" destId="{45226A3B-D2AE-4820-B923-648CEDDE676D}" srcOrd="0" destOrd="3" presId="urn:microsoft.com/office/officeart/2005/8/layout/hList1"/>
    <dgm:cxn modelId="{6376A79C-B80F-46A1-80B2-D8A813A2D4BC}" type="presOf" srcId="{EB03F255-DF2F-4B9C-A350-C93305433362}" destId="{45226A3B-D2AE-4820-B923-648CEDDE676D}" srcOrd="0" destOrd="1" presId="urn:microsoft.com/office/officeart/2005/8/layout/hList1"/>
    <dgm:cxn modelId="{C5C022A0-B639-45C6-A680-0187C60DBE8D}" srcId="{C2825A9F-A1DD-4F60-9420-E942484A15F0}" destId="{D6495E03-9933-4170-B4D5-EE0A41788BFE}" srcOrd="3" destOrd="0" parTransId="{7F9B1AB7-4853-4BB7-BAAA-A8829A7EE1DF}" sibTransId="{E510256A-928D-459F-8407-B9CC876EDE74}"/>
    <dgm:cxn modelId="{9B0414A3-838B-49A9-BCD0-888FE333BF6C}" type="presOf" srcId="{EE4170B0-FBF6-473C-B32A-A13301665B32}" destId="{68EA4D7D-A44B-4DCB-B982-54EFF10E6A65}" srcOrd="0" destOrd="1" presId="urn:microsoft.com/office/officeart/2005/8/layout/hList1"/>
    <dgm:cxn modelId="{959D62BE-A51E-4EFA-9E33-87834F313C95}" srcId="{E79EFA37-696C-4E86-901C-963EA6A61238}" destId="{CE792347-7D0B-45BE-A316-7C6D5ECB277B}" srcOrd="2" destOrd="0" parTransId="{CC8861BB-E3C4-47EF-A4BC-1E86523FE1D6}" sibTransId="{39DFFDAB-3E18-41CE-B8E3-35F0B73120DB}"/>
    <dgm:cxn modelId="{B608B3C5-D6F5-4342-AA5C-F78D9891063E}" srcId="{E79EFA37-696C-4E86-901C-963EA6A61238}" destId="{B8509A6A-DB3C-4214-A4F3-F6B877D464ED}" srcOrd="3" destOrd="0" parTransId="{1E684DED-ED03-4925-8B24-1F063F6477CC}" sibTransId="{D67ECEAD-BC9F-44CD-8885-57A5B998468E}"/>
    <dgm:cxn modelId="{A8C821D6-B159-4001-826C-FC82F216CB36}" type="presOf" srcId="{A1D2B299-D61E-4876-8FAF-010D46DB635F}" destId="{45226A3B-D2AE-4820-B923-648CEDDE676D}" srcOrd="0" destOrd="2" presId="urn:microsoft.com/office/officeart/2005/8/layout/hList1"/>
    <dgm:cxn modelId="{3C7B29D9-E975-4D7F-819A-AF01E42A2BC3}" type="presOf" srcId="{E79EFA37-696C-4E86-901C-963EA6A61238}" destId="{0D35C341-9036-40CA-B7BA-DAACF783A163}" srcOrd="0" destOrd="0" presId="urn:microsoft.com/office/officeart/2005/8/layout/hList1"/>
    <dgm:cxn modelId="{007886DD-CBE6-4EAF-AD63-E05DC53EBF50}" type="presOf" srcId="{38914999-851F-420F-991E-16F6B15A8234}" destId="{45226A3B-D2AE-4820-B923-648CEDDE676D}" srcOrd="0" destOrd="4" presId="urn:microsoft.com/office/officeart/2005/8/layout/hList1"/>
    <dgm:cxn modelId="{83095EE1-2550-4E8F-A707-FDF0986B9CD5}" type="presOf" srcId="{AB1C83E2-70BB-4CB3-9C96-EDD5EFBD9406}" destId="{45226A3B-D2AE-4820-B923-648CEDDE676D}" srcOrd="0" destOrd="0" presId="urn:microsoft.com/office/officeart/2005/8/layout/hList1"/>
    <dgm:cxn modelId="{F1B6B8EB-73F4-4FBC-9531-FCE72D81805C}" srcId="{E79EFA37-696C-4E86-901C-963EA6A61238}" destId="{38E612F0-4249-4BC0-8522-490A765ACD7B}" srcOrd="0" destOrd="0" parTransId="{91D1BDF2-CB94-4872-B33D-1BA12560ACAC}" sibTransId="{4B49A4D1-37FF-47CE-A017-E1C60CE6E3EB}"/>
    <dgm:cxn modelId="{D639D1F6-0205-43ED-893D-20A3E9AF1411}" srcId="{E79EFA37-696C-4E86-901C-963EA6A61238}" destId="{58BC77A3-7382-436E-B443-96E15A21FFB5}" srcOrd="5" destOrd="0" parTransId="{1E3DC2F2-9188-4BDF-A91B-8D815B73AF08}" sibTransId="{C748EAE6-FFEF-4B33-82B9-EAC638CCCD96}"/>
    <dgm:cxn modelId="{96E20BA9-BDAF-40EA-95BF-A4657F9F3400}" type="presParOf" srcId="{C8DEAE2C-1F7D-4172-981E-E22DCB67E582}" destId="{4EFDDB7C-8CD9-479F-93B8-442118724B9C}" srcOrd="0" destOrd="0" presId="urn:microsoft.com/office/officeart/2005/8/layout/hList1"/>
    <dgm:cxn modelId="{3792ED3F-ABF9-4714-8D07-CE781527BD79}" type="presParOf" srcId="{4EFDDB7C-8CD9-479F-93B8-442118724B9C}" destId="{0D35C341-9036-40CA-B7BA-DAACF783A163}" srcOrd="0" destOrd="0" presId="urn:microsoft.com/office/officeart/2005/8/layout/hList1"/>
    <dgm:cxn modelId="{998469D0-0E80-4D03-98B4-33F8E11A2FB6}" type="presParOf" srcId="{4EFDDB7C-8CD9-479F-93B8-442118724B9C}" destId="{68EA4D7D-A44B-4DCB-B982-54EFF10E6A65}" srcOrd="1" destOrd="0" presId="urn:microsoft.com/office/officeart/2005/8/layout/hList1"/>
    <dgm:cxn modelId="{386EEDDA-7DD9-4C6D-B482-34F93A872D30}" type="presParOf" srcId="{C8DEAE2C-1F7D-4172-981E-E22DCB67E582}" destId="{2196039C-8EA2-4833-82C5-F8576ECE19AE}" srcOrd="1" destOrd="0" presId="urn:microsoft.com/office/officeart/2005/8/layout/hList1"/>
    <dgm:cxn modelId="{19813A97-7BF4-4B73-B2BF-8669554E2F9D}" type="presParOf" srcId="{C8DEAE2C-1F7D-4172-981E-E22DCB67E582}" destId="{9BD38218-7F6C-4CB1-855B-32E35651A7B7}" srcOrd="2" destOrd="0" presId="urn:microsoft.com/office/officeart/2005/8/layout/hList1"/>
    <dgm:cxn modelId="{684C2CC5-EA2D-48EB-9549-D6B41BBB13CA}" type="presParOf" srcId="{9BD38218-7F6C-4CB1-855B-32E35651A7B7}" destId="{51B0643D-193C-4026-9C4F-6D748D321F8F}" srcOrd="0" destOrd="0" presId="urn:microsoft.com/office/officeart/2005/8/layout/hList1"/>
    <dgm:cxn modelId="{B0DB09E5-F37F-4B48-9231-F54AEB3B27FB}" type="presParOf" srcId="{9BD38218-7F6C-4CB1-855B-32E35651A7B7}" destId="{45226A3B-D2AE-4820-B923-648CEDDE676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8F12C-A7B9-4E2C-B158-DB69145B257C}">
      <dsp:nvSpPr>
        <dsp:cNvPr id="0" name=""/>
        <dsp:cNvSpPr/>
      </dsp:nvSpPr>
      <dsp:spPr>
        <a:xfrm>
          <a:off x="0" y="10712"/>
          <a:ext cx="9419305" cy="170469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 dirty="0" err="1"/>
            <a:t>A</a:t>
          </a:r>
          <a:r>
            <a:rPr lang="en-ID" sz="3100" b="0" i="0" kern="1200" dirty="0" err="1"/>
            <a:t>nalisis</a:t>
          </a:r>
          <a:r>
            <a:rPr lang="en-ID" sz="3100" b="0" i="0" kern="1200" dirty="0"/>
            <a:t> SWOT </a:t>
          </a:r>
          <a:r>
            <a:rPr lang="en-ID" sz="3100" b="0" i="0" kern="1200" dirty="0" err="1"/>
            <a:t>melibatkan</a:t>
          </a:r>
          <a:r>
            <a:rPr lang="en-ID" sz="3100" b="0" i="0" kern="1200" dirty="0"/>
            <a:t> </a:t>
          </a:r>
          <a:r>
            <a:rPr lang="en-ID" sz="3100" b="0" i="0" kern="1200" dirty="0" err="1"/>
            <a:t>pengidentifikasian</a:t>
          </a:r>
          <a:r>
            <a:rPr lang="en-ID" sz="3100" b="0" i="0" kern="1200" dirty="0"/>
            <a:t> </a:t>
          </a:r>
          <a:r>
            <a:rPr lang="en-ID" sz="3100" b="0" i="0" kern="1200" dirty="0" err="1"/>
            <a:t>kekuatan</a:t>
          </a:r>
          <a:r>
            <a:rPr lang="en-ID" sz="3100" b="0" i="0" kern="1200" dirty="0"/>
            <a:t>, </a:t>
          </a:r>
          <a:r>
            <a:rPr lang="en-ID" sz="3100" b="0" i="0" kern="1200" dirty="0" err="1"/>
            <a:t>kelemahan</a:t>
          </a:r>
          <a:r>
            <a:rPr lang="en-ID" sz="3100" b="0" i="0" kern="1200" dirty="0"/>
            <a:t>, </a:t>
          </a:r>
          <a:r>
            <a:rPr lang="en-ID" sz="3100" b="0" i="0" kern="1200" dirty="0" err="1"/>
            <a:t>peluang</a:t>
          </a:r>
          <a:r>
            <a:rPr lang="en-ID" sz="3100" b="0" i="0" kern="1200" dirty="0"/>
            <a:t>, dan </a:t>
          </a:r>
          <a:r>
            <a:rPr lang="en-ID" sz="3100" b="0" i="0" kern="1200" dirty="0" err="1"/>
            <a:t>ancaman</a:t>
          </a:r>
          <a:r>
            <a:rPr lang="en-ID" sz="3100" b="0" i="0" kern="1200" dirty="0"/>
            <a:t> yang </a:t>
          </a:r>
          <a:r>
            <a:rPr lang="en-ID" sz="3100" b="0" i="0" kern="1200" dirty="0" err="1"/>
            <a:t>relevan</a:t>
          </a:r>
          <a:r>
            <a:rPr lang="en-ID" sz="3100" b="0" i="0" kern="1200" dirty="0"/>
            <a:t>, </a:t>
          </a:r>
          <a:r>
            <a:rPr lang="en-ID" sz="3100" b="0" i="0" kern="1200" dirty="0" err="1"/>
            <a:t>serta</a:t>
          </a:r>
          <a:r>
            <a:rPr lang="en-ID" sz="3100" b="0" i="0" kern="1200" dirty="0"/>
            <a:t> </a:t>
          </a:r>
          <a:r>
            <a:rPr lang="en-ID" sz="3100" b="0" i="0" kern="1200" dirty="0" err="1"/>
            <a:t>pengembangan</a:t>
          </a:r>
          <a:r>
            <a:rPr lang="en-ID" sz="3100" b="0" i="0" kern="1200" dirty="0"/>
            <a:t> strategi </a:t>
          </a:r>
          <a:r>
            <a:rPr lang="en-ID" sz="3100" b="0" i="0" kern="1200" dirty="0" err="1"/>
            <a:t>berdasarkan</a:t>
          </a:r>
          <a:r>
            <a:rPr lang="en-ID" sz="3100" b="0" i="0" kern="1200" dirty="0"/>
            <a:t> </a:t>
          </a:r>
          <a:r>
            <a:rPr lang="en-ID" sz="3100" b="0" i="0" kern="1200" dirty="0" err="1"/>
            <a:t>analisis</a:t>
          </a:r>
          <a:r>
            <a:rPr lang="en-ID" sz="3100" b="0" i="0" kern="1200" dirty="0"/>
            <a:t> </a:t>
          </a:r>
          <a:r>
            <a:rPr lang="en-ID" sz="3100" b="0" i="0" kern="1200" dirty="0" err="1"/>
            <a:t>tersebut</a:t>
          </a:r>
          <a:r>
            <a:rPr lang="en-ID" sz="3100" b="0" i="0" kern="1200" dirty="0"/>
            <a:t>. </a:t>
          </a:r>
          <a:endParaRPr lang="en-ID" sz="3100" kern="1200" dirty="0"/>
        </a:p>
      </dsp:txBody>
      <dsp:txXfrm>
        <a:off x="83216" y="93928"/>
        <a:ext cx="9252873" cy="1538258"/>
      </dsp:txXfrm>
    </dsp:sp>
    <dsp:sp modelId="{056CA56C-EF6B-4BEF-96D5-89E56650A3A3}">
      <dsp:nvSpPr>
        <dsp:cNvPr id="0" name=""/>
        <dsp:cNvSpPr/>
      </dsp:nvSpPr>
      <dsp:spPr>
        <a:xfrm>
          <a:off x="0" y="1804682"/>
          <a:ext cx="9419305" cy="1704690"/>
        </a:xfrm>
        <a:prstGeom prst="roundRect">
          <a:avLst/>
        </a:prstGeom>
        <a:gradFill rotWithShape="0">
          <a:gsLst>
            <a:gs pos="0">
              <a:schemeClr val="accent5">
                <a:hueOff val="-3000054"/>
                <a:satOff val="-27368"/>
                <a:lumOff val="39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3000054"/>
                <a:satOff val="-27368"/>
                <a:lumOff val="39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3000054"/>
                <a:satOff val="-27368"/>
                <a:lumOff val="39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kern="1200"/>
            <a:t>M</a:t>
          </a:r>
          <a:r>
            <a:rPr lang="en-ID" sz="3100" b="0" i="0" kern="1200"/>
            <a:t>embantu organisasi untuk membuat keputusan yang lebih baik, memaksimalkan keuntungan dari peluang, dan mengurangi dampak dari ancaman yang ada. </a:t>
          </a:r>
          <a:endParaRPr lang="en-ID" sz="3100" kern="1200"/>
        </a:p>
      </dsp:txBody>
      <dsp:txXfrm>
        <a:off x="83216" y="1887898"/>
        <a:ext cx="9252873" cy="1538258"/>
      </dsp:txXfrm>
    </dsp:sp>
    <dsp:sp modelId="{69B9977A-6FDD-43ED-9A51-46DD226320A5}">
      <dsp:nvSpPr>
        <dsp:cNvPr id="0" name=""/>
        <dsp:cNvSpPr/>
      </dsp:nvSpPr>
      <dsp:spPr>
        <a:xfrm>
          <a:off x="0" y="3598652"/>
          <a:ext cx="9419305" cy="1704690"/>
        </a:xfrm>
        <a:prstGeom prst="roundRect">
          <a:avLst/>
        </a:prstGeom>
        <a:gradFill rotWithShape="0">
          <a:gsLst>
            <a:gs pos="0">
              <a:schemeClr val="accent5">
                <a:hueOff val="-6000109"/>
                <a:satOff val="-54736"/>
                <a:lumOff val="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000109"/>
                <a:satOff val="-54736"/>
                <a:lumOff val="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000109"/>
                <a:satOff val="-54736"/>
                <a:lumOff val="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3100" b="0" i="0" kern="1200"/>
            <a:t>Analisis SWOT menjadi alat yang berguna dalam perencanaan bisnis, pengambilan keputusan investasi, atau evaluasi kinerja proyek.</a:t>
          </a:r>
          <a:endParaRPr lang="en-ID" sz="3100" kern="1200"/>
        </a:p>
      </dsp:txBody>
      <dsp:txXfrm>
        <a:off x="83216" y="3681868"/>
        <a:ext cx="9252873" cy="1538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5C341-9036-40CA-B7BA-DAACF783A163}">
      <dsp:nvSpPr>
        <dsp:cNvPr id="0" name=""/>
        <dsp:cNvSpPr/>
      </dsp:nvSpPr>
      <dsp:spPr>
        <a:xfrm>
          <a:off x="45" y="32822"/>
          <a:ext cx="4387717" cy="7200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1" i="0" kern="1200" dirty="0" err="1"/>
            <a:t>Kekuatan</a:t>
          </a:r>
          <a:r>
            <a:rPr lang="en-ID" sz="2500" b="1" i="0" kern="1200" dirty="0"/>
            <a:t> (Strengths)</a:t>
          </a:r>
          <a:endParaRPr lang="en-ID" sz="2500" kern="1200" dirty="0"/>
        </a:p>
      </dsp:txBody>
      <dsp:txXfrm>
        <a:off x="45" y="32822"/>
        <a:ext cx="4387717" cy="720000"/>
      </dsp:txXfrm>
    </dsp:sp>
    <dsp:sp modelId="{68EA4D7D-A44B-4DCB-B982-54EFF10E6A65}">
      <dsp:nvSpPr>
        <dsp:cNvPr id="0" name=""/>
        <dsp:cNvSpPr/>
      </dsp:nvSpPr>
      <dsp:spPr>
        <a:xfrm>
          <a:off x="45" y="752822"/>
          <a:ext cx="4387717" cy="377437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b="0" i="0" kern="1200" dirty="0" err="1"/>
            <a:t>Kualitas</a:t>
          </a:r>
          <a:r>
            <a:rPr lang="en-ID" sz="2500" b="0" i="0" kern="1200" dirty="0"/>
            <a:t> </a:t>
          </a:r>
          <a:r>
            <a:rPr lang="en-ID" sz="2500" b="0" i="0" kern="1200" dirty="0" err="1"/>
            <a:t>Produk</a:t>
          </a:r>
          <a:r>
            <a:rPr lang="en-ID" sz="2500" b="0" i="0" kern="1200" dirty="0"/>
            <a:t>/</a:t>
          </a:r>
          <a:r>
            <a:rPr lang="en-ID" sz="2500" b="0" i="0" kern="1200" dirty="0" err="1"/>
            <a:t>Produk</a:t>
          </a:r>
          <a:r>
            <a:rPr lang="en-ID" sz="2500" b="0" i="0" kern="1200" dirty="0"/>
            <a:t> </a:t>
          </a:r>
          <a:r>
            <a:rPr lang="en-ID" sz="2500" b="0" i="0" kern="1200" dirty="0" err="1"/>
            <a:t>Unggulan</a:t>
          </a:r>
          <a:endParaRPr lang="en-ID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b="0" i="0" kern="1200" dirty="0" err="1"/>
            <a:t>Fleksibilitas</a:t>
          </a:r>
          <a:r>
            <a:rPr lang="en-ID" sz="2500" b="0" i="0" kern="1200" dirty="0"/>
            <a:t> dan </a:t>
          </a:r>
          <a:r>
            <a:rPr lang="en-ID" sz="2500" b="0" i="0" kern="1200" dirty="0" err="1"/>
            <a:t>Responsivitas</a:t>
          </a:r>
          <a:endParaRPr lang="en-ID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b="0" i="0" kern="1200" dirty="0"/>
            <a:t>Tim </a:t>
          </a:r>
          <a:r>
            <a:rPr lang="en-ID" sz="2500" b="0" i="0" kern="1200" dirty="0" err="1"/>
            <a:t>Manajemen</a:t>
          </a:r>
          <a:r>
            <a:rPr lang="en-ID" sz="2500" b="0" i="0" kern="1200" dirty="0"/>
            <a:t> yang </a:t>
          </a:r>
          <a:r>
            <a:rPr lang="en-ID" sz="2500" b="0" i="0" kern="1200" dirty="0" err="1"/>
            <a:t>Terampil</a:t>
          </a:r>
          <a:endParaRPr lang="en-ID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b="0" i="0" kern="1200" dirty="0" err="1"/>
            <a:t>Lokalitas</a:t>
          </a:r>
          <a:endParaRPr lang="en-ID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b="0" i="0" kern="1200" dirty="0" err="1"/>
            <a:t>Pendanaan</a:t>
          </a:r>
          <a:r>
            <a:rPr lang="en-ID" sz="2500" b="0" i="0" kern="1200" dirty="0"/>
            <a:t> yang </a:t>
          </a:r>
          <a:r>
            <a:rPr lang="en-ID" sz="2500" b="0" i="0" kern="1200" dirty="0" err="1"/>
            <a:t>Kuat</a:t>
          </a:r>
          <a:endParaRPr lang="en-ID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2500" b="0" kern="1200" dirty="0"/>
        </a:p>
      </dsp:txBody>
      <dsp:txXfrm>
        <a:off x="45" y="752822"/>
        <a:ext cx="4387717" cy="3774375"/>
      </dsp:txXfrm>
    </dsp:sp>
    <dsp:sp modelId="{51B0643D-193C-4026-9C4F-6D748D321F8F}">
      <dsp:nvSpPr>
        <dsp:cNvPr id="0" name=""/>
        <dsp:cNvSpPr/>
      </dsp:nvSpPr>
      <dsp:spPr>
        <a:xfrm>
          <a:off x="5002044" y="32822"/>
          <a:ext cx="4387717" cy="720000"/>
        </a:xfrm>
        <a:prstGeom prst="rect">
          <a:avLst/>
        </a:prstGeom>
        <a:solidFill>
          <a:schemeClr val="accent4">
            <a:hueOff val="19039600"/>
            <a:satOff val="-5264"/>
            <a:lumOff val="4902"/>
            <a:alphaOff val="0"/>
          </a:schemeClr>
        </a:solidFill>
        <a:ln w="12700" cap="flat" cmpd="sng" algn="ctr">
          <a:solidFill>
            <a:schemeClr val="accent4">
              <a:hueOff val="19039600"/>
              <a:satOff val="-5264"/>
              <a:lumOff val="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500" b="1" i="0" kern="1200" dirty="0" err="1"/>
            <a:t>Kelemahan</a:t>
          </a:r>
          <a:r>
            <a:rPr lang="en-ID" sz="2500" b="1" i="0" kern="1200" dirty="0"/>
            <a:t> (Weaknesses) </a:t>
          </a:r>
          <a:endParaRPr lang="en-ID" sz="2500" kern="1200" dirty="0"/>
        </a:p>
      </dsp:txBody>
      <dsp:txXfrm>
        <a:off x="5002044" y="32822"/>
        <a:ext cx="4387717" cy="720000"/>
      </dsp:txXfrm>
    </dsp:sp>
    <dsp:sp modelId="{45226A3B-D2AE-4820-B923-648CEDDE676D}">
      <dsp:nvSpPr>
        <dsp:cNvPr id="0" name=""/>
        <dsp:cNvSpPr/>
      </dsp:nvSpPr>
      <dsp:spPr>
        <a:xfrm>
          <a:off x="5002044" y="752822"/>
          <a:ext cx="4387717" cy="3774375"/>
        </a:xfrm>
        <a:prstGeom prst="rect">
          <a:avLst/>
        </a:prstGeom>
        <a:solidFill>
          <a:schemeClr val="accent4">
            <a:tint val="40000"/>
            <a:alpha val="90000"/>
            <a:hueOff val="19836727"/>
            <a:satOff val="-7952"/>
            <a:lumOff val="7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9836727"/>
              <a:satOff val="-7952"/>
              <a:lumOff val="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b="0" kern="1200" dirty="0" err="1"/>
            <a:t>Keterbatasan</a:t>
          </a:r>
          <a:r>
            <a:rPr lang="en-ID" sz="2500" b="0" kern="1200" dirty="0"/>
            <a:t> </a:t>
          </a:r>
          <a:r>
            <a:rPr lang="en-ID" sz="2500" b="0" kern="1200" dirty="0" err="1"/>
            <a:t>Sumber</a:t>
          </a:r>
          <a:r>
            <a:rPr lang="en-ID" sz="2500" b="0" kern="1200" dirty="0"/>
            <a:t> </a:t>
          </a:r>
          <a:r>
            <a:rPr lang="en-ID" sz="2500" b="0" kern="1200" dirty="0" err="1"/>
            <a:t>Daya</a:t>
          </a:r>
          <a:endParaRPr lang="en-ID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b="0" i="0" kern="1200" dirty="0"/>
            <a:t>Pasar </a:t>
          </a:r>
          <a:r>
            <a:rPr lang="en-ID" sz="2500" b="0" i="0" kern="1200" dirty="0" err="1"/>
            <a:t>Terbatas</a:t>
          </a:r>
          <a:endParaRPr lang="en-ID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b="0" i="0" kern="1200" dirty="0" err="1"/>
            <a:t>Kurangnya</a:t>
          </a:r>
          <a:r>
            <a:rPr lang="en-ID" sz="2500" b="0" i="0" kern="1200" dirty="0"/>
            <a:t> </a:t>
          </a:r>
          <a:r>
            <a:rPr lang="en-ID" sz="2500" b="0" i="0" kern="1200" dirty="0" err="1"/>
            <a:t>Diversifikasi</a:t>
          </a:r>
          <a:r>
            <a:rPr lang="en-ID" sz="2500" b="0" i="0" kern="1200" dirty="0"/>
            <a:t> </a:t>
          </a:r>
          <a:r>
            <a:rPr lang="en-ID" sz="2500" b="0" i="0" kern="1200" dirty="0" err="1"/>
            <a:t>Produk</a:t>
          </a:r>
          <a:endParaRPr lang="en-ID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b="0" i="0" kern="1200" dirty="0" err="1"/>
            <a:t>Kualitas</a:t>
          </a:r>
          <a:r>
            <a:rPr lang="en-ID" sz="2500" b="0" i="0" kern="1200" dirty="0"/>
            <a:t> </a:t>
          </a:r>
          <a:r>
            <a:rPr lang="en-ID" sz="2500" b="0" i="0" kern="1200" dirty="0" err="1"/>
            <a:t>Produk</a:t>
          </a:r>
          <a:r>
            <a:rPr lang="en-ID" sz="2500" b="0" i="0" kern="1200" dirty="0"/>
            <a:t> yang </a:t>
          </a:r>
          <a:r>
            <a:rPr lang="en-ID" sz="2500" b="0" i="0" kern="1200" dirty="0" err="1"/>
            <a:t>kurang</a:t>
          </a:r>
          <a:r>
            <a:rPr lang="en-ID" sz="2500" b="0" i="0" kern="1200" dirty="0"/>
            <a:t> </a:t>
          </a:r>
          <a:r>
            <a:rPr lang="en-ID" sz="2500" b="0" i="0" kern="1200" dirty="0" err="1"/>
            <a:t>baik</a:t>
          </a:r>
          <a:r>
            <a:rPr lang="en-ID" sz="2500" b="0" i="0" kern="1200" dirty="0"/>
            <a:t>/</a:t>
          </a:r>
          <a:r>
            <a:rPr lang="en-ID" sz="2500" b="0" i="0" kern="1200" dirty="0" err="1"/>
            <a:t>konsisten</a:t>
          </a:r>
          <a:endParaRPr lang="en-ID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500" b="0" i="0" kern="1200" dirty="0"/>
            <a:t>Tingkat </a:t>
          </a:r>
          <a:r>
            <a:rPr lang="en-ID" sz="2500" b="0" i="0" kern="1200" dirty="0" err="1"/>
            <a:t>Ketergantungan</a:t>
          </a:r>
          <a:r>
            <a:rPr lang="en-ID" sz="2500" b="0" i="0" kern="1200" dirty="0"/>
            <a:t> pada </a:t>
          </a:r>
          <a:r>
            <a:rPr lang="en-ID" sz="2500" b="0" i="0" kern="1200" dirty="0" err="1"/>
            <a:t>Pemasok</a:t>
          </a:r>
          <a:endParaRPr lang="en-ID" sz="2500" b="0" kern="1200" dirty="0"/>
        </a:p>
      </dsp:txBody>
      <dsp:txXfrm>
        <a:off x="5002044" y="752822"/>
        <a:ext cx="4387717" cy="3774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5C341-9036-40CA-B7BA-DAACF783A163}">
      <dsp:nvSpPr>
        <dsp:cNvPr id="0" name=""/>
        <dsp:cNvSpPr/>
      </dsp:nvSpPr>
      <dsp:spPr>
        <a:xfrm>
          <a:off x="45" y="43697"/>
          <a:ext cx="4387717" cy="10139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 dirty="0" err="1"/>
            <a:t>Peluang</a:t>
          </a:r>
          <a:r>
            <a:rPr lang="en-ID" sz="2800" b="1" kern="1200" dirty="0"/>
            <a:t> (Opportunities) IKM</a:t>
          </a:r>
          <a:endParaRPr lang="en-ID" sz="2800" kern="1200" dirty="0"/>
        </a:p>
      </dsp:txBody>
      <dsp:txXfrm>
        <a:off x="45" y="43697"/>
        <a:ext cx="4387717" cy="1013925"/>
      </dsp:txXfrm>
    </dsp:sp>
    <dsp:sp modelId="{68EA4D7D-A44B-4DCB-B982-54EFF10E6A65}">
      <dsp:nvSpPr>
        <dsp:cNvPr id="0" name=""/>
        <dsp:cNvSpPr/>
      </dsp:nvSpPr>
      <dsp:spPr>
        <a:xfrm>
          <a:off x="45" y="1057623"/>
          <a:ext cx="4387717" cy="34586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b="0" kern="1200" dirty="0" err="1"/>
            <a:t>Pengembangan</a:t>
          </a:r>
          <a:r>
            <a:rPr lang="en-ID" sz="2800" b="0" kern="1200" dirty="0"/>
            <a:t> Pasar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b="0" i="0" kern="1200" dirty="0" err="1"/>
            <a:t>Inovasi</a:t>
          </a:r>
          <a:r>
            <a:rPr lang="en-ID" sz="2800" b="0" i="0" kern="1200" dirty="0"/>
            <a:t> </a:t>
          </a:r>
          <a:r>
            <a:rPr lang="en-ID" sz="2800" b="0" i="0" kern="1200" dirty="0" err="1"/>
            <a:t>Produk</a:t>
          </a:r>
          <a:endParaRPr lang="en-ID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b="0" i="0" kern="1200" dirty="0"/>
            <a:t>Kerjasama </a:t>
          </a:r>
          <a:r>
            <a:rPr lang="en-ID" sz="2800" b="0" i="0" kern="1200" dirty="0" err="1"/>
            <a:t>Industri</a:t>
          </a:r>
          <a:endParaRPr lang="en-ID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b="0" i="0" kern="1200" dirty="0" err="1"/>
            <a:t>Penggunaan</a:t>
          </a:r>
          <a:r>
            <a:rPr lang="en-ID" sz="2800" b="0" i="0" kern="1200" dirty="0"/>
            <a:t> </a:t>
          </a:r>
          <a:r>
            <a:rPr lang="en-ID" sz="2800" b="0" i="0" kern="1200" dirty="0" err="1"/>
            <a:t>Teknologi</a:t>
          </a:r>
          <a:endParaRPr lang="en-ID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kern="1200" dirty="0" err="1"/>
            <a:t>Perluasan</a:t>
          </a:r>
          <a:r>
            <a:rPr lang="en-ID" sz="2800" kern="1200" dirty="0"/>
            <a:t> pasar di </a:t>
          </a:r>
          <a:r>
            <a:rPr lang="en-ID" sz="2800" kern="1200" dirty="0" err="1"/>
            <a:t>luar</a:t>
          </a:r>
          <a:r>
            <a:rPr lang="en-ID" sz="2800" kern="1200" dirty="0"/>
            <a:t> wilayah </a:t>
          </a:r>
          <a:r>
            <a:rPr lang="en-ID" sz="2800" kern="1200" dirty="0" err="1"/>
            <a:t>lokal</a:t>
          </a:r>
          <a:endParaRPr lang="en-ID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D" sz="2800" b="0" kern="1200" dirty="0"/>
        </a:p>
      </dsp:txBody>
      <dsp:txXfrm>
        <a:off x="45" y="1057623"/>
        <a:ext cx="4387717" cy="3458699"/>
      </dsp:txXfrm>
    </dsp:sp>
    <dsp:sp modelId="{51B0643D-193C-4026-9C4F-6D748D321F8F}">
      <dsp:nvSpPr>
        <dsp:cNvPr id="0" name=""/>
        <dsp:cNvSpPr/>
      </dsp:nvSpPr>
      <dsp:spPr>
        <a:xfrm>
          <a:off x="5002044" y="43697"/>
          <a:ext cx="4387717" cy="10139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800" b="1" kern="1200" dirty="0" err="1"/>
            <a:t>Ancaman</a:t>
          </a:r>
          <a:r>
            <a:rPr lang="en-ID" sz="2800" b="1" kern="1200" dirty="0"/>
            <a:t> (Threats) IKM</a:t>
          </a:r>
          <a:endParaRPr lang="en-ID" sz="2800" kern="1200" dirty="0"/>
        </a:p>
      </dsp:txBody>
      <dsp:txXfrm>
        <a:off x="5002044" y="43697"/>
        <a:ext cx="4387717" cy="1013925"/>
      </dsp:txXfrm>
    </dsp:sp>
    <dsp:sp modelId="{45226A3B-D2AE-4820-B923-648CEDDE676D}">
      <dsp:nvSpPr>
        <dsp:cNvPr id="0" name=""/>
        <dsp:cNvSpPr/>
      </dsp:nvSpPr>
      <dsp:spPr>
        <a:xfrm>
          <a:off x="5002044" y="1057623"/>
          <a:ext cx="4387717" cy="345869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b="0" kern="1200" dirty="0" err="1"/>
            <a:t>Persaingan</a:t>
          </a:r>
          <a:r>
            <a:rPr lang="en-ID" sz="2800" b="0" kern="1200" dirty="0"/>
            <a:t> Tinggi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b="0" kern="1200" dirty="0" err="1"/>
            <a:t>Perubahan</a:t>
          </a:r>
          <a:r>
            <a:rPr lang="en-ID" sz="2800" b="0" kern="1200" dirty="0"/>
            <a:t> </a:t>
          </a:r>
          <a:r>
            <a:rPr lang="en-ID" sz="2800" b="0" kern="1200" dirty="0" err="1"/>
            <a:t>Regulasi</a:t>
          </a:r>
          <a:endParaRPr lang="en-ID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b="0" kern="1200" dirty="0" err="1"/>
            <a:t>Kenaikan</a:t>
          </a:r>
          <a:r>
            <a:rPr lang="en-ID" sz="2800" b="0" kern="1200" dirty="0"/>
            <a:t> </a:t>
          </a:r>
          <a:r>
            <a:rPr lang="en-ID" sz="2800" b="0" kern="1200" dirty="0" err="1"/>
            <a:t>Biaya</a:t>
          </a:r>
          <a:r>
            <a:rPr lang="en-ID" sz="2800" b="0" kern="1200" dirty="0"/>
            <a:t> </a:t>
          </a:r>
          <a:r>
            <a:rPr lang="en-ID" sz="2800" b="0" kern="1200" dirty="0" err="1"/>
            <a:t>Produksi</a:t>
          </a:r>
          <a:endParaRPr lang="en-ID" sz="2800" b="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b="0" kern="1200" dirty="0" err="1"/>
            <a:t>Fluktuasi</a:t>
          </a:r>
          <a:r>
            <a:rPr lang="en-ID" sz="2800" b="0" kern="1200" dirty="0"/>
            <a:t> Pasar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2800" b="0" kern="1200" dirty="0" err="1"/>
            <a:t>Ketergantungan</a:t>
          </a:r>
          <a:r>
            <a:rPr lang="en-ID" sz="2800" b="0" kern="1200" dirty="0"/>
            <a:t> pada </a:t>
          </a:r>
          <a:r>
            <a:rPr lang="en-ID" sz="2800" b="0" kern="1200" dirty="0" err="1"/>
            <a:t>Pemasok</a:t>
          </a:r>
          <a:r>
            <a:rPr lang="en-ID" sz="2800" b="0" kern="1200" dirty="0"/>
            <a:t> </a:t>
          </a:r>
          <a:r>
            <a:rPr lang="en-ID" sz="2800" b="0" kern="1200" dirty="0" err="1"/>
            <a:t>Tertentu</a:t>
          </a:r>
          <a:endParaRPr lang="en-ID" sz="2800" b="0" kern="1200" dirty="0"/>
        </a:p>
      </dsp:txBody>
      <dsp:txXfrm>
        <a:off x="5002044" y="1057623"/>
        <a:ext cx="4387717" cy="3458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B7B-E25B-4F7B-87FA-2A27A75C3C7A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D95D2-75ED-4F69-8B26-86B34B3EE97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62276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95B69F-3008-E94F-ACCA-85EE822889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979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303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079123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5F4F-AD76-423B-9DAF-3FDBC73D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CE14-2EE8-4088-8155-F1D63AF1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FCE9-DFF0-4FF4-B8DB-14ADDBB5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4FD2F-C383-4DB3-AA57-D38B374A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11BDA-4B8F-4CF5-A51A-93FB889C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12413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EA60-404D-4818-BB85-EFA333AA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530DE-5669-4337-A045-B8BF33FDC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1FB68-4149-44CB-BF62-7A40A92D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74690-0B32-4567-8D45-ADD37B4D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6F246-48CC-4A3C-BD29-8FE7FE44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96287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F4DC-C77F-47FA-956C-29749B64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B6CC-F48B-4DBA-AABC-D780ED87D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5C08F-4971-458C-A66E-9E7EF50DA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99771-98CE-4E1C-9852-DF3C13EEB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755E4-ED07-4F32-B9C9-53784E13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A16AD-305E-426B-B5F9-D4F20C20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1794122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C34F-D24E-4052-9EB9-74908AA4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B3DF1-3DD2-4707-98BB-43E35396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94AD9-7A52-4597-B892-46BE91D5F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B123C-87AE-4B1D-9B8C-81B7A39C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9B7DF-3965-4FF6-AB87-E1398DDBE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16E4E-7255-4F29-B9E0-FC6EAAB5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759D9-B499-4A8D-8568-BE80076C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A58BC-AA8B-484E-BC11-E1E670F5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7753020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4452-9AA2-48B4-977C-38A8CF6D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EBAC1-0F9F-46FE-B4AD-06ADBA55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9B541-BE3E-4125-A2F6-C4FF62F4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B6410-E231-4A82-8D37-A7381566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65843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9FB93-EBD0-46D4-89A2-7A95EA73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95594-7ADE-4B0F-9E85-249B539B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69FD6-9509-4D14-A7B6-C6C13840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268009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15B3-7069-48CB-81E8-45548491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FC43-DA38-4A83-89F2-36703B23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9821A-A043-4E0A-B6D6-E02AEA23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0D94-3083-4DFA-A54D-012C879C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530ED-2339-4165-B546-01369003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F14B8-901A-40D2-AFB5-FB4075EA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5324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D83-3459-4B69-AA80-86834037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37DA1-7749-4C0B-B2C6-1D589C309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711E9-8F51-4559-98B5-27E4BE79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9E9E6-0902-4121-892B-F806EE3B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1D673-C078-4BB4-B50E-2867E685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9164A-C75D-440C-B8E5-EE13FC5E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5974706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1A92-2BF8-45E3-8459-01116CB7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D1A11-6E06-4343-A9C4-E42C28AA3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F21AE-0301-4148-8FBB-A4282A22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B76D7-B9E6-4B4D-AC7E-E952C844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D790-331E-43D9-B639-E174AD46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230223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06642-7E3C-4314-87E8-26F9AE867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0070F-7A5B-4C47-BB51-C4C60084D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76BE2-EE4C-40F8-A6C4-3CB8D0E9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C0A43-8FCF-4A2B-8E86-0052C21D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4B6AB-E73F-4037-B889-2DB81E2B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780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306024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al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938250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861744" y="4551680"/>
            <a:ext cx="1624657" cy="1625600"/>
          </a:xfrm>
          <a:prstGeom prst="ellipse">
            <a:avLst/>
          </a:prstGeom>
        </p:spPr>
        <p:txBody>
          <a:bodyPr/>
          <a:lstStyle>
            <a:lvl1pPr>
              <a:defRPr sz="1333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4832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02250" y="2243727"/>
            <a:ext cx="1602597" cy="1603527"/>
          </a:xfrm>
          <a:prstGeom prst="ellipse">
            <a:avLst/>
          </a:prstGeom>
        </p:spPr>
        <p:txBody>
          <a:bodyPr/>
          <a:lstStyle>
            <a:lvl1pPr>
              <a:defRPr sz="1333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5313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40169" y="2474020"/>
            <a:ext cx="1836844" cy="1837909"/>
          </a:xfrm>
          <a:prstGeom prst="ellipse">
            <a:avLst/>
          </a:prstGeom>
        </p:spPr>
        <p:txBody>
          <a:bodyPr/>
          <a:lstStyle>
            <a:lvl1pPr>
              <a:defRPr sz="1333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54789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29343" y="3598394"/>
            <a:ext cx="1552365" cy="1553265"/>
          </a:xfrm>
          <a:prstGeom prst="ellipse">
            <a:avLst/>
          </a:prstGeom>
        </p:spPr>
        <p:txBody>
          <a:bodyPr/>
          <a:lstStyle>
            <a:lvl1pPr>
              <a:defRPr sz="1333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31714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1826310"/>
            <a:ext cx="12196780" cy="4629407"/>
          </a:xfrm>
          <a:prstGeom prst="rect">
            <a:avLst/>
          </a:prstGeom>
        </p:spPr>
        <p:txBody>
          <a:bodyPr/>
          <a:lstStyle>
            <a:lvl1pPr>
              <a:defRPr sz="1333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7562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1418874"/>
            <a:ext cx="12192001" cy="4935627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701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5F4F-AD76-423B-9DAF-3FDBC73D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CE14-2EE8-4088-8155-F1D63AF1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FCE9-DFF0-4FF4-B8DB-14ADDBB5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4FD2F-C383-4DB3-AA57-D38B374A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11BDA-4B8F-4CF5-A51A-93FB889C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99729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D4BBC1-999E-4B3E-8BF2-DA6A2DB523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07280" y="1811182"/>
            <a:ext cx="2377440" cy="2377440"/>
          </a:xfrm>
          <a:custGeom>
            <a:avLst/>
            <a:gdLst>
              <a:gd name="connsiteX0" fmla="*/ 1188720 w 2377440"/>
              <a:gd name="connsiteY0" fmla="*/ 0 h 2377440"/>
              <a:gd name="connsiteX1" fmla="*/ 2377440 w 2377440"/>
              <a:gd name="connsiteY1" fmla="*/ 1188720 h 2377440"/>
              <a:gd name="connsiteX2" fmla="*/ 1188720 w 2377440"/>
              <a:gd name="connsiteY2" fmla="*/ 2377440 h 2377440"/>
              <a:gd name="connsiteX3" fmla="*/ 0 w 2377440"/>
              <a:gd name="connsiteY3" fmla="*/ 1188720 h 2377440"/>
              <a:gd name="connsiteX4" fmla="*/ 1188720 w 2377440"/>
              <a:gd name="connsiteY4" fmla="*/ 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440" h="2377440">
                <a:moveTo>
                  <a:pt x="1188720" y="0"/>
                </a:moveTo>
                <a:cubicBezTo>
                  <a:pt x="1845232" y="0"/>
                  <a:pt x="2377440" y="532208"/>
                  <a:pt x="2377440" y="1188720"/>
                </a:cubicBezTo>
                <a:cubicBezTo>
                  <a:pt x="2377440" y="1845232"/>
                  <a:pt x="1845232" y="2377440"/>
                  <a:pt x="1188720" y="2377440"/>
                </a:cubicBezTo>
                <a:cubicBezTo>
                  <a:pt x="532208" y="2377440"/>
                  <a:pt x="0" y="1845232"/>
                  <a:pt x="0" y="1188720"/>
                </a:cubicBezTo>
                <a:cubicBezTo>
                  <a:pt x="0" y="532208"/>
                  <a:pt x="532208" y="0"/>
                  <a:pt x="118872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3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5AB2BA4-1C35-45B5-84CF-73F525C079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91038" y="1619999"/>
            <a:ext cx="3169438" cy="3191577"/>
          </a:xfrm>
          <a:custGeom>
            <a:avLst/>
            <a:gdLst>
              <a:gd name="connsiteX0" fmla="*/ 2876209 w 3169438"/>
              <a:gd name="connsiteY0" fmla="*/ 1055541 h 3191577"/>
              <a:gd name="connsiteX1" fmla="*/ 3072321 w 3169438"/>
              <a:gd name="connsiteY1" fmla="*/ 1138042 h 3191577"/>
              <a:gd name="connsiteX2" fmla="*/ 3033514 w 3169438"/>
              <a:gd name="connsiteY2" fmla="*/ 1699398 h 3191577"/>
              <a:gd name="connsiteX3" fmla="*/ 1775510 w 3169438"/>
              <a:gd name="connsiteY3" fmla="*/ 3035700 h 3191577"/>
              <a:gd name="connsiteX4" fmla="*/ 1217517 w 3169438"/>
              <a:gd name="connsiteY4" fmla="*/ 3108289 h 3191577"/>
              <a:gd name="connsiteX5" fmla="*/ 1256324 w 3169438"/>
              <a:gd name="connsiteY5" fmla="*/ 2546934 h 3191577"/>
              <a:gd name="connsiteX6" fmla="*/ 2514327 w 3169438"/>
              <a:gd name="connsiteY6" fmla="*/ 1210633 h 3191577"/>
              <a:gd name="connsiteX7" fmla="*/ 2876209 w 3169438"/>
              <a:gd name="connsiteY7" fmla="*/ 1055541 h 3191577"/>
              <a:gd name="connsiteX8" fmla="*/ 2316009 w 3169438"/>
              <a:gd name="connsiteY8" fmla="*/ 528165 h 3191577"/>
              <a:gd name="connsiteX9" fmla="*/ 2512120 w 3169438"/>
              <a:gd name="connsiteY9" fmla="*/ 610667 h 3191577"/>
              <a:gd name="connsiteX10" fmla="*/ 2473313 w 3169438"/>
              <a:gd name="connsiteY10" fmla="*/ 1172022 h 3191577"/>
              <a:gd name="connsiteX11" fmla="*/ 1215309 w 3169438"/>
              <a:gd name="connsiteY11" fmla="*/ 2508324 h 3191577"/>
              <a:gd name="connsiteX12" fmla="*/ 657316 w 3169438"/>
              <a:gd name="connsiteY12" fmla="*/ 2580913 h 3191577"/>
              <a:gd name="connsiteX13" fmla="*/ 696122 w 3169438"/>
              <a:gd name="connsiteY13" fmla="*/ 2019558 h 3191577"/>
              <a:gd name="connsiteX14" fmla="*/ 1954127 w 3169438"/>
              <a:gd name="connsiteY14" fmla="*/ 683256 h 3191577"/>
              <a:gd name="connsiteX15" fmla="*/ 2316009 w 3169438"/>
              <a:gd name="connsiteY15" fmla="*/ 528165 h 3191577"/>
              <a:gd name="connsiteX16" fmla="*/ 1755811 w 3169438"/>
              <a:gd name="connsiteY16" fmla="*/ 787 h 3191577"/>
              <a:gd name="connsiteX17" fmla="*/ 1951922 w 3169438"/>
              <a:gd name="connsiteY17" fmla="*/ 83288 h 3191577"/>
              <a:gd name="connsiteX18" fmla="*/ 1913115 w 3169438"/>
              <a:gd name="connsiteY18" fmla="*/ 644643 h 3191577"/>
              <a:gd name="connsiteX19" fmla="*/ 655111 w 3169438"/>
              <a:gd name="connsiteY19" fmla="*/ 1980946 h 3191577"/>
              <a:gd name="connsiteX20" fmla="*/ 97118 w 3169438"/>
              <a:gd name="connsiteY20" fmla="*/ 2053535 h 3191577"/>
              <a:gd name="connsiteX21" fmla="*/ 135925 w 3169438"/>
              <a:gd name="connsiteY21" fmla="*/ 1492180 h 3191577"/>
              <a:gd name="connsiteX22" fmla="*/ 1393928 w 3169438"/>
              <a:gd name="connsiteY22" fmla="*/ 155879 h 3191577"/>
              <a:gd name="connsiteX23" fmla="*/ 1755811 w 3169438"/>
              <a:gd name="connsiteY23" fmla="*/ 787 h 3191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69438" h="3191577">
                <a:moveTo>
                  <a:pt x="2876209" y="1055541"/>
                </a:moveTo>
                <a:cubicBezTo>
                  <a:pt x="2949818" y="1060365"/>
                  <a:pt x="3018555" y="1087426"/>
                  <a:pt x="3072321" y="1138042"/>
                </a:cubicBezTo>
                <a:cubicBezTo>
                  <a:pt x="3215698" y="1273018"/>
                  <a:pt x="3198299" y="1524356"/>
                  <a:pt x="3033514" y="1699398"/>
                </a:cubicBezTo>
                <a:lnTo>
                  <a:pt x="1775510" y="3035700"/>
                </a:lnTo>
                <a:cubicBezTo>
                  <a:pt x="1610725" y="3210741"/>
                  <a:pt x="1360895" y="3243266"/>
                  <a:pt x="1217517" y="3108289"/>
                </a:cubicBezTo>
                <a:cubicBezTo>
                  <a:pt x="1074140" y="2973313"/>
                  <a:pt x="1091539" y="2721976"/>
                  <a:pt x="1256324" y="2546934"/>
                </a:cubicBezTo>
                <a:lnTo>
                  <a:pt x="2514327" y="1210633"/>
                </a:lnTo>
                <a:cubicBezTo>
                  <a:pt x="2617319" y="1101231"/>
                  <a:pt x="2753530" y="1047501"/>
                  <a:pt x="2876209" y="1055541"/>
                </a:cubicBezTo>
                <a:close/>
                <a:moveTo>
                  <a:pt x="2316009" y="528165"/>
                </a:moveTo>
                <a:cubicBezTo>
                  <a:pt x="2389617" y="532989"/>
                  <a:pt x="2458353" y="560050"/>
                  <a:pt x="2512120" y="610667"/>
                </a:cubicBezTo>
                <a:cubicBezTo>
                  <a:pt x="2655497" y="745643"/>
                  <a:pt x="2638098" y="996979"/>
                  <a:pt x="2473313" y="1172022"/>
                </a:cubicBezTo>
                <a:lnTo>
                  <a:pt x="1215309" y="2508324"/>
                </a:lnTo>
                <a:cubicBezTo>
                  <a:pt x="1050524" y="2683365"/>
                  <a:pt x="800693" y="2715890"/>
                  <a:pt x="657316" y="2580913"/>
                </a:cubicBezTo>
                <a:cubicBezTo>
                  <a:pt x="513939" y="2445937"/>
                  <a:pt x="531337" y="2194599"/>
                  <a:pt x="696122" y="2019558"/>
                </a:cubicBezTo>
                <a:lnTo>
                  <a:pt x="1954127" y="683256"/>
                </a:lnTo>
                <a:cubicBezTo>
                  <a:pt x="2057118" y="573855"/>
                  <a:pt x="2193329" y="520125"/>
                  <a:pt x="2316009" y="528165"/>
                </a:cubicBezTo>
                <a:close/>
                <a:moveTo>
                  <a:pt x="1755811" y="787"/>
                </a:moveTo>
                <a:cubicBezTo>
                  <a:pt x="1829418" y="5610"/>
                  <a:pt x="1898155" y="32672"/>
                  <a:pt x="1951922" y="83288"/>
                </a:cubicBezTo>
                <a:cubicBezTo>
                  <a:pt x="2095299" y="218264"/>
                  <a:pt x="2077900" y="469602"/>
                  <a:pt x="1913115" y="644643"/>
                </a:cubicBezTo>
                <a:lnTo>
                  <a:pt x="655111" y="1980946"/>
                </a:lnTo>
                <a:cubicBezTo>
                  <a:pt x="490326" y="2155987"/>
                  <a:pt x="240495" y="2188511"/>
                  <a:pt x="97118" y="2053535"/>
                </a:cubicBezTo>
                <a:cubicBezTo>
                  <a:pt x="-46259" y="1918559"/>
                  <a:pt x="-28860" y="1667222"/>
                  <a:pt x="135925" y="1492180"/>
                </a:cubicBezTo>
                <a:lnTo>
                  <a:pt x="1393928" y="155879"/>
                </a:lnTo>
                <a:cubicBezTo>
                  <a:pt x="1496919" y="46477"/>
                  <a:pt x="1633130" y="-7253"/>
                  <a:pt x="1755811" y="787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621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B3BDF40-92DD-4073-A0D1-D4FDF300B52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875455" y="1573446"/>
            <a:ext cx="4464033" cy="4495216"/>
          </a:xfrm>
          <a:custGeom>
            <a:avLst/>
            <a:gdLst>
              <a:gd name="connsiteX0" fmla="*/ 3985472 w 4464033"/>
              <a:gd name="connsiteY0" fmla="*/ 1486504 h 4495216"/>
              <a:gd name="connsiteX1" fmla="*/ 4051033 w 4464033"/>
              <a:gd name="connsiteY1" fmla="*/ 1486690 h 4495216"/>
              <a:gd name="connsiteX2" fmla="*/ 4327247 w 4464033"/>
              <a:gd name="connsiteY2" fmla="*/ 1602890 h 4495216"/>
              <a:gd name="connsiteX3" fmla="*/ 4272589 w 4464033"/>
              <a:gd name="connsiteY3" fmla="*/ 2393537 h 4495216"/>
              <a:gd name="connsiteX4" fmla="*/ 2500739 w 4464033"/>
              <a:gd name="connsiteY4" fmla="*/ 4275668 h 4495216"/>
              <a:gd name="connsiteX5" fmla="*/ 1714827 w 4464033"/>
              <a:gd name="connsiteY5" fmla="*/ 4377908 h 4495216"/>
              <a:gd name="connsiteX6" fmla="*/ 1769485 w 4464033"/>
              <a:gd name="connsiteY6" fmla="*/ 3587260 h 4495216"/>
              <a:gd name="connsiteX7" fmla="*/ 3541335 w 4464033"/>
              <a:gd name="connsiteY7" fmla="*/ 1705130 h 4495216"/>
              <a:gd name="connsiteX8" fmla="*/ 3985472 w 4464033"/>
              <a:gd name="connsiteY8" fmla="*/ 1486504 h 4495216"/>
              <a:gd name="connsiteX9" fmla="*/ 3196451 w 4464033"/>
              <a:gd name="connsiteY9" fmla="*/ 743715 h 4495216"/>
              <a:gd name="connsiteX10" fmla="*/ 3262012 w 4464033"/>
              <a:gd name="connsiteY10" fmla="*/ 743900 h 4495216"/>
              <a:gd name="connsiteX11" fmla="*/ 3538227 w 4464033"/>
              <a:gd name="connsiteY11" fmla="*/ 860101 h 4495216"/>
              <a:gd name="connsiteX12" fmla="*/ 3483569 w 4464033"/>
              <a:gd name="connsiteY12" fmla="*/ 1650748 h 4495216"/>
              <a:gd name="connsiteX13" fmla="*/ 1711719 w 4464033"/>
              <a:gd name="connsiteY13" fmla="*/ 3532879 h 4495216"/>
              <a:gd name="connsiteX14" fmla="*/ 925807 w 4464033"/>
              <a:gd name="connsiteY14" fmla="*/ 3635119 h 4495216"/>
              <a:gd name="connsiteX15" fmla="*/ 980465 w 4464033"/>
              <a:gd name="connsiteY15" fmla="*/ 2844471 h 4495216"/>
              <a:gd name="connsiteX16" fmla="*/ 2752314 w 4464033"/>
              <a:gd name="connsiteY16" fmla="*/ 962340 h 4495216"/>
              <a:gd name="connsiteX17" fmla="*/ 3196451 w 4464033"/>
              <a:gd name="connsiteY17" fmla="*/ 743715 h 4495216"/>
              <a:gd name="connsiteX18" fmla="*/ 2407432 w 4464033"/>
              <a:gd name="connsiteY18" fmla="*/ 923 h 4495216"/>
              <a:gd name="connsiteX19" fmla="*/ 2472993 w 4464033"/>
              <a:gd name="connsiteY19" fmla="*/ 1108 h 4495216"/>
              <a:gd name="connsiteX20" fmla="*/ 2749208 w 4464033"/>
              <a:gd name="connsiteY20" fmla="*/ 117309 h 4495216"/>
              <a:gd name="connsiteX21" fmla="*/ 2694550 w 4464033"/>
              <a:gd name="connsiteY21" fmla="*/ 907957 h 4495216"/>
              <a:gd name="connsiteX22" fmla="*/ 922699 w 4464033"/>
              <a:gd name="connsiteY22" fmla="*/ 2790087 h 4495216"/>
              <a:gd name="connsiteX23" fmla="*/ 136787 w 4464033"/>
              <a:gd name="connsiteY23" fmla="*/ 2892327 h 4495216"/>
              <a:gd name="connsiteX24" fmla="*/ 191446 w 4464033"/>
              <a:gd name="connsiteY24" fmla="*/ 2101680 h 4495216"/>
              <a:gd name="connsiteX25" fmla="*/ 1963295 w 4464033"/>
              <a:gd name="connsiteY25" fmla="*/ 219548 h 4495216"/>
              <a:gd name="connsiteX26" fmla="*/ 2407432 w 4464033"/>
              <a:gd name="connsiteY26" fmla="*/ 923 h 4495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464033" h="4495216">
                <a:moveTo>
                  <a:pt x="3985472" y="1486504"/>
                </a:moveTo>
                <a:cubicBezTo>
                  <a:pt x="4007538" y="1485218"/>
                  <a:pt x="4029433" y="1485274"/>
                  <a:pt x="4051033" y="1486690"/>
                </a:cubicBezTo>
                <a:cubicBezTo>
                  <a:pt x="4154706" y="1493485"/>
                  <a:pt x="4251520" y="1531599"/>
                  <a:pt x="4327247" y="1602890"/>
                </a:cubicBezTo>
                <a:cubicBezTo>
                  <a:pt x="4529189" y="1792999"/>
                  <a:pt x="4504683" y="2146998"/>
                  <a:pt x="4272589" y="2393537"/>
                </a:cubicBezTo>
                <a:lnTo>
                  <a:pt x="2500739" y="4275668"/>
                </a:lnTo>
                <a:cubicBezTo>
                  <a:pt x="2268646" y="4522208"/>
                  <a:pt x="1916769" y="4568017"/>
                  <a:pt x="1714827" y="4377908"/>
                </a:cubicBezTo>
                <a:cubicBezTo>
                  <a:pt x="1512886" y="4187800"/>
                  <a:pt x="1537391" y="3833800"/>
                  <a:pt x="1769485" y="3587260"/>
                </a:cubicBezTo>
                <a:lnTo>
                  <a:pt x="3541335" y="1705130"/>
                </a:lnTo>
                <a:cubicBezTo>
                  <a:pt x="3668262" y="1570303"/>
                  <a:pt x="3831012" y="1495510"/>
                  <a:pt x="3985472" y="1486504"/>
                </a:cubicBezTo>
                <a:close/>
                <a:moveTo>
                  <a:pt x="3196451" y="743715"/>
                </a:moveTo>
                <a:cubicBezTo>
                  <a:pt x="3218517" y="742429"/>
                  <a:pt x="3240413" y="742485"/>
                  <a:pt x="3262012" y="743900"/>
                </a:cubicBezTo>
                <a:cubicBezTo>
                  <a:pt x="3365685" y="750695"/>
                  <a:pt x="3462498" y="788809"/>
                  <a:pt x="3538227" y="860101"/>
                </a:cubicBezTo>
                <a:cubicBezTo>
                  <a:pt x="3740168" y="1050209"/>
                  <a:pt x="3715663" y="1404209"/>
                  <a:pt x="3483569" y="1650748"/>
                </a:cubicBezTo>
                <a:lnTo>
                  <a:pt x="1711719" y="3532879"/>
                </a:lnTo>
                <a:cubicBezTo>
                  <a:pt x="1479624" y="3779419"/>
                  <a:pt x="1127748" y="3825228"/>
                  <a:pt x="925807" y="3635119"/>
                </a:cubicBezTo>
                <a:cubicBezTo>
                  <a:pt x="723864" y="3445011"/>
                  <a:pt x="748369" y="3091011"/>
                  <a:pt x="980465" y="2844471"/>
                </a:cubicBezTo>
                <a:lnTo>
                  <a:pt x="2752314" y="962340"/>
                </a:lnTo>
                <a:cubicBezTo>
                  <a:pt x="2879241" y="827515"/>
                  <a:pt x="3041990" y="752721"/>
                  <a:pt x="3196451" y="743715"/>
                </a:cubicBezTo>
                <a:close/>
                <a:moveTo>
                  <a:pt x="2407432" y="923"/>
                </a:moveTo>
                <a:cubicBezTo>
                  <a:pt x="2429497" y="-363"/>
                  <a:pt x="2451393" y="-307"/>
                  <a:pt x="2472993" y="1108"/>
                </a:cubicBezTo>
                <a:cubicBezTo>
                  <a:pt x="2576666" y="7903"/>
                  <a:pt x="2673479" y="46018"/>
                  <a:pt x="2749208" y="117309"/>
                </a:cubicBezTo>
                <a:cubicBezTo>
                  <a:pt x="2951149" y="307417"/>
                  <a:pt x="2926644" y="661417"/>
                  <a:pt x="2694550" y="907957"/>
                </a:cubicBezTo>
                <a:lnTo>
                  <a:pt x="922699" y="2790087"/>
                </a:lnTo>
                <a:cubicBezTo>
                  <a:pt x="690605" y="3036627"/>
                  <a:pt x="338729" y="3082436"/>
                  <a:pt x="136787" y="2892327"/>
                </a:cubicBezTo>
                <a:cubicBezTo>
                  <a:pt x="-65154" y="2702218"/>
                  <a:pt x="-40650" y="2348219"/>
                  <a:pt x="191446" y="2101680"/>
                </a:cubicBezTo>
                <a:lnTo>
                  <a:pt x="1963295" y="219548"/>
                </a:lnTo>
                <a:cubicBezTo>
                  <a:pt x="2090221" y="84723"/>
                  <a:pt x="2252971" y="9929"/>
                  <a:pt x="2407432" y="92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818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DE73C01-D604-4232-8D41-836D9581BB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61560" y="1931326"/>
            <a:ext cx="2468880" cy="2468880"/>
          </a:xfrm>
          <a:custGeom>
            <a:avLst/>
            <a:gdLst>
              <a:gd name="connsiteX0" fmla="*/ 1234440 w 2468880"/>
              <a:gd name="connsiteY0" fmla="*/ 0 h 2468880"/>
              <a:gd name="connsiteX1" fmla="*/ 2468880 w 2468880"/>
              <a:gd name="connsiteY1" fmla="*/ 1234440 h 2468880"/>
              <a:gd name="connsiteX2" fmla="*/ 1234440 w 2468880"/>
              <a:gd name="connsiteY2" fmla="*/ 2468880 h 2468880"/>
              <a:gd name="connsiteX3" fmla="*/ 0 w 2468880"/>
              <a:gd name="connsiteY3" fmla="*/ 1234440 h 2468880"/>
              <a:gd name="connsiteX4" fmla="*/ 1234440 w 2468880"/>
              <a:gd name="connsiteY4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2468880">
                <a:moveTo>
                  <a:pt x="1234440" y="0"/>
                </a:moveTo>
                <a:cubicBezTo>
                  <a:pt x="1916202" y="0"/>
                  <a:pt x="2468880" y="552678"/>
                  <a:pt x="2468880" y="1234440"/>
                </a:cubicBezTo>
                <a:cubicBezTo>
                  <a:pt x="2468880" y="1916202"/>
                  <a:pt x="1916202" y="2468880"/>
                  <a:pt x="1234440" y="2468880"/>
                </a:cubicBezTo>
                <a:cubicBezTo>
                  <a:pt x="552678" y="2468880"/>
                  <a:pt x="0" y="1916202"/>
                  <a:pt x="0" y="1234440"/>
                </a:cubicBezTo>
                <a:cubicBezTo>
                  <a:pt x="0" y="552678"/>
                  <a:pt x="552678" y="0"/>
                  <a:pt x="123444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14B4EB"/>
            </a:solidFill>
          </a:ln>
          <a:effectLst>
            <a:outerShdw blurRad="76200" dir="18900000" sy="23000" kx="-1200000" algn="bl" rotWithShape="0">
              <a:prstClr val="black">
                <a:alpha val="42000"/>
              </a:prstClr>
            </a:outerShdw>
          </a:effectLst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245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81EA69-CC4E-44B7-AE19-7406E45A8A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3523" y="1045326"/>
            <a:ext cx="4767348" cy="4767348"/>
          </a:xfrm>
          <a:custGeom>
            <a:avLst/>
            <a:gdLst>
              <a:gd name="connsiteX0" fmla="*/ 2383674 w 4767348"/>
              <a:gd name="connsiteY0" fmla="*/ 0 h 4767348"/>
              <a:gd name="connsiteX1" fmla="*/ 4767348 w 4767348"/>
              <a:gd name="connsiteY1" fmla="*/ 2383674 h 4767348"/>
              <a:gd name="connsiteX2" fmla="*/ 2383674 w 4767348"/>
              <a:gd name="connsiteY2" fmla="*/ 4767348 h 4767348"/>
              <a:gd name="connsiteX3" fmla="*/ 0 w 4767348"/>
              <a:gd name="connsiteY3" fmla="*/ 2383674 h 4767348"/>
              <a:gd name="connsiteX4" fmla="*/ 2383674 w 4767348"/>
              <a:gd name="connsiteY4" fmla="*/ 0 h 476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67348" h="4767348">
                <a:moveTo>
                  <a:pt x="2383674" y="0"/>
                </a:moveTo>
                <a:cubicBezTo>
                  <a:pt x="3700141" y="0"/>
                  <a:pt x="4767348" y="1067207"/>
                  <a:pt x="4767348" y="2383674"/>
                </a:cubicBezTo>
                <a:cubicBezTo>
                  <a:pt x="4767348" y="3700141"/>
                  <a:pt x="3700141" y="4767348"/>
                  <a:pt x="2383674" y="4767348"/>
                </a:cubicBezTo>
                <a:cubicBezTo>
                  <a:pt x="1067207" y="4767348"/>
                  <a:pt x="0" y="3700141"/>
                  <a:pt x="0" y="2383674"/>
                </a:cubicBezTo>
                <a:cubicBezTo>
                  <a:pt x="0" y="1067207"/>
                  <a:pt x="1067207" y="0"/>
                  <a:pt x="2383674" y="0"/>
                </a:cubicBezTo>
                <a:close/>
              </a:path>
            </a:pathLst>
          </a:custGeom>
          <a:ln w="57150">
            <a:solidFill>
              <a:srgbClr val="46556A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05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5C82DA5-D697-4E35-BD9F-7B29E298E3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61560" y="1697140"/>
            <a:ext cx="2468880" cy="2468880"/>
          </a:xfrm>
          <a:custGeom>
            <a:avLst/>
            <a:gdLst>
              <a:gd name="connsiteX0" fmla="*/ 1234440 w 2468880"/>
              <a:gd name="connsiteY0" fmla="*/ 0 h 2468880"/>
              <a:gd name="connsiteX1" fmla="*/ 2468880 w 2468880"/>
              <a:gd name="connsiteY1" fmla="*/ 1234440 h 2468880"/>
              <a:gd name="connsiteX2" fmla="*/ 1234440 w 2468880"/>
              <a:gd name="connsiteY2" fmla="*/ 2468880 h 2468880"/>
              <a:gd name="connsiteX3" fmla="*/ 0 w 2468880"/>
              <a:gd name="connsiteY3" fmla="*/ 1234440 h 2468880"/>
              <a:gd name="connsiteX4" fmla="*/ 1234440 w 2468880"/>
              <a:gd name="connsiteY4" fmla="*/ 0 h 246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68880" h="2468880">
                <a:moveTo>
                  <a:pt x="1234440" y="0"/>
                </a:moveTo>
                <a:cubicBezTo>
                  <a:pt x="1916202" y="0"/>
                  <a:pt x="2468880" y="552678"/>
                  <a:pt x="2468880" y="1234440"/>
                </a:cubicBezTo>
                <a:cubicBezTo>
                  <a:pt x="2468880" y="1916202"/>
                  <a:pt x="1916202" y="2468880"/>
                  <a:pt x="1234440" y="2468880"/>
                </a:cubicBezTo>
                <a:cubicBezTo>
                  <a:pt x="552678" y="2468880"/>
                  <a:pt x="0" y="1916202"/>
                  <a:pt x="0" y="1234440"/>
                </a:cubicBezTo>
                <a:cubicBezTo>
                  <a:pt x="0" y="552678"/>
                  <a:pt x="552678" y="0"/>
                  <a:pt x="123444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219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6FF4DFF-B03F-4278-A12A-98C78F1AD9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7670" y="1946098"/>
            <a:ext cx="2978330" cy="2978330"/>
          </a:xfrm>
          <a:custGeom>
            <a:avLst/>
            <a:gdLst>
              <a:gd name="connsiteX0" fmla="*/ 1489165 w 2978330"/>
              <a:gd name="connsiteY0" fmla="*/ 0 h 2978330"/>
              <a:gd name="connsiteX1" fmla="*/ 2978330 w 2978330"/>
              <a:gd name="connsiteY1" fmla="*/ 1489165 h 2978330"/>
              <a:gd name="connsiteX2" fmla="*/ 1489165 w 2978330"/>
              <a:gd name="connsiteY2" fmla="*/ 2978330 h 2978330"/>
              <a:gd name="connsiteX3" fmla="*/ 0 w 2978330"/>
              <a:gd name="connsiteY3" fmla="*/ 1489165 h 2978330"/>
              <a:gd name="connsiteX4" fmla="*/ 1489165 w 2978330"/>
              <a:gd name="connsiteY4" fmla="*/ 0 h 29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8330" h="2978330">
                <a:moveTo>
                  <a:pt x="1489165" y="0"/>
                </a:moveTo>
                <a:cubicBezTo>
                  <a:pt x="2311608" y="0"/>
                  <a:pt x="2978330" y="666722"/>
                  <a:pt x="2978330" y="1489165"/>
                </a:cubicBezTo>
                <a:cubicBezTo>
                  <a:pt x="2978330" y="2311608"/>
                  <a:pt x="2311608" y="2978330"/>
                  <a:pt x="1489165" y="2978330"/>
                </a:cubicBezTo>
                <a:cubicBezTo>
                  <a:pt x="666722" y="2978330"/>
                  <a:pt x="0" y="2311608"/>
                  <a:pt x="0" y="1489165"/>
                </a:cubicBezTo>
                <a:cubicBezTo>
                  <a:pt x="0" y="666722"/>
                  <a:pt x="666722" y="0"/>
                  <a:pt x="1489165" y="0"/>
                </a:cubicBezTo>
                <a:close/>
              </a:path>
            </a:pathLst>
          </a:custGeom>
          <a:ln w="28575">
            <a:solidFill>
              <a:srgbClr val="FFAF28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474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5260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93910D2-73FF-4236-8621-EAA9CC648C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00575" y="1844585"/>
            <a:ext cx="2978330" cy="2978330"/>
          </a:xfrm>
          <a:custGeom>
            <a:avLst/>
            <a:gdLst>
              <a:gd name="connsiteX0" fmla="*/ 1489165 w 2978330"/>
              <a:gd name="connsiteY0" fmla="*/ 0 h 2978330"/>
              <a:gd name="connsiteX1" fmla="*/ 2978330 w 2978330"/>
              <a:gd name="connsiteY1" fmla="*/ 1489165 h 2978330"/>
              <a:gd name="connsiteX2" fmla="*/ 1489165 w 2978330"/>
              <a:gd name="connsiteY2" fmla="*/ 2978330 h 2978330"/>
              <a:gd name="connsiteX3" fmla="*/ 0 w 2978330"/>
              <a:gd name="connsiteY3" fmla="*/ 1489165 h 2978330"/>
              <a:gd name="connsiteX4" fmla="*/ 1489165 w 2978330"/>
              <a:gd name="connsiteY4" fmla="*/ 0 h 2978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8330" h="2978330">
                <a:moveTo>
                  <a:pt x="1489165" y="0"/>
                </a:moveTo>
                <a:cubicBezTo>
                  <a:pt x="2311608" y="0"/>
                  <a:pt x="2978330" y="666722"/>
                  <a:pt x="2978330" y="1489165"/>
                </a:cubicBezTo>
                <a:cubicBezTo>
                  <a:pt x="2978330" y="2311608"/>
                  <a:pt x="2311608" y="2978330"/>
                  <a:pt x="1489165" y="2978330"/>
                </a:cubicBezTo>
                <a:cubicBezTo>
                  <a:pt x="666722" y="2978330"/>
                  <a:pt x="0" y="2311608"/>
                  <a:pt x="0" y="1489165"/>
                </a:cubicBezTo>
                <a:cubicBezTo>
                  <a:pt x="0" y="666722"/>
                  <a:pt x="666722" y="0"/>
                  <a:pt x="1489165" y="0"/>
                </a:cubicBezTo>
                <a:close/>
              </a:path>
            </a:pathLst>
          </a:custGeom>
          <a:ln w="28575">
            <a:solidFill>
              <a:srgbClr val="FFAF28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6147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FC52EA5-3527-40E2-881C-EFADED659A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37193" y="1741628"/>
            <a:ext cx="3897300" cy="3897300"/>
          </a:xfrm>
          <a:custGeom>
            <a:avLst/>
            <a:gdLst>
              <a:gd name="connsiteX0" fmla="*/ 1948650 w 3897300"/>
              <a:gd name="connsiteY0" fmla="*/ 0 h 3897300"/>
              <a:gd name="connsiteX1" fmla="*/ 3897300 w 3897300"/>
              <a:gd name="connsiteY1" fmla="*/ 1948650 h 3897300"/>
              <a:gd name="connsiteX2" fmla="*/ 1948650 w 3897300"/>
              <a:gd name="connsiteY2" fmla="*/ 3897300 h 3897300"/>
              <a:gd name="connsiteX3" fmla="*/ 0 w 3897300"/>
              <a:gd name="connsiteY3" fmla="*/ 1948650 h 3897300"/>
              <a:gd name="connsiteX4" fmla="*/ 1948650 w 3897300"/>
              <a:gd name="connsiteY4" fmla="*/ 0 h 389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7300" h="3897300">
                <a:moveTo>
                  <a:pt x="1948650" y="0"/>
                </a:moveTo>
                <a:cubicBezTo>
                  <a:pt x="3024860" y="0"/>
                  <a:pt x="3897300" y="872440"/>
                  <a:pt x="3897300" y="1948650"/>
                </a:cubicBezTo>
                <a:cubicBezTo>
                  <a:pt x="3897300" y="3024860"/>
                  <a:pt x="3024860" y="3897300"/>
                  <a:pt x="1948650" y="3897300"/>
                </a:cubicBezTo>
                <a:cubicBezTo>
                  <a:pt x="872440" y="3897300"/>
                  <a:pt x="0" y="3024860"/>
                  <a:pt x="0" y="1948650"/>
                </a:cubicBezTo>
                <a:cubicBezTo>
                  <a:pt x="0" y="872440"/>
                  <a:pt x="872440" y="0"/>
                  <a:pt x="1948650" y="0"/>
                </a:cubicBezTo>
                <a:close/>
              </a:path>
            </a:pathLst>
          </a:custGeom>
          <a:ln w="28575">
            <a:solidFill>
              <a:srgbClr val="41C0B6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1454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04BF1EF-2856-4588-9E33-32FD70421A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7864" y="1571805"/>
            <a:ext cx="1656272" cy="1704795"/>
          </a:xfrm>
          <a:custGeom>
            <a:avLst/>
            <a:gdLst>
              <a:gd name="connsiteX0" fmla="*/ 0 w 1656272"/>
              <a:gd name="connsiteY0" fmla="*/ 0 h 1704795"/>
              <a:gd name="connsiteX1" fmla="*/ 1656272 w 1656272"/>
              <a:gd name="connsiteY1" fmla="*/ 0 h 1704795"/>
              <a:gd name="connsiteX2" fmla="*/ 1656272 w 1656272"/>
              <a:gd name="connsiteY2" fmla="*/ 1704795 h 1704795"/>
              <a:gd name="connsiteX3" fmla="*/ 0 w 1656272"/>
              <a:gd name="connsiteY3" fmla="*/ 1704795 h 170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56272" h="1704795">
                <a:moveTo>
                  <a:pt x="0" y="0"/>
                </a:moveTo>
                <a:lnTo>
                  <a:pt x="1656272" y="0"/>
                </a:lnTo>
                <a:lnTo>
                  <a:pt x="1656272" y="1704795"/>
                </a:lnTo>
                <a:lnTo>
                  <a:pt x="0" y="170479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238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F18E4-07D9-4EF0-90A1-CB7A05550A5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9414" y="1626158"/>
            <a:ext cx="3783155" cy="2851640"/>
          </a:xfrm>
          <a:custGeom>
            <a:avLst/>
            <a:gdLst>
              <a:gd name="connsiteX0" fmla="*/ 2955951 w 3783155"/>
              <a:gd name="connsiteY0" fmla="*/ 0 h 2851640"/>
              <a:gd name="connsiteX1" fmla="*/ 3035114 w 3783155"/>
              <a:gd name="connsiteY1" fmla="*/ 32694 h 2851640"/>
              <a:gd name="connsiteX2" fmla="*/ 3035114 w 3783155"/>
              <a:gd name="connsiteY2" fmla="*/ 190822 h 2851640"/>
              <a:gd name="connsiteX3" fmla="*/ 2753930 w 3783155"/>
              <a:gd name="connsiteY3" fmla="*/ 472033 h 2851640"/>
              <a:gd name="connsiteX4" fmla="*/ 2757349 w 3783155"/>
              <a:gd name="connsiteY4" fmla="*/ 667769 h 2851640"/>
              <a:gd name="connsiteX5" fmla="*/ 2952211 w 3783155"/>
              <a:gd name="connsiteY5" fmla="*/ 672043 h 2851640"/>
              <a:gd name="connsiteX6" fmla="*/ 3234249 w 3783155"/>
              <a:gd name="connsiteY6" fmla="*/ 389977 h 2851640"/>
              <a:gd name="connsiteX7" fmla="*/ 3392362 w 3783155"/>
              <a:gd name="connsiteY7" fmla="*/ 389977 h 2851640"/>
              <a:gd name="connsiteX8" fmla="*/ 3392362 w 3783155"/>
              <a:gd name="connsiteY8" fmla="*/ 548105 h 2851640"/>
              <a:gd name="connsiteX9" fmla="*/ 3217156 w 3783155"/>
              <a:gd name="connsiteY9" fmla="*/ 723327 h 2851640"/>
              <a:gd name="connsiteX10" fmla="*/ 3234249 w 3783155"/>
              <a:gd name="connsiteY10" fmla="*/ 794271 h 2851640"/>
              <a:gd name="connsiteX11" fmla="*/ 3321425 w 3783155"/>
              <a:gd name="connsiteY11" fmla="*/ 804528 h 2851640"/>
              <a:gd name="connsiteX12" fmla="*/ 3484665 w 3783155"/>
              <a:gd name="connsiteY12" fmla="*/ 640417 h 2851640"/>
              <a:gd name="connsiteX13" fmla="*/ 3642777 w 3783155"/>
              <a:gd name="connsiteY13" fmla="*/ 640417 h 2851640"/>
              <a:gd name="connsiteX14" fmla="*/ 3642777 w 3783155"/>
              <a:gd name="connsiteY14" fmla="*/ 799400 h 2851640"/>
              <a:gd name="connsiteX15" fmla="*/ 3309460 w 3783155"/>
              <a:gd name="connsiteY15" fmla="*/ 1132750 h 2851640"/>
              <a:gd name="connsiteX16" fmla="*/ 3325698 w 3783155"/>
              <a:gd name="connsiteY16" fmla="*/ 1204548 h 2851640"/>
              <a:gd name="connsiteX17" fmla="*/ 3423984 w 3783155"/>
              <a:gd name="connsiteY17" fmla="*/ 1205403 h 2851640"/>
              <a:gd name="connsiteX18" fmla="*/ 3592352 w 3783155"/>
              <a:gd name="connsiteY18" fmla="*/ 1037018 h 2851640"/>
              <a:gd name="connsiteX19" fmla="*/ 3750464 w 3783155"/>
              <a:gd name="connsiteY19" fmla="*/ 1037018 h 2851640"/>
              <a:gd name="connsiteX20" fmla="*/ 3750464 w 3783155"/>
              <a:gd name="connsiteY20" fmla="*/ 1196001 h 2851640"/>
              <a:gd name="connsiteX21" fmla="*/ 2681284 w 3783155"/>
              <a:gd name="connsiteY21" fmla="*/ 2265286 h 2851640"/>
              <a:gd name="connsiteX22" fmla="*/ 2522317 w 3783155"/>
              <a:gd name="connsiteY22" fmla="*/ 2265286 h 2851640"/>
              <a:gd name="connsiteX23" fmla="*/ 2521463 w 3783155"/>
              <a:gd name="connsiteY23" fmla="*/ 2108013 h 2851640"/>
              <a:gd name="connsiteX24" fmla="*/ 1798420 w 3783155"/>
              <a:gd name="connsiteY24" fmla="*/ 2831126 h 2851640"/>
              <a:gd name="connsiteX25" fmla="*/ 1699279 w 3783155"/>
              <a:gd name="connsiteY25" fmla="*/ 2831126 h 2851640"/>
              <a:gd name="connsiteX26" fmla="*/ 1699279 w 3783155"/>
              <a:gd name="connsiteY26" fmla="*/ 2731976 h 2851640"/>
              <a:gd name="connsiteX27" fmla="*/ 2163360 w 3783155"/>
              <a:gd name="connsiteY27" fmla="*/ 2267850 h 2851640"/>
              <a:gd name="connsiteX28" fmla="*/ 2141139 w 3783155"/>
              <a:gd name="connsiteY28" fmla="*/ 2144767 h 2851640"/>
              <a:gd name="connsiteX29" fmla="*/ 1985590 w 3783155"/>
              <a:gd name="connsiteY29" fmla="*/ 2142203 h 2851640"/>
              <a:gd name="connsiteX30" fmla="*/ 1706117 w 3783155"/>
              <a:gd name="connsiteY30" fmla="*/ 2421704 h 2851640"/>
              <a:gd name="connsiteX31" fmla="*/ 1606976 w 3783155"/>
              <a:gd name="connsiteY31" fmla="*/ 2421704 h 2851640"/>
              <a:gd name="connsiteX32" fmla="*/ 1606976 w 3783155"/>
              <a:gd name="connsiteY32" fmla="*/ 2322554 h 2851640"/>
              <a:gd name="connsiteX33" fmla="*/ 1713808 w 3783155"/>
              <a:gd name="connsiteY33" fmla="*/ 2215711 h 2851640"/>
              <a:gd name="connsiteX34" fmla="*/ 1589883 w 3783155"/>
              <a:gd name="connsiteY34" fmla="*/ 2192632 h 2851640"/>
              <a:gd name="connsiteX35" fmla="*/ 1589883 w 3783155"/>
              <a:gd name="connsiteY35" fmla="*/ 2034505 h 2851640"/>
              <a:gd name="connsiteX36" fmla="*/ 1736884 w 3783155"/>
              <a:gd name="connsiteY36" fmla="*/ 1887489 h 2851640"/>
              <a:gd name="connsiteX37" fmla="*/ 1732611 w 3783155"/>
              <a:gd name="connsiteY37" fmla="*/ 1692607 h 2851640"/>
              <a:gd name="connsiteX38" fmla="*/ 1536894 w 3783155"/>
              <a:gd name="connsiteY38" fmla="*/ 1689188 h 2851640"/>
              <a:gd name="connsiteX39" fmla="*/ 1046319 w 3783155"/>
              <a:gd name="connsiteY39" fmla="*/ 2179811 h 2851640"/>
              <a:gd name="connsiteX40" fmla="*/ 887352 w 3783155"/>
              <a:gd name="connsiteY40" fmla="*/ 2179811 h 2851640"/>
              <a:gd name="connsiteX41" fmla="*/ 887352 w 3783155"/>
              <a:gd name="connsiteY41" fmla="*/ 2021684 h 2851640"/>
              <a:gd name="connsiteX42" fmla="*/ 953161 w 3783155"/>
              <a:gd name="connsiteY42" fmla="*/ 1955868 h 2851640"/>
              <a:gd name="connsiteX43" fmla="*/ 947178 w 3783155"/>
              <a:gd name="connsiteY43" fmla="*/ 1780646 h 2851640"/>
              <a:gd name="connsiteX44" fmla="*/ 766845 w 3783155"/>
              <a:gd name="connsiteY44" fmla="*/ 1777227 h 2851640"/>
              <a:gd name="connsiteX45" fmla="*/ 266014 w 3783155"/>
              <a:gd name="connsiteY45" fmla="*/ 2278962 h 2851640"/>
              <a:gd name="connsiteX46" fmla="*/ 45511 w 3783155"/>
              <a:gd name="connsiteY46" fmla="*/ 2278962 h 2851640"/>
              <a:gd name="connsiteX47" fmla="*/ 45511 w 3783155"/>
              <a:gd name="connsiteY47" fmla="*/ 2058438 h 2851640"/>
              <a:gd name="connsiteX48" fmla="*/ 657448 w 3783155"/>
              <a:gd name="connsiteY48" fmla="*/ 1445586 h 2851640"/>
              <a:gd name="connsiteX49" fmla="*/ 655739 w 3783155"/>
              <a:gd name="connsiteY49" fmla="*/ 1333615 h 2851640"/>
              <a:gd name="connsiteX50" fmla="*/ 543778 w 3783155"/>
              <a:gd name="connsiteY50" fmla="*/ 1331905 h 2851640"/>
              <a:gd name="connsiteX51" fmla="*/ 432672 w 3783155"/>
              <a:gd name="connsiteY51" fmla="*/ 1443022 h 2851640"/>
              <a:gd name="connsiteX52" fmla="*/ 318148 w 3783155"/>
              <a:gd name="connsiteY52" fmla="*/ 1443022 h 2851640"/>
              <a:gd name="connsiteX53" fmla="*/ 318148 w 3783155"/>
              <a:gd name="connsiteY53" fmla="*/ 1328486 h 2851640"/>
              <a:gd name="connsiteX54" fmla="*/ 1161698 w 3783155"/>
              <a:gd name="connsiteY54" fmla="*/ 485708 h 2851640"/>
              <a:gd name="connsiteX55" fmla="*/ 1275368 w 3783155"/>
              <a:gd name="connsiteY55" fmla="*/ 485708 h 2851640"/>
              <a:gd name="connsiteX56" fmla="*/ 1275368 w 3783155"/>
              <a:gd name="connsiteY56" fmla="*/ 599389 h 2851640"/>
              <a:gd name="connsiteX57" fmla="*/ 1240327 w 3783155"/>
              <a:gd name="connsiteY57" fmla="*/ 635289 h 2851640"/>
              <a:gd name="connsiteX58" fmla="*/ 1242036 w 3783155"/>
              <a:gd name="connsiteY58" fmla="*/ 747260 h 2851640"/>
              <a:gd name="connsiteX59" fmla="*/ 1353996 w 3783155"/>
              <a:gd name="connsiteY59" fmla="*/ 749824 h 2851640"/>
              <a:gd name="connsiteX60" fmla="*/ 1905252 w 3783155"/>
              <a:gd name="connsiteY60" fmla="*/ 198514 h 2851640"/>
              <a:gd name="connsiteX61" fmla="*/ 2124900 w 3783155"/>
              <a:gd name="connsiteY61" fmla="*/ 198514 h 2851640"/>
              <a:gd name="connsiteX62" fmla="*/ 2124900 w 3783155"/>
              <a:gd name="connsiteY62" fmla="*/ 419038 h 2851640"/>
              <a:gd name="connsiteX63" fmla="*/ 1979608 w 3783155"/>
              <a:gd name="connsiteY63" fmla="*/ 564345 h 2851640"/>
              <a:gd name="connsiteX64" fmla="*/ 1983027 w 3783155"/>
              <a:gd name="connsiteY64" fmla="*/ 744696 h 2851640"/>
              <a:gd name="connsiteX65" fmla="*/ 2158232 w 3783155"/>
              <a:gd name="connsiteY65" fmla="*/ 750679 h 2851640"/>
              <a:gd name="connsiteX66" fmla="*/ 2876147 w 3783155"/>
              <a:gd name="connsiteY66" fmla="*/ 32694 h 2851640"/>
              <a:gd name="connsiteX67" fmla="*/ 2955951 w 3783155"/>
              <a:gd name="connsiteY67" fmla="*/ 0 h 285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783155" h="2851640">
                <a:moveTo>
                  <a:pt x="2955951" y="0"/>
                </a:moveTo>
                <a:cubicBezTo>
                  <a:pt x="2984689" y="0"/>
                  <a:pt x="3013320" y="10898"/>
                  <a:pt x="3035114" y="32694"/>
                </a:cubicBezTo>
                <a:cubicBezTo>
                  <a:pt x="3078701" y="76286"/>
                  <a:pt x="3078701" y="147230"/>
                  <a:pt x="3035114" y="190822"/>
                </a:cubicBezTo>
                <a:lnTo>
                  <a:pt x="2753930" y="472033"/>
                </a:lnTo>
                <a:cubicBezTo>
                  <a:pt x="2702651" y="526736"/>
                  <a:pt x="2702651" y="613920"/>
                  <a:pt x="2757349" y="667769"/>
                </a:cubicBezTo>
                <a:cubicBezTo>
                  <a:pt x="2810338" y="721618"/>
                  <a:pt x="2896659" y="722473"/>
                  <a:pt x="2952211" y="672043"/>
                </a:cubicBezTo>
                <a:lnTo>
                  <a:pt x="3234249" y="389977"/>
                </a:lnTo>
                <a:cubicBezTo>
                  <a:pt x="3277837" y="346385"/>
                  <a:pt x="3348774" y="346385"/>
                  <a:pt x="3392362" y="389977"/>
                </a:cubicBezTo>
                <a:cubicBezTo>
                  <a:pt x="3435949" y="433569"/>
                  <a:pt x="3435949" y="504513"/>
                  <a:pt x="3392362" y="548105"/>
                </a:cubicBezTo>
                <a:lnTo>
                  <a:pt x="3217156" y="723327"/>
                </a:lnTo>
                <a:cubicBezTo>
                  <a:pt x="3209464" y="748115"/>
                  <a:pt x="3214592" y="775467"/>
                  <a:pt x="3234249" y="794271"/>
                </a:cubicBezTo>
                <a:cubicBezTo>
                  <a:pt x="3257325" y="818204"/>
                  <a:pt x="3294076" y="821623"/>
                  <a:pt x="3321425" y="804528"/>
                </a:cubicBezTo>
                <a:lnTo>
                  <a:pt x="3484665" y="640417"/>
                </a:lnTo>
                <a:cubicBezTo>
                  <a:pt x="3528253" y="596825"/>
                  <a:pt x="3599190" y="596825"/>
                  <a:pt x="3642777" y="640417"/>
                </a:cubicBezTo>
                <a:cubicBezTo>
                  <a:pt x="3686365" y="684009"/>
                  <a:pt x="3686365" y="754953"/>
                  <a:pt x="3642777" y="799400"/>
                </a:cubicBezTo>
                <a:lnTo>
                  <a:pt x="3309460" y="1132750"/>
                </a:lnTo>
                <a:cubicBezTo>
                  <a:pt x="3300913" y="1156683"/>
                  <a:pt x="3306896" y="1184889"/>
                  <a:pt x="3325698" y="1204548"/>
                </a:cubicBezTo>
                <a:cubicBezTo>
                  <a:pt x="3353047" y="1231045"/>
                  <a:pt x="3396635" y="1231900"/>
                  <a:pt x="3423984" y="1205403"/>
                </a:cubicBezTo>
                <a:lnTo>
                  <a:pt x="3592352" y="1037018"/>
                </a:lnTo>
                <a:cubicBezTo>
                  <a:pt x="3635940" y="993426"/>
                  <a:pt x="3706877" y="993426"/>
                  <a:pt x="3750464" y="1037018"/>
                </a:cubicBezTo>
                <a:cubicBezTo>
                  <a:pt x="3794052" y="1080610"/>
                  <a:pt x="3794052" y="1151554"/>
                  <a:pt x="3750464" y="1196001"/>
                </a:cubicBezTo>
                <a:lnTo>
                  <a:pt x="2681284" y="2265286"/>
                </a:lnTo>
                <a:cubicBezTo>
                  <a:pt x="2637696" y="2308878"/>
                  <a:pt x="2566760" y="2308878"/>
                  <a:pt x="2522317" y="2265286"/>
                </a:cubicBezTo>
                <a:cubicBezTo>
                  <a:pt x="2479584" y="2221694"/>
                  <a:pt x="2479584" y="2151605"/>
                  <a:pt x="2521463" y="2108013"/>
                </a:cubicBezTo>
                <a:lnTo>
                  <a:pt x="1798420" y="2831126"/>
                </a:lnTo>
                <a:cubicBezTo>
                  <a:pt x="1771071" y="2858478"/>
                  <a:pt x="1726628" y="2858478"/>
                  <a:pt x="1699279" y="2831126"/>
                </a:cubicBezTo>
                <a:cubicBezTo>
                  <a:pt x="1671930" y="2803775"/>
                  <a:pt x="1671930" y="2759328"/>
                  <a:pt x="1699279" y="2731976"/>
                </a:cubicBezTo>
                <a:lnTo>
                  <a:pt x="2163360" y="2267850"/>
                </a:lnTo>
                <a:cubicBezTo>
                  <a:pt x="2181308" y="2226822"/>
                  <a:pt x="2174470" y="2178102"/>
                  <a:pt x="2141139" y="2144767"/>
                </a:cubicBezTo>
                <a:cubicBezTo>
                  <a:pt x="2098406" y="2102030"/>
                  <a:pt x="2030033" y="2101175"/>
                  <a:pt x="1985590" y="2142203"/>
                </a:cubicBezTo>
                <a:lnTo>
                  <a:pt x="1706117" y="2421704"/>
                </a:lnTo>
                <a:cubicBezTo>
                  <a:pt x="1678767" y="2449056"/>
                  <a:pt x="1634325" y="2449056"/>
                  <a:pt x="1606976" y="2421704"/>
                </a:cubicBezTo>
                <a:cubicBezTo>
                  <a:pt x="1579627" y="2394352"/>
                  <a:pt x="1579627" y="2349905"/>
                  <a:pt x="1606976" y="2322554"/>
                </a:cubicBezTo>
                <a:lnTo>
                  <a:pt x="1713808" y="2215711"/>
                </a:lnTo>
                <a:cubicBezTo>
                  <a:pt x="1672785" y="2233660"/>
                  <a:pt x="1624069" y="2225967"/>
                  <a:pt x="1589883" y="2192632"/>
                </a:cubicBezTo>
                <a:cubicBezTo>
                  <a:pt x="1546295" y="2149041"/>
                  <a:pt x="1546295" y="2078097"/>
                  <a:pt x="1589883" y="2034505"/>
                </a:cubicBezTo>
                <a:lnTo>
                  <a:pt x="1736884" y="1887489"/>
                </a:lnTo>
                <a:cubicBezTo>
                  <a:pt x="1787309" y="1831931"/>
                  <a:pt x="1786455" y="1745601"/>
                  <a:pt x="1732611" y="1692607"/>
                </a:cubicBezTo>
                <a:cubicBezTo>
                  <a:pt x="1678767" y="1637904"/>
                  <a:pt x="1591592" y="1637049"/>
                  <a:pt x="1536894" y="1689188"/>
                </a:cubicBezTo>
                <a:lnTo>
                  <a:pt x="1046319" y="2179811"/>
                </a:lnTo>
                <a:cubicBezTo>
                  <a:pt x="1001876" y="2223403"/>
                  <a:pt x="930939" y="2223403"/>
                  <a:pt x="887352" y="2179811"/>
                </a:cubicBezTo>
                <a:cubicBezTo>
                  <a:pt x="843764" y="2136219"/>
                  <a:pt x="843764" y="2065276"/>
                  <a:pt x="887352" y="2021684"/>
                </a:cubicBezTo>
                <a:lnTo>
                  <a:pt x="953161" y="1955868"/>
                </a:lnTo>
                <a:cubicBezTo>
                  <a:pt x="996748" y="1905438"/>
                  <a:pt x="995039" y="1828512"/>
                  <a:pt x="947178" y="1780646"/>
                </a:cubicBezTo>
                <a:cubicBezTo>
                  <a:pt x="897608" y="1731071"/>
                  <a:pt x="818124" y="1730216"/>
                  <a:pt x="766845" y="1777227"/>
                </a:cubicBezTo>
                <a:lnTo>
                  <a:pt x="266014" y="2278962"/>
                </a:lnTo>
                <a:cubicBezTo>
                  <a:pt x="205333" y="2339648"/>
                  <a:pt x="106192" y="2339648"/>
                  <a:pt x="45511" y="2278962"/>
                </a:cubicBezTo>
                <a:cubicBezTo>
                  <a:pt x="-15170" y="2217420"/>
                  <a:pt x="-15170" y="2119124"/>
                  <a:pt x="45511" y="2058438"/>
                </a:cubicBezTo>
                <a:lnTo>
                  <a:pt x="657448" y="1445586"/>
                </a:lnTo>
                <a:cubicBezTo>
                  <a:pt x="686507" y="1413961"/>
                  <a:pt x="686507" y="1364385"/>
                  <a:pt x="655739" y="1333615"/>
                </a:cubicBezTo>
                <a:cubicBezTo>
                  <a:pt x="624971" y="1302844"/>
                  <a:pt x="575401" y="1302844"/>
                  <a:pt x="543778" y="1331905"/>
                </a:cubicBezTo>
                <a:lnTo>
                  <a:pt x="432672" y="1443022"/>
                </a:lnTo>
                <a:cubicBezTo>
                  <a:pt x="401050" y="1474647"/>
                  <a:pt x="349770" y="1474647"/>
                  <a:pt x="318148" y="1443022"/>
                </a:cubicBezTo>
                <a:cubicBezTo>
                  <a:pt x="286525" y="1411396"/>
                  <a:pt x="286525" y="1360112"/>
                  <a:pt x="318148" y="1328486"/>
                </a:cubicBezTo>
                <a:lnTo>
                  <a:pt x="1161698" y="485708"/>
                </a:lnTo>
                <a:cubicBezTo>
                  <a:pt x="1193320" y="454083"/>
                  <a:pt x="1243745" y="454083"/>
                  <a:pt x="1275368" y="485708"/>
                </a:cubicBezTo>
                <a:cubicBezTo>
                  <a:pt x="1306990" y="517334"/>
                  <a:pt x="1306990" y="567764"/>
                  <a:pt x="1275368" y="599389"/>
                </a:cubicBezTo>
                <a:lnTo>
                  <a:pt x="1240327" y="635289"/>
                </a:lnTo>
                <a:cubicBezTo>
                  <a:pt x="1210413" y="666914"/>
                  <a:pt x="1211268" y="716489"/>
                  <a:pt x="1242036" y="747260"/>
                </a:cubicBezTo>
                <a:cubicBezTo>
                  <a:pt x="1272804" y="778031"/>
                  <a:pt x="1322374" y="778886"/>
                  <a:pt x="1353996" y="749824"/>
                </a:cubicBezTo>
                <a:lnTo>
                  <a:pt x="1905252" y="198514"/>
                </a:lnTo>
                <a:cubicBezTo>
                  <a:pt x="1965933" y="137828"/>
                  <a:pt x="2064219" y="137828"/>
                  <a:pt x="2124900" y="198514"/>
                </a:cubicBezTo>
                <a:cubicBezTo>
                  <a:pt x="2186436" y="259201"/>
                  <a:pt x="2186436" y="358352"/>
                  <a:pt x="2124900" y="419038"/>
                </a:cubicBezTo>
                <a:lnTo>
                  <a:pt x="1979608" y="564345"/>
                </a:lnTo>
                <a:cubicBezTo>
                  <a:pt x="1932602" y="615630"/>
                  <a:pt x="1933456" y="695121"/>
                  <a:pt x="1983027" y="744696"/>
                </a:cubicBezTo>
                <a:cubicBezTo>
                  <a:pt x="2030888" y="792562"/>
                  <a:pt x="2107807" y="794271"/>
                  <a:pt x="2158232" y="750679"/>
                </a:cubicBezTo>
                <a:lnTo>
                  <a:pt x="2876147" y="32694"/>
                </a:lnTo>
                <a:cubicBezTo>
                  <a:pt x="2898368" y="10898"/>
                  <a:pt x="2927213" y="0"/>
                  <a:pt x="295595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68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7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313CE0B-0C5C-4673-A2E6-CCD8335A062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400" y="338137"/>
            <a:ext cx="5562600" cy="6181725"/>
          </a:xfrm>
          <a:custGeom>
            <a:avLst/>
            <a:gdLst>
              <a:gd name="connsiteX0" fmla="*/ 0 w 5562600"/>
              <a:gd name="connsiteY0" fmla="*/ 0 h 6181725"/>
              <a:gd name="connsiteX1" fmla="*/ 5562600 w 5562600"/>
              <a:gd name="connsiteY1" fmla="*/ 0 h 6181725"/>
              <a:gd name="connsiteX2" fmla="*/ 5562600 w 5562600"/>
              <a:gd name="connsiteY2" fmla="*/ 6181725 h 6181725"/>
              <a:gd name="connsiteX3" fmla="*/ 0 w 5562600"/>
              <a:gd name="connsiteY3" fmla="*/ 6181725 h 618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62600" h="6181725">
                <a:moveTo>
                  <a:pt x="0" y="0"/>
                </a:moveTo>
                <a:lnTo>
                  <a:pt x="5562600" y="0"/>
                </a:lnTo>
                <a:lnTo>
                  <a:pt x="5562600" y="6181725"/>
                </a:lnTo>
                <a:lnTo>
                  <a:pt x="0" y="618172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106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2B8170-242D-42EF-8B64-B507C7978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676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19200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8144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148211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1248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49653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87719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50849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1482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1015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83853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079567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4207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2798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47723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7126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94611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68830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2653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ithou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333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0288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54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lated Vector Peo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950976"/>
            <a:ext cx="7946136" cy="4956048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26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lated Vector Peo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874520"/>
            <a:ext cx="12191999" cy="3813048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lated Vector Peo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779520" y="0"/>
            <a:ext cx="8412479" cy="6858000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3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lated Vector Peo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40559" y="0"/>
            <a:ext cx="3759202" cy="6858000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lated Vector Peop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20320" y="2560320"/>
            <a:ext cx="12222479" cy="3769360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990425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" y="1826310"/>
            <a:ext cx="12196780" cy="4629407"/>
          </a:xfrm>
          <a:prstGeom prst="rect">
            <a:avLst/>
          </a:prstGeom>
        </p:spPr>
        <p:txBody>
          <a:bodyPr/>
          <a:lstStyle>
            <a:lvl1pPr>
              <a:defRPr sz="1333" b="0" i="0">
                <a:solidFill>
                  <a:schemeClr val="bg2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72199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B089-3D05-4EEE-B38C-9988A9CD0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1525F-5B52-4169-B7A6-E1BE6A8B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FB323-A77E-40BD-8E1F-A807D6A1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3C3F-A791-4921-A7C6-E6E32716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9E69B-DD3A-4954-96F4-C73B386E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6127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5F4F-AD76-423B-9DAF-3FDBC73D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CE14-2EE8-4088-8155-F1D63AF1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FCE9-DFF0-4FF4-B8DB-14ADDBB5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4FD2F-C383-4DB3-AA57-D38B374A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11BDA-4B8F-4CF5-A51A-93FB889C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66967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EA60-404D-4818-BB85-EFA333AA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530DE-5669-4337-A045-B8BF33FDC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1FB68-4149-44CB-BF62-7A40A92D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74690-0B32-4567-8D45-ADD37B4D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6F246-48CC-4A3C-BD29-8FE7FE44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69154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F4DC-C77F-47FA-956C-29749B64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B6CC-F48B-4DBA-AABC-D780ED87D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5C08F-4971-458C-A66E-9E7EF50DA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99771-98CE-4E1C-9852-DF3C13EEB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755E4-ED07-4F32-B9C9-53784E13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A16AD-305E-426B-B5F9-D4F20C20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927961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C34F-D24E-4052-9EB9-74908AA4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B3DF1-3DD2-4707-98BB-43E35396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94AD9-7A52-4597-B892-46BE91D5F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B123C-87AE-4B1D-9B8C-81B7A39C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9B7DF-3965-4FF6-AB87-E1398DDBE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16E4E-7255-4F29-B9E0-FC6EAAB5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759D9-B499-4A8D-8568-BE80076C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A58BC-AA8B-484E-BC11-E1E670F5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4805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4452-9AA2-48B4-977C-38A8CF6D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EBAC1-0F9F-46FE-B4AD-06ADBA55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9B541-BE3E-4125-A2F6-C4FF62F4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B6410-E231-4A82-8D37-A7381566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112281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9FB93-EBD0-46D4-89A2-7A95EA73D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895594-7ADE-4B0F-9E85-249B539B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69FD6-9509-4D14-A7B6-C6C138402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973564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415B3-7069-48CB-81E8-455484915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7FC43-DA38-4A83-89F2-36703B235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C9821A-A043-4E0A-B6D6-E02AEA23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00D94-3083-4DFA-A54D-012C879C3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9530ED-2339-4165-B546-01369003D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0F14B8-901A-40D2-AFB5-FB4075EA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53211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F3D83-3459-4B69-AA80-868340378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37DA1-7749-4C0B-B2C6-1D589C309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711E9-8F51-4559-98B5-27E4BE796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E9E9E6-0902-4121-892B-F806EE3B9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1D673-C078-4BB4-B50E-2867E6859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9164A-C75D-440C-B8E5-EE13FC5E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07731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811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61A92-2BF8-45E3-8459-01116CB7B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6D1A11-6E06-4343-A9C4-E42C28AA3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F21AE-0301-4148-8FBB-A4282A22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B76D7-B9E6-4B4D-AC7E-E952C844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AD790-331E-43D9-B639-E174AD468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60340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06642-7E3C-4314-87E8-26F9AE8678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0070F-7A5B-4C47-BB51-C4C60084D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76BE2-EE4C-40F8-A6C4-3CB8D0E9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C0A43-8FCF-4A2B-8E86-0052C21DF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4B6AB-E73F-4037-B889-2DB81E2B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922619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176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289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" y="1418874"/>
            <a:ext cx="12192001" cy="4935627"/>
          </a:xfrm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0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1251CBD-628B-4751-9E6C-7C62DA85E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019327" y="1817325"/>
            <a:ext cx="1746000" cy="1746000"/>
          </a:xfrm>
          <a:custGeom>
            <a:avLst/>
            <a:gdLst>
              <a:gd name="connsiteX0" fmla="*/ 873000 w 1746000"/>
              <a:gd name="connsiteY0" fmla="*/ 0 h 1746000"/>
              <a:gd name="connsiteX1" fmla="*/ 1746000 w 1746000"/>
              <a:gd name="connsiteY1" fmla="*/ 873000 h 1746000"/>
              <a:gd name="connsiteX2" fmla="*/ 873000 w 1746000"/>
              <a:gd name="connsiteY2" fmla="*/ 1746000 h 1746000"/>
              <a:gd name="connsiteX3" fmla="*/ 0 w 1746000"/>
              <a:gd name="connsiteY3" fmla="*/ 873000 h 1746000"/>
              <a:gd name="connsiteX4" fmla="*/ 873000 w 1746000"/>
              <a:gd name="connsiteY4" fmla="*/ 0 h 17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000" h="1746000">
                <a:moveTo>
                  <a:pt x="873000" y="0"/>
                </a:moveTo>
                <a:cubicBezTo>
                  <a:pt x="1355145" y="0"/>
                  <a:pt x="1746000" y="390855"/>
                  <a:pt x="1746000" y="873000"/>
                </a:cubicBezTo>
                <a:cubicBezTo>
                  <a:pt x="1746000" y="1355145"/>
                  <a:pt x="1355145" y="1746000"/>
                  <a:pt x="873000" y="1746000"/>
                </a:cubicBezTo>
                <a:cubicBezTo>
                  <a:pt x="390855" y="1746000"/>
                  <a:pt x="0" y="1355145"/>
                  <a:pt x="0" y="873000"/>
                </a:cubicBezTo>
                <a:cubicBezTo>
                  <a:pt x="0" y="390855"/>
                  <a:pt x="390855" y="0"/>
                  <a:pt x="873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0C97CC3-509D-4663-AB99-54064288E98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75191" y="1817325"/>
            <a:ext cx="1746000" cy="1746000"/>
          </a:xfrm>
          <a:custGeom>
            <a:avLst/>
            <a:gdLst>
              <a:gd name="connsiteX0" fmla="*/ 873000 w 1746000"/>
              <a:gd name="connsiteY0" fmla="*/ 0 h 1746000"/>
              <a:gd name="connsiteX1" fmla="*/ 1746000 w 1746000"/>
              <a:gd name="connsiteY1" fmla="*/ 873000 h 1746000"/>
              <a:gd name="connsiteX2" fmla="*/ 873000 w 1746000"/>
              <a:gd name="connsiteY2" fmla="*/ 1746000 h 1746000"/>
              <a:gd name="connsiteX3" fmla="*/ 0 w 1746000"/>
              <a:gd name="connsiteY3" fmla="*/ 873000 h 1746000"/>
              <a:gd name="connsiteX4" fmla="*/ 873000 w 1746000"/>
              <a:gd name="connsiteY4" fmla="*/ 0 h 17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000" h="1746000">
                <a:moveTo>
                  <a:pt x="873000" y="0"/>
                </a:moveTo>
                <a:cubicBezTo>
                  <a:pt x="1355145" y="0"/>
                  <a:pt x="1746000" y="390855"/>
                  <a:pt x="1746000" y="873000"/>
                </a:cubicBezTo>
                <a:cubicBezTo>
                  <a:pt x="1746000" y="1355145"/>
                  <a:pt x="1355145" y="1746000"/>
                  <a:pt x="873000" y="1746000"/>
                </a:cubicBezTo>
                <a:cubicBezTo>
                  <a:pt x="390855" y="1746000"/>
                  <a:pt x="0" y="1355145"/>
                  <a:pt x="0" y="873000"/>
                </a:cubicBezTo>
                <a:cubicBezTo>
                  <a:pt x="0" y="390855"/>
                  <a:pt x="390855" y="0"/>
                  <a:pt x="873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9A789D8-3A3B-48D6-92E1-A51A87E26F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5191" y="4003206"/>
            <a:ext cx="1746000" cy="1746000"/>
          </a:xfrm>
          <a:custGeom>
            <a:avLst/>
            <a:gdLst>
              <a:gd name="connsiteX0" fmla="*/ 873000 w 1746000"/>
              <a:gd name="connsiteY0" fmla="*/ 0 h 1746000"/>
              <a:gd name="connsiteX1" fmla="*/ 1746000 w 1746000"/>
              <a:gd name="connsiteY1" fmla="*/ 873000 h 1746000"/>
              <a:gd name="connsiteX2" fmla="*/ 873000 w 1746000"/>
              <a:gd name="connsiteY2" fmla="*/ 1746000 h 1746000"/>
              <a:gd name="connsiteX3" fmla="*/ 0 w 1746000"/>
              <a:gd name="connsiteY3" fmla="*/ 873000 h 1746000"/>
              <a:gd name="connsiteX4" fmla="*/ 873000 w 1746000"/>
              <a:gd name="connsiteY4" fmla="*/ 0 h 17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000" h="1746000">
                <a:moveTo>
                  <a:pt x="873000" y="0"/>
                </a:moveTo>
                <a:cubicBezTo>
                  <a:pt x="1355145" y="0"/>
                  <a:pt x="1746000" y="390855"/>
                  <a:pt x="1746000" y="873000"/>
                </a:cubicBezTo>
                <a:cubicBezTo>
                  <a:pt x="1746000" y="1355145"/>
                  <a:pt x="1355145" y="1746000"/>
                  <a:pt x="873000" y="1746000"/>
                </a:cubicBezTo>
                <a:cubicBezTo>
                  <a:pt x="390855" y="1746000"/>
                  <a:pt x="0" y="1355145"/>
                  <a:pt x="0" y="873000"/>
                </a:cubicBezTo>
                <a:cubicBezTo>
                  <a:pt x="0" y="390855"/>
                  <a:pt x="390855" y="0"/>
                  <a:pt x="873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77240FE-7689-43A0-870A-31AB577D181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19327" y="4003206"/>
            <a:ext cx="1746000" cy="1746000"/>
          </a:xfrm>
          <a:custGeom>
            <a:avLst/>
            <a:gdLst>
              <a:gd name="connsiteX0" fmla="*/ 873000 w 1746000"/>
              <a:gd name="connsiteY0" fmla="*/ 0 h 1746000"/>
              <a:gd name="connsiteX1" fmla="*/ 1746000 w 1746000"/>
              <a:gd name="connsiteY1" fmla="*/ 873000 h 1746000"/>
              <a:gd name="connsiteX2" fmla="*/ 873000 w 1746000"/>
              <a:gd name="connsiteY2" fmla="*/ 1746000 h 1746000"/>
              <a:gd name="connsiteX3" fmla="*/ 0 w 1746000"/>
              <a:gd name="connsiteY3" fmla="*/ 873000 h 1746000"/>
              <a:gd name="connsiteX4" fmla="*/ 873000 w 1746000"/>
              <a:gd name="connsiteY4" fmla="*/ 0 h 174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000" h="1746000">
                <a:moveTo>
                  <a:pt x="873000" y="0"/>
                </a:moveTo>
                <a:cubicBezTo>
                  <a:pt x="1355145" y="0"/>
                  <a:pt x="1746000" y="390855"/>
                  <a:pt x="1746000" y="873000"/>
                </a:cubicBezTo>
                <a:cubicBezTo>
                  <a:pt x="1746000" y="1355145"/>
                  <a:pt x="1355145" y="1746000"/>
                  <a:pt x="873000" y="1746000"/>
                </a:cubicBezTo>
                <a:cubicBezTo>
                  <a:pt x="390855" y="1746000"/>
                  <a:pt x="0" y="1355145"/>
                  <a:pt x="0" y="873000"/>
                </a:cubicBezTo>
                <a:cubicBezTo>
                  <a:pt x="0" y="390855"/>
                  <a:pt x="390855" y="0"/>
                  <a:pt x="87300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9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1" grpId="0"/>
      <p:bldP spid="2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CB089-3D05-4EEE-B38C-9988A9CD0F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81525F-5B52-4169-B7A6-E1BE6A8B6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FB323-A77E-40BD-8E1F-A807D6A19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3C3F-A791-4921-A7C6-E6E32716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9E69B-DD3A-4954-96F4-C73B386E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653278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5F4F-AD76-423B-9DAF-3FDBC73D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6CE14-2EE8-4088-8155-F1D63AF14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FCE9-DFF0-4FF4-B8DB-14ADDBB54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4FD2F-C383-4DB3-AA57-D38B374AD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11BDA-4B8F-4CF5-A51A-93FB889C0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055544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BEA60-404D-4818-BB85-EFA333AA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530DE-5669-4337-A045-B8BF33FDC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1FB68-4149-44CB-BF62-7A40A92D5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74690-0B32-4567-8D45-ADD37B4D9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6F246-48CC-4A3C-BD29-8FE7FE446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26079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F4DC-C77F-47FA-956C-29749B641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6B6CC-F48B-4DBA-AABC-D780ED87D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F5C08F-4971-458C-A66E-9E7EF50DA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99771-98CE-4E1C-9852-DF3C13EEB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755E4-ED07-4F32-B9C9-53784E131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A16AD-305E-426B-B5F9-D4F20C200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542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090782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5C34F-D24E-4052-9EB9-74908AA4A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B3DF1-3DD2-4707-98BB-43E35396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94AD9-7A52-4597-B892-46BE91D5FB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B123C-87AE-4B1D-9B8C-81B7A39C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19B7DF-3965-4FF6-AB87-E1398DDBE0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916E4E-7255-4F29-B9E0-FC6EAAB5A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759D9-B499-4A8D-8568-BE80076C3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9A58BC-AA8B-484E-BC11-E1E670F56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810934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64452-9AA2-48B4-977C-38A8CF6D8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FEBAC1-0F9F-46FE-B4AD-06ADBA55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9B541-BE3E-4125-A2F6-C4FF62F4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7B6410-E231-4A82-8D37-A73815666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2171358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DD77228-DFD7-4098-8D8F-576762BDE5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989341" y="2459533"/>
            <a:ext cx="914400" cy="9144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99B7BC8-43D0-402F-A3DF-C8EBDCB38AC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72675" y="2435946"/>
            <a:ext cx="914400" cy="9144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979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16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18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E1CA39A-EE68-4707-AC48-DEC798D8AA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083" y="3052289"/>
            <a:ext cx="684000" cy="684000"/>
          </a:xfrm>
          <a:custGeom>
            <a:avLst/>
            <a:gdLst>
              <a:gd name="connsiteX0" fmla="*/ 342000 w 684000"/>
              <a:gd name="connsiteY0" fmla="*/ 0 h 684000"/>
              <a:gd name="connsiteX1" fmla="*/ 684000 w 684000"/>
              <a:gd name="connsiteY1" fmla="*/ 342000 h 684000"/>
              <a:gd name="connsiteX2" fmla="*/ 342000 w 684000"/>
              <a:gd name="connsiteY2" fmla="*/ 684000 h 684000"/>
              <a:gd name="connsiteX3" fmla="*/ 0 w 684000"/>
              <a:gd name="connsiteY3" fmla="*/ 342000 h 684000"/>
              <a:gd name="connsiteX4" fmla="*/ 342000 w 684000"/>
              <a:gd name="connsiteY4" fmla="*/ 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00" h="684000">
                <a:moveTo>
                  <a:pt x="342000" y="0"/>
                </a:moveTo>
                <a:cubicBezTo>
                  <a:pt x="530881" y="0"/>
                  <a:pt x="684000" y="153119"/>
                  <a:pt x="684000" y="342000"/>
                </a:cubicBezTo>
                <a:cubicBezTo>
                  <a:pt x="684000" y="530881"/>
                  <a:pt x="530881" y="684000"/>
                  <a:pt x="342000" y="684000"/>
                </a:cubicBezTo>
                <a:cubicBezTo>
                  <a:pt x="153119" y="684000"/>
                  <a:pt x="0" y="530881"/>
                  <a:pt x="0" y="342000"/>
                </a:cubicBezTo>
                <a:cubicBezTo>
                  <a:pt x="0" y="153119"/>
                  <a:pt x="153119" y="0"/>
                  <a:pt x="34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endParaRPr lang="en-ID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D3177A1-8FAC-4A8F-8300-B7140FABA2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9520" y="3087000"/>
            <a:ext cx="684000" cy="684000"/>
          </a:xfrm>
          <a:custGeom>
            <a:avLst/>
            <a:gdLst>
              <a:gd name="connsiteX0" fmla="*/ 342000 w 684000"/>
              <a:gd name="connsiteY0" fmla="*/ 0 h 684000"/>
              <a:gd name="connsiteX1" fmla="*/ 684000 w 684000"/>
              <a:gd name="connsiteY1" fmla="*/ 342000 h 684000"/>
              <a:gd name="connsiteX2" fmla="*/ 342000 w 684000"/>
              <a:gd name="connsiteY2" fmla="*/ 684000 h 684000"/>
              <a:gd name="connsiteX3" fmla="*/ 0 w 684000"/>
              <a:gd name="connsiteY3" fmla="*/ 342000 h 684000"/>
              <a:gd name="connsiteX4" fmla="*/ 342000 w 684000"/>
              <a:gd name="connsiteY4" fmla="*/ 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00" h="684000">
                <a:moveTo>
                  <a:pt x="342000" y="0"/>
                </a:moveTo>
                <a:cubicBezTo>
                  <a:pt x="530881" y="0"/>
                  <a:pt x="684000" y="153119"/>
                  <a:pt x="684000" y="342000"/>
                </a:cubicBezTo>
                <a:cubicBezTo>
                  <a:pt x="684000" y="530881"/>
                  <a:pt x="530881" y="684000"/>
                  <a:pt x="342000" y="684000"/>
                </a:cubicBezTo>
                <a:cubicBezTo>
                  <a:pt x="153119" y="684000"/>
                  <a:pt x="0" y="530881"/>
                  <a:pt x="0" y="342000"/>
                </a:cubicBezTo>
                <a:cubicBezTo>
                  <a:pt x="0" y="153119"/>
                  <a:pt x="153119" y="0"/>
                  <a:pt x="34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7DE9E22-8B94-466D-8EC8-CD0CFA9B81E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78739" y="3078839"/>
            <a:ext cx="684000" cy="684000"/>
          </a:xfrm>
          <a:custGeom>
            <a:avLst/>
            <a:gdLst>
              <a:gd name="connsiteX0" fmla="*/ 342000 w 684000"/>
              <a:gd name="connsiteY0" fmla="*/ 0 h 684000"/>
              <a:gd name="connsiteX1" fmla="*/ 684000 w 684000"/>
              <a:gd name="connsiteY1" fmla="*/ 342000 h 684000"/>
              <a:gd name="connsiteX2" fmla="*/ 342000 w 684000"/>
              <a:gd name="connsiteY2" fmla="*/ 684000 h 684000"/>
              <a:gd name="connsiteX3" fmla="*/ 0 w 684000"/>
              <a:gd name="connsiteY3" fmla="*/ 342000 h 684000"/>
              <a:gd name="connsiteX4" fmla="*/ 342000 w 684000"/>
              <a:gd name="connsiteY4" fmla="*/ 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00" h="684000">
                <a:moveTo>
                  <a:pt x="342000" y="0"/>
                </a:moveTo>
                <a:cubicBezTo>
                  <a:pt x="530881" y="0"/>
                  <a:pt x="684000" y="153119"/>
                  <a:pt x="684000" y="342000"/>
                </a:cubicBezTo>
                <a:cubicBezTo>
                  <a:pt x="684000" y="530881"/>
                  <a:pt x="530881" y="684000"/>
                  <a:pt x="342000" y="684000"/>
                </a:cubicBezTo>
                <a:cubicBezTo>
                  <a:pt x="153119" y="684000"/>
                  <a:pt x="0" y="530881"/>
                  <a:pt x="0" y="342000"/>
                </a:cubicBezTo>
                <a:cubicBezTo>
                  <a:pt x="0" y="153119"/>
                  <a:pt x="153119" y="0"/>
                  <a:pt x="34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1884C34-4BFF-441E-8127-D0231E93A1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67958" y="3070678"/>
            <a:ext cx="684000" cy="684000"/>
          </a:xfrm>
          <a:custGeom>
            <a:avLst/>
            <a:gdLst>
              <a:gd name="connsiteX0" fmla="*/ 342000 w 684000"/>
              <a:gd name="connsiteY0" fmla="*/ 0 h 684000"/>
              <a:gd name="connsiteX1" fmla="*/ 684000 w 684000"/>
              <a:gd name="connsiteY1" fmla="*/ 342000 h 684000"/>
              <a:gd name="connsiteX2" fmla="*/ 342000 w 684000"/>
              <a:gd name="connsiteY2" fmla="*/ 684000 h 684000"/>
              <a:gd name="connsiteX3" fmla="*/ 0 w 684000"/>
              <a:gd name="connsiteY3" fmla="*/ 342000 h 684000"/>
              <a:gd name="connsiteX4" fmla="*/ 342000 w 684000"/>
              <a:gd name="connsiteY4" fmla="*/ 0 h 68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000" h="684000">
                <a:moveTo>
                  <a:pt x="342000" y="0"/>
                </a:moveTo>
                <a:cubicBezTo>
                  <a:pt x="530881" y="0"/>
                  <a:pt x="684000" y="153119"/>
                  <a:pt x="684000" y="342000"/>
                </a:cubicBezTo>
                <a:cubicBezTo>
                  <a:pt x="684000" y="530881"/>
                  <a:pt x="530881" y="684000"/>
                  <a:pt x="342000" y="684000"/>
                </a:cubicBezTo>
                <a:cubicBezTo>
                  <a:pt x="153119" y="684000"/>
                  <a:pt x="0" y="530881"/>
                  <a:pt x="0" y="342000"/>
                </a:cubicBezTo>
                <a:cubicBezTo>
                  <a:pt x="0" y="153119"/>
                  <a:pt x="153119" y="0"/>
                  <a:pt x="342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8197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17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 nodePh="1">
                                  <p:stCondLst>
                                    <p:cond delay="21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57FF1D9-8E08-4F2E-80E0-F105F3EFA3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FA6F4F7-5EC1-42C7-858A-27DA4602AC6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71813" y="310924"/>
            <a:ext cx="828000" cy="828000"/>
          </a:xfrm>
          <a:custGeom>
            <a:avLst/>
            <a:gdLst>
              <a:gd name="connsiteX0" fmla="*/ 414000 w 828000"/>
              <a:gd name="connsiteY0" fmla="*/ 0 h 828000"/>
              <a:gd name="connsiteX1" fmla="*/ 828000 w 828000"/>
              <a:gd name="connsiteY1" fmla="*/ 414000 h 828000"/>
              <a:gd name="connsiteX2" fmla="*/ 414000 w 828000"/>
              <a:gd name="connsiteY2" fmla="*/ 828000 h 828000"/>
              <a:gd name="connsiteX3" fmla="*/ 0 w 828000"/>
              <a:gd name="connsiteY3" fmla="*/ 414000 h 828000"/>
              <a:gd name="connsiteX4" fmla="*/ 414000 w 828000"/>
              <a:gd name="connsiteY4" fmla="*/ 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000" h="828000">
                <a:moveTo>
                  <a:pt x="414000" y="0"/>
                </a:moveTo>
                <a:cubicBezTo>
                  <a:pt x="642646" y="0"/>
                  <a:pt x="828000" y="185354"/>
                  <a:pt x="828000" y="414000"/>
                </a:cubicBezTo>
                <a:cubicBezTo>
                  <a:pt x="828000" y="642646"/>
                  <a:pt x="642646" y="828000"/>
                  <a:pt x="414000" y="828000"/>
                </a:cubicBezTo>
                <a:cubicBezTo>
                  <a:pt x="185354" y="828000"/>
                  <a:pt x="0" y="642646"/>
                  <a:pt x="0" y="414000"/>
                </a:cubicBezTo>
                <a:cubicBezTo>
                  <a:pt x="0" y="185354"/>
                  <a:pt x="185354" y="0"/>
                  <a:pt x="414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3AA3843-B732-4961-A77B-0F5E5C39B97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89089" y="616858"/>
            <a:ext cx="828000" cy="828000"/>
          </a:xfrm>
          <a:custGeom>
            <a:avLst/>
            <a:gdLst>
              <a:gd name="connsiteX0" fmla="*/ 414000 w 828000"/>
              <a:gd name="connsiteY0" fmla="*/ 0 h 828000"/>
              <a:gd name="connsiteX1" fmla="*/ 828000 w 828000"/>
              <a:gd name="connsiteY1" fmla="*/ 414000 h 828000"/>
              <a:gd name="connsiteX2" fmla="*/ 414000 w 828000"/>
              <a:gd name="connsiteY2" fmla="*/ 828000 h 828000"/>
              <a:gd name="connsiteX3" fmla="*/ 0 w 828000"/>
              <a:gd name="connsiteY3" fmla="*/ 414000 h 828000"/>
              <a:gd name="connsiteX4" fmla="*/ 414000 w 828000"/>
              <a:gd name="connsiteY4" fmla="*/ 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000" h="828000">
                <a:moveTo>
                  <a:pt x="414000" y="0"/>
                </a:moveTo>
                <a:cubicBezTo>
                  <a:pt x="642646" y="0"/>
                  <a:pt x="828000" y="185354"/>
                  <a:pt x="828000" y="414000"/>
                </a:cubicBezTo>
                <a:cubicBezTo>
                  <a:pt x="828000" y="642646"/>
                  <a:pt x="642646" y="828000"/>
                  <a:pt x="414000" y="828000"/>
                </a:cubicBezTo>
                <a:cubicBezTo>
                  <a:pt x="185354" y="828000"/>
                  <a:pt x="0" y="642646"/>
                  <a:pt x="0" y="414000"/>
                </a:cubicBezTo>
                <a:cubicBezTo>
                  <a:pt x="0" y="185354"/>
                  <a:pt x="185354" y="0"/>
                  <a:pt x="414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44BECAB5-F5E2-491A-92E1-E9ED90F8C3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9089" y="4003608"/>
            <a:ext cx="828000" cy="828000"/>
          </a:xfrm>
          <a:custGeom>
            <a:avLst/>
            <a:gdLst>
              <a:gd name="connsiteX0" fmla="*/ 414000 w 828000"/>
              <a:gd name="connsiteY0" fmla="*/ 0 h 828000"/>
              <a:gd name="connsiteX1" fmla="*/ 828000 w 828000"/>
              <a:gd name="connsiteY1" fmla="*/ 414000 h 828000"/>
              <a:gd name="connsiteX2" fmla="*/ 414000 w 828000"/>
              <a:gd name="connsiteY2" fmla="*/ 828000 h 828000"/>
              <a:gd name="connsiteX3" fmla="*/ 0 w 828000"/>
              <a:gd name="connsiteY3" fmla="*/ 414000 h 828000"/>
              <a:gd name="connsiteX4" fmla="*/ 414000 w 828000"/>
              <a:gd name="connsiteY4" fmla="*/ 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000" h="828000">
                <a:moveTo>
                  <a:pt x="414000" y="0"/>
                </a:moveTo>
                <a:cubicBezTo>
                  <a:pt x="642646" y="0"/>
                  <a:pt x="828000" y="185354"/>
                  <a:pt x="828000" y="414000"/>
                </a:cubicBezTo>
                <a:cubicBezTo>
                  <a:pt x="828000" y="642646"/>
                  <a:pt x="642646" y="828000"/>
                  <a:pt x="414000" y="828000"/>
                </a:cubicBezTo>
                <a:cubicBezTo>
                  <a:pt x="185354" y="828000"/>
                  <a:pt x="0" y="642646"/>
                  <a:pt x="0" y="414000"/>
                </a:cubicBezTo>
                <a:cubicBezTo>
                  <a:pt x="0" y="185354"/>
                  <a:pt x="185354" y="0"/>
                  <a:pt x="414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B78266A-604B-4149-8E89-5EFD3480FC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71813" y="3196816"/>
            <a:ext cx="828000" cy="828000"/>
          </a:xfrm>
          <a:custGeom>
            <a:avLst/>
            <a:gdLst>
              <a:gd name="connsiteX0" fmla="*/ 414000 w 828000"/>
              <a:gd name="connsiteY0" fmla="*/ 0 h 828000"/>
              <a:gd name="connsiteX1" fmla="*/ 828000 w 828000"/>
              <a:gd name="connsiteY1" fmla="*/ 414000 h 828000"/>
              <a:gd name="connsiteX2" fmla="*/ 414000 w 828000"/>
              <a:gd name="connsiteY2" fmla="*/ 828000 h 828000"/>
              <a:gd name="connsiteX3" fmla="*/ 0 w 828000"/>
              <a:gd name="connsiteY3" fmla="*/ 414000 h 828000"/>
              <a:gd name="connsiteX4" fmla="*/ 414000 w 828000"/>
              <a:gd name="connsiteY4" fmla="*/ 0 h 8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8000" h="828000">
                <a:moveTo>
                  <a:pt x="414000" y="0"/>
                </a:moveTo>
                <a:cubicBezTo>
                  <a:pt x="642646" y="0"/>
                  <a:pt x="828000" y="185354"/>
                  <a:pt x="828000" y="414000"/>
                </a:cubicBezTo>
                <a:cubicBezTo>
                  <a:pt x="828000" y="642646"/>
                  <a:pt x="642646" y="828000"/>
                  <a:pt x="414000" y="828000"/>
                </a:cubicBezTo>
                <a:cubicBezTo>
                  <a:pt x="185354" y="828000"/>
                  <a:pt x="0" y="642646"/>
                  <a:pt x="0" y="414000"/>
                </a:cubicBezTo>
                <a:cubicBezTo>
                  <a:pt x="0" y="185354"/>
                  <a:pt x="185354" y="0"/>
                  <a:pt x="414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223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18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 nodePh="1">
                                  <p:stCondLst>
                                    <p:cond delay="2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0839BB-4B70-4A45-B7B1-8E1603641C2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335643" y="4338565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57647CB-72F3-449A-BB27-C0221FA816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6000" y="4338565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A0EF43E-0933-4E75-8AF8-247511EA71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36357" y="4338565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5939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27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 nodePh="1">
                                  <p:stCondLst>
                                    <p:cond delay="73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8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B77C87D-B2E0-4001-A36F-8ABC3C07468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539723" y="3064350"/>
            <a:ext cx="1188000" cy="1188000"/>
          </a:xfrm>
          <a:custGeom>
            <a:avLst/>
            <a:gdLst>
              <a:gd name="connsiteX0" fmla="*/ 594000 w 1188000"/>
              <a:gd name="connsiteY0" fmla="*/ 0 h 1188000"/>
              <a:gd name="connsiteX1" fmla="*/ 1188000 w 1188000"/>
              <a:gd name="connsiteY1" fmla="*/ 594000 h 1188000"/>
              <a:gd name="connsiteX2" fmla="*/ 594000 w 1188000"/>
              <a:gd name="connsiteY2" fmla="*/ 1188000 h 1188000"/>
              <a:gd name="connsiteX3" fmla="*/ 0 w 1188000"/>
              <a:gd name="connsiteY3" fmla="*/ 594000 h 1188000"/>
              <a:gd name="connsiteX4" fmla="*/ 594000 w 1188000"/>
              <a:gd name="connsiteY4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1188000">
                <a:moveTo>
                  <a:pt x="594000" y="0"/>
                </a:moveTo>
                <a:cubicBezTo>
                  <a:pt x="922057" y="0"/>
                  <a:pt x="1188000" y="265943"/>
                  <a:pt x="1188000" y="594000"/>
                </a:cubicBezTo>
                <a:cubicBezTo>
                  <a:pt x="1188000" y="922057"/>
                  <a:pt x="922057" y="1188000"/>
                  <a:pt x="594000" y="1188000"/>
                </a:cubicBezTo>
                <a:cubicBezTo>
                  <a:pt x="265943" y="1188000"/>
                  <a:pt x="0" y="922057"/>
                  <a:pt x="0" y="594000"/>
                </a:cubicBezTo>
                <a:cubicBezTo>
                  <a:pt x="0" y="265943"/>
                  <a:pt x="265943" y="0"/>
                  <a:pt x="594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1091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 nodePh="1">
                                  <p:stCondLst>
                                    <p:cond delay="6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8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DB5B8F6-73AC-4B4F-8A78-ED0AC249D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07611" y="3396801"/>
            <a:ext cx="914400" cy="9144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E5CB9B-17BC-429E-8817-BEBFC43AB7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19887" y="3396801"/>
            <a:ext cx="914400" cy="9144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4347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 nodePh="1">
                                  <p:stCondLst>
                                    <p:cond delay="22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 nodePh="1">
                                  <p:stCondLst>
                                    <p:cond delay="22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19DE494-C2FD-4EFE-845E-166BC9F6FB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11800" y="3722817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EFEB509-9C7C-4665-A13D-7717981174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36000" y="3722817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4F1A5AE1-76EB-4DF9-B8CC-407EEB2C45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0200" y="3722817"/>
            <a:ext cx="720000" cy="720000"/>
          </a:xfrm>
          <a:custGeom>
            <a:avLst/>
            <a:gdLst>
              <a:gd name="connsiteX0" fmla="*/ 360000 w 720000"/>
              <a:gd name="connsiteY0" fmla="*/ 0 h 720000"/>
              <a:gd name="connsiteX1" fmla="*/ 720000 w 720000"/>
              <a:gd name="connsiteY1" fmla="*/ 360000 h 720000"/>
              <a:gd name="connsiteX2" fmla="*/ 360000 w 720000"/>
              <a:gd name="connsiteY2" fmla="*/ 720000 h 720000"/>
              <a:gd name="connsiteX3" fmla="*/ 0 w 720000"/>
              <a:gd name="connsiteY3" fmla="*/ 360000 h 720000"/>
              <a:gd name="connsiteX4" fmla="*/ 360000 w 720000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0000" h="720000">
                <a:moveTo>
                  <a:pt x="360000" y="0"/>
                </a:moveTo>
                <a:cubicBezTo>
                  <a:pt x="558823" y="0"/>
                  <a:pt x="720000" y="161177"/>
                  <a:pt x="720000" y="360000"/>
                </a:cubicBezTo>
                <a:cubicBezTo>
                  <a:pt x="720000" y="558823"/>
                  <a:pt x="558823" y="720000"/>
                  <a:pt x="360000" y="720000"/>
                </a:cubicBezTo>
                <a:cubicBezTo>
                  <a:pt x="161177" y="720000"/>
                  <a:pt x="0" y="558823"/>
                  <a:pt x="0" y="360000"/>
                </a:cubicBezTo>
                <a:cubicBezTo>
                  <a:pt x="0" y="161177"/>
                  <a:pt x="161177" y="0"/>
                  <a:pt x="36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2475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7" grpId="0"/>
      <p:bldP spid="29" grpId="0"/>
    </p:bld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BCED4D-10A6-40C5-A75F-B9B8C9D84F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84972" y="3710553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7659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64005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02225A-2CEF-41AE-BAEC-66AD635B5E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07963" y="1433801"/>
            <a:ext cx="742262" cy="728901"/>
          </a:xfrm>
          <a:custGeom>
            <a:avLst/>
            <a:gdLst>
              <a:gd name="connsiteX0" fmla="*/ 81003 w 742262"/>
              <a:gd name="connsiteY0" fmla="*/ 0 h 728901"/>
              <a:gd name="connsiteX1" fmla="*/ 661259 w 742262"/>
              <a:gd name="connsiteY1" fmla="*/ 0 h 728901"/>
              <a:gd name="connsiteX2" fmla="*/ 742262 w 742262"/>
              <a:gd name="connsiteY2" fmla="*/ 81003 h 728901"/>
              <a:gd name="connsiteX3" fmla="*/ 742262 w 742262"/>
              <a:gd name="connsiteY3" fmla="*/ 647898 h 728901"/>
              <a:gd name="connsiteX4" fmla="*/ 661259 w 742262"/>
              <a:gd name="connsiteY4" fmla="*/ 728901 h 728901"/>
              <a:gd name="connsiteX5" fmla="*/ 81003 w 742262"/>
              <a:gd name="connsiteY5" fmla="*/ 728901 h 728901"/>
              <a:gd name="connsiteX6" fmla="*/ 0 w 742262"/>
              <a:gd name="connsiteY6" fmla="*/ 647898 h 728901"/>
              <a:gd name="connsiteX7" fmla="*/ 0 w 742262"/>
              <a:gd name="connsiteY7" fmla="*/ 81003 h 728901"/>
              <a:gd name="connsiteX8" fmla="*/ 81003 w 742262"/>
              <a:gd name="connsiteY8" fmla="*/ 0 h 7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262" h="728901">
                <a:moveTo>
                  <a:pt x="81003" y="0"/>
                </a:moveTo>
                <a:lnTo>
                  <a:pt x="661259" y="0"/>
                </a:lnTo>
                <a:cubicBezTo>
                  <a:pt x="705996" y="0"/>
                  <a:pt x="742262" y="36266"/>
                  <a:pt x="742262" y="81003"/>
                </a:cubicBezTo>
                <a:lnTo>
                  <a:pt x="742262" y="647898"/>
                </a:lnTo>
                <a:cubicBezTo>
                  <a:pt x="742262" y="692635"/>
                  <a:pt x="705996" y="728901"/>
                  <a:pt x="661259" y="728901"/>
                </a:cubicBezTo>
                <a:lnTo>
                  <a:pt x="81003" y="728901"/>
                </a:lnTo>
                <a:cubicBezTo>
                  <a:pt x="36266" y="728901"/>
                  <a:pt x="0" y="692635"/>
                  <a:pt x="0" y="647898"/>
                </a:cubicBezTo>
                <a:lnTo>
                  <a:pt x="0" y="81003"/>
                </a:lnTo>
                <a:cubicBezTo>
                  <a:pt x="0" y="36266"/>
                  <a:pt x="36266" y="0"/>
                  <a:pt x="810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23C49F-9B69-4E3C-8747-C12E3AA8126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620786" y="5919031"/>
            <a:ext cx="742262" cy="728901"/>
          </a:xfrm>
          <a:custGeom>
            <a:avLst/>
            <a:gdLst>
              <a:gd name="connsiteX0" fmla="*/ 81003 w 742262"/>
              <a:gd name="connsiteY0" fmla="*/ 0 h 728901"/>
              <a:gd name="connsiteX1" fmla="*/ 661259 w 742262"/>
              <a:gd name="connsiteY1" fmla="*/ 0 h 728901"/>
              <a:gd name="connsiteX2" fmla="*/ 742262 w 742262"/>
              <a:gd name="connsiteY2" fmla="*/ 81003 h 728901"/>
              <a:gd name="connsiteX3" fmla="*/ 742262 w 742262"/>
              <a:gd name="connsiteY3" fmla="*/ 647898 h 728901"/>
              <a:gd name="connsiteX4" fmla="*/ 661259 w 742262"/>
              <a:gd name="connsiteY4" fmla="*/ 728901 h 728901"/>
              <a:gd name="connsiteX5" fmla="*/ 81003 w 742262"/>
              <a:gd name="connsiteY5" fmla="*/ 728901 h 728901"/>
              <a:gd name="connsiteX6" fmla="*/ 0 w 742262"/>
              <a:gd name="connsiteY6" fmla="*/ 647898 h 728901"/>
              <a:gd name="connsiteX7" fmla="*/ 0 w 742262"/>
              <a:gd name="connsiteY7" fmla="*/ 81003 h 728901"/>
              <a:gd name="connsiteX8" fmla="*/ 81003 w 742262"/>
              <a:gd name="connsiteY8" fmla="*/ 0 h 7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262" h="728901">
                <a:moveTo>
                  <a:pt x="81003" y="0"/>
                </a:moveTo>
                <a:lnTo>
                  <a:pt x="661259" y="0"/>
                </a:lnTo>
                <a:cubicBezTo>
                  <a:pt x="705996" y="0"/>
                  <a:pt x="742262" y="36266"/>
                  <a:pt x="742262" y="81003"/>
                </a:cubicBezTo>
                <a:lnTo>
                  <a:pt x="742262" y="647898"/>
                </a:lnTo>
                <a:cubicBezTo>
                  <a:pt x="742262" y="692635"/>
                  <a:pt x="705996" y="728901"/>
                  <a:pt x="661259" y="728901"/>
                </a:cubicBezTo>
                <a:lnTo>
                  <a:pt x="81003" y="728901"/>
                </a:lnTo>
                <a:cubicBezTo>
                  <a:pt x="36266" y="728901"/>
                  <a:pt x="0" y="692635"/>
                  <a:pt x="0" y="647898"/>
                </a:cubicBezTo>
                <a:lnTo>
                  <a:pt x="0" y="81003"/>
                </a:lnTo>
                <a:cubicBezTo>
                  <a:pt x="0" y="36266"/>
                  <a:pt x="36266" y="0"/>
                  <a:pt x="810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209BEA1-4AE3-4A33-8893-04D91F2E5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9344" y="4578175"/>
            <a:ext cx="742262" cy="728901"/>
          </a:xfrm>
          <a:custGeom>
            <a:avLst/>
            <a:gdLst>
              <a:gd name="connsiteX0" fmla="*/ 81003 w 742262"/>
              <a:gd name="connsiteY0" fmla="*/ 0 h 728901"/>
              <a:gd name="connsiteX1" fmla="*/ 661259 w 742262"/>
              <a:gd name="connsiteY1" fmla="*/ 0 h 728901"/>
              <a:gd name="connsiteX2" fmla="*/ 742262 w 742262"/>
              <a:gd name="connsiteY2" fmla="*/ 81003 h 728901"/>
              <a:gd name="connsiteX3" fmla="*/ 742262 w 742262"/>
              <a:gd name="connsiteY3" fmla="*/ 647898 h 728901"/>
              <a:gd name="connsiteX4" fmla="*/ 661259 w 742262"/>
              <a:gd name="connsiteY4" fmla="*/ 728901 h 728901"/>
              <a:gd name="connsiteX5" fmla="*/ 81003 w 742262"/>
              <a:gd name="connsiteY5" fmla="*/ 728901 h 728901"/>
              <a:gd name="connsiteX6" fmla="*/ 0 w 742262"/>
              <a:gd name="connsiteY6" fmla="*/ 647898 h 728901"/>
              <a:gd name="connsiteX7" fmla="*/ 0 w 742262"/>
              <a:gd name="connsiteY7" fmla="*/ 81003 h 728901"/>
              <a:gd name="connsiteX8" fmla="*/ 81003 w 742262"/>
              <a:gd name="connsiteY8" fmla="*/ 0 h 7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262" h="728901">
                <a:moveTo>
                  <a:pt x="81003" y="0"/>
                </a:moveTo>
                <a:lnTo>
                  <a:pt x="661259" y="0"/>
                </a:lnTo>
                <a:cubicBezTo>
                  <a:pt x="705996" y="0"/>
                  <a:pt x="742262" y="36266"/>
                  <a:pt x="742262" y="81003"/>
                </a:cubicBezTo>
                <a:lnTo>
                  <a:pt x="742262" y="647898"/>
                </a:lnTo>
                <a:cubicBezTo>
                  <a:pt x="742262" y="692635"/>
                  <a:pt x="705996" y="728901"/>
                  <a:pt x="661259" y="728901"/>
                </a:cubicBezTo>
                <a:lnTo>
                  <a:pt x="81003" y="728901"/>
                </a:lnTo>
                <a:cubicBezTo>
                  <a:pt x="36266" y="728901"/>
                  <a:pt x="0" y="692635"/>
                  <a:pt x="0" y="647898"/>
                </a:cubicBezTo>
                <a:lnTo>
                  <a:pt x="0" y="81003"/>
                </a:lnTo>
                <a:cubicBezTo>
                  <a:pt x="0" y="36266"/>
                  <a:pt x="36266" y="0"/>
                  <a:pt x="810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4D919A-DB62-4739-85C5-BF9AABA154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119551" y="4106081"/>
            <a:ext cx="742262" cy="728901"/>
          </a:xfrm>
          <a:custGeom>
            <a:avLst/>
            <a:gdLst>
              <a:gd name="connsiteX0" fmla="*/ 81003 w 742262"/>
              <a:gd name="connsiteY0" fmla="*/ 0 h 728901"/>
              <a:gd name="connsiteX1" fmla="*/ 661259 w 742262"/>
              <a:gd name="connsiteY1" fmla="*/ 0 h 728901"/>
              <a:gd name="connsiteX2" fmla="*/ 742262 w 742262"/>
              <a:gd name="connsiteY2" fmla="*/ 81003 h 728901"/>
              <a:gd name="connsiteX3" fmla="*/ 742262 w 742262"/>
              <a:gd name="connsiteY3" fmla="*/ 647898 h 728901"/>
              <a:gd name="connsiteX4" fmla="*/ 661259 w 742262"/>
              <a:gd name="connsiteY4" fmla="*/ 728901 h 728901"/>
              <a:gd name="connsiteX5" fmla="*/ 81003 w 742262"/>
              <a:gd name="connsiteY5" fmla="*/ 728901 h 728901"/>
              <a:gd name="connsiteX6" fmla="*/ 0 w 742262"/>
              <a:gd name="connsiteY6" fmla="*/ 647898 h 728901"/>
              <a:gd name="connsiteX7" fmla="*/ 0 w 742262"/>
              <a:gd name="connsiteY7" fmla="*/ 81003 h 728901"/>
              <a:gd name="connsiteX8" fmla="*/ 81003 w 742262"/>
              <a:gd name="connsiteY8" fmla="*/ 0 h 72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2262" h="728901">
                <a:moveTo>
                  <a:pt x="81003" y="0"/>
                </a:moveTo>
                <a:lnTo>
                  <a:pt x="661259" y="0"/>
                </a:lnTo>
                <a:cubicBezTo>
                  <a:pt x="705996" y="0"/>
                  <a:pt x="742262" y="36266"/>
                  <a:pt x="742262" y="81003"/>
                </a:cubicBezTo>
                <a:lnTo>
                  <a:pt x="742262" y="647898"/>
                </a:lnTo>
                <a:cubicBezTo>
                  <a:pt x="742262" y="692635"/>
                  <a:pt x="705996" y="728901"/>
                  <a:pt x="661259" y="728901"/>
                </a:cubicBezTo>
                <a:lnTo>
                  <a:pt x="81003" y="728901"/>
                </a:lnTo>
                <a:cubicBezTo>
                  <a:pt x="36266" y="728901"/>
                  <a:pt x="0" y="692635"/>
                  <a:pt x="0" y="647898"/>
                </a:cubicBezTo>
                <a:lnTo>
                  <a:pt x="0" y="81003"/>
                </a:lnTo>
                <a:cubicBezTo>
                  <a:pt x="0" y="36266"/>
                  <a:pt x="36266" y="0"/>
                  <a:pt x="8100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465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 nodePh="1">
                                  <p:stCondLst>
                                    <p:cond delay="17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 nodePh="1">
                                  <p:stCondLst>
                                    <p:cond delay="190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4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EC554A-37A4-453B-AABA-0C591AC03DC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61451" y="4924573"/>
            <a:ext cx="900000" cy="900000"/>
          </a:xfrm>
          <a:custGeom>
            <a:avLst/>
            <a:gdLst>
              <a:gd name="connsiteX0" fmla="*/ 450000 w 900000"/>
              <a:gd name="connsiteY0" fmla="*/ 0 h 900000"/>
              <a:gd name="connsiteX1" fmla="*/ 900000 w 900000"/>
              <a:gd name="connsiteY1" fmla="*/ 450000 h 900000"/>
              <a:gd name="connsiteX2" fmla="*/ 450000 w 900000"/>
              <a:gd name="connsiteY2" fmla="*/ 900000 h 900000"/>
              <a:gd name="connsiteX3" fmla="*/ 0 w 900000"/>
              <a:gd name="connsiteY3" fmla="*/ 450000 h 900000"/>
              <a:gd name="connsiteX4" fmla="*/ 450000 w 900000"/>
              <a:gd name="connsiteY4" fmla="*/ 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000" h="900000">
                <a:moveTo>
                  <a:pt x="450000" y="0"/>
                </a:moveTo>
                <a:cubicBezTo>
                  <a:pt x="698528" y="0"/>
                  <a:pt x="900000" y="201472"/>
                  <a:pt x="900000" y="450000"/>
                </a:cubicBezTo>
                <a:cubicBezTo>
                  <a:pt x="900000" y="698528"/>
                  <a:pt x="698528" y="900000"/>
                  <a:pt x="450000" y="900000"/>
                </a:cubicBezTo>
                <a:cubicBezTo>
                  <a:pt x="201472" y="900000"/>
                  <a:pt x="0" y="698528"/>
                  <a:pt x="0" y="450000"/>
                </a:cubicBezTo>
                <a:cubicBezTo>
                  <a:pt x="0" y="201472"/>
                  <a:pt x="201472" y="0"/>
                  <a:pt x="45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0440F2A-AD8B-4E85-AA02-F200AA1503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53686" y="4924573"/>
            <a:ext cx="900000" cy="900000"/>
          </a:xfrm>
          <a:custGeom>
            <a:avLst/>
            <a:gdLst>
              <a:gd name="connsiteX0" fmla="*/ 450000 w 900000"/>
              <a:gd name="connsiteY0" fmla="*/ 0 h 900000"/>
              <a:gd name="connsiteX1" fmla="*/ 900000 w 900000"/>
              <a:gd name="connsiteY1" fmla="*/ 450000 h 900000"/>
              <a:gd name="connsiteX2" fmla="*/ 450000 w 900000"/>
              <a:gd name="connsiteY2" fmla="*/ 900000 h 900000"/>
              <a:gd name="connsiteX3" fmla="*/ 0 w 900000"/>
              <a:gd name="connsiteY3" fmla="*/ 450000 h 900000"/>
              <a:gd name="connsiteX4" fmla="*/ 450000 w 900000"/>
              <a:gd name="connsiteY4" fmla="*/ 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000" h="900000">
                <a:moveTo>
                  <a:pt x="450000" y="0"/>
                </a:moveTo>
                <a:cubicBezTo>
                  <a:pt x="698528" y="0"/>
                  <a:pt x="900000" y="201472"/>
                  <a:pt x="900000" y="450000"/>
                </a:cubicBezTo>
                <a:cubicBezTo>
                  <a:pt x="900000" y="698528"/>
                  <a:pt x="698528" y="900000"/>
                  <a:pt x="450000" y="900000"/>
                </a:cubicBezTo>
                <a:cubicBezTo>
                  <a:pt x="201472" y="900000"/>
                  <a:pt x="0" y="698528"/>
                  <a:pt x="0" y="450000"/>
                </a:cubicBezTo>
                <a:cubicBezTo>
                  <a:pt x="0" y="201472"/>
                  <a:pt x="201472" y="0"/>
                  <a:pt x="45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264710D-7C7C-4D8D-A4C6-D98E06071E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5921" y="4924573"/>
            <a:ext cx="900000" cy="900000"/>
          </a:xfrm>
          <a:custGeom>
            <a:avLst/>
            <a:gdLst>
              <a:gd name="connsiteX0" fmla="*/ 450000 w 900000"/>
              <a:gd name="connsiteY0" fmla="*/ 0 h 900000"/>
              <a:gd name="connsiteX1" fmla="*/ 900000 w 900000"/>
              <a:gd name="connsiteY1" fmla="*/ 450000 h 900000"/>
              <a:gd name="connsiteX2" fmla="*/ 450000 w 900000"/>
              <a:gd name="connsiteY2" fmla="*/ 900000 h 900000"/>
              <a:gd name="connsiteX3" fmla="*/ 0 w 900000"/>
              <a:gd name="connsiteY3" fmla="*/ 450000 h 900000"/>
              <a:gd name="connsiteX4" fmla="*/ 450000 w 900000"/>
              <a:gd name="connsiteY4" fmla="*/ 0 h 90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0000" h="900000">
                <a:moveTo>
                  <a:pt x="450000" y="0"/>
                </a:moveTo>
                <a:cubicBezTo>
                  <a:pt x="698528" y="0"/>
                  <a:pt x="900000" y="201472"/>
                  <a:pt x="900000" y="450000"/>
                </a:cubicBezTo>
                <a:cubicBezTo>
                  <a:pt x="900000" y="698528"/>
                  <a:pt x="698528" y="900000"/>
                  <a:pt x="450000" y="900000"/>
                </a:cubicBezTo>
                <a:cubicBezTo>
                  <a:pt x="201472" y="900000"/>
                  <a:pt x="0" y="698528"/>
                  <a:pt x="0" y="450000"/>
                </a:cubicBezTo>
                <a:cubicBezTo>
                  <a:pt x="0" y="201472"/>
                  <a:pt x="201472" y="0"/>
                  <a:pt x="4500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39477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13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1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DE04102-6526-4216-BEEE-FB3CD2C44E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27922" y="2102447"/>
            <a:ext cx="972000" cy="972000"/>
          </a:xfrm>
          <a:custGeom>
            <a:avLst/>
            <a:gdLst>
              <a:gd name="connsiteX0" fmla="*/ 486000 w 972000"/>
              <a:gd name="connsiteY0" fmla="*/ 0 h 972000"/>
              <a:gd name="connsiteX1" fmla="*/ 972000 w 972000"/>
              <a:gd name="connsiteY1" fmla="*/ 486000 h 972000"/>
              <a:gd name="connsiteX2" fmla="*/ 486000 w 972000"/>
              <a:gd name="connsiteY2" fmla="*/ 972000 h 972000"/>
              <a:gd name="connsiteX3" fmla="*/ 0 w 972000"/>
              <a:gd name="connsiteY3" fmla="*/ 486000 h 972000"/>
              <a:gd name="connsiteX4" fmla="*/ 486000 w 972000"/>
              <a:gd name="connsiteY4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972000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cubicBezTo>
                  <a:pt x="972000" y="754410"/>
                  <a:pt x="754410" y="972000"/>
                  <a:pt x="486000" y="972000"/>
                </a:cubicBezTo>
                <a:cubicBezTo>
                  <a:pt x="217590" y="972000"/>
                  <a:pt x="0" y="754410"/>
                  <a:pt x="0" y="486000"/>
                </a:cubicBez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ln w="28575">
            <a:noFill/>
          </a:ln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0C5A64F-CDC8-41F7-B283-1FBF309009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82887" y="2102447"/>
            <a:ext cx="972000" cy="972000"/>
          </a:xfrm>
          <a:custGeom>
            <a:avLst/>
            <a:gdLst>
              <a:gd name="connsiteX0" fmla="*/ 486000 w 972000"/>
              <a:gd name="connsiteY0" fmla="*/ 0 h 972000"/>
              <a:gd name="connsiteX1" fmla="*/ 972000 w 972000"/>
              <a:gd name="connsiteY1" fmla="*/ 486000 h 972000"/>
              <a:gd name="connsiteX2" fmla="*/ 486000 w 972000"/>
              <a:gd name="connsiteY2" fmla="*/ 972000 h 972000"/>
              <a:gd name="connsiteX3" fmla="*/ 0 w 972000"/>
              <a:gd name="connsiteY3" fmla="*/ 486000 h 972000"/>
              <a:gd name="connsiteX4" fmla="*/ 486000 w 972000"/>
              <a:gd name="connsiteY4" fmla="*/ 0 h 9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2000" h="972000">
                <a:moveTo>
                  <a:pt x="486000" y="0"/>
                </a:moveTo>
                <a:cubicBezTo>
                  <a:pt x="754410" y="0"/>
                  <a:pt x="972000" y="217590"/>
                  <a:pt x="972000" y="486000"/>
                </a:cubicBezTo>
                <a:cubicBezTo>
                  <a:pt x="972000" y="754410"/>
                  <a:pt x="754410" y="972000"/>
                  <a:pt x="486000" y="972000"/>
                </a:cubicBezTo>
                <a:cubicBezTo>
                  <a:pt x="217590" y="972000"/>
                  <a:pt x="0" y="754410"/>
                  <a:pt x="0" y="486000"/>
                </a:cubicBezTo>
                <a:cubicBezTo>
                  <a:pt x="0" y="217590"/>
                  <a:pt x="217590" y="0"/>
                  <a:pt x="486000" y="0"/>
                </a:cubicBezTo>
                <a:close/>
              </a:path>
            </a:pathLst>
          </a:custGeom>
          <a:ln w="28575">
            <a:noFill/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074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D7BBC2-9082-4708-B285-6078ABFBA4C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00287" y="2232962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BBF0369-765C-4DB5-81B6-0FF888371EA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00287" y="4424505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264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CE30EB-FC9D-4C1F-BB1B-684F479D78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556000" y="4298534"/>
            <a:ext cx="1080000" cy="1080000"/>
          </a:xfrm>
          <a:custGeom>
            <a:avLst/>
            <a:gdLst>
              <a:gd name="connsiteX0" fmla="*/ 540000 w 1080000"/>
              <a:gd name="connsiteY0" fmla="*/ 0 h 1080000"/>
              <a:gd name="connsiteX1" fmla="*/ 1080000 w 1080000"/>
              <a:gd name="connsiteY1" fmla="*/ 540000 h 1080000"/>
              <a:gd name="connsiteX2" fmla="*/ 540000 w 1080000"/>
              <a:gd name="connsiteY2" fmla="*/ 1080000 h 1080000"/>
              <a:gd name="connsiteX3" fmla="*/ 0 w 1080000"/>
              <a:gd name="connsiteY3" fmla="*/ 540000 h 1080000"/>
              <a:gd name="connsiteX4" fmla="*/ 540000 w 1080000"/>
              <a:gd name="connsiteY4" fmla="*/ 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0000" h="1080000">
                <a:moveTo>
                  <a:pt x="540000" y="0"/>
                </a:moveTo>
                <a:cubicBezTo>
                  <a:pt x="838234" y="0"/>
                  <a:pt x="1080000" y="241766"/>
                  <a:pt x="1080000" y="540000"/>
                </a:cubicBezTo>
                <a:cubicBezTo>
                  <a:pt x="1080000" y="838234"/>
                  <a:pt x="838234" y="1080000"/>
                  <a:pt x="540000" y="1080000"/>
                </a:cubicBezTo>
                <a:cubicBezTo>
                  <a:pt x="241766" y="1080000"/>
                  <a:pt x="0" y="838234"/>
                  <a:pt x="0" y="540000"/>
                </a:cubicBezTo>
                <a:cubicBezTo>
                  <a:pt x="0" y="241766"/>
                  <a:pt x="241766" y="0"/>
                  <a:pt x="540000" y="0"/>
                </a:cubicBezTo>
                <a:close/>
              </a:path>
            </a:pathLst>
          </a:custGeom>
          <a:ln w="28575">
            <a:solidFill>
              <a:schemeClr val="bg1">
                <a:lumMod val="75000"/>
              </a:schemeClr>
            </a:solidFill>
          </a:ln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9526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A8C16D1-8499-490D-9A35-98BE969E37D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99390" y="2356611"/>
            <a:ext cx="914400" cy="9144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3C71EE-A2E6-46DF-AB78-0CB619F5261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33111" y="2356611"/>
            <a:ext cx="914400" cy="9144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3077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 nodePh="1">
                                  <p:stCondLst>
                                    <p:cond delay="22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88" fill="hold" grpId="0" nodeType="withEffect" nodePh="1">
                                  <p:stCondLst>
                                    <p:cond delay="240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1D2D750-8A34-4959-AB82-5E64991AE3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77800" y="3020808"/>
            <a:ext cx="1188000" cy="1188000"/>
          </a:xfrm>
          <a:custGeom>
            <a:avLst/>
            <a:gdLst>
              <a:gd name="connsiteX0" fmla="*/ 594000 w 1188000"/>
              <a:gd name="connsiteY0" fmla="*/ 0 h 1188000"/>
              <a:gd name="connsiteX1" fmla="*/ 1188000 w 1188000"/>
              <a:gd name="connsiteY1" fmla="*/ 594000 h 1188000"/>
              <a:gd name="connsiteX2" fmla="*/ 594000 w 1188000"/>
              <a:gd name="connsiteY2" fmla="*/ 1188000 h 1188000"/>
              <a:gd name="connsiteX3" fmla="*/ 0 w 1188000"/>
              <a:gd name="connsiteY3" fmla="*/ 594000 h 1188000"/>
              <a:gd name="connsiteX4" fmla="*/ 594000 w 1188000"/>
              <a:gd name="connsiteY4" fmla="*/ 0 h 118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8000" h="1188000">
                <a:moveTo>
                  <a:pt x="594000" y="0"/>
                </a:moveTo>
                <a:cubicBezTo>
                  <a:pt x="922057" y="0"/>
                  <a:pt x="1188000" y="265943"/>
                  <a:pt x="1188000" y="594000"/>
                </a:cubicBezTo>
                <a:cubicBezTo>
                  <a:pt x="1188000" y="922057"/>
                  <a:pt x="922057" y="1188000"/>
                  <a:pt x="594000" y="1188000"/>
                </a:cubicBezTo>
                <a:cubicBezTo>
                  <a:pt x="265943" y="1188000"/>
                  <a:pt x="0" y="922057"/>
                  <a:pt x="0" y="594000"/>
                </a:cubicBezTo>
                <a:cubicBezTo>
                  <a:pt x="0" y="265943"/>
                  <a:pt x="265943" y="0"/>
                  <a:pt x="594000" y="0"/>
                </a:cubicBezTo>
                <a:close/>
              </a:path>
            </a:pathLst>
          </a:custGeom>
          <a:ln w="38100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114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AFD34-C50D-4928-B393-131420508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EB5AA9-23A8-4E30-A459-2C7793A4BC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2" indent="0" algn="ctr">
              <a:buNone/>
              <a:defRPr sz="2000"/>
            </a:lvl2pPr>
            <a:lvl3pPr marL="914363" indent="0" algn="ctr">
              <a:buNone/>
              <a:defRPr sz="1800"/>
            </a:lvl3pPr>
            <a:lvl4pPr marL="1371545" indent="0" algn="ctr">
              <a:buNone/>
              <a:defRPr sz="1600"/>
            </a:lvl4pPr>
            <a:lvl5pPr marL="1828727" indent="0" algn="ctr">
              <a:buNone/>
              <a:defRPr sz="1600"/>
            </a:lvl5pPr>
            <a:lvl6pPr marL="2285909" indent="0" algn="ctr">
              <a:buNone/>
              <a:defRPr sz="1600"/>
            </a:lvl6pPr>
            <a:lvl7pPr marL="2743090" indent="0" algn="ctr">
              <a:buNone/>
              <a:defRPr sz="1600"/>
            </a:lvl7pPr>
            <a:lvl8pPr marL="3200272" indent="0" algn="ctr">
              <a:buNone/>
              <a:defRPr sz="1600"/>
            </a:lvl8pPr>
            <a:lvl9pPr marL="365745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7F2C-F2C1-44DC-B218-E4A94021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CEEC4-A1EB-4989-9107-96BCEDF2F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E5AD9-633C-46E8-A1FC-01189C01D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438278"/>
      </p:ext>
    </p:extLst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26B37-12B8-4031-8937-16360CC09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DF472-5AEA-424A-B591-96FFC11DB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28A522-152D-46E8-A17B-A27A5964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3F7B9-7769-480D-80A8-AF665802D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4F39F-CA87-41D3-B787-A4E5760D4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234565"/>
      </p:ext>
    </p:extLst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4EFD-867B-42E3-BFFE-C97128513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2B36BC-32CC-41EA-9A9D-9E01BC32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6318-EB7D-4FE1-8D13-8E498044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A5F9E-8FE3-45B5-81B6-4CD718026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86397-18DB-48C6-8B04-2963B98D9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4570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761190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3E0F2-6838-497D-A59B-ADAAB873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C82D9-364C-4A62-A9FE-0D76E1C4E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52021-E291-4D2A-A8FB-938328979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869499-CE39-4702-A861-89B4E9B55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91355-1F94-4801-B62E-FAF77656E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2B9F8-4AC4-480A-8CA0-96E268B1A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5439"/>
      </p:ext>
    </p:extLst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864DF-3DEC-482E-A81A-29B2710F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DEB0F-25EF-42FB-B58C-78EF6225C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F0C45-6CE5-4F08-BAAD-82C48D2C2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0E0E3F-B048-4A28-9B86-5425DC7CE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77478-60BA-48AB-9CF4-C36D14BD9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407064-246B-4D3A-9548-A81546EE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0A66F9-024C-4D03-B19F-1661ACEB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0050F5-CC72-4F67-BD24-7C5988C7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27700"/>
      </p:ext>
    </p:extLst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0FCC8-85F1-46F4-9AC3-6C0AAAB0B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C768F-BFB7-4173-A581-43A6A9B83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2C0E1-5E5C-43F6-8690-94F8ED1E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28547-A8B5-49B8-BFA1-C155B61A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27353"/>
      </p:ext>
    </p:extLst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71CED6-4F59-4B09-A820-713190A3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3ED11F-4931-4F75-A68B-08E62CB0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6C69D-5235-432D-905F-216F0C1F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15449"/>
      </p:ext>
    </p:extLst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E4237-8405-4398-858E-025DA4730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97DC3-EE04-4CF3-AA1A-2C85B863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085D93-26A3-468A-8E20-2634B4C82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1A56E2-294E-45C0-BD40-6F21A4FE8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6B0559-E9DE-43A8-9807-365BFC18C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0F480-3155-4BC5-AAF2-DF48AE6A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79351"/>
      </p:ext>
    </p:extLst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F867-E372-4565-9FC4-8F57B5EE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E11871-BED9-435B-8FE8-FF32CCCF3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804AE-FC39-4156-ABB4-4DE98E35B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2" indent="0">
              <a:buNone/>
              <a:defRPr sz="1400"/>
            </a:lvl2pPr>
            <a:lvl3pPr marL="914363" indent="0">
              <a:buNone/>
              <a:defRPr sz="1200"/>
            </a:lvl3pPr>
            <a:lvl4pPr marL="1371545" indent="0">
              <a:buNone/>
              <a:defRPr sz="1000"/>
            </a:lvl4pPr>
            <a:lvl5pPr marL="1828727" indent="0">
              <a:buNone/>
              <a:defRPr sz="1000"/>
            </a:lvl5pPr>
            <a:lvl6pPr marL="2285909" indent="0">
              <a:buNone/>
              <a:defRPr sz="1000"/>
            </a:lvl6pPr>
            <a:lvl7pPr marL="2743090" indent="0">
              <a:buNone/>
              <a:defRPr sz="1000"/>
            </a:lvl7pPr>
            <a:lvl8pPr marL="3200272" indent="0">
              <a:buNone/>
              <a:defRPr sz="1000"/>
            </a:lvl8pPr>
            <a:lvl9pPr marL="365745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7AE2FC-7EC2-467A-901C-F8B2DACC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15556-B184-4AF6-8945-3B70DE28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58ED7-4D8C-47F5-8CFB-5021214D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43370"/>
      </p:ext>
    </p:extLst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597C5-900C-4354-B89F-A45412DA4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F725F-13D4-4C8E-A949-3AE89F18E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CE78E-781B-45BD-97E6-0BAF2F3F1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9E4B9-E16E-44D6-816A-BD01C2AE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EEDA9-9891-4FA6-9407-69863B54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554032"/>
      </p:ext>
    </p:extLst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CF0AD-4B82-4CE3-98A9-76EFB3247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BF4A65-FD19-42E6-9FD6-178FBA5C9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D672E7-5CE4-4D23-8DB8-25AE9B2D3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1802F-8753-4790-9C15-092E96A5D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81196-B403-4357-B659-EAC725E51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389370"/>
      </p:ext>
    </p:extLst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8169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28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9373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84" r:id="rId25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5843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  <p:sldLayoutId id="2147483711" r:id="rId19"/>
    <p:sldLayoutId id="2147483722" r:id="rId20"/>
    <p:sldLayoutId id="2147483724" r:id="rId21"/>
    <p:sldLayoutId id="2147483725" r:id="rId22"/>
    <p:sldLayoutId id="2147483726" r:id="rId23"/>
    <p:sldLayoutId id="2147483727" r:id="rId24"/>
    <p:sldLayoutId id="2147483819" r:id="rId25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764A7-0FC8-41F1-9FC0-4388ECA2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37FC3-9A18-4EB0-88F9-422E65D4E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D7F16-69D8-4208-8A5E-75F8C3AA9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7E5B9-DA05-443C-B80A-9EE840F0E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BBADD-B6B4-41BF-9AAA-F0EE6F000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0192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85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764A7-0FC8-41F1-9FC0-4388ECA2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37FC3-9A18-4EB0-88F9-422E65D4E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D7F16-69D8-4208-8A5E-75F8C3AA9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7E5B9-DA05-443C-B80A-9EE840F0E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BBADD-B6B4-41BF-9AAA-F0EE6F000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608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  <p:sldLayoutId id="2147483800" r:id="rId19"/>
    <p:sldLayoutId id="2147483801" r:id="rId20"/>
    <p:sldLayoutId id="2147483802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7EB04-149D-4260-8E9B-BEC49FF24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0E289-2630-4A53-A23F-5A0592B3C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27DD8-47E5-4580-AFED-1088F3865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7320D-6144-4259-BB1B-50BEFA58A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99EC2-7385-424A-85C0-BBFD0B646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1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</p:sldLayoutIdLst>
  <p:hf sldNum="0"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1764A7-0FC8-41F1-9FC0-4388ECA25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F37FC3-9A18-4EB0-88F9-422E65D4E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D7F16-69D8-4208-8A5E-75F8C3AA9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D6003A-33FC-4028-94EC-A9F955DEE41B}" type="datetimeFigureOut">
              <a:rPr lang="en-ID" smtClean="0"/>
              <a:t>21/03/2024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7E5B9-DA05-443C-B80A-9EE840F0E2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BBADD-B6B4-41BF-9AAA-F0EE6F000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9ECCA-0B7E-4476-BCCA-7391533494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9317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  <p:sldLayoutId id="2147483851" r:id="rId18"/>
    <p:sldLayoutId id="214748385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0"/>
            <a:ext cx="12183903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2197" y="1956357"/>
            <a:ext cx="10928739" cy="173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61"/>
              </a:lnSpc>
            </a:pPr>
            <a:r>
              <a:rPr lang="en-US" sz="4800" b="1" kern="0" spc="-157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 UMKM</a:t>
            </a:r>
          </a:p>
          <a:p>
            <a:pPr algn="ctr">
              <a:lnSpc>
                <a:spcPts val="6561"/>
              </a:lnSpc>
            </a:pPr>
            <a:r>
              <a:rPr lang="en-US" sz="4800" b="1" kern="0" spc="-157" dirty="0" err="1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Untuk</a:t>
            </a:r>
            <a:r>
              <a:rPr lang="en-US" sz="4800" b="1" kern="0" spc="-157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4800" b="1" kern="0" spc="-157" dirty="0" err="1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Menguatkan</a:t>
            </a:r>
            <a:r>
              <a:rPr lang="en-US" sz="4800" b="1" kern="0" spc="-157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4800" b="1" kern="0" spc="-157" dirty="0" err="1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Produk</a:t>
            </a:r>
            <a:r>
              <a:rPr lang="en-US" sz="4800" b="1" kern="0" spc="-157" dirty="0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4800" b="1" kern="0" spc="-157" dirty="0" err="1">
                <a:solidFill>
                  <a:schemeClr val="bg1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Unggulan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2405575" y="3871138"/>
            <a:ext cx="7861981" cy="46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1800" i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Mengembangkan</a:t>
            </a:r>
            <a:r>
              <a:rPr lang="en-US" sz="1800" i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i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</a:t>
            </a:r>
            <a:r>
              <a:rPr lang="en-US" sz="1800" i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i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unggulan</a:t>
            </a:r>
            <a:r>
              <a:rPr lang="en-US" sz="1800" i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agar </a:t>
            </a:r>
            <a:r>
              <a:rPr lang="en-US" sz="1800" i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dapat</a:t>
            </a:r>
            <a:r>
              <a:rPr lang="en-US" sz="1800" i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800" i="1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bersaing</a:t>
            </a:r>
            <a:r>
              <a:rPr lang="en-US" sz="1800" i="1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di pasar global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" panose="02000505000000020004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6686999" y="3871138"/>
            <a:ext cx="655437" cy="71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0618192" y="2795689"/>
            <a:ext cx="655437" cy="89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  <p:pic>
        <p:nvPicPr>
          <p:cNvPr id="17" name="Picture 3" descr="D:\Semester Genap T.A 2021-2022\Logo Darmajaya (Kebutuhan Flyer)\logo dj new samping biru.png">
            <a:extLst>
              <a:ext uri="{FF2B5EF4-FFF2-40B4-BE49-F238E27FC236}">
                <a16:creationId xmlns:a16="http://schemas.microsoft.com/office/drawing/2014/main" id="{F4073B13-ADC3-48D0-A305-1C3A71FA2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87" y="271839"/>
            <a:ext cx="2480210" cy="5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339EFEE-9374-45EE-985F-D956FC6D5D6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63355" y="1777564"/>
            <a:ext cx="655437" cy="896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234043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5" grpId="0"/>
      <p:bldP spid="35" grpId="0"/>
      <p:bldP spid="36" grpId="0"/>
      <p:bldP spid="37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6819841-F334-42C5-926B-4D3CC31F49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756392"/>
              </p:ext>
            </p:extLst>
          </p:nvPr>
        </p:nvGraphicFramePr>
        <p:xfrm>
          <a:off x="1297856" y="732783"/>
          <a:ext cx="9419305" cy="5314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24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5D1C01-986A-4547-B1AE-CDA059C2108A}"/>
              </a:ext>
            </a:extLst>
          </p:cNvPr>
          <p:cNvSpPr txBox="1"/>
          <p:nvPr/>
        </p:nvSpPr>
        <p:spPr>
          <a:xfrm>
            <a:off x="2654709" y="57242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3600" b="1" i="0" dirty="0" err="1">
                <a:effectLst/>
                <a:latin typeface="Söhne"/>
              </a:rPr>
              <a:t>Analisis</a:t>
            </a:r>
            <a:r>
              <a:rPr lang="en-ID" sz="3600" b="1" i="0" dirty="0">
                <a:effectLst/>
                <a:latin typeface="Söhne"/>
              </a:rPr>
              <a:t> SWOT </a:t>
            </a:r>
            <a:r>
              <a:rPr lang="en-ID" sz="3600" b="1" i="0" dirty="0" err="1">
                <a:effectLst/>
                <a:latin typeface="Söhne"/>
              </a:rPr>
              <a:t>untuk</a:t>
            </a:r>
            <a:r>
              <a:rPr lang="en-ID" sz="3600" b="1" i="0" dirty="0">
                <a:effectLst/>
                <a:latin typeface="Söhne"/>
              </a:rPr>
              <a:t> IKM</a:t>
            </a:r>
            <a:endParaRPr lang="en-ID" sz="3600" b="1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F2B4A3FE-FAB3-47F8-A251-BE4CD8C0EC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066254"/>
              </p:ext>
            </p:extLst>
          </p:nvPr>
        </p:nvGraphicFramePr>
        <p:xfrm>
          <a:off x="1297857" y="1526147"/>
          <a:ext cx="9389808" cy="4560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8261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F1E3BB1-F79E-4965-8338-5984FB2DD8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540524"/>
              </p:ext>
            </p:extLst>
          </p:nvPr>
        </p:nvGraphicFramePr>
        <p:xfrm>
          <a:off x="1523999" y="1073863"/>
          <a:ext cx="9389808" cy="4560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2523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1" b="21931"/>
          <a:stretch>
            <a:fillRect/>
          </a:stretch>
        </p:blipFill>
        <p:spPr>
          <a:xfrm>
            <a:off x="25243" y="1639341"/>
            <a:ext cx="12196780" cy="483584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434423" y="6480129"/>
            <a:ext cx="534941" cy="257388"/>
          </a:xfrm>
        </p:spPr>
        <p:txBody>
          <a:bodyPr/>
          <a:lstStyle/>
          <a:p>
            <a:fld id="{C3929991-3F91-D343-BFF2-32848ABE790B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554004" y="2940559"/>
            <a:ext cx="1415283" cy="968695"/>
            <a:chOff x="2039020" y="326802"/>
            <a:chExt cx="3513772" cy="2405013"/>
          </a:xfrm>
        </p:grpSpPr>
        <p:sp>
          <p:nvSpPr>
            <p:cNvPr id="49" name="Shape 6"/>
            <p:cNvSpPr/>
            <p:nvPr/>
          </p:nvSpPr>
          <p:spPr>
            <a:xfrm>
              <a:off x="2115220" y="453801"/>
              <a:ext cx="3437572" cy="227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10" extrusionOk="0">
                  <a:moveTo>
                    <a:pt x="10015" y="5"/>
                  </a:moveTo>
                  <a:cubicBezTo>
                    <a:pt x="8418" y="109"/>
                    <a:pt x="6962" y="2082"/>
                    <a:pt x="6719" y="4469"/>
                  </a:cubicBezTo>
                  <a:cubicBezTo>
                    <a:pt x="5606" y="3456"/>
                    <a:pt x="4006" y="3933"/>
                    <a:pt x="3232" y="5510"/>
                  </a:cubicBezTo>
                  <a:cubicBezTo>
                    <a:pt x="2457" y="7087"/>
                    <a:pt x="2618" y="9539"/>
                    <a:pt x="3583" y="10856"/>
                  </a:cubicBezTo>
                  <a:cubicBezTo>
                    <a:pt x="2785" y="10038"/>
                    <a:pt x="1641" y="10105"/>
                    <a:pt x="878" y="10993"/>
                  </a:cubicBezTo>
                  <a:cubicBezTo>
                    <a:pt x="114" y="11881"/>
                    <a:pt x="-120" y="13477"/>
                    <a:pt x="55" y="14909"/>
                  </a:cubicBezTo>
                  <a:cubicBezTo>
                    <a:pt x="224" y="16286"/>
                    <a:pt x="832" y="17774"/>
                    <a:pt x="2164" y="17949"/>
                  </a:cubicBezTo>
                  <a:cubicBezTo>
                    <a:pt x="2855" y="18040"/>
                    <a:pt x="4217" y="17775"/>
                    <a:pt x="4217" y="17775"/>
                  </a:cubicBezTo>
                  <a:cubicBezTo>
                    <a:pt x="4217" y="17775"/>
                    <a:pt x="4858" y="18955"/>
                    <a:pt x="5350" y="19568"/>
                  </a:cubicBezTo>
                  <a:cubicBezTo>
                    <a:pt x="6370" y="20837"/>
                    <a:pt x="7725" y="21445"/>
                    <a:pt x="9042" y="21285"/>
                  </a:cubicBezTo>
                  <a:cubicBezTo>
                    <a:pt x="10360" y="21126"/>
                    <a:pt x="11618" y="20075"/>
                    <a:pt x="12409" y="18476"/>
                  </a:cubicBezTo>
                  <a:cubicBezTo>
                    <a:pt x="13072" y="20482"/>
                    <a:pt x="14731" y="21600"/>
                    <a:pt x="16162" y="21003"/>
                  </a:cubicBezTo>
                  <a:cubicBezTo>
                    <a:pt x="17592" y="20407"/>
                    <a:pt x="18637" y="18162"/>
                    <a:pt x="18525" y="15926"/>
                  </a:cubicBezTo>
                  <a:cubicBezTo>
                    <a:pt x="19521" y="16099"/>
                    <a:pt x="20560" y="15262"/>
                    <a:pt x="21020" y="13917"/>
                  </a:cubicBezTo>
                  <a:cubicBezTo>
                    <a:pt x="21480" y="12572"/>
                    <a:pt x="21330" y="10807"/>
                    <a:pt x="20661" y="9680"/>
                  </a:cubicBezTo>
                  <a:cubicBezTo>
                    <a:pt x="19992" y="8553"/>
                    <a:pt x="18847" y="8138"/>
                    <a:pt x="17912" y="8684"/>
                  </a:cubicBezTo>
                  <a:cubicBezTo>
                    <a:pt x="17957" y="7089"/>
                    <a:pt x="17436" y="5482"/>
                    <a:pt x="16574" y="4559"/>
                  </a:cubicBezTo>
                  <a:cubicBezTo>
                    <a:pt x="15711" y="3636"/>
                    <a:pt x="14535" y="3426"/>
                    <a:pt x="13554" y="4020"/>
                  </a:cubicBezTo>
                  <a:cubicBezTo>
                    <a:pt x="13186" y="1740"/>
                    <a:pt x="11699" y="0"/>
                    <a:pt x="10150" y="0"/>
                  </a:cubicBezTo>
                  <a:cubicBezTo>
                    <a:pt x="10105" y="0"/>
                    <a:pt x="10060" y="1"/>
                    <a:pt x="10015" y="5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59" name="Shape 7"/>
            <p:cNvSpPr/>
            <p:nvPr/>
          </p:nvSpPr>
          <p:spPr>
            <a:xfrm>
              <a:off x="2102520" y="441101"/>
              <a:ext cx="3437572" cy="227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10" extrusionOk="0">
                  <a:moveTo>
                    <a:pt x="10015" y="5"/>
                  </a:moveTo>
                  <a:cubicBezTo>
                    <a:pt x="8418" y="109"/>
                    <a:pt x="6962" y="2082"/>
                    <a:pt x="6719" y="4469"/>
                  </a:cubicBezTo>
                  <a:cubicBezTo>
                    <a:pt x="5606" y="3456"/>
                    <a:pt x="4006" y="3933"/>
                    <a:pt x="3232" y="5510"/>
                  </a:cubicBezTo>
                  <a:cubicBezTo>
                    <a:pt x="2457" y="7087"/>
                    <a:pt x="2618" y="9539"/>
                    <a:pt x="3583" y="10856"/>
                  </a:cubicBezTo>
                  <a:cubicBezTo>
                    <a:pt x="2785" y="10038"/>
                    <a:pt x="1641" y="10105"/>
                    <a:pt x="878" y="10993"/>
                  </a:cubicBezTo>
                  <a:cubicBezTo>
                    <a:pt x="114" y="11881"/>
                    <a:pt x="-120" y="13477"/>
                    <a:pt x="55" y="14909"/>
                  </a:cubicBezTo>
                  <a:cubicBezTo>
                    <a:pt x="224" y="16286"/>
                    <a:pt x="832" y="17774"/>
                    <a:pt x="2164" y="17949"/>
                  </a:cubicBezTo>
                  <a:cubicBezTo>
                    <a:pt x="2855" y="18040"/>
                    <a:pt x="4217" y="17775"/>
                    <a:pt x="4217" y="17775"/>
                  </a:cubicBezTo>
                  <a:cubicBezTo>
                    <a:pt x="4217" y="17775"/>
                    <a:pt x="4858" y="18955"/>
                    <a:pt x="5350" y="19568"/>
                  </a:cubicBezTo>
                  <a:cubicBezTo>
                    <a:pt x="6370" y="20837"/>
                    <a:pt x="7725" y="21445"/>
                    <a:pt x="9042" y="21285"/>
                  </a:cubicBezTo>
                  <a:cubicBezTo>
                    <a:pt x="10360" y="21126"/>
                    <a:pt x="11618" y="20075"/>
                    <a:pt x="12409" y="18476"/>
                  </a:cubicBezTo>
                  <a:cubicBezTo>
                    <a:pt x="13072" y="20482"/>
                    <a:pt x="14731" y="21600"/>
                    <a:pt x="16162" y="21004"/>
                  </a:cubicBezTo>
                  <a:cubicBezTo>
                    <a:pt x="17592" y="20407"/>
                    <a:pt x="18637" y="18162"/>
                    <a:pt x="18525" y="15926"/>
                  </a:cubicBezTo>
                  <a:cubicBezTo>
                    <a:pt x="19521" y="16099"/>
                    <a:pt x="20560" y="15262"/>
                    <a:pt x="21020" y="13917"/>
                  </a:cubicBezTo>
                  <a:cubicBezTo>
                    <a:pt x="21480" y="12572"/>
                    <a:pt x="21330" y="10807"/>
                    <a:pt x="20661" y="9680"/>
                  </a:cubicBezTo>
                  <a:cubicBezTo>
                    <a:pt x="19992" y="8553"/>
                    <a:pt x="18847" y="8138"/>
                    <a:pt x="17912" y="8684"/>
                  </a:cubicBezTo>
                  <a:cubicBezTo>
                    <a:pt x="17957" y="7089"/>
                    <a:pt x="17436" y="5482"/>
                    <a:pt x="16574" y="4559"/>
                  </a:cubicBezTo>
                  <a:cubicBezTo>
                    <a:pt x="15711" y="3636"/>
                    <a:pt x="14535" y="3426"/>
                    <a:pt x="13554" y="4020"/>
                  </a:cubicBezTo>
                  <a:cubicBezTo>
                    <a:pt x="13186" y="1740"/>
                    <a:pt x="11699" y="0"/>
                    <a:pt x="10150" y="0"/>
                  </a:cubicBezTo>
                  <a:cubicBezTo>
                    <a:pt x="10105" y="0"/>
                    <a:pt x="10060" y="2"/>
                    <a:pt x="10015" y="5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60" name="Shape 8"/>
            <p:cNvSpPr/>
            <p:nvPr/>
          </p:nvSpPr>
          <p:spPr>
            <a:xfrm>
              <a:off x="2051718" y="339500"/>
              <a:ext cx="3437575" cy="227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10" extrusionOk="0">
                  <a:moveTo>
                    <a:pt x="10015" y="5"/>
                  </a:moveTo>
                  <a:cubicBezTo>
                    <a:pt x="8418" y="109"/>
                    <a:pt x="6962" y="2082"/>
                    <a:pt x="6719" y="4469"/>
                  </a:cubicBezTo>
                  <a:cubicBezTo>
                    <a:pt x="5606" y="3456"/>
                    <a:pt x="4006" y="3933"/>
                    <a:pt x="3232" y="5510"/>
                  </a:cubicBezTo>
                  <a:cubicBezTo>
                    <a:pt x="2457" y="7087"/>
                    <a:pt x="2618" y="9539"/>
                    <a:pt x="3583" y="10856"/>
                  </a:cubicBezTo>
                  <a:cubicBezTo>
                    <a:pt x="2785" y="10038"/>
                    <a:pt x="1641" y="10105"/>
                    <a:pt x="878" y="10993"/>
                  </a:cubicBezTo>
                  <a:cubicBezTo>
                    <a:pt x="114" y="11881"/>
                    <a:pt x="-120" y="13477"/>
                    <a:pt x="55" y="14909"/>
                  </a:cubicBezTo>
                  <a:cubicBezTo>
                    <a:pt x="224" y="16286"/>
                    <a:pt x="832" y="17774"/>
                    <a:pt x="2164" y="17949"/>
                  </a:cubicBezTo>
                  <a:cubicBezTo>
                    <a:pt x="2855" y="18040"/>
                    <a:pt x="4217" y="17775"/>
                    <a:pt x="4217" y="17775"/>
                  </a:cubicBezTo>
                  <a:cubicBezTo>
                    <a:pt x="4217" y="17775"/>
                    <a:pt x="4858" y="18955"/>
                    <a:pt x="5350" y="19568"/>
                  </a:cubicBezTo>
                  <a:cubicBezTo>
                    <a:pt x="6370" y="20837"/>
                    <a:pt x="7725" y="21445"/>
                    <a:pt x="9042" y="21285"/>
                  </a:cubicBezTo>
                  <a:cubicBezTo>
                    <a:pt x="10360" y="21126"/>
                    <a:pt x="11618" y="20075"/>
                    <a:pt x="12409" y="18476"/>
                  </a:cubicBezTo>
                  <a:cubicBezTo>
                    <a:pt x="13072" y="20482"/>
                    <a:pt x="14731" y="21600"/>
                    <a:pt x="16162" y="21004"/>
                  </a:cubicBezTo>
                  <a:cubicBezTo>
                    <a:pt x="17592" y="20407"/>
                    <a:pt x="18637" y="18162"/>
                    <a:pt x="18525" y="15927"/>
                  </a:cubicBezTo>
                  <a:cubicBezTo>
                    <a:pt x="19521" y="16099"/>
                    <a:pt x="20560" y="15262"/>
                    <a:pt x="21020" y="13917"/>
                  </a:cubicBezTo>
                  <a:cubicBezTo>
                    <a:pt x="21480" y="12572"/>
                    <a:pt x="21330" y="10807"/>
                    <a:pt x="20661" y="9680"/>
                  </a:cubicBezTo>
                  <a:cubicBezTo>
                    <a:pt x="19992" y="8553"/>
                    <a:pt x="18847" y="8138"/>
                    <a:pt x="17912" y="8684"/>
                  </a:cubicBezTo>
                  <a:cubicBezTo>
                    <a:pt x="17957" y="7089"/>
                    <a:pt x="17436" y="5482"/>
                    <a:pt x="16574" y="4559"/>
                  </a:cubicBezTo>
                  <a:cubicBezTo>
                    <a:pt x="15711" y="3636"/>
                    <a:pt x="14535" y="3426"/>
                    <a:pt x="13554" y="4020"/>
                  </a:cubicBezTo>
                  <a:cubicBezTo>
                    <a:pt x="13186" y="1740"/>
                    <a:pt x="11699" y="0"/>
                    <a:pt x="10150" y="0"/>
                  </a:cubicBezTo>
                  <a:cubicBezTo>
                    <a:pt x="10105" y="0"/>
                    <a:pt x="10060" y="1"/>
                    <a:pt x="10015" y="5"/>
                  </a:cubicBezTo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 dirty="0"/>
            </a:p>
          </p:txBody>
        </p:sp>
        <p:sp>
          <p:nvSpPr>
            <p:cNvPr id="63" name="Shape 9"/>
            <p:cNvSpPr/>
            <p:nvPr/>
          </p:nvSpPr>
          <p:spPr>
            <a:xfrm>
              <a:off x="2039020" y="326802"/>
              <a:ext cx="3458799" cy="22997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600" extrusionOk="0">
                  <a:moveTo>
                    <a:pt x="20914" y="14028"/>
                  </a:moveTo>
                  <a:cubicBezTo>
                    <a:pt x="20512" y="15215"/>
                    <a:pt x="19643" y="16013"/>
                    <a:pt x="18753" y="16013"/>
                  </a:cubicBezTo>
                  <a:cubicBezTo>
                    <a:pt x="18668" y="16013"/>
                    <a:pt x="18583" y="16005"/>
                    <a:pt x="18500" y="15991"/>
                  </a:cubicBezTo>
                  <a:lnTo>
                    <a:pt x="18420" y="15977"/>
                  </a:lnTo>
                  <a:lnTo>
                    <a:pt x="18426" y="16100"/>
                  </a:lnTo>
                  <a:cubicBezTo>
                    <a:pt x="18535" y="18309"/>
                    <a:pt x="17524" y="20502"/>
                    <a:pt x="16124" y="21091"/>
                  </a:cubicBezTo>
                  <a:cubicBezTo>
                    <a:pt x="15876" y="21195"/>
                    <a:pt x="15615" y="21248"/>
                    <a:pt x="15350" y="21248"/>
                  </a:cubicBezTo>
                  <a:cubicBezTo>
                    <a:pt x="14144" y="21248"/>
                    <a:pt x="12986" y="20187"/>
                    <a:pt x="12469" y="18607"/>
                  </a:cubicBezTo>
                  <a:lnTo>
                    <a:pt x="12421" y="18458"/>
                  </a:lnTo>
                  <a:lnTo>
                    <a:pt x="12356" y="18591"/>
                  </a:lnTo>
                  <a:cubicBezTo>
                    <a:pt x="11580" y="20174"/>
                    <a:pt x="10346" y="21213"/>
                    <a:pt x="9055" y="21371"/>
                  </a:cubicBezTo>
                  <a:cubicBezTo>
                    <a:pt x="8921" y="21387"/>
                    <a:pt x="8784" y="21395"/>
                    <a:pt x="8648" y="21395"/>
                  </a:cubicBezTo>
                  <a:cubicBezTo>
                    <a:pt x="7460" y="21395"/>
                    <a:pt x="6317" y="20782"/>
                    <a:pt x="5431" y="19669"/>
                  </a:cubicBezTo>
                  <a:cubicBezTo>
                    <a:pt x="4952" y="19068"/>
                    <a:pt x="4319" y="17895"/>
                    <a:pt x="4313" y="17884"/>
                  </a:cubicBezTo>
                  <a:lnTo>
                    <a:pt x="4289" y="17840"/>
                  </a:lnTo>
                  <a:lnTo>
                    <a:pt x="4253" y="17847"/>
                  </a:lnTo>
                  <a:cubicBezTo>
                    <a:pt x="4243" y="17849"/>
                    <a:pt x="3262" y="18040"/>
                    <a:pt x="2558" y="18040"/>
                  </a:cubicBezTo>
                  <a:cubicBezTo>
                    <a:pt x="2431" y="18040"/>
                    <a:pt x="2319" y="18033"/>
                    <a:pt x="2226" y="18021"/>
                  </a:cubicBezTo>
                  <a:cubicBezTo>
                    <a:pt x="643" y="17812"/>
                    <a:pt x="266" y="15695"/>
                    <a:pt x="188" y="15052"/>
                  </a:cubicBezTo>
                  <a:cubicBezTo>
                    <a:pt x="39" y="13824"/>
                    <a:pt x="169" y="12173"/>
                    <a:pt x="981" y="11221"/>
                  </a:cubicBezTo>
                  <a:cubicBezTo>
                    <a:pt x="1361" y="10774"/>
                    <a:pt x="1851" y="10528"/>
                    <a:pt x="2359" y="10528"/>
                  </a:cubicBezTo>
                  <a:cubicBezTo>
                    <a:pt x="2813" y="10528"/>
                    <a:pt x="3240" y="10721"/>
                    <a:pt x="3593" y="11086"/>
                  </a:cubicBezTo>
                  <a:lnTo>
                    <a:pt x="3675" y="10925"/>
                  </a:lnTo>
                  <a:cubicBezTo>
                    <a:pt x="2739" y="9635"/>
                    <a:pt x="2583" y="7240"/>
                    <a:pt x="3335" y="5695"/>
                  </a:cubicBezTo>
                  <a:cubicBezTo>
                    <a:pt x="3797" y="4746"/>
                    <a:pt x="4604" y="4156"/>
                    <a:pt x="5440" y="4156"/>
                  </a:cubicBezTo>
                  <a:cubicBezTo>
                    <a:pt x="5904" y="4156"/>
                    <a:pt x="6345" y="4336"/>
                    <a:pt x="6716" y="4677"/>
                  </a:cubicBezTo>
                  <a:lnTo>
                    <a:pt x="6801" y="4756"/>
                  </a:lnTo>
                  <a:lnTo>
                    <a:pt x="6816" y="4605"/>
                  </a:lnTo>
                  <a:cubicBezTo>
                    <a:pt x="7054" y="2243"/>
                    <a:pt x="8466" y="313"/>
                    <a:pt x="10031" y="209"/>
                  </a:cubicBezTo>
                  <a:cubicBezTo>
                    <a:pt x="11583" y="103"/>
                    <a:pt x="13118" y="1879"/>
                    <a:pt x="13483" y="4163"/>
                  </a:cubicBezTo>
                  <a:lnTo>
                    <a:pt x="13501" y="4277"/>
                  </a:lnTo>
                  <a:lnTo>
                    <a:pt x="13573" y="4234"/>
                  </a:lnTo>
                  <a:cubicBezTo>
                    <a:pt x="13929" y="4016"/>
                    <a:pt x="14311" y="3906"/>
                    <a:pt x="14709" y="3906"/>
                  </a:cubicBezTo>
                  <a:cubicBezTo>
                    <a:pt x="15360" y="3906"/>
                    <a:pt x="16001" y="4210"/>
                    <a:pt x="16513" y="4763"/>
                  </a:cubicBezTo>
                  <a:cubicBezTo>
                    <a:pt x="17348" y="5666"/>
                    <a:pt x="17860" y="7257"/>
                    <a:pt x="17815" y="8817"/>
                  </a:cubicBezTo>
                  <a:lnTo>
                    <a:pt x="17811" y="8973"/>
                  </a:lnTo>
                  <a:lnTo>
                    <a:pt x="17907" y="8916"/>
                  </a:lnTo>
                  <a:cubicBezTo>
                    <a:pt x="18168" y="8762"/>
                    <a:pt x="18450" y="8684"/>
                    <a:pt x="18743" y="8684"/>
                  </a:cubicBezTo>
                  <a:cubicBezTo>
                    <a:pt x="19441" y="8684"/>
                    <a:pt x="20123" y="9134"/>
                    <a:pt x="20567" y="9889"/>
                  </a:cubicBezTo>
                  <a:cubicBezTo>
                    <a:pt x="21210" y="10982"/>
                    <a:pt x="21356" y="12723"/>
                    <a:pt x="20914" y="14028"/>
                  </a:cubicBezTo>
                  <a:close/>
                  <a:moveTo>
                    <a:pt x="20667" y="9753"/>
                  </a:moveTo>
                  <a:cubicBezTo>
                    <a:pt x="20198" y="8955"/>
                    <a:pt x="19479" y="8479"/>
                    <a:pt x="18743" y="8479"/>
                  </a:cubicBezTo>
                  <a:cubicBezTo>
                    <a:pt x="18468" y="8479"/>
                    <a:pt x="18202" y="8545"/>
                    <a:pt x="17952" y="8674"/>
                  </a:cubicBezTo>
                  <a:cubicBezTo>
                    <a:pt x="17962" y="7096"/>
                    <a:pt x="17435" y="5508"/>
                    <a:pt x="16590" y="4596"/>
                  </a:cubicBezTo>
                  <a:cubicBezTo>
                    <a:pt x="16056" y="4019"/>
                    <a:pt x="15388" y="3701"/>
                    <a:pt x="14709" y="3701"/>
                  </a:cubicBezTo>
                  <a:cubicBezTo>
                    <a:pt x="14320" y="3701"/>
                    <a:pt x="13946" y="3802"/>
                    <a:pt x="13594" y="4002"/>
                  </a:cubicBezTo>
                  <a:cubicBezTo>
                    <a:pt x="13195" y="1749"/>
                    <a:pt x="11703" y="0"/>
                    <a:pt x="10162" y="0"/>
                  </a:cubicBezTo>
                  <a:cubicBezTo>
                    <a:pt x="10116" y="0"/>
                    <a:pt x="10070" y="2"/>
                    <a:pt x="10025" y="5"/>
                  </a:cubicBezTo>
                  <a:cubicBezTo>
                    <a:pt x="8431" y="110"/>
                    <a:pt x="6989" y="2040"/>
                    <a:pt x="6700" y="4428"/>
                  </a:cubicBezTo>
                  <a:cubicBezTo>
                    <a:pt x="6327" y="4116"/>
                    <a:pt x="5894" y="3952"/>
                    <a:pt x="5440" y="3952"/>
                  </a:cubicBezTo>
                  <a:cubicBezTo>
                    <a:pt x="4562" y="3952"/>
                    <a:pt x="3714" y="4573"/>
                    <a:pt x="3227" y="5573"/>
                  </a:cubicBezTo>
                  <a:cubicBezTo>
                    <a:pt x="2520" y="7028"/>
                    <a:pt x="2576" y="9198"/>
                    <a:pt x="3301" y="10611"/>
                  </a:cubicBezTo>
                  <a:cubicBezTo>
                    <a:pt x="3011" y="10422"/>
                    <a:pt x="2692" y="10323"/>
                    <a:pt x="2359" y="10323"/>
                  </a:cubicBezTo>
                  <a:cubicBezTo>
                    <a:pt x="1821" y="10323"/>
                    <a:pt x="1303" y="10584"/>
                    <a:pt x="899" y="11058"/>
                  </a:cubicBezTo>
                  <a:cubicBezTo>
                    <a:pt x="40" y="12067"/>
                    <a:pt x="-100" y="13802"/>
                    <a:pt x="56" y="15089"/>
                  </a:cubicBezTo>
                  <a:cubicBezTo>
                    <a:pt x="276" y="16903"/>
                    <a:pt x="1083" y="18075"/>
                    <a:pt x="2214" y="18225"/>
                  </a:cubicBezTo>
                  <a:cubicBezTo>
                    <a:pt x="2311" y="18238"/>
                    <a:pt x="2427" y="18244"/>
                    <a:pt x="2558" y="18244"/>
                  </a:cubicBezTo>
                  <a:cubicBezTo>
                    <a:pt x="3193" y="18244"/>
                    <a:pt x="4047" y="18092"/>
                    <a:pt x="4233" y="18057"/>
                  </a:cubicBezTo>
                  <a:cubicBezTo>
                    <a:pt x="4354" y="18280"/>
                    <a:pt x="4904" y="19272"/>
                    <a:pt x="5346" y="19827"/>
                  </a:cubicBezTo>
                  <a:cubicBezTo>
                    <a:pt x="6256" y="20970"/>
                    <a:pt x="7429" y="21600"/>
                    <a:pt x="8648" y="21600"/>
                  </a:cubicBezTo>
                  <a:cubicBezTo>
                    <a:pt x="8787" y="21600"/>
                    <a:pt x="8928" y="21591"/>
                    <a:pt x="9066" y="21575"/>
                  </a:cubicBezTo>
                  <a:cubicBezTo>
                    <a:pt x="10360" y="21416"/>
                    <a:pt x="11597" y="20399"/>
                    <a:pt x="12399" y="18842"/>
                  </a:cubicBezTo>
                  <a:cubicBezTo>
                    <a:pt x="12959" y="20410"/>
                    <a:pt x="14131" y="21453"/>
                    <a:pt x="15350" y="21453"/>
                  </a:cubicBezTo>
                  <a:cubicBezTo>
                    <a:pt x="15627" y="21453"/>
                    <a:pt x="15900" y="21398"/>
                    <a:pt x="16160" y="21288"/>
                  </a:cubicBezTo>
                  <a:cubicBezTo>
                    <a:pt x="17594" y="20685"/>
                    <a:pt x="18637" y="18468"/>
                    <a:pt x="18564" y="16206"/>
                  </a:cubicBezTo>
                  <a:cubicBezTo>
                    <a:pt x="18627" y="16213"/>
                    <a:pt x="18690" y="16217"/>
                    <a:pt x="18753" y="16217"/>
                  </a:cubicBezTo>
                  <a:cubicBezTo>
                    <a:pt x="19692" y="16217"/>
                    <a:pt x="20609" y="15375"/>
                    <a:pt x="21033" y="14122"/>
                  </a:cubicBezTo>
                  <a:cubicBezTo>
                    <a:pt x="21500" y="12744"/>
                    <a:pt x="21346" y="10907"/>
                    <a:pt x="20667" y="975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94200" y="4432124"/>
            <a:ext cx="1561761" cy="1234797"/>
            <a:chOff x="4007520" y="3184302"/>
            <a:chExt cx="1817968" cy="1437364"/>
          </a:xfrm>
        </p:grpSpPr>
        <p:sp>
          <p:nvSpPr>
            <p:cNvPr id="78" name="Shape 16"/>
            <p:cNvSpPr/>
            <p:nvPr/>
          </p:nvSpPr>
          <p:spPr>
            <a:xfrm>
              <a:off x="4007520" y="3197002"/>
              <a:ext cx="1817968" cy="142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07"/>
                  </a:moveTo>
                  <a:cubicBezTo>
                    <a:pt x="21600" y="12105"/>
                    <a:pt x="21600" y="12103"/>
                    <a:pt x="21600" y="12101"/>
                  </a:cubicBezTo>
                  <a:cubicBezTo>
                    <a:pt x="21600" y="9965"/>
                    <a:pt x="20412" y="8183"/>
                    <a:pt x="18835" y="7767"/>
                  </a:cubicBezTo>
                  <a:cubicBezTo>
                    <a:pt x="18635" y="7714"/>
                    <a:pt x="18483" y="7509"/>
                    <a:pt x="18460" y="7251"/>
                  </a:cubicBezTo>
                  <a:cubicBezTo>
                    <a:pt x="18440" y="7038"/>
                    <a:pt x="18410" y="6829"/>
                    <a:pt x="18377" y="6622"/>
                  </a:cubicBezTo>
                  <a:cubicBezTo>
                    <a:pt x="18371" y="6583"/>
                    <a:pt x="18368" y="6542"/>
                    <a:pt x="18361" y="6504"/>
                  </a:cubicBezTo>
                  <a:cubicBezTo>
                    <a:pt x="18343" y="6398"/>
                    <a:pt x="18318" y="6296"/>
                    <a:pt x="18296" y="6191"/>
                  </a:cubicBezTo>
                  <a:cubicBezTo>
                    <a:pt x="18268" y="6049"/>
                    <a:pt x="18242" y="5907"/>
                    <a:pt x="18208" y="5768"/>
                  </a:cubicBezTo>
                  <a:cubicBezTo>
                    <a:pt x="18202" y="5743"/>
                    <a:pt x="18193" y="5719"/>
                    <a:pt x="18187" y="5694"/>
                  </a:cubicBezTo>
                  <a:cubicBezTo>
                    <a:pt x="18132" y="5481"/>
                    <a:pt x="18073" y="5271"/>
                    <a:pt x="18006" y="5066"/>
                  </a:cubicBezTo>
                  <a:cubicBezTo>
                    <a:pt x="17995" y="5034"/>
                    <a:pt x="17982" y="5004"/>
                    <a:pt x="17971" y="4972"/>
                  </a:cubicBezTo>
                  <a:cubicBezTo>
                    <a:pt x="17905" y="4779"/>
                    <a:pt x="17836" y="4586"/>
                    <a:pt x="17759" y="4400"/>
                  </a:cubicBezTo>
                  <a:cubicBezTo>
                    <a:pt x="16672" y="1783"/>
                    <a:pt x="14516" y="0"/>
                    <a:pt x="12032" y="0"/>
                  </a:cubicBezTo>
                  <a:cubicBezTo>
                    <a:pt x="9387" y="0"/>
                    <a:pt x="7111" y="2025"/>
                    <a:pt x="6105" y="4930"/>
                  </a:cubicBezTo>
                  <a:cubicBezTo>
                    <a:pt x="6013" y="5194"/>
                    <a:pt x="5783" y="5340"/>
                    <a:pt x="5563" y="5270"/>
                  </a:cubicBezTo>
                  <a:cubicBezTo>
                    <a:pt x="5204" y="5155"/>
                    <a:pt x="4827" y="5097"/>
                    <a:pt x="4440" y="5100"/>
                  </a:cubicBezTo>
                  <a:cubicBezTo>
                    <a:pt x="1973" y="5126"/>
                    <a:pt x="0" y="7667"/>
                    <a:pt x="0" y="10815"/>
                  </a:cubicBezTo>
                  <a:cubicBezTo>
                    <a:pt x="0" y="10817"/>
                    <a:pt x="1" y="10819"/>
                    <a:pt x="1" y="10822"/>
                  </a:cubicBezTo>
                  <a:cubicBezTo>
                    <a:pt x="1" y="10824"/>
                    <a:pt x="0" y="10825"/>
                    <a:pt x="0" y="10827"/>
                  </a:cubicBezTo>
                  <a:cubicBezTo>
                    <a:pt x="0" y="10829"/>
                    <a:pt x="1" y="10832"/>
                    <a:pt x="1" y="10834"/>
                  </a:cubicBezTo>
                  <a:cubicBezTo>
                    <a:pt x="1" y="10836"/>
                    <a:pt x="0" y="10837"/>
                    <a:pt x="0" y="10839"/>
                  </a:cubicBezTo>
                  <a:cubicBezTo>
                    <a:pt x="0" y="10841"/>
                    <a:pt x="1" y="10843"/>
                    <a:pt x="1" y="10846"/>
                  </a:cubicBezTo>
                  <a:cubicBezTo>
                    <a:pt x="1" y="10848"/>
                    <a:pt x="0" y="10849"/>
                    <a:pt x="0" y="10850"/>
                  </a:cubicBezTo>
                  <a:cubicBezTo>
                    <a:pt x="0" y="10853"/>
                    <a:pt x="1" y="10855"/>
                    <a:pt x="1" y="10858"/>
                  </a:cubicBezTo>
                  <a:cubicBezTo>
                    <a:pt x="1" y="10859"/>
                    <a:pt x="0" y="10861"/>
                    <a:pt x="0" y="10862"/>
                  </a:cubicBezTo>
                  <a:cubicBezTo>
                    <a:pt x="0" y="10865"/>
                    <a:pt x="1" y="10867"/>
                    <a:pt x="1" y="10870"/>
                  </a:cubicBezTo>
                  <a:cubicBezTo>
                    <a:pt x="1" y="10871"/>
                    <a:pt x="0" y="10873"/>
                    <a:pt x="0" y="10874"/>
                  </a:cubicBezTo>
                  <a:cubicBezTo>
                    <a:pt x="0" y="10877"/>
                    <a:pt x="1" y="10879"/>
                    <a:pt x="1" y="10882"/>
                  </a:cubicBezTo>
                  <a:cubicBezTo>
                    <a:pt x="1" y="10883"/>
                    <a:pt x="0" y="10885"/>
                    <a:pt x="0" y="10886"/>
                  </a:cubicBezTo>
                  <a:cubicBezTo>
                    <a:pt x="0" y="10889"/>
                    <a:pt x="1" y="10891"/>
                    <a:pt x="1" y="10893"/>
                  </a:cubicBezTo>
                  <a:cubicBezTo>
                    <a:pt x="1" y="10895"/>
                    <a:pt x="0" y="10897"/>
                    <a:pt x="0" y="10898"/>
                  </a:cubicBezTo>
                  <a:cubicBezTo>
                    <a:pt x="0" y="10901"/>
                    <a:pt x="1" y="10903"/>
                    <a:pt x="1" y="10905"/>
                  </a:cubicBezTo>
                  <a:cubicBezTo>
                    <a:pt x="1" y="10907"/>
                    <a:pt x="0" y="10909"/>
                    <a:pt x="0" y="10910"/>
                  </a:cubicBezTo>
                  <a:cubicBezTo>
                    <a:pt x="0" y="10913"/>
                    <a:pt x="1" y="10915"/>
                    <a:pt x="1" y="10917"/>
                  </a:cubicBezTo>
                  <a:cubicBezTo>
                    <a:pt x="1" y="10919"/>
                    <a:pt x="0" y="10920"/>
                    <a:pt x="0" y="10922"/>
                  </a:cubicBezTo>
                  <a:cubicBezTo>
                    <a:pt x="0" y="10925"/>
                    <a:pt x="1" y="10927"/>
                    <a:pt x="1" y="10929"/>
                  </a:cubicBezTo>
                  <a:cubicBezTo>
                    <a:pt x="1" y="10931"/>
                    <a:pt x="0" y="10932"/>
                    <a:pt x="0" y="10934"/>
                  </a:cubicBezTo>
                  <a:cubicBezTo>
                    <a:pt x="0" y="10936"/>
                    <a:pt x="1" y="10938"/>
                    <a:pt x="1" y="10941"/>
                  </a:cubicBezTo>
                  <a:cubicBezTo>
                    <a:pt x="1" y="10943"/>
                    <a:pt x="0" y="10944"/>
                    <a:pt x="0" y="10945"/>
                  </a:cubicBezTo>
                  <a:cubicBezTo>
                    <a:pt x="0" y="10948"/>
                    <a:pt x="1" y="10950"/>
                    <a:pt x="1" y="10953"/>
                  </a:cubicBezTo>
                  <a:cubicBezTo>
                    <a:pt x="1" y="10954"/>
                    <a:pt x="0" y="10956"/>
                    <a:pt x="0" y="10957"/>
                  </a:cubicBezTo>
                  <a:cubicBezTo>
                    <a:pt x="0" y="10960"/>
                    <a:pt x="1" y="10963"/>
                    <a:pt x="1" y="10965"/>
                  </a:cubicBezTo>
                  <a:cubicBezTo>
                    <a:pt x="1" y="10966"/>
                    <a:pt x="0" y="10968"/>
                    <a:pt x="0" y="10970"/>
                  </a:cubicBezTo>
                  <a:cubicBezTo>
                    <a:pt x="0" y="10972"/>
                    <a:pt x="1" y="10975"/>
                    <a:pt x="1" y="10977"/>
                  </a:cubicBezTo>
                  <a:cubicBezTo>
                    <a:pt x="1" y="10979"/>
                    <a:pt x="0" y="10980"/>
                    <a:pt x="0" y="10982"/>
                  </a:cubicBezTo>
                  <a:cubicBezTo>
                    <a:pt x="0" y="10984"/>
                    <a:pt x="1" y="10986"/>
                    <a:pt x="1" y="10989"/>
                  </a:cubicBezTo>
                  <a:cubicBezTo>
                    <a:pt x="1" y="10990"/>
                    <a:pt x="0" y="10992"/>
                    <a:pt x="0" y="10993"/>
                  </a:cubicBezTo>
                  <a:cubicBezTo>
                    <a:pt x="0" y="10996"/>
                    <a:pt x="1" y="10998"/>
                    <a:pt x="1" y="11000"/>
                  </a:cubicBezTo>
                  <a:cubicBezTo>
                    <a:pt x="1" y="11002"/>
                    <a:pt x="0" y="11003"/>
                    <a:pt x="0" y="11005"/>
                  </a:cubicBezTo>
                  <a:cubicBezTo>
                    <a:pt x="0" y="11008"/>
                    <a:pt x="1" y="11010"/>
                    <a:pt x="1" y="11012"/>
                  </a:cubicBezTo>
                  <a:cubicBezTo>
                    <a:pt x="1" y="11014"/>
                    <a:pt x="0" y="11015"/>
                    <a:pt x="0" y="11017"/>
                  </a:cubicBezTo>
                  <a:cubicBezTo>
                    <a:pt x="0" y="11019"/>
                    <a:pt x="1" y="11021"/>
                    <a:pt x="1" y="11024"/>
                  </a:cubicBezTo>
                  <a:cubicBezTo>
                    <a:pt x="1" y="11026"/>
                    <a:pt x="0" y="11027"/>
                    <a:pt x="0" y="11029"/>
                  </a:cubicBezTo>
                  <a:cubicBezTo>
                    <a:pt x="0" y="11031"/>
                    <a:pt x="1" y="11034"/>
                    <a:pt x="1" y="11036"/>
                  </a:cubicBezTo>
                  <a:cubicBezTo>
                    <a:pt x="1" y="11038"/>
                    <a:pt x="0" y="11039"/>
                    <a:pt x="0" y="11041"/>
                  </a:cubicBezTo>
                  <a:cubicBezTo>
                    <a:pt x="0" y="11044"/>
                    <a:pt x="1" y="11046"/>
                    <a:pt x="1" y="11048"/>
                  </a:cubicBezTo>
                  <a:cubicBezTo>
                    <a:pt x="1" y="11050"/>
                    <a:pt x="0" y="11051"/>
                    <a:pt x="0" y="11053"/>
                  </a:cubicBezTo>
                  <a:cubicBezTo>
                    <a:pt x="0" y="11055"/>
                    <a:pt x="1" y="11057"/>
                    <a:pt x="1" y="11060"/>
                  </a:cubicBezTo>
                  <a:cubicBezTo>
                    <a:pt x="1" y="11062"/>
                    <a:pt x="0" y="11063"/>
                    <a:pt x="0" y="11064"/>
                  </a:cubicBezTo>
                  <a:cubicBezTo>
                    <a:pt x="0" y="11066"/>
                    <a:pt x="0" y="11066"/>
                    <a:pt x="0" y="11067"/>
                  </a:cubicBezTo>
                  <a:cubicBezTo>
                    <a:pt x="0" y="11070"/>
                    <a:pt x="0" y="11073"/>
                    <a:pt x="0" y="11076"/>
                  </a:cubicBezTo>
                  <a:cubicBezTo>
                    <a:pt x="0" y="11080"/>
                    <a:pt x="0" y="11085"/>
                    <a:pt x="0" y="11088"/>
                  </a:cubicBezTo>
                  <a:lnTo>
                    <a:pt x="0" y="11088"/>
                  </a:lnTo>
                  <a:cubicBezTo>
                    <a:pt x="0" y="11089"/>
                    <a:pt x="0" y="11090"/>
                    <a:pt x="0" y="11092"/>
                  </a:cubicBezTo>
                  <a:cubicBezTo>
                    <a:pt x="0" y="11094"/>
                    <a:pt x="0" y="11098"/>
                    <a:pt x="0" y="11100"/>
                  </a:cubicBezTo>
                  <a:cubicBezTo>
                    <a:pt x="0" y="11104"/>
                    <a:pt x="0" y="11108"/>
                    <a:pt x="0" y="11112"/>
                  </a:cubicBezTo>
                  <a:lnTo>
                    <a:pt x="0" y="11112"/>
                  </a:lnTo>
                  <a:cubicBezTo>
                    <a:pt x="0" y="11115"/>
                    <a:pt x="1" y="11117"/>
                    <a:pt x="1" y="11120"/>
                  </a:cubicBezTo>
                  <a:cubicBezTo>
                    <a:pt x="1" y="11121"/>
                    <a:pt x="0" y="11123"/>
                    <a:pt x="0" y="11124"/>
                  </a:cubicBezTo>
                  <a:cubicBezTo>
                    <a:pt x="0" y="11127"/>
                    <a:pt x="1" y="11129"/>
                    <a:pt x="1" y="11132"/>
                  </a:cubicBezTo>
                  <a:cubicBezTo>
                    <a:pt x="1" y="11133"/>
                    <a:pt x="0" y="11135"/>
                    <a:pt x="0" y="11136"/>
                  </a:cubicBezTo>
                  <a:cubicBezTo>
                    <a:pt x="0" y="11139"/>
                    <a:pt x="1" y="11141"/>
                    <a:pt x="1" y="11143"/>
                  </a:cubicBezTo>
                  <a:cubicBezTo>
                    <a:pt x="1" y="11145"/>
                    <a:pt x="0" y="11147"/>
                    <a:pt x="0" y="11148"/>
                  </a:cubicBezTo>
                  <a:cubicBezTo>
                    <a:pt x="0" y="11150"/>
                    <a:pt x="1" y="11153"/>
                    <a:pt x="1" y="11155"/>
                  </a:cubicBezTo>
                  <a:cubicBezTo>
                    <a:pt x="1" y="11157"/>
                    <a:pt x="0" y="11159"/>
                    <a:pt x="0" y="11160"/>
                  </a:cubicBezTo>
                  <a:cubicBezTo>
                    <a:pt x="0" y="11162"/>
                    <a:pt x="1" y="11165"/>
                    <a:pt x="1" y="11167"/>
                  </a:cubicBezTo>
                  <a:cubicBezTo>
                    <a:pt x="1" y="11169"/>
                    <a:pt x="0" y="11170"/>
                    <a:pt x="0" y="11172"/>
                  </a:cubicBezTo>
                  <a:cubicBezTo>
                    <a:pt x="0" y="11174"/>
                    <a:pt x="1" y="11177"/>
                    <a:pt x="1" y="11179"/>
                  </a:cubicBezTo>
                  <a:cubicBezTo>
                    <a:pt x="1" y="11181"/>
                    <a:pt x="0" y="11182"/>
                    <a:pt x="0" y="11183"/>
                  </a:cubicBezTo>
                  <a:cubicBezTo>
                    <a:pt x="0" y="11186"/>
                    <a:pt x="1" y="11188"/>
                    <a:pt x="1" y="11191"/>
                  </a:cubicBezTo>
                  <a:cubicBezTo>
                    <a:pt x="1" y="11192"/>
                    <a:pt x="0" y="11194"/>
                    <a:pt x="0" y="11195"/>
                  </a:cubicBezTo>
                  <a:cubicBezTo>
                    <a:pt x="0" y="11198"/>
                    <a:pt x="1" y="11200"/>
                    <a:pt x="1" y="11203"/>
                  </a:cubicBezTo>
                  <a:cubicBezTo>
                    <a:pt x="1" y="11204"/>
                    <a:pt x="0" y="11206"/>
                    <a:pt x="0" y="11207"/>
                  </a:cubicBezTo>
                  <a:cubicBezTo>
                    <a:pt x="0" y="11210"/>
                    <a:pt x="1" y="11212"/>
                    <a:pt x="1" y="11215"/>
                  </a:cubicBezTo>
                  <a:cubicBezTo>
                    <a:pt x="1" y="11216"/>
                    <a:pt x="0" y="11218"/>
                    <a:pt x="0" y="11220"/>
                  </a:cubicBezTo>
                  <a:cubicBezTo>
                    <a:pt x="0" y="11222"/>
                    <a:pt x="1" y="11224"/>
                    <a:pt x="1" y="11227"/>
                  </a:cubicBezTo>
                  <a:cubicBezTo>
                    <a:pt x="1" y="11229"/>
                    <a:pt x="0" y="11230"/>
                    <a:pt x="0" y="11231"/>
                  </a:cubicBezTo>
                  <a:cubicBezTo>
                    <a:pt x="0" y="11234"/>
                    <a:pt x="1" y="11236"/>
                    <a:pt x="1" y="11239"/>
                  </a:cubicBezTo>
                  <a:cubicBezTo>
                    <a:pt x="1" y="11240"/>
                    <a:pt x="0" y="11242"/>
                    <a:pt x="0" y="11243"/>
                  </a:cubicBezTo>
                  <a:cubicBezTo>
                    <a:pt x="0" y="11246"/>
                    <a:pt x="1" y="11248"/>
                    <a:pt x="1" y="11251"/>
                  </a:cubicBezTo>
                  <a:cubicBezTo>
                    <a:pt x="1" y="11252"/>
                    <a:pt x="0" y="11254"/>
                    <a:pt x="0" y="11255"/>
                  </a:cubicBezTo>
                  <a:cubicBezTo>
                    <a:pt x="0" y="11258"/>
                    <a:pt x="1" y="11260"/>
                    <a:pt x="1" y="11263"/>
                  </a:cubicBezTo>
                  <a:cubicBezTo>
                    <a:pt x="1" y="11264"/>
                    <a:pt x="0" y="11266"/>
                    <a:pt x="0" y="11267"/>
                  </a:cubicBezTo>
                  <a:cubicBezTo>
                    <a:pt x="0" y="11270"/>
                    <a:pt x="1" y="11272"/>
                    <a:pt x="1" y="11274"/>
                  </a:cubicBezTo>
                  <a:cubicBezTo>
                    <a:pt x="1" y="11276"/>
                    <a:pt x="0" y="11277"/>
                    <a:pt x="0" y="11279"/>
                  </a:cubicBezTo>
                  <a:cubicBezTo>
                    <a:pt x="0" y="11281"/>
                    <a:pt x="1" y="11284"/>
                    <a:pt x="1" y="11286"/>
                  </a:cubicBezTo>
                  <a:cubicBezTo>
                    <a:pt x="1" y="11288"/>
                    <a:pt x="0" y="11290"/>
                    <a:pt x="0" y="11291"/>
                  </a:cubicBezTo>
                  <a:cubicBezTo>
                    <a:pt x="0" y="11294"/>
                    <a:pt x="1" y="11296"/>
                    <a:pt x="1" y="11298"/>
                  </a:cubicBezTo>
                  <a:cubicBezTo>
                    <a:pt x="1" y="11300"/>
                    <a:pt x="0" y="11301"/>
                    <a:pt x="0" y="11303"/>
                  </a:cubicBezTo>
                  <a:cubicBezTo>
                    <a:pt x="0" y="11305"/>
                    <a:pt x="1" y="11307"/>
                    <a:pt x="1" y="11310"/>
                  </a:cubicBezTo>
                  <a:cubicBezTo>
                    <a:pt x="1" y="11312"/>
                    <a:pt x="0" y="11313"/>
                    <a:pt x="0" y="11314"/>
                  </a:cubicBezTo>
                  <a:cubicBezTo>
                    <a:pt x="0" y="11317"/>
                    <a:pt x="1" y="11319"/>
                    <a:pt x="1" y="11322"/>
                  </a:cubicBezTo>
                  <a:cubicBezTo>
                    <a:pt x="1" y="11323"/>
                    <a:pt x="0" y="11325"/>
                    <a:pt x="0" y="11326"/>
                  </a:cubicBezTo>
                  <a:cubicBezTo>
                    <a:pt x="0" y="11329"/>
                    <a:pt x="1" y="11331"/>
                    <a:pt x="1" y="11334"/>
                  </a:cubicBezTo>
                  <a:cubicBezTo>
                    <a:pt x="1" y="11335"/>
                    <a:pt x="0" y="11337"/>
                    <a:pt x="0" y="11339"/>
                  </a:cubicBezTo>
                  <a:cubicBezTo>
                    <a:pt x="0" y="11341"/>
                    <a:pt x="1" y="11343"/>
                    <a:pt x="1" y="11346"/>
                  </a:cubicBezTo>
                  <a:cubicBezTo>
                    <a:pt x="1" y="11347"/>
                    <a:pt x="0" y="11349"/>
                    <a:pt x="0" y="11350"/>
                  </a:cubicBezTo>
                  <a:cubicBezTo>
                    <a:pt x="0" y="11353"/>
                    <a:pt x="1" y="11355"/>
                    <a:pt x="1" y="11357"/>
                  </a:cubicBezTo>
                  <a:cubicBezTo>
                    <a:pt x="1" y="11359"/>
                    <a:pt x="0" y="11361"/>
                    <a:pt x="0" y="11362"/>
                  </a:cubicBezTo>
                  <a:cubicBezTo>
                    <a:pt x="0" y="11365"/>
                    <a:pt x="1" y="11367"/>
                    <a:pt x="1" y="11369"/>
                  </a:cubicBezTo>
                  <a:cubicBezTo>
                    <a:pt x="1" y="11371"/>
                    <a:pt x="0" y="11373"/>
                    <a:pt x="0" y="11374"/>
                  </a:cubicBezTo>
                  <a:cubicBezTo>
                    <a:pt x="0" y="11377"/>
                    <a:pt x="1" y="11379"/>
                    <a:pt x="1" y="11381"/>
                  </a:cubicBezTo>
                  <a:cubicBezTo>
                    <a:pt x="1" y="11383"/>
                    <a:pt x="0" y="11384"/>
                    <a:pt x="0" y="11386"/>
                  </a:cubicBezTo>
                  <a:cubicBezTo>
                    <a:pt x="0" y="11389"/>
                    <a:pt x="1" y="11391"/>
                    <a:pt x="1" y="11393"/>
                  </a:cubicBezTo>
                  <a:cubicBezTo>
                    <a:pt x="1" y="11395"/>
                    <a:pt x="0" y="11397"/>
                    <a:pt x="0" y="11398"/>
                  </a:cubicBezTo>
                  <a:cubicBezTo>
                    <a:pt x="0" y="11400"/>
                    <a:pt x="1" y="11403"/>
                    <a:pt x="1" y="11405"/>
                  </a:cubicBezTo>
                  <a:cubicBezTo>
                    <a:pt x="1" y="11407"/>
                    <a:pt x="0" y="11409"/>
                    <a:pt x="0" y="11410"/>
                  </a:cubicBezTo>
                  <a:cubicBezTo>
                    <a:pt x="0" y="11412"/>
                    <a:pt x="1" y="11415"/>
                    <a:pt x="1" y="11417"/>
                  </a:cubicBezTo>
                  <a:cubicBezTo>
                    <a:pt x="1" y="11419"/>
                    <a:pt x="0" y="11420"/>
                    <a:pt x="0" y="11422"/>
                  </a:cubicBezTo>
                  <a:cubicBezTo>
                    <a:pt x="0" y="11424"/>
                    <a:pt x="1" y="11427"/>
                    <a:pt x="1" y="11429"/>
                  </a:cubicBezTo>
                  <a:cubicBezTo>
                    <a:pt x="1" y="11431"/>
                    <a:pt x="0" y="11432"/>
                    <a:pt x="0" y="11434"/>
                  </a:cubicBezTo>
                  <a:cubicBezTo>
                    <a:pt x="0" y="11436"/>
                    <a:pt x="1" y="11438"/>
                    <a:pt x="1" y="11441"/>
                  </a:cubicBezTo>
                  <a:cubicBezTo>
                    <a:pt x="1" y="11443"/>
                    <a:pt x="0" y="11444"/>
                    <a:pt x="0" y="11445"/>
                  </a:cubicBezTo>
                  <a:cubicBezTo>
                    <a:pt x="0" y="11448"/>
                    <a:pt x="1" y="11451"/>
                    <a:pt x="1" y="11453"/>
                  </a:cubicBezTo>
                  <a:cubicBezTo>
                    <a:pt x="1" y="11454"/>
                    <a:pt x="0" y="11456"/>
                    <a:pt x="0" y="11457"/>
                  </a:cubicBezTo>
                  <a:cubicBezTo>
                    <a:pt x="0" y="11460"/>
                    <a:pt x="1" y="11462"/>
                    <a:pt x="1" y="11465"/>
                  </a:cubicBezTo>
                  <a:cubicBezTo>
                    <a:pt x="1" y="11466"/>
                    <a:pt x="0" y="11468"/>
                    <a:pt x="0" y="11469"/>
                  </a:cubicBezTo>
                  <a:cubicBezTo>
                    <a:pt x="0" y="11472"/>
                    <a:pt x="1" y="11474"/>
                    <a:pt x="1" y="11476"/>
                  </a:cubicBezTo>
                  <a:cubicBezTo>
                    <a:pt x="1" y="11478"/>
                    <a:pt x="0" y="11480"/>
                    <a:pt x="0" y="11481"/>
                  </a:cubicBezTo>
                  <a:cubicBezTo>
                    <a:pt x="0" y="11484"/>
                    <a:pt x="1" y="11486"/>
                    <a:pt x="1" y="11488"/>
                  </a:cubicBezTo>
                  <a:cubicBezTo>
                    <a:pt x="1" y="11490"/>
                    <a:pt x="0" y="11492"/>
                    <a:pt x="0" y="11493"/>
                  </a:cubicBezTo>
                  <a:cubicBezTo>
                    <a:pt x="0" y="11496"/>
                    <a:pt x="1" y="11498"/>
                    <a:pt x="1" y="11500"/>
                  </a:cubicBezTo>
                  <a:cubicBezTo>
                    <a:pt x="1" y="11502"/>
                    <a:pt x="0" y="11503"/>
                    <a:pt x="0" y="11505"/>
                  </a:cubicBezTo>
                  <a:cubicBezTo>
                    <a:pt x="0" y="11508"/>
                    <a:pt x="1" y="11510"/>
                    <a:pt x="1" y="11513"/>
                  </a:cubicBezTo>
                  <a:cubicBezTo>
                    <a:pt x="1" y="11514"/>
                    <a:pt x="0" y="11516"/>
                    <a:pt x="0" y="11517"/>
                  </a:cubicBezTo>
                  <a:cubicBezTo>
                    <a:pt x="0" y="11519"/>
                    <a:pt x="1" y="11522"/>
                    <a:pt x="1" y="11524"/>
                  </a:cubicBezTo>
                  <a:cubicBezTo>
                    <a:pt x="1" y="11526"/>
                    <a:pt x="0" y="11527"/>
                    <a:pt x="0" y="11529"/>
                  </a:cubicBezTo>
                  <a:cubicBezTo>
                    <a:pt x="0" y="11531"/>
                    <a:pt x="1" y="11534"/>
                    <a:pt x="1" y="11536"/>
                  </a:cubicBezTo>
                  <a:cubicBezTo>
                    <a:pt x="1" y="11538"/>
                    <a:pt x="0" y="11539"/>
                    <a:pt x="0" y="11541"/>
                  </a:cubicBezTo>
                  <a:cubicBezTo>
                    <a:pt x="0" y="11543"/>
                    <a:pt x="1" y="11546"/>
                    <a:pt x="1" y="11548"/>
                  </a:cubicBezTo>
                  <a:cubicBezTo>
                    <a:pt x="1" y="11550"/>
                    <a:pt x="0" y="11551"/>
                    <a:pt x="0" y="11553"/>
                  </a:cubicBezTo>
                  <a:cubicBezTo>
                    <a:pt x="0" y="11556"/>
                    <a:pt x="1" y="11558"/>
                    <a:pt x="1" y="11560"/>
                  </a:cubicBezTo>
                  <a:cubicBezTo>
                    <a:pt x="1" y="11562"/>
                    <a:pt x="0" y="11563"/>
                    <a:pt x="0" y="11565"/>
                  </a:cubicBezTo>
                  <a:cubicBezTo>
                    <a:pt x="0" y="11567"/>
                    <a:pt x="1" y="11569"/>
                    <a:pt x="1" y="11572"/>
                  </a:cubicBezTo>
                  <a:cubicBezTo>
                    <a:pt x="1" y="11574"/>
                    <a:pt x="0" y="11575"/>
                    <a:pt x="0" y="11576"/>
                  </a:cubicBezTo>
                  <a:cubicBezTo>
                    <a:pt x="0" y="11579"/>
                    <a:pt x="1" y="11581"/>
                    <a:pt x="1" y="11584"/>
                  </a:cubicBezTo>
                  <a:cubicBezTo>
                    <a:pt x="1" y="11585"/>
                    <a:pt x="0" y="11587"/>
                    <a:pt x="0" y="11589"/>
                  </a:cubicBezTo>
                  <a:cubicBezTo>
                    <a:pt x="0" y="11591"/>
                    <a:pt x="1" y="11593"/>
                    <a:pt x="1" y="11596"/>
                  </a:cubicBezTo>
                  <a:cubicBezTo>
                    <a:pt x="1" y="11597"/>
                    <a:pt x="0" y="11598"/>
                    <a:pt x="0" y="11600"/>
                  </a:cubicBezTo>
                  <a:cubicBezTo>
                    <a:pt x="0" y="11603"/>
                    <a:pt x="1" y="11605"/>
                    <a:pt x="1" y="11607"/>
                  </a:cubicBezTo>
                  <a:cubicBezTo>
                    <a:pt x="1" y="11609"/>
                    <a:pt x="0" y="11610"/>
                    <a:pt x="0" y="11612"/>
                  </a:cubicBezTo>
                  <a:cubicBezTo>
                    <a:pt x="0" y="11614"/>
                    <a:pt x="1" y="11617"/>
                    <a:pt x="1" y="11619"/>
                  </a:cubicBezTo>
                  <a:cubicBezTo>
                    <a:pt x="1" y="11621"/>
                    <a:pt x="0" y="11623"/>
                    <a:pt x="0" y="11624"/>
                  </a:cubicBezTo>
                  <a:cubicBezTo>
                    <a:pt x="0" y="11626"/>
                    <a:pt x="1" y="11629"/>
                    <a:pt x="1" y="11632"/>
                  </a:cubicBezTo>
                  <a:cubicBezTo>
                    <a:pt x="1" y="11633"/>
                    <a:pt x="0" y="11635"/>
                    <a:pt x="0" y="11636"/>
                  </a:cubicBezTo>
                  <a:cubicBezTo>
                    <a:pt x="0" y="11639"/>
                    <a:pt x="1" y="11641"/>
                    <a:pt x="1" y="11643"/>
                  </a:cubicBezTo>
                  <a:cubicBezTo>
                    <a:pt x="1" y="11645"/>
                    <a:pt x="0" y="11646"/>
                    <a:pt x="0" y="11648"/>
                  </a:cubicBezTo>
                  <a:cubicBezTo>
                    <a:pt x="0" y="11650"/>
                    <a:pt x="1" y="11653"/>
                    <a:pt x="1" y="11655"/>
                  </a:cubicBezTo>
                  <a:cubicBezTo>
                    <a:pt x="1" y="11657"/>
                    <a:pt x="0" y="11658"/>
                    <a:pt x="0" y="11660"/>
                  </a:cubicBezTo>
                  <a:cubicBezTo>
                    <a:pt x="0" y="11662"/>
                    <a:pt x="1" y="11664"/>
                    <a:pt x="1" y="11667"/>
                  </a:cubicBezTo>
                  <a:cubicBezTo>
                    <a:pt x="1" y="11669"/>
                    <a:pt x="0" y="11670"/>
                    <a:pt x="0" y="11672"/>
                  </a:cubicBezTo>
                  <a:cubicBezTo>
                    <a:pt x="0" y="11674"/>
                    <a:pt x="1" y="11677"/>
                    <a:pt x="1" y="11679"/>
                  </a:cubicBezTo>
                  <a:cubicBezTo>
                    <a:pt x="1" y="11681"/>
                    <a:pt x="0" y="11682"/>
                    <a:pt x="0" y="11684"/>
                  </a:cubicBezTo>
                  <a:cubicBezTo>
                    <a:pt x="0" y="11686"/>
                    <a:pt x="1" y="11688"/>
                    <a:pt x="1" y="11691"/>
                  </a:cubicBezTo>
                  <a:cubicBezTo>
                    <a:pt x="1" y="11693"/>
                    <a:pt x="0" y="11694"/>
                    <a:pt x="0" y="11695"/>
                  </a:cubicBezTo>
                  <a:cubicBezTo>
                    <a:pt x="0" y="11698"/>
                    <a:pt x="1" y="11700"/>
                    <a:pt x="1" y="11703"/>
                  </a:cubicBezTo>
                  <a:cubicBezTo>
                    <a:pt x="1" y="11704"/>
                    <a:pt x="0" y="11706"/>
                    <a:pt x="0" y="11707"/>
                  </a:cubicBezTo>
                  <a:cubicBezTo>
                    <a:pt x="0" y="11710"/>
                    <a:pt x="1" y="11712"/>
                    <a:pt x="1" y="11715"/>
                  </a:cubicBezTo>
                  <a:cubicBezTo>
                    <a:pt x="1" y="11716"/>
                    <a:pt x="0" y="11718"/>
                    <a:pt x="0" y="11719"/>
                  </a:cubicBezTo>
                  <a:cubicBezTo>
                    <a:pt x="0" y="11722"/>
                    <a:pt x="1" y="11724"/>
                    <a:pt x="1" y="11727"/>
                  </a:cubicBezTo>
                  <a:cubicBezTo>
                    <a:pt x="1" y="11728"/>
                    <a:pt x="0" y="11730"/>
                    <a:pt x="0" y="11731"/>
                  </a:cubicBezTo>
                  <a:cubicBezTo>
                    <a:pt x="0" y="11735"/>
                    <a:pt x="1" y="11739"/>
                    <a:pt x="1" y="11743"/>
                  </a:cubicBezTo>
                  <a:lnTo>
                    <a:pt x="1" y="11743"/>
                  </a:lnTo>
                  <a:cubicBezTo>
                    <a:pt x="1" y="11744"/>
                    <a:pt x="1" y="11745"/>
                    <a:pt x="1" y="11746"/>
                  </a:cubicBezTo>
                  <a:cubicBezTo>
                    <a:pt x="1" y="11749"/>
                    <a:pt x="0" y="11752"/>
                    <a:pt x="0" y="11755"/>
                  </a:cubicBezTo>
                  <a:cubicBezTo>
                    <a:pt x="0" y="11759"/>
                    <a:pt x="1" y="11763"/>
                    <a:pt x="1" y="11767"/>
                  </a:cubicBezTo>
                  <a:lnTo>
                    <a:pt x="1" y="11767"/>
                  </a:lnTo>
                  <a:cubicBezTo>
                    <a:pt x="1" y="11768"/>
                    <a:pt x="1" y="11769"/>
                    <a:pt x="1" y="11770"/>
                  </a:cubicBezTo>
                  <a:cubicBezTo>
                    <a:pt x="1" y="11773"/>
                    <a:pt x="0" y="11776"/>
                    <a:pt x="0" y="11779"/>
                  </a:cubicBezTo>
                  <a:cubicBezTo>
                    <a:pt x="0" y="11783"/>
                    <a:pt x="1" y="11787"/>
                    <a:pt x="1" y="11791"/>
                  </a:cubicBezTo>
                  <a:lnTo>
                    <a:pt x="1" y="11791"/>
                  </a:lnTo>
                  <a:cubicBezTo>
                    <a:pt x="1" y="11792"/>
                    <a:pt x="1" y="11793"/>
                    <a:pt x="1" y="11794"/>
                  </a:cubicBezTo>
                  <a:cubicBezTo>
                    <a:pt x="1" y="11796"/>
                    <a:pt x="0" y="11800"/>
                    <a:pt x="0" y="11803"/>
                  </a:cubicBezTo>
                  <a:cubicBezTo>
                    <a:pt x="0" y="11807"/>
                    <a:pt x="1" y="11811"/>
                    <a:pt x="1" y="11814"/>
                  </a:cubicBezTo>
                  <a:lnTo>
                    <a:pt x="1" y="11814"/>
                  </a:lnTo>
                  <a:cubicBezTo>
                    <a:pt x="1" y="11815"/>
                    <a:pt x="1" y="11817"/>
                    <a:pt x="1" y="11817"/>
                  </a:cubicBezTo>
                  <a:cubicBezTo>
                    <a:pt x="1" y="11820"/>
                    <a:pt x="0" y="11823"/>
                    <a:pt x="0" y="11826"/>
                  </a:cubicBezTo>
                  <a:cubicBezTo>
                    <a:pt x="0" y="11827"/>
                    <a:pt x="0" y="11828"/>
                    <a:pt x="0" y="11829"/>
                  </a:cubicBezTo>
                  <a:cubicBezTo>
                    <a:pt x="0" y="11832"/>
                    <a:pt x="0" y="11835"/>
                    <a:pt x="0" y="11838"/>
                  </a:cubicBezTo>
                  <a:cubicBezTo>
                    <a:pt x="0" y="11842"/>
                    <a:pt x="0" y="11846"/>
                    <a:pt x="0" y="11850"/>
                  </a:cubicBezTo>
                  <a:lnTo>
                    <a:pt x="0" y="11851"/>
                  </a:lnTo>
                  <a:cubicBezTo>
                    <a:pt x="0" y="11851"/>
                    <a:pt x="0" y="11852"/>
                    <a:pt x="0" y="11853"/>
                  </a:cubicBezTo>
                  <a:cubicBezTo>
                    <a:pt x="0" y="11856"/>
                    <a:pt x="0" y="11860"/>
                    <a:pt x="0" y="11862"/>
                  </a:cubicBezTo>
                  <a:cubicBezTo>
                    <a:pt x="0" y="11869"/>
                    <a:pt x="1" y="11875"/>
                    <a:pt x="1" y="11881"/>
                  </a:cubicBezTo>
                  <a:cubicBezTo>
                    <a:pt x="1" y="11883"/>
                    <a:pt x="0" y="11884"/>
                    <a:pt x="0" y="11886"/>
                  </a:cubicBezTo>
                  <a:cubicBezTo>
                    <a:pt x="0" y="11888"/>
                    <a:pt x="1" y="11890"/>
                    <a:pt x="1" y="11893"/>
                  </a:cubicBezTo>
                  <a:cubicBezTo>
                    <a:pt x="1" y="11895"/>
                    <a:pt x="0" y="11896"/>
                    <a:pt x="0" y="11898"/>
                  </a:cubicBezTo>
                  <a:cubicBezTo>
                    <a:pt x="0" y="11900"/>
                    <a:pt x="1" y="11903"/>
                    <a:pt x="1" y="11905"/>
                  </a:cubicBezTo>
                  <a:cubicBezTo>
                    <a:pt x="1" y="11907"/>
                    <a:pt x="0" y="11908"/>
                    <a:pt x="0" y="11909"/>
                  </a:cubicBezTo>
                  <a:cubicBezTo>
                    <a:pt x="0" y="11912"/>
                    <a:pt x="1" y="11914"/>
                    <a:pt x="1" y="11917"/>
                  </a:cubicBezTo>
                  <a:cubicBezTo>
                    <a:pt x="1" y="11918"/>
                    <a:pt x="0" y="11920"/>
                    <a:pt x="0" y="11922"/>
                  </a:cubicBezTo>
                  <a:cubicBezTo>
                    <a:pt x="0" y="11924"/>
                    <a:pt x="1" y="11927"/>
                    <a:pt x="1" y="11929"/>
                  </a:cubicBezTo>
                  <a:cubicBezTo>
                    <a:pt x="1" y="11931"/>
                    <a:pt x="0" y="11932"/>
                    <a:pt x="0" y="11934"/>
                  </a:cubicBezTo>
                  <a:cubicBezTo>
                    <a:pt x="0" y="11936"/>
                    <a:pt x="1" y="11938"/>
                    <a:pt x="1" y="11941"/>
                  </a:cubicBezTo>
                  <a:cubicBezTo>
                    <a:pt x="1" y="11943"/>
                    <a:pt x="0" y="11944"/>
                    <a:pt x="0" y="11945"/>
                  </a:cubicBezTo>
                  <a:cubicBezTo>
                    <a:pt x="0" y="11948"/>
                    <a:pt x="1" y="11950"/>
                    <a:pt x="1" y="11953"/>
                  </a:cubicBezTo>
                  <a:cubicBezTo>
                    <a:pt x="1" y="11954"/>
                    <a:pt x="0" y="11956"/>
                    <a:pt x="0" y="11957"/>
                  </a:cubicBezTo>
                  <a:cubicBezTo>
                    <a:pt x="0" y="11960"/>
                    <a:pt x="1" y="11962"/>
                    <a:pt x="1" y="11965"/>
                  </a:cubicBezTo>
                  <a:cubicBezTo>
                    <a:pt x="1" y="11966"/>
                    <a:pt x="0" y="11968"/>
                    <a:pt x="0" y="11969"/>
                  </a:cubicBezTo>
                  <a:cubicBezTo>
                    <a:pt x="0" y="11972"/>
                    <a:pt x="1" y="11974"/>
                    <a:pt x="1" y="11977"/>
                  </a:cubicBezTo>
                  <a:cubicBezTo>
                    <a:pt x="1" y="11978"/>
                    <a:pt x="0" y="11980"/>
                    <a:pt x="0" y="11981"/>
                  </a:cubicBezTo>
                  <a:cubicBezTo>
                    <a:pt x="0" y="11983"/>
                    <a:pt x="1" y="11986"/>
                    <a:pt x="1" y="11988"/>
                  </a:cubicBezTo>
                  <a:cubicBezTo>
                    <a:pt x="1" y="11990"/>
                    <a:pt x="0" y="11992"/>
                    <a:pt x="0" y="11993"/>
                  </a:cubicBezTo>
                  <a:cubicBezTo>
                    <a:pt x="0" y="11995"/>
                    <a:pt x="1" y="11998"/>
                    <a:pt x="1" y="12000"/>
                  </a:cubicBezTo>
                  <a:cubicBezTo>
                    <a:pt x="1" y="12002"/>
                    <a:pt x="0" y="12004"/>
                    <a:pt x="0" y="12005"/>
                  </a:cubicBezTo>
                  <a:cubicBezTo>
                    <a:pt x="0" y="12007"/>
                    <a:pt x="1" y="12010"/>
                    <a:pt x="1" y="12012"/>
                  </a:cubicBezTo>
                  <a:cubicBezTo>
                    <a:pt x="1" y="12014"/>
                    <a:pt x="0" y="12015"/>
                    <a:pt x="0" y="12017"/>
                  </a:cubicBezTo>
                  <a:cubicBezTo>
                    <a:pt x="0" y="13957"/>
                    <a:pt x="758" y="15671"/>
                    <a:pt x="1916" y="16703"/>
                  </a:cubicBezTo>
                  <a:cubicBezTo>
                    <a:pt x="2407" y="18042"/>
                    <a:pt x="3473" y="18971"/>
                    <a:pt x="4708" y="18971"/>
                  </a:cubicBezTo>
                  <a:cubicBezTo>
                    <a:pt x="5276" y="18971"/>
                    <a:pt x="5806" y="18775"/>
                    <a:pt x="6263" y="18434"/>
                  </a:cubicBezTo>
                  <a:cubicBezTo>
                    <a:pt x="6488" y="18265"/>
                    <a:pt x="6780" y="18359"/>
                    <a:pt x="6911" y="18649"/>
                  </a:cubicBezTo>
                  <a:cubicBezTo>
                    <a:pt x="7708" y="20413"/>
                    <a:pt x="9201" y="21600"/>
                    <a:pt x="10909" y="21600"/>
                  </a:cubicBezTo>
                  <a:cubicBezTo>
                    <a:pt x="12250" y="21600"/>
                    <a:pt x="13458" y="20870"/>
                    <a:pt x="14301" y="19701"/>
                  </a:cubicBezTo>
                  <a:cubicBezTo>
                    <a:pt x="14460" y="19484"/>
                    <a:pt x="14717" y="19451"/>
                    <a:pt x="14912" y="19616"/>
                  </a:cubicBezTo>
                  <a:cubicBezTo>
                    <a:pt x="15275" y="19924"/>
                    <a:pt x="15709" y="20102"/>
                    <a:pt x="16178" y="20102"/>
                  </a:cubicBezTo>
                  <a:cubicBezTo>
                    <a:pt x="17197" y="20102"/>
                    <a:pt x="18063" y="19246"/>
                    <a:pt x="18355" y="18068"/>
                  </a:cubicBezTo>
                  <a:cubicBezTo>
                    <a:pt x="18408" y="17857"/>
                    <a:pt x="18547" y="17702"/>
                    <a:pt x="18718" y="17664"/>
                  </a:cubicBezTo>
                  <a:cubicBezTo>
                    <a:pt x="20355" y="17310"/>
                    <a:pt x="21600" y="15492"/>
                    <a:pt x="21600" y="13303"/>
                  </a:cubicBezTo>
                  <a:cubicBezTo>
                    <a:pt x="21600" y="13299"/>
                    <a:pt x="21600" y="13296"/>
                    <a:pt x="21600" y="13293"/>
                  </a:cubicBezTo>
                  <a:cubicBezTo>
                    <a:pt x="21600" y="13292"/>
                    <a:pt x="21600" y="13292"/>
                    <a:pt x="21600" y="13291"/>
                  </a:cubicBezTo>
                  <a:cubicBezTo>
                    <a:pt x="21600" y="13290"/>
                    <a:pt x="21600" y="13290"/>
                    <a:pt x="21600" y="13289"/>
                  </a:cubicBezTo>
                  <a:cubicBezTo>
                    <a:pt x="21600" y="13286"/>
                    <a:pt x="21600" y="13283"/>
                    <a:pt x="21600" y="13279"/>
                  </a:cubicBezTo>
                  <a:cubicBezTo>
                    <a:pt x="21600" y="13277"/>
                    <a:pt x="21600" y="13275"/>
                    <a:pt x="21600" y="13273"/>
                  </a:cubicBezTo>
                  <a:cubicBezTo>
                    <a:pt x="21600" y="13271"/>
                    <a:pt x="21600" y="13269"/>
                    <a:pt x="21600" y="13267"/>
                  </a:cubicBezTo>
                  <a:cubicBezTo>
                    <a:pt x="21600" y="13265"/>
                    <a:pt x="21600" y="13263"/>
                    <a:pt x="21600" y="13261"/>
                  </a:cubicBezTo>
                  <a:cubicBezTo>
                    <a:pt x="21600" y="13259"/>
                    <a:pt x="21600" y="13258"/>
                    <a:pt x="21600" y="13255"/>
                  </a:cubicBezTo>
                  <a:cubicBezTo>
                    <a:pt x="21600" y="13253"/>
                    <a:pt x="21600" y="13252"/>
                    <a:pt x="21600" y="13249"/>
                  </a:cubicBezTo>
                  <a:cubicBezTo>
                    <a:pt x="21600" y="13247"/>
                    <a:pt x="21600" y="13245"/>
                    <a:pt x="21600" y="13243"/>
                  </a:cubicBezTo>
                  <a:cubicBezTo>
                    <a:pt x="21600" y="13241"/>
                    <a:pt x="21600" y="13240"/>
                    <a:pt x="21600" y="13237"/>
                  </a:cubicBezTo>
                  <a:cubicBezTo>
                    <a:pt x="21600" y="13236"/>
                    <a:pt x="21600" y="13234"/>
                    <a:pt x="21600" y="13231"/>
                  </a:cubicBezTo>
                  <a:cubicBezTo>
                    <a:pt x="21600" y="13229"/>
                    <a:pt x="21600" y="13228"/>
                    <a:pt x="21600" y="13225"/>
                  </a:cubicBezTo>
                  <a:cubicBezTo>
                    <a:pt x="21600" y="13224"/>
                    <a:pt x="21600" y="13221"/>
                    <a:pt x="21600" y="13220"/>
                  </a:cubicBezTo>
                  <a:cubicBezTo>
                    <a:pt x="21600" y="13218"/>
                    <a:pt x="21600" y="13216"/>
                    <a:pt x="21600" y="13214"/>
                  </a:cubicBezTo>
                  <a:cubicBezTo>
                    <a:pt x="21600" y="13212"/>
                    <a:pt x="21600" y="13210"/>
                    <a:pt x="21600" y="13208"/>
                  </a:cubicBezTo>
                  <a:cubicBezTo>
                    <a:pt x="21600" y="13206"/>
                    <a:pt x="21600" y="13204"/>
                    <a:pt x="21600" y="13202"/>
                  </a:cubicBezTo>
                  <a:cubicBezTo>
                    <a:pt x="21600" y="13200"/>
                    <a:pt x="21600" y="13198"/>
                    <a:pt x="21600" y="13196"/>
                  </a:cubicBezTo>
                  <a:cubicBezTo>
                    <a:pt x="21600" y="13194"/>
                    <a:pt x="21600" y="13192"/>
                    <a:pt x="21600" y="13190"/>
                  </a:cubicBezTo>
                  <a:cubicBezTo>
                    <a:pt x="21600" y="13188"/>
                    <a:pt x="21600" y="13186"/>
                    <a:pt x="21600" y="13184"/>
                  </a:cubicBezTo>
                  <a:cubicBezTo>
                    <a:pt x="21600" y="13182"/>
                    <a:pt x="21600" y="13180"/>
                    <a:pt x="21600" y="13178"/>
                  </a:cubicBezTo>
                  <a:cubicBezTo>
                    <a:pt x="21600" y="13176"/>
                    <a:pt x="21600" y="13174"/>
                    <a:pt x="21600" y="13172"/>
                  </a:cubicBezTo>
                  <a:cubicBezTo>
                    <a:pt x="21600" y="13170"/>
                    <a:pt x="21600" y="13168"/>
                    <a:pt x="21600" y="13166"/>
                  </a:cubicBezTo>
                  <a:cubicBezTo>
                    <a:pt x="21600" y="13164"/>
                    <a:pt x="21600" y="13162"/>
                    <a:pt x="21600" y="13160"/>
                  </a:cubicBezTo>
                  <a:cubicBezTo>
                    <a:pt x="21600" y="13158"/>
                    <a:pt x="21600" y="13156"/>
                    <a:pt x="21600" y="13154"/>
                  </a:cubicBezTo>
                  <a:cubicBezTo>
                    <a:pt x="21600" y="13152"/>
                    <a:pt x="21600" y="13151"/>
                    <a:pt x="21600" y="13148"/>
                  </a:cubicBezTo>
                  <a:cubicBezTo>
                    <a:pt x="21600" y="13146"/>
                    <a:pt x="21600" y="13145"/>
                    <a:pt x="21600" y="13142"/>
                  </a:cubicBezTo>
                  <a:cubicBezTo>
                    <a:pt x="21600" y="13140"/>
                    <a:pt x="21600" y="13138"/>
                    <a:pt x="21600" y="13136"/>
                  </a:cubicBezTo>
                  <a:cubicBezTo>
                    <a:pt x="21600" y="13134"/>
                    <a:pt x="21600" y="13132"/>
                    <a:pt x="21600" y="13130"/>
                  </a:cubicBezTo>
                  <a:cubicBezTo>
                    <a:pt x="21600" y="13128"/>
                    <a:pt x="21600" y="13126"/>
                    <a:pt x="21600" y="13124"/>
                  </a:cubicBezTo>
                  <a:cubicBezTo>
                    <a:pt x="21600" y="13123"/>
                    <a:pt x="21600" y="13120"/>
                    <a:pt x="21600" y="13119"/>
                  </a:cubicBezTo>
                  <a:cubicBezTo>
                    <a:pt x="21600" y="13116"/>
                    <a:pt x="21600" y="13114"/>
                    <a:pt x="21600" y="13113"/>
                  </a:cubicBezTo>
                  <a:cubicBezTo>
                    <a:pt x="21600" y="13110"/>
                    <a:pt x="21600" y="13109"/>
                    <a:pt x="21600" y="13107"/>
                  </a:cubicBezTo>
                  <a:cubicBezTo>
                    <a:pt x="21600" y="13105"/>
                    <a:pt x="21600" y="13103"/>
                    <a:pt x="21600" y="13101"/>
                  </a:cubicBezTo>
                  <a:cubicBezTo>
                    <a:pt x="21600" y="13098"/>
                    <a:pt x="21600" y="13097"/>
                    <a:pt x="21600" y="13095"/>
                  </a:cubicBezTo>
                  <a:cubicBezTo>
                    <a:pt x="21600" y="13093"/>
                    <a:pt x="21600" y="13091"/>
                    <a:pt x="21600" y="13089"/>
                  </a:cubicBezTo>
                  <a:cubicBezTo>
                    <a:pt x="21600" y="13087"/>
                    <a:pt x="21600" y="13085"/>
                    <a:pt x="21600" y="13083"/>
                  </a:cubicBezTo>
                  <a:cubicBezTo>
                    <a:pt x="21600" y="13081"/>
                    <a:pt x="21600" y="13079"/>
                    <a:pt x="21600" y="13077"/>
                  </a:cubicBezTo>
                  <a:cubicBezTo>
                    <a:pt x="21600" y="13075"/>
                    <a:pt x="21600" y="13073"/>
                    <a:pt x="21600" y="13071"/>
                  </a:cubicBezTo>
                  <a:cubicBezTo>
                    <a:pt x="21600" y="13069"/>
                    <a:pt x="21600" y="13067"/>
                    <a:pt x="21600" y="13065"/>
                  </a:cubicBezTo>
                  <a:cubicBezTo>
                    <a:pt x="21600" y="13063"/>
                    <a:pt x="21600" y="13061"/>
                    <a:pt x="21600" y="13059"/>
                  </a:cubicBezTo>
                  <a:cubicBezTo>
                    <a:pt x="21600" y="13057"/>
                    <a:pt x="21600" y="13056"/>
                    <a:pt x="21600" y="13053"/>
                  </a:cubicBezTo>
                  <a:cubicBezTo>
                    <a:pt x="21600" y="13051"/>
                    <a:pt x="21600" y="13049"/>
                    <a:pt x="21600" y="13047"/>
                  </a:cubicBezTo>
                  <a:cubicBezTo>
                    <a:pt x="21600" y="13045"/>
                    <a:pt x="21600" y="13043"/>
                    <a:pt x="21600" y="13041"/>
                  </a:cubicBezTo>
                  <a:cubicBezTo>
                    <a:pt x="21600" y="13039"/>
                    <a:pt x="21600" y="13038"/>
                    <a:pt x="21600" y="13035"/>
                  </a:cubicBezTo>
                  <a:cubicBezTo>
                    <a:pt x="21600" y="13033"/>
                    <a:pt x="21600" y="13031"/>
                    <a:pt x="21600" y="13029"/>
                  </a:cubicBezTo>
                  <a:cubicBezTo>
                    <a:pt x="21600" y="13027"/>
                    <a:pt x="21600" y="13025"/>
                    <a:pt x="21600" y="13023"/>
                  </a:cubicBezTo>
                  <a:cubicBezTo>
                    <a:pt x="21600" y="13022"/>
                    <a:pt x="21600" y="13019"/>
                    <a:pt x="21600" y="13018"/>
                  </a:cubicBezTo>
                  <a:cubicBezTo>
                    <a:pt x="21600" y="13016"/>
                    <a:pt x="21600" y="13013"/>
                    <a:pt x="21600" y="13011"/>
                  </a:cubicBezTo>
                  <a:cubicBezTo>
                    <a:pt x="21600" y="13009"/>
                    <a:pt x="21600" y="13008"/>
                    <a:pt x="21600" y="13006"/>
                  </a:cubicBezTo>
                  <a:cubicBezTo>
                    <a:pt x="21600" y="13003"/>
                    <a:pt x="21600" y="13002"/>
                    <a:pt x="21600" y="13000"/>
                  </a:cubicBezTo>
                  <a:cubicBezTo>
                    <a:pt x="21600" y="12997"/>
                    <a:pt x="21600" y="12995"/>
                    <a:pt x="21600" y="12994"/>
                  </a:cubicBezTo>
                  <a:cubicBezTo>
                    <a:pt x="21600" y="12991"/>
                    <a:pt x="21600" y="12990"/>
                    <a:pt x="21600" y="12987"/>
                  </a:cubicBezTo>
                  <a:cubicBezTo>
                    <a:pt x="21600" y="12986"/>
                    <a:pt x="21600" y="12984"/>
                    <a:pt x="21600" y="12981"/>
                  </a:cubicBezTo>
                  <a:cubicBezTo>
                    <a:pt x="21600" y="12979"/>
                    <a:pt x="21600" y="12978"/>
                    <a:pt x="21600" y="12975"/>
                  </a:cubicBezTo>
                  <a:cubicBezTo>
                    <a:pt x="21600" y="12974"/>
                    <a:pt x="21600" y="12972"/>
                    <a:pt x="21600" y="12970"/>
                  </a:cubicBezTo>
                  <a:cubicBezTo>
                    <a:pt x="21600" y="12968"/>
                    <a:pt x="21600" y="12966"/>
                    <a:pt x="21600" y="12963"/>
                  </a:cubicBezTo>
                  <a:cubicBezTo>
                    <a:pt x="21600" y="12962"/>
                    <a:pt x="21600" y="12960"/>
                    <a:pt x="21600" y="12958"/>
                  </a:cubicBezTo>
                  <a:cubicBezTo>
                    <a:pt x="21600" y="12956"/>
                    <a:pt x="21600" y="12954"/>
                    <a:pt x="21600" y="12952"/>
                  </a:cubicBezTo>
                  <a:cubicBezTo>
                    <a:pt x="21600" y="12950"/>
                    <a:pt x="21600" y="12948"/>
                    <a:pt x="21600" y="12946"/>
                  </a:cubicBezTo>
                  <a:cubicBezTo>
                    <a:pt x="21600" y="12944"/>
                    <a:pt x="21600" y="12942"/>
                    <a:pt x="21600" y="12940"/>
                  </a:cubicBezTo>
                  <a:cubicBezTo>
                    <a:pt x="21600" y="12938"/>
                    <a:pt x="21600" y="12936"/>
                    <a:pt x="21600" y="12934"/>
                  </a:cubicBezTo>
                  <a:cubicBezTo>
                    <a:pt x="21600" y="12932"/>
                    <a:pt x="21600" y="12930"/>
                    <a:pt x="21600" y="12928"/>
                  </a:cubicBezTo>
                  <a:cubicBezTo>
                    <a:pt x="21600" y="12926"/>
                    <a:pt x="21600" y="12924"/>
                    <a:pt x="21600" y="12923"/>
                  </a:cubicBezTo>
                  <a:cubicBezTo>
                    <a:pt x="21600" y="12921"/>
                    <a:pt x="21600" y="12918"/>
                    <a:pt x="21600" y="12916"/>
                  </a:cubicBezTo>
                  <a:cubicBezTo>
                    <a:pt x="21600" y="12914"/>
                    <a:pt x="21600" y="12912"/>
                    <a:pt x="21600" y="12910"/>
                  </a:cubicBezTo>
                  <a:cubicBezTo>
                    <a:pt x="21600" y="12908"/>
                    <a:pt x="21600" y="12906"/>
                    <a:pt x="21600" y="12904"/>
                  </a:cubicBezTo>
                  <a:cubicBezTo>
                    <a:pt x="21600" y="12902"/>
                    <a:pt x="21600" y="12900"/>
                    <a:pt x="21600" y="12898"/>
                  </a:cubicBezTo>
                  <a:cubicBezTo>
                    <a:pt x="21600" y="12896"/>
                    <a:pt x="21600" y="12894"/>
                    <a:pt x="21600" y="12892"/>
                  </a:cubicBezTo>
                  <a:cubicBezTo>
                    <a:pt x="21600" y="12890"/>
                    <a:pt x="21600" y="12889"/>
                    <a:pt x="21600" y="12887"/>
                  </a:cubicBezTo>
                  <a:cubicBezTo>
                    <a:pt x="21600" y="12885"/>
                    <a:pt x="21600" y="12882"/>
                    <a:pt x="21600" y="12880"/>
                  </a:cubicBezTo>
                  <a:cubicBezTo>
                    <a:pt x="21600" y="12878"/>
                    <a:pt x="21600" y="12877"/>
                    <a:pt x="21600" y="12875"/>
                  </a:cubicBezTo>
                  <a:cubicBezTo>
                    <a:pt x="21600" y="12873"/>
                    <a:pt x="21600" y="12871"/>
                    <a:pt x="21600" y="12869"/>
                  </a:cubicBezTo>
                  <a:cubicBezTo>
                    <a:pt x="21600" y="12867"/>
                    <a:pt x="21600" y="12865"/>
                    <a:pt x="21600" y="12862"/>
                  </a:cubicBezTo>
                  <a:cubicBezTo>
                    <a:pt x="21600" y="12860"/>
                    <a:pt x="21600" y="12858"/>
                    <a:pt x="21600" y="12856"/>
                  </a:cubicBezTo>
                  <a:cubicBezTo>
                    <a:pt x="21600" y="12855"/>
                    <a:pt x="21600" y="12852"/>
                    <a:pt x="21600" y="12851"/>
                  </a:cubicBezTo>
                  <a:cubicBezTo>
                    <a:pt x="21600" y="12849"/>
                    <a:pt x="21600" y="12846"/>
                    <a:pt x="21600" y="12845"/>
                  </a:cubicBezTo>
                  <a:cubicBezTo>
                    <a:pt x="21600" y="12843"/>
                    <a:pt x="21600" y="12841"/>
                    <a:pt x="21600" y="12839"/>
                  </a:cubicBezTo>
                  <a:cubicBezTo>
                    <a:pt x="21600" y="12837"/>
                    <a:pt x="21600" y="12835"/>
                    <a:pt x="21600" y="12833"/>
                  </a:cubicBezTo>
                  <a:cubicBezTo>
                    <a:pt x="21600" y="12831"/>
                    <a:pt x="21600" y="12829"/>
                    <a:pt x="21600" y="12827"/>
                  </a:cubicBezTo>
                  <a:cubicBezTo>
                    <a:pt x="21600" y="12825"/>
                    <a:pt x="21600" y="12823"/>
                    <a:pt x="21600" y="12821"/>
                  </a:cubicBezTo>
                  <a:cubicBezTo>
                    <a:pt x="21600" y="12819"/>
                    <a:pt x="21600" y="12817"/>
                    <a:pt x="21600" y="12815"/>
                  </a:cubicBezTo>
                  <a:cubicBezTo>
                    <a:pt x="21600" y="12813"/>
                    <a:pt x="21600" y="12811"/>
                    <a:pt x="21600" y="12809"/>
                  </a:cubicBezTo>
                  <a:cubicBezTo>
                    <a:pt x="21600" y="12807"/>
                    <a:pt x="21600" y="12805"/>
                    <a:pt x="21600" y="12803"/>
                  </a:cubicBezTo>
                  <a:cubicBezTo>
                    <a:pt x="21600" y="12801"/>
                    <a:pt x="21600" y="12799"/>
                    <a:pt x="21600" y="12797"/>
                  </a:cubicBezTo>
                  <a:cubicBezTo>
                    <a:pt x="21600" y="12795"/>
                    <a:pt x="21600" y="12793"/>
                    <a:pt x="21600" y="12791"/>
                  </a:cubicBezTo>
                  <a:cubicBezTo>
                    <a:pt x="21600" y="12789"/>
                    <a:pt x="21600" y="12788"/>
                    <a:pt x="21600" y="12785"/>
                  </a:cubicBezTo>
                  <a:cubicBezTo>
                    <a:pt x="21600" y="12783"/>
                    <a:pt x="21600" y="12782"/>
                    <a:pt x="21600" y="12779"/>
                  </a:cubicBezTo>
                  <a:cubicBezTo>
                    <a:pt x="21600" y="12777"/>
                    <a:pt x="21600" y="12776"/>
                    <a:pt x="21600" y="12773"/>
                  </a:cubicBezTo>
                  <a:cubicBezTo>
                    <a:pt x="21600" y="12772"/>
                    <a:pt x="21600" y="12770"/>
                    <a:pt x="21600" y="12767"/>
                  </a:cubicBezTo>
                  <a:cubicBezTo>
                    <a:pt x="21600" y="12765"/>
                    <a:pt x="21600" y="12764"/>
                    <a:pt x="21600" y="12761"/>
                  </a:cubicBezTo>
                  <a:cubicBezTo>
                    <a:pt x="21600" y="12760"/>
                    <a:pt x="21600" y="12758"/>
                    <a:pt x="21600" y="12756"/>
                  </a:cubicBezTo>
                  <a:cubicBezTo>
                    <a:pt x="21600" y="12754"/>
                    <a:pt x="21600" y="12752"/>
                    <a:pt x="21600" y="12749"/>
                  </a:cubicBezTo>
                  <a:cubicBezTo>
                    <a:pt x="21600" y="12748"/>
                    <a:pt x="21600" y="12745"/>
                    <a:pt x="21600" y="12744"/>
                  </a:cubicBezTo>
                  <a:cubicBezTo>
                    <a:pt x="21600" y="12742"/>
                    <a:pt x="21600" y="12740"/>
                    <a:pt x="21600" y="12738"/>
                  </a:cubicBezTo>
                  <a:cubicBezTo>
                    <a:pt x="21600" y="12736"/>
                    <a:pt x="21600" y="12734"/>
                    <a:pt x="21600" y="12732"/>
                  </a:cubicBezTo>
                  <a:cubicBezTo>
                    <a:pt x="21600" y="12730"/>
                    <a:pt x="21600" y="12728"/>
                    <a:pt x="21600" y="12726"/>
                  </a:cubicBezTo>
                  <a:cubicBezTo>
                    <a:pt x="21600" y="12724"/>
                    <a:pt x="21600" y="12722"/>
                    <a:pt x="21600" y="12720"/>
                  </a:cubicBezTo>
                  <a:cubicBezTo>
                    <a:pt x="21600" y="12718"/>
                    <a:pt x="21600" y="12716"/>
                    <a:pt x="21600" y="12714"/>
                  </a:cubicBezTo>
                  <a:cubicBezTo>
                    <a:pt x="21600" y="12712"/>
                    <a:pt x="21600" y="12710"/>
                    <a:pt x="21600" y="12708"/>
                  </a:cubicBezTo>
                  <a:cubicBezTo>
                    <a:pt x="21600" y="12706"/>
                    <a:pt x="21600" y="12704"/>
                    <a:pt x="21600" y="12702"/>
                  </a:cubicBezTo>
                  <a:cubicBezTo>
                    <a:pt x="21600" y="12700"/>
                    <a:pt x="21600" y="12698"/>
                    <a:pt x="21600" y="12696"/>
                  </a:cubicBezTo>
                  <a:cubicBezTo>
                    <a:pt x="21600" y="12694"/>
                    <a:pt x="21600" y="12692"/>
                    <a:pt x="21600" y="12690"/>
                  </a:cubicBezTo>
                  <a:cubicBezTo>
                    <a:pt x="21600" y="12688"/>
                    <a:pt x="21600" y="12686"/>
                    <a:pt x="21600" y="12684"/>
                  </a:cubicBezTo>
                  <a:cubicBezTo>
                    <a:pt x="21600" y="12682"/>
                    <a:pt x="21600" y="12680"/>
                    <a:pt x="21600" y="12678"/>
                  </a:cubicBezTo>
                  <a:cubicBezTo>
                    <a:pt x="21600" y="12676"/>
                    <a:pt x="21600" y="12674"/>
                    <a:pt x="21600" y="12672"/>
                  </a:cubicBezTo>
                  <a:cubicBezTo>
                    <a:pt x="21600" y="12670"/>
                    <a:pt x="21600" y="12668"/>
                    <a:pt x="21600" y="12666"/>
                  </a:cubicBezTo>
                  <a:cubicBezTo>
                    <a:pt x="21600" y="12664"/>
                    <a:pt x="21600" y="12662"/>
                    <a:pt x="21600" y="12660"/>
                  </a:cubicBezTo>
                  <a:cubicBezTo>
                    <a:pt x="21600" y="12658"/>
                    <a:pt x="21600" y="12656"/>
                    <a:pt x="21600" y="12654"/>
                  </a:cubicBezTo>
                  <a:cubicBezTo>
                    <a:pt x="21600" y="12653"/>
                    <a:pt x="21600" y="12650"/>
                    <a:pt x="21600" y="12648"/>
                  </a:cubicBezTo>
                  <a:cubicBezTo>
                    <a:pt x="21600" y="12646"/>
                    <a:pt x="21600" y="12644"/>
                    <a:pt x="21600" y="12642"/>
                  </a:cubicBezTo>
                  <a:cubicBezTo>
                    <a:pt x="21600" y="12641"/>
                    <a:pt x="21600" y="12639"/>
                    <a:pt x="21600" y="12637"/>
                  </a:cubicBezTo>
                  <a:cubicBezTo>
                    <a:pt x="21600" y="12635"/>
                    <a:pt x="21600" y="12632"/>
                    <a:pt x="21600" y="12630"/>
                  </a:cubicBezTo>
                  <a:cubicBezTo>
                    <a:pt x="21600" y="12629"/>
                    <a:pt x="21600" y="12626"/>
                    <a:pt x="21600" y="12625"/>
                  </a:cubicBezTo>
                  <a:cubicBezTo>
                    <a:pt x="21600" y="12623"/>
                    <a:pt x="21600" y="12621"/>
                    <a:pt x="21600" y="12619"/>
                  </a:cubicBezTo>
                  <a:cubicBezTo>
                    <a:pt x="21600" y="12616"/>
                    <a:pt x="21600" y="12615"/>
                    <a:pt x="21600" y="12613"/>
                  </a:cubicBezTo>
                  <a:cubicBezTo>
                    <a:pt x="21600" y="12611"/>
                    <a:pt x="21600" y="12609"/>
                    <a:pt x="21600" y="12607"/>
                  </a:cubicBezTo>
                  <a:cubicBezTo>
                    <a:pt x="21600" y="12605"/>
                    <a:pt x="21600" y="12603"/>
                    <a:pt x="21600" y="12601"/>
                  </a:cubicBezTo>
                  <a:cubicBezTo>
                    <a:pt x="21600" y="12599"/>
                    <a:pt x="21600" y="12597"/>
                    <a:pt x="21600" y="12595"/>
                  </a:cubicBezTo>
                  <a:cubicBezTo>
                    <a:pt x="21600" y="12593"/>
                    <a:pt x="21600" y="12591"/>
                    <a:pt x="21600" y="12589"/>
                  </a:cubicBezTo>
                  <a:cubicBezTo>
                    <a:pt x="21600" y="12587"/>
                    <a:pt x="21600" y="12585"/>
                    <a:pt x="21600" y="12583"/>
                  </a:cubicBezTo>
                  <a:cubicBezTo>
                    <a:pt x="21600" y="12581"/>
                    <a:pt x="21600" y="12579"/>
                    <a:pt x="21600" y="12577"/>
                  </a:cubicBezTo>
                  <a:cubicBezTo>
                    <a:pt x="21600" y="12575"/>
                    <a:pt x="21600" y="12573"/>
                    <a:pt x="21600" y="12571"/>
                  </a:cubicBezTo>
                  <a:cubicBezTo>
                    <a:pt x="21600" y="12569"/>
                    <a:pt x="21600" y="12567"/>
                    <a:pt x="21600" y="12565"/>
                  </a:cubicBezTo>
                  <a:cubicBezTo>
                    <a:pt x="21600" y="12563"/>
                    <a:pt x="21600" y="12561"/>
                    <a:pt x="21600" y="12559"/>
                  </a:cubicBezTo>
                  <a:cubicBezTo>
                    <a:pt x="21600" y="12557"/>
                    <a:pt x="21600" y="12555"/>
                    <a:pt x="21600" y="12554"/>
                  </a:cubicBezTo>
                  <a:cubicBezTo>
                    <a:pt x="21600" y="12551"/>
                    <a:pt x="21600" y="12549"/>
                    <a:pt x="21600" y="12547"/>
                  </a:cubicBezTo>
                  <a:cubicBezTo>
                    <a:pt x="21600" y="12545"/>
                    <a:pt x="21600" y="12543"/>
                    <a:pt x="21600" y="12542"/>
                  </a:cubicBezTo>
                  <a:cubicBezTo>
                    <a:pt x="21600" y="12539"/>
                    <a:pt x="21600" y="12538"/>
                    <a:pt x="21600" y="12536"/>
                  </a:cubicBezTo>
                  <a:cubicBezTo>
                    <a:pt x="21600" y="12533"/>
                    <a:pt x="21600" y="12532"/>
                    <a:pt x="21600" y="12530"/>
                  </a:cubicBezTo>
                  <a:cubicBezTo>
                    <a:pt x="21600" y="12527"/>
                    <a:pt x="21600" y="12526"/>
                    <a:pt x="21600" y="12524"/>
                  </a:cubicBezTo>
                  <a:cubicBezTo>
                    <a:pt x="21600" y="12521"/>
                    <a:pt x="21600" y="12520"/>
                    <a:pt x="21600" y="12518"/>
                  </a:cubicBezTo>
                  <a:cubicBezTo>
                    <a:pt x="21600" y="12515"/>
                    <a:pt x="21600" y="12513"/>
                    <a:pt x="21600" y="12512"/>
                  </a:cubicBezTo>
                  <a:cubicBezTo>
                    <a:pt x="21600" y="12509"/>
                    <a:pt x="21600" y="12508"/>
                    <a:pt x="21600" y="12506"/>
                  </a:cubicBezTo>
                  <a:cubicBezTo>
                    <a:pt x="21600" y="12504"/>
                    <a:pt x="21600" y="12502"/>
                    <a:pt x="21600" y="12500"/>
                  </a:cubicBezTo>
                  <a:cubicBezTo>
                    <a:pt x="21600" y="12498"/>
                    <a:pt x="21600" y="12496"/>
                    <a:pt x="21600" y="12494"/>
                  </a:cubicBezTo>
                  <a:cubicBezTo>
                    <a:pt x="21600" y="12492"/>
                    <a:pt x="21600" y="12490"/>
                    <a:pt x="21600" y="12488"/>
                  </a:cubicBezTo>
                  <a:cubicBezTo>
                    <a:pt x="21600" y="12486"/>
                    <a:pt x="21600" y="12484"/>
                    <a:pt x="21600" y="12482"/>
                  </a:cubicBezTo>
                  <a:cubicBezTo>
                    <a:pt x="21600" y="12480"/>
                    <a:pt x="21600" y="12478"/>
                    <a:pt x="21600" y="12476"/>
                  </a:cubicBezTo>
                  <a:cubicBezTo>
                    <a:pt x="21600" y="12474"/>
                    <a:pt x="21600" y="12472"/>
                    <a:pt x="21600" y="12470"/>
                  </a:cubicBezTo>
                  <a:cubicBezTo>
                    <a:pt x="21600" y="12468"/>
                    <a:pt x="21600" y="12466"/>
                    <a:pt x="21600" y="12464"/>
                  </a:cubicBezTo>
                  <a:cubicBezTo>
                    <a:pt x="21600" y="12462"/>
                    <a:pt x="21600" y="12460"/>
                    <a:pt x="21600" y="12458"/>
                  </a:cubicBezTo>
                  <a:cubicBezTo>
                    <a:pt x="21600" y="12456"/>
                    <a:pt x="21600" y="12454"/>
                    <a:pt x="21600" y="12452"/>
                  </a:cubicBezTo>
                  <a:cubicBezTo>
                    <a:pt x="21600" y="12450"/>
                    <a:pt x="21600" y="12448"/>
                    <a:pt x="21600" y="12446"/>
                  </a:cubicBezTo>
                  <a:cubicBezTo>
                    <a:pt x="21600" y="12444"/>
                    <a:pt x="21600" y="12442"/>
                    <a:pt x="21600" y="12440"/>
                  </a:cubicBezTo>
                  <a:cubicBezTo>
                    <a:pt x="21600" y="12438"/>
                    <a:pt x="21600" y="12436"/>
                    <a:pt x="21600" y="12434"/>
                  </a:cubicBezTo>
                  <a:cubicBezTo>
                    <a:pt x="21600" y="12432"/>
                    <a:pt x="21600" y="12430"/>
                    <a:pt x="21600" y="12428"/>
                  </a:cubicBezTo>
                  <a:cubicBezTo>
                    <a:pt x="21600" y="12426"/>
                    <a:pt x="21600" y="12424"/>
                    <a:pt x="21600" y="12422"/>
                  </a:cubicBezTo>
                  <a:cubicBezTo>
                    <a:pt x="21600" y="12420"/>
                    <a:pt x="21600" y="12418"/>
                    <a:pt x="21600" y="12416"/>
                  </a:cubicBezTo>
                  <a:cubicBezTo>
                    <a:pt x="21600" y="12414"/>
                    <a:pt x="21600" y="12413"/>
                    <a:pt x="21600" y="12410"/>
                  </a:cubicBezTo>
                  <a:cubicBezTo>
                    <a:pt x="21600" y="12408"/>
                    <a:pt x="21600" y="12407"/>
                    <a:pt x="21600" y="12404"/>
                  </a:cubicBezTo>
                  <a:cubicBezTo>
                    <a:pt x="21600" y="12403"/>
                    <a:pt x="21600" y="12400"/>
                    <a:pt x="21600" y="12398"/>
                  </a:cubicBezTo>
                  <a:cubicBezTo>
                    <a:pt x="21600" y="12396"/>
                    <a:pt x="21600" y="12395"/>
                    <a:pt x="21600" y="12392"/>
                  </a:cubicBezTo>
                  <a:cubicBezTo>
                    <a:pt x="21600" y="12391"/>
                    <a:pt x="21600" y="12389"/>
                    <a:pt x="21600" y="12387"/>
                  </a:cubicBezTo>
                  <a:cubicBezTo>
                    <a:pt x="21600" y="12385"/>
                    <a:pt x="21600" y="12383"/>
                    <a:pt x="21600" y="12380"/>
                  </a:cubicBezTo>
                  <a:cubicBezTo>
                    <a:pt x="21600" y="12379"/>
                    <a:pt x="21600" y="12377"/>
                    <a:pt x="21600" y="12375"/>
                  </a:cubicBezTo>
                  <a:cubicBezTo>
                    <a:pt x="21600" y="12373"/>
                    <a:pt x="21600" y="12371"/>
                    <a:pt x="21600" y="12369"/>
                  </a:cubicBezTo>
                  <a:cubicBezTo>
                    <a:pt x="21600" y="12367"/>
                    <a:pt x="21600" y="12365"/>
                    <a:pt x="21600" y="12363"/>
                  </a:cubicBezTo>
                  <a:cubicBezTo>
                    <a:pt x="21600" y="12361"/>
                    <a:pt x="21600" y="12359"/>
                    <a:pt x="21600" y="12357"/>
                  </a:cubicBezTo>
                  <a:cubicBezTo>
                    <a:pt x="21600" y="12355"/>
                    <a:pt x="21600" y="12353"/>
                    <a:pt x="21600" y="12351"/>
                  </a:cubicBezTo>
                  <a:cubicBezTo>
                    <a:pt x="21600" y="12349"/>
                    <a:pt x="21600" y="12347"/>
                    <a:pt x="21600" y="12345"/>
                  </a:cubicBezTo>
                  <a:cubicBezTo>
                    <a:pt x="21600" y="12343"/>
                    <a:pt x="21600" y="12341"/>
                    <a:pt x="21600" y="12339"/>
                  </a:cubicBezTo>
                  <a:cubicBezTo>
                    <a:pt x="21600" y="12337"/>
                    <a:pt x="21600" y="12335"/>
                    <a:pt x="21600" y="12333"/>
                  </a:cubicBezTo>
                  <a:cubicBezTo>
                    <a:pt x="21600" y="12331"/>
                    <a:pt x="21600" y="12329"/>
                    <a:pt x="21600" y="12327"/>
                  </a:cubicBezTo>
                  <a:cubicBezTo>
                    <a:pt x="21600" y="12325"/>
                    <a:pt x="21600" y="12323"/>
                    <a:pt x="21600" y="12321"/>
                  </a:cubicBezTo>
                  <a:cubicBezTo>
                    <a:pt x="21600" y="12319"/>
                    <a:pt x="21600" y="12317"/>
                    <a:pt x="21600" y="12315"/>
                  </a:cubicBezTo>
                  <a:cubicBezTo>
                    <a:pt x="21600" y="12313"/>
                    <a:pt x="21600" y="12311"/>
                    <a:pt x="21600" y="12309"/>
                  </a:cubicBezTo>
                  <a:cubicBezTo>
                    <a:pt x="21600" y="12307"/>
                    <a:pt x="21600" y="12305"/>
                    <a:pt x="21600" y="12303"/>
                  </a:cubicBezTo>
                  <a:cubicBezTo>
                    <a:pt x="21600" y="12301"/>
                    <a:pt x="21600" y="12299"/>
                    <a:pt x="21600" y="12297"/>
                  </a:cubicBezTo>
                  <a:cubicBezTo>
                    <a:pt x="21600" y="12295"/>
                    <a:pt x="21600" y="12293"/>
                    <a:pt x="21600" y="12291"/>
                  </a:cubicBezTo>
                  <a:cubicBezTo>
                    <a:pt x="21600" y="12289"/>
                    <a:pt x="21600" y="12287"/>
                    <a:pt x="21600" y="12285"/>
                  </a:cubicBezTo>
                  <a:cubicBezTo>
                    <a:pt x="21600" y="12283"/>
                    <a:pt x="21600" y="12281"/>
                    <a:pt x="21600" y="12279"/>
                  </a:cubicBezTo>
                  <a:cubicBezTo>
                    <a:pt x="21600" y="12277"/>
                    <a:pt x="21600" y="12275"/>
                    <a:pt x="21600" y="12273"/>
                  </a:cubicBezTo>
                  <a:cubicBezTo>
                    <a:pt x="21600" y="12272"/>
                    <a:pt x="21600" y="12269"/>
                    <a:pt x="21600" y="12267"/>
                  </a:cubicBezTo>
                  <a:cubicBezTo>
                    <a:pt x="21600" y="12266"/>
                    <a:pt x="21600" y="12263"/>
                    <a:pt x="21600" y="12262"/>
                  </a:cubicBezTo>
                  <a:cubicBezTo>
                    <a:pt x="21600" y="12259"/>
                    <a:pt x="21600" y="12258"/>
                    <a:pt x="21600" y="12256"/>
                  </a:cubicBezTo>
                  <a:cubicBezTo>
                    <a:pt x="21600" y="12254"/>
                    <a:pt x="21600" y="12252"/>
                    <a:pt x="21600" y="12250"/>
                  </a:cubicBezTo>
                  <a:cubicBezTo>
                    <a:pt x="21600" y="12248"/>
                    <a:pt x="21600" y="12246"/>
                    <a:pt x="21600" y="12244"/>
                  </a:cubicBezTo>
                  <a:cubicBezTo>
                    <a:pt x="21600" y="12242"/>
                    <a:pt x="21600" y="12240"/>
                    <a:pt x="21600" y="12238"/>
                  </a:cubicBezTo>
                  <a:cubicBezTo>
                    <a:pt x="21600" y="12236"/>
                    <a:pt x="21600" y="12234"/>
                    <a:pt x="21600" y="12232"/>
                  </a:cubicBezTo>
                  <a:cubicBezTo>
                    <a:pt x="21600" y="12230"/>
                    <a:pt x="21600" y="12228"/>
                    <a:pt x="21600" y="12226"/>
                  </a:cubicBezTo>
                  <a:cubicBezTo>
                    <a:pt x="21600" y="12224"/>
                    <a:pt x="21600" y="12222"/>
                    <a:pt x="21600" y="12220"/>
                  </a:cubicBezTo>
                  <a:cubicBezTo>
                    <a:pt x="21600" y="12218"/>
                    <a:pt x="21600" y="12216"/>
                    <a:pt x="21600" y="12214"/>
                  </a:cubicBezTo>
                  <a:cubicBezTo>
                    <a:pt x="21600" y="12212"/>
                    <a:pt x="21600" y="12210"/>
                    <a:pt x="21600" y="12208"/>
                  </a:cubicBezTo>
                  <a:cubicBezTo>
                    <a:pt x="21600" y="12206"/>
                    <a:pt x="21600" y="12205"/>
                    <a:pt x="21600" y="12202"/>
                  </a:cubicBezTo>
                  <a:cubicBezTo>
                    <a:pt x="21600" y="12200"/>
                    <a:pt x="21600" y="12198"/>
                    <a:pt x="21600" y="12196"/>
                  </a:cubicBezTo>
                  <a:cubicBezTo>
                    <a:pt x="21600" y="12194"/>
                    <a:pt x="21600" y="12192"/>
                    <a:pt x="21600" y="12190"/>
                  </a:cubicBezTo>
                  <a:cubicBezTo>
                    <a:pt x="21600" y="12189"/>
                    <a:pt x="21600" y="12186"/>
                    <a:pt x="21600" y="12184"/>
                  </a:cubicBezTo>
                  <a:cubicBezTo>
                    <a:pt x="21600" y="12182"/>
                    <a:pt x="21600" y="12180"/>
                    <a:pt x="21600" y="12178"/>
                  </a:cubicBezTo>
                  <a:cubicBezTo>
                    <a:pt x="21600" y="12176"/>
                    <a:pt x="21600" y="12174"/>
                    <a:pt x="21600" y="12173"/>
                  </a:cubicBezTo>
                  <a:cubicBezTo>
                    <a:pt x="21600" y="12170"/>
                    <a:pt x="21600" y="12168"/>
                    <a:pt x="21600" y="12166"/>
                  </a:cubicBezTo>
                  <a:cubicBezTo>
                    <a:pt x="21600" y="12164"/>
                    <a:pt x="21600" y="12163"/>
                    <a:pt x="21600" y="12161"/>
                  </a:cubicBezTo>
                  <a:cubicBezTo>
                    <a:pt x="21600" y="12158"/>
                    <a:pt x="21600" y="12157"/>
                    <a:pt x="21600" y="12154"/>
                  </a:cubicBezTo>
                  <a:cubicBezTo>
                    <a:pt x="21600" y="12152"/>
                    <a:pt x="21600" y="12150"/>
                    <a:pt x="21600" y="12148"/>
                  </a:cubicBezTo>
                  <a:cubicBezTo>
                    <a:pt x="21600" y="12146"/>
                    <a:pt x="21600" y="12144"/>
                    <a:pt x="21600" y="12142"/>
                  </a:cubicBezTo>
                  <a:cubicBezTo>
                    <a:pt x="21600" y="12140"/>
                    <a:pt x="21600" y="12139"/>
                    <a:pt x="21600" y="12136"/>
                  </a:cubicBezTo>
                  <a:cubicBezTo>
                    <a:pt x="21600" y="12134"/>
                    <a:pt x="21600" y="12133"/>
                    <a:pt x="21600" y="12130"/>
                  </a:cubicBezTo>
                  <a:cubicBezTo>
                    <a:pt x="21600" y="12129"/>
                    <a:pt x="21600" y="12127"/>
                    <a:pt x="21600" y="12125"/>
                  </a:cubicBezTo>
                  <a:cubicBezTo>
                    <a:pt x="21600" y="12123"/>
                    <a:pt x="21600" y="12121"/>
                    <a:pt x="21600" y="12118"/>
                  </a:cubicBezTo>
                  <a:cubicBezTo>
                    <a:pt x="21600" y="12117"/>
                    <a:pt x="21600" y="12115"/>
                    <a:pt x="21600" y="12113"/>
                  </a:cubicBezTo>
                  <a:cubicBezTo>
                    <a:pt x="21600" y="12111"/>
                    <a:pt x="21600" y="12109"/>
                    <a:pt x="21600" y="1210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79" name="Shape 17"/>
            <p:cNvSpPr/>
            <p:nvPr/>
          </p:nvSpPr>
          <p:spPr>
            <a:xfrm>
              <a:off x="4007520" y="3184302"/>
              <a:ext cx="1817955" cy="142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107"/>
                  </a:moveTo>
                  <a:cubicBezTo>
                    <a:pt x="21600" y="12105"/>
                    <a:pt x="21600" y="12103"/>
                    <a:pt x="21600" y="12101"/>
                  </a:cubicBezTo>
                  <a:cubicBezTo>
                    <a:pt x="21600" y="9964"/>
                    <a:pt x="20412" y="8182"/>
                    <a:pt x="18835" y="7767"/>
                  </a:cubicBezTo>
                  <a:cubicBezTo>
                    <a:pt x="18635" y="7713"/>
                    <a:pt x="18483" y="7509"/>
                    <a:pt x="18460" y="7251"/>
                  </a:cubicBezTo>
                  <a:cubicBezTo>
                    <a:pt x="18440" y="7038"/>
                    <a:pt x="18410" y="6829"/>
                    <a:pt x="18377" y="6621"/>
                  </a:cubicBezTo>
                  <a:cubicBezTo>
                    <a:pt x="18370" y="6583"/>
                    <a:pt x="18368" y="6542"/>
                    <a:pt x="18361" y="6504"/>
                  </a:cubicBezTo>
                  <a:cubicBezTo>
                    <a:pt x="18343" y="6398"/>
                    <a:pt x="18318" y="6296"/>
                    <a:pt x="18296" y="6191"/>
                  </a:cubicBezTo>
                  <a:cubicBezTo>
                    <a:pt x="18268" y="6049"/>
                    <a:pt x="18242" y="5907"/>
                    <a:pt x="18208" y="5768"/>
                  </a:cubicBezTo>
                  <a:cubicBezTo>
                    <a:pt x="18202" y="5743"/>
                    <a:pt x="18193" y="5719"/>
                    <a:pt x="18187" y="5694"/>
                  </a:cubicBezTo>
                  <a:cubicBezTo>
                    <a:pt x="18132" y="5481"/>
                    <a:pt x="18073" y="5271"/>
                    <a:pt x="18006" y="5066"/>
                  </a:cubicBezTo>
                  <a:cubicBezTo>
                    <a:pt x="17995" y="5034"/>
                    <a:pt x="17982" y="5004"/>
                    <a:pt x="17971" y="4972"/>
                  </a:cubicBezTo>
                  <a:cubicBezTo>
                    <a:pt x="17905" y="4779"/>
                    <a:pt x="17836" y="4586"/>
                    <a:pt x="17759" y="4400"/>
                  </a:cubicBezTo>
                  <a:cubicBezTo>
                    <a:pt x="16672" y="1783"/>
                    <a:pt x="14516" y="0"/>
                    <a:pt x="12032" y="0"/>
                  </a:cubicBezTo>
                  <a:cubicBezTo>
                    <a:pt x="9387" y="0"/>
                    <a:pt x="7111" y="2025"/>
                    <a:pt x="6105" y="4930"/>
                  </a:cubicBezTo>
                  <a:cubicBezTo>
                    <a:pt x="6012" y="5194"/>
                    <a:pt x="5783" y="5340"/>
                    <a:pt x="5563" y="5269"/>
                  </a:cubicBezTo>
                  <a:cubicBezTo>
                    <a:pt x="5204" y="5155"/>
                    <a:pt x="4827" y="5097"/>
                    <a:pt x="4440" y="5100"/>
                  </a:cubicBezTo>
                  <a:cubicBezTo>
                    <a:pt x="1973" y="5126"/>
                    <a:pt x="0" y="7667"/>
                    <a:pt x="0" y="10815"/>
                  </a:cubicBezTo>
                  <a:cubicBezTo>
                    <a:pt x="0" y="10817"/>
                    <a:pt x="0" y="10819"/>
                    <a:pt x="0" y="10822"/>
                  </a:cubicBezTo>
                  <a:cubicBezTo>
                    <a:pt x="0" y="10824"/>
                    <a:pt x="0" y="10825"/>
                    <a:pt x="0" y="10827"/>
                  </a:cubicBezTo>
                  <a:cubicBezTo>
                    <a:pt x="0" y="10829"/>
                    <a:pt x="0" y="10832"/>
                    <a:pt x="0" y="10834"/>
                  </a:cubicBezTo>
                  <a:cubicBezTo>
                    <a:pt x="0" y="10836"/>
                    <a:pt x="0" y="10837"/>
                    <a:pt x="0" y="10839"/>
                  </a:cubicBezTo>
                  <a:cubicBezTo>
                    <a:pt x="0" y="10841"/>
                    <a:pt x="0" y="10843"/>
                    <a:pt x="0" y="10846"/>
                  </a:cubicBezTo>
                  <a:cubicBezTo>
                    <a:pt x="0" y="10848"/>
                    <a:pt x="0" y="10849"/>
                    <a:pt x="0" y="10850"/>
                  </a:cubicBezTo>
                  <a:cubicBezTo>
                    <a:pt x="0" y="10853"/>
                    <a:pt x="0" y="10855"/>
                    <a:pt x="0" y="10858"/>
                  </a:cubicBezTo>
                  <a:cubicBezTo>
                    <a:pt x="0" y="10859"/>
                    <a:pt x="0" y="10861"/>
                    <a:pt x="0" y="10862"/>
                  </a:cubicBezTo>
                  <a:cubicBezTo>
                    <a:pt x="0" y="10865"/>
                    <a:pt x="0" y="10867"/>
                    <a:pt x="0" y="10870"/>
                  </a:cubicBezTo>
                  <a:cubicBezTo>
                    <a:pt x="0" y="10871"/>
                    <a:pt x="0" y="10873"/>
                    <a:pt x="0" y="10874"/>
                  </a:cubicBezTo>
                  <a:cubicBezTo>
                    <a:pt x="0" y="10877"/>
                    <a:pt x="0" y="10879"/>
                    <a:pt x="0" y="10881"/>
                  </a:cubicBezTo>
                  <a:cubicBezTo>
                    <a:pt x="0" y="10883"/>
                    <a:pt x="0" y="10885"/>
                    <a:pt x="0" y="10886"/>
                  </a:cubicBezTo>
                  <a:cubicBezTo>
                    <a:pt x="0" y="10888"/>
                    <a:pt x="0" y="10891"/>
                    <a:pt x="0" y="10893"/>
                  </a:cubicBezTo>
                  <a:cubicBezTo>
                    <a:pt x="0" y="10895"/>
                    <a:pt x="0" y="10897"/>
                    <a:pt x="0" y="10898"/>
                  </a:cubicBezTo>
                  <a:cubicBezTo>
                    <a:pt x="0" y="10900"/>
                    <a:pt x="0" y="10903"/>
                    <a:pt x="0" y="10905"/>
                  </a:cubicBezTo>
                  <a:cubicBezTo>
                    <a:pt x="0" y="10907"/>
                    <a:pt x="0" y="10908"/>
                    <a:pt x="0" y="10910"/>
                  </a:cubicBezTo>
                  <a:cubicBezTo>
                    <a:pt x="0" y="10912"/>
                    <a:pt x="0" y="10915"/>
                    <a:pt x="0" y="10917"/>
                  </a:cubicBezTo>
                  <a:cubicBezTo>
                    <a:pt x="0" y="10919"/>
                    <a:pt x="0" y="10920"/>
                    <a:pt x="0" y="10922"/>
                  </a:cubicBezTo>
                  <a:cubicBezTo>
                    <a:pt x="0" y="10924"/>
                    <a:pt x="0" y="10927"/>
                    <a:pt x="0" y="10929"/>
                  </a:cubicBezTo>
                  <a:cubicBezTo>
                    <a:pt x="0" y="10931"/>
                    <a:pt x="0" y="10932"/>
                    <a:pt x="0" y="10934"/>
                  </a:cubicBezTo>
                  <a:cubicBezTo>
                    <a:pt x="0" y="10936"/>
                    <a:pt x="0" y="10938"/>
                    <a:pt x="0" y="10941"/>
                  </a:cubicBezTo>
                  <a:cubicBezTo>
                    <a:pt x="0" y="10942"/>
                    <a:pt x="0" y="10944"/>
                    <a:pt x="0" y="10945"/>
                  </a:cubicBezTo>
                  <a:cubicBezTo>
                    <a:pt x="0" y="10948"/>
                    <a:pt x="0" y="10950"/>
                    <a:pt x="0" y="10953"/>
                  </a:cubicBezTo>
                  <a:cubicBezTo>
                    <a:pt x="0" y="10954"/>
                    <a:pt x="0" y="10956"/>
                    <a:pt x="0" y="10957"/>
                  </a:cubicBezTo>
                  <a:cubicBezTo>
                    <a:pt x="0" y="10960"/>
                    <a:pt x="0" y="10963"/>
                    <a:pt x="0" y="10965"/>
                  </a:cubicBezTo>
                  <a:cubicBezTo>
                    <a:pt x="0" y="10966"/>
                    <a:pt x="0" y="10968"/>
                    <a:pt x="0" y="10969"/>
                  </a:cubicBezTo>
                  <a:cubicBezTo>
                    <a:pt x="0" y="10972"/>
                    <a:pt x="0" y="10975"/>
                    <a:pt x="0" y="10977"/>
                  </a:cubicBezTo>
                  <a:cubicBezTo>
                    <a:pt x="0" y="10978"/>
                    <a:pt x="0" y="10980"/>
                    <a:pt x="0" y="10981"/>
                  </a:cubicBezTo>
                  <a:cubicBezTo>
                    <a:pt x="0" y="10984"/>
                    <a:pt x="0" y="10986"/>
                    <a:pt x="0" y="10989"/>
                  </a:cubicBezTo>
                  <a:cubicBezTo>
                    <a:pt x="0" y="10990"/>
                    <a:pt x="0" y="10992"/>
                    <a:pt x="0" y="10993"/>
                  </a:cubicBezTo>
                  <a:cubicBezTo>
                    <a:pt x="0" y="10996"/>
                    <a:pt x="0" y="10998"/>
                    <a:pt x="0" y="11000"/>
                  </a:cubicBezTo>
                  <a:cubicBezTo>
                    <a:pt x="0" y="11002"/>
                    <a:pt x="0" y="11003"/>
                    <a:pt x="0" y="11005"/>
                  </a:cubicBezTo>
                  <a:cubicBezTo>
                    <a:pt x="0" y="11008"/>
                    <a:pt x="0" y="11010"/>
                    <a:pt x="0" y="11012"/>
                  </a:cubicBezTo>
                  <a:cubicBezTo>
                    <a:pt x="0" y="11014"/>
                    <a:pt x="0" y="11015"/>
                    <a:pt x="0" y="11017"/>
                  </a:cubicBezTo>
                  <a:cubicBezTo>
                    <a:pt x="0" y="11019"/>
                    <a:pt x="0" y="11021"/>
                    <a:pt x="0" y="11024"/>
                  </a:cubicBezTo>
                  <a:cubicBezTo>
                    <a:pt x="0" y="11026"/>
                    <a:pt x="0" y="11027"/>
                    <a:pt x="0" y="11029"/>
                  </a:cubicBezTo>
                  <a:cubicBezTo>
                    <a:pt x="0" y="11031"/>
                    <a:pt x="0" y="11034"/>
                    <a:pt x="0" y="11036"/>
                  </a:cubicBezTo>
                  <a:cubicBezTo>
                    <a:pt x="0" y="11038"/>
                    <a:pt x="0" y="11039"/>
                    <a:pt x="0" y="11041"/>
                  </a:cubicBezTo>
                  <a:cubicBezTo>
                    <a:pt x="0" y="11043"/>
                    <a:pt x="0" y="11046"/>
                    <a:pt x="0" y="11048"/>
                  </a:cubicBezTo>
                  <a:cubicBezTo>
                    <a:pt x="0" y="11050"/>
                    <a:pt x="0" y="11051"/>
                    <a:pt x="0" y="11052"/>
                  </a:cubicBezTo>
                  <a:cubicBezTo>
                    <a:pt x="0" y="11055"/>
                    <a:pt x="0" y="11057"/>
                    <a:pt x="0" y="11060"/>
                  </a:cubicBezTo>
                  <a:cubicBezTo>
                    <a:pt x="0" y="11061"/>
                    <a:pt x="0" y="11063"/>
                    <a:pt x="0" y="11064"/>
                  </a:cubicBezTo>
                  <a:cubicBezTo>
                    <a:pt x="0" y="11066"/>
                    <a:pt x="0" y="11066"/>
                    <a:pt x="0" y="11067"/>
                  </a:cubicBezTo>
                  <a:cubicBezTo>
                    <a:pt x="0" y="11070"/>
                    <a:pt x="0" y="11073"/>
                    <a:pt x="0" y="11076"/>
                  </a:cubicBezTo>
                  <a:cubicBezTo>
                    <a:pt x="0" y="11080"/>
                    <a:pt x="0" y="11084"/>
                    <a:pt x="0" y="11088"/>
                  </a:cubicBezTo>
                  <a:lnTo>
                    <a:pt x="0" y="11088"/>
                  </a:lnTo>
                  <a:cubicBezTo>
                    <a:pt x="0" y="11089"/>
                    <a:pt x="0" y="11090"/>
                    <a:pt x="0" y="11091"/>
                  </a:cubicBezTo>
                  <a:cubicBezTo>
                    <a:pt x="0" y="11094"/>
                    <a:pt x="0" y="11098"/>
                    <a:pt x="0" y="11100"/>
                  </a:cubicBezTo>
                  <a:cubicBezTo>
                    <a:pt x="0" y="11104"/>
                    <a:pt x="0" y="11108"/>
                    <a:pt x="0" y="11112"/>
                  </a:cubicBezTo>
                  <a:lnTo>
                    <a:pt x="0" y="11112"/>
                  </a:lnTo>
                  <a:cubicBezTo>
                    <a:pt x="0" y="11115"/>
                    <a:pt x="0" y="11117"/>
                    <a:pt x="0" y="11119"/>
                  </a:cubicBezTo>
                  <a:cubicBezTo>
                    <a:pt x="0" y="11121"/>
                    <a:pt x="0" y="11122"/>
                    <a:pt x="0" y="11124"/>
                  </a:cubicBezTo>
                  <a:cubicBezTo>
                    <a:pt x="0" y="11127"/>
                    <a:pt x="0" y="11129"/>
                    <a:pt x="0" y="11132"/>
                  </a:cubicBezTo>
                  <a:cubicBezTo>
                    <a:pt x="0" y="11133"/>
                    <a:pt x="0" y="11135"/>
                    <a:pt x="0" y="11136"/>
                  </a:cubicBezTo>
                  <a:cubicBezTo>
                    <a:pt x="0" y="11138"/>
                    <a:pt x="0" y="11141"/>
                    <a:pt x="0" y="11143"/>
                  </a:cubicBezTo>
                  <a:cubicBezTo>
                    <a:pt x="0" y="11145"/>
                    <a:pt x="0" y="11147"/>
                    <a:pt x="0" y="11148"/>
                  </a:cubicBezTo>
                  <a:cubicBezTo>
                    <a:pt x="0" y="11150"/>
                    <a:pt x="0" y="11153"/>
                    <a:pt x="0" y="11155"/>
                  </a:cubicBezTo>
                  <a:cubicBezTo>
                    <a:pt x="0" y="11157"/>
                    <a:pt x="0" y="11159"/>
                    <a:pt x="0" y="11160"/>
                  </a:cubicBezTo>
                  <a:cubicBezTo>
                    <a:pt x="0" y="11162"/>
                    <a:pt x="0" y="11165"/>
                    <a:pt x="0" y="11167"/>
                  </a:cubicBezTo>
                  <a:cubicBezTo>
                    <a:pt x="0" y="11169"/>
                    <a:pt x="0" y="11170"/>
                    <a:pt x="0" y="11172"/>
                  </a:cubicBezTo>
                  <a:cubicBezTo>
                    <a:pt x="0" y="11174"/>
                    <a:pt x="0" y="11177"/>
                    <a:pt x="0" y="11179"/>
                  </a:cubicBezTo>
                  <a:cubicBezTo>
                    <a:pt x="0" y="11181"/>
                    <a:pt x="0" y="11182"/>
                    <a:pt x="0" y="11183"/>
                  </a:cubicBezTo>
                  <a:cubicBezTo>
                    <a:pt x="0" y="11186"/>
                    <a:pt x="0" y="11188"/>
                    <a:pt x="0" y="11191"/>
                  </a:cubicBezTo>
                  <a:cubicBezTo>
                    <a:pt x="0" y="11192"/>
                    <a:pt x="0" y="11194"/>
                    <a:pt x="0" y="11195"/>
                  </a:cubicBezTo>
                  <a:cubicBezTo>
                    <a:pt x="0" y="11198"/>
                    <a:pt x="0" y="11200"/>
                    <a:pt x="0" y="11203"/>
                  </a:cubicBezTo>
                  <a:cubicBezTo>
                    <a:pt x="0" y="11204"/>
                    <a:pt x="0" y="11206"/>
                    <a:pt x="0" y="11207"/>
                  </a:cubicBezTo>
                  <a:cubicBezTo>
                    <a:pt x="0" y="11210"/>
                    <a:pt x="0" y="11212"/>
                    <a:pt x="0" y="11215"/>
                  </a:cubicBezTo>
                  <a:cubicBezTo>
                    <a:pt x="0" y="11216"/>
                    <a:pt x="0" y="11218"/>
                    <a:pt x="0" y="11219"/>
                  </a:cubicBezTo>
                  <a:cubicBezTo>
                    <a:pt x="0" y="11222"/>
                    <a:pt x="0" y="11224"/>
                    <a:pt x="0" y="11227"/>
                  </a:cubicBezTo>
                  <a:cubicBezTo>
                    <a:pt x="0" y="11228"/>
                    <a:pt x="0" y="11230"/>
                    <a:pt x="0" y="11231"/>
                  </a:cubicBezTo>
                  <a:cubicBezTo>
                    <a:pt x="0" y="11234"/>
                    <a:pt x="0" y="11236"/>
                    <a:pt x="0" y="11239"/>
                  </a:cubicBezTo>
                  <a:cubicBezTo>
                    <a:pt x="0" y="11240"/>
                    <a:pt x="0" y="11242"/>
                    <a:pt x="0" y="11243"/>
                  </a:cubicBezTo>
                  <a:cubicBezTo>
                    <a:pt x="0" y="11246"/>
                    <a:pt x="0" y="11248"/>
                    <a:pt x="0" y="11251"/>
                  </a:cubicBezTo>
                  <a:cubicBezTo>
                    <a:pt x="0" y="11252"/>
                    <a:pt x="0" y="11253"/>
                    <a:pt x="0" y="11255"/>
                  </a:cubicBezTo>
                  <a:cubicBezTo>
                    <a:pt x="0" y="11258"/>
                    <a:pt x="0" y="11260"/>
                    <a:pt x="0" y="11262"/>
                  </a:cubicBezTo>
                  <a:cubicBezTo>
                    <a:pt x="0" y="11264"/>
                    <a:pt x="0" y="11266"/>
                    <a:pt x="0" y="11267"/>
                  </a:cubicBezTo>
                  <a:cubicBezTo>
                    <a:pt x="0" y="11270"/>
                    <a:pt x="0" y="11272"/>
                    <a:pt x="0" y="11274"/>
                  </a:cubicBezTo>
                  <a:cubicBezTo>
                    <a:pt x="0" y="11276"/>
                    <a:pt x="0" y="11277"/>
                    <a:pt x="0" y="11279"/>
                  </a:cubicBezTo>
                  <a:cubicBezTo>
                    <a:pt x="0" y="11281"/>
                    <a:pt x="0" y="11284"/>
                    <a:pt x="0" y="11286"/>
                  </a:cubicBezTo>
                  <a:cubicBezTo>
                    <a:pt x="0" y="11288"/>
                    <a:pt x="0" y="11289"/>
                    <a:pt x="0" y="11291"/>
                  </a:cubicBezTo>
                  <a:cubicBezTo>
                    <a:pt x="0" y="11294"/>
                    <a:pt x="0" y="11296"/>
                    <a:pt x="0" y="11298"/>
                  </a:cubicBezTo>
                  <a:cubicBezTo>
                    <a:pt x="0" y="11300"/>
                    <a:pt x="0" y="11301"/>
                    <a:pt x="0" y="11303"/>
                  </a:cubicBezTo>
                  <a:cubicBezTo>
                    <a:pt x="0" y="11305"/>
                    <a:pt x="0" y="11307"/>
                    <a:pt x="0" y="11309"/>
                  </a:cubicBezTo>
                  <a:cubicBezTo>
                    <a:pt x="0" y="11312"/>
                    <a:pt x="0" y="11313"/>
                    <a:pt x="0" y="11314"/>
                  </a:cubicBezTo>
                  <a:cubicBezTo>
                    <a:pt x="0" y="11317"/>
                    <a:pt x="0" y="11319"/>
                    <a:pt x="0" y="11321"/>
                  </a:cubicBezTo>
                  <a:cubicBezTo>
                    <a:pt x="0" y="11323"/>
                    <a:pt x="0" y="11325"/>
                    <a:pt x="0" y="11326"/>
                  </a:cubicBezTo>
                  <a:cubicBezTo>
                    <a:pt x="0" y="11329"/>
                    <a:pt x="0" y="11331"/>
                    <a:pt x="0" y="11334"/>
                  </a:cubicBezTo>
                  <a:cubicBezTo>
                    <a:pt x="0" y="11335"/>
                    <a:pt x="0" y="11337"/>
                    <a:pt x="0" y="11339"/>
                  </a:cubicBezTo>
                  <a:cubicBezTo>
                    <a:pt x="0" y="11341"/>
                    <a:pt x="0" y="11343"/>
                    <a:pt x="0" y="11346"/>
                  </a:cubicBezTo>
                  <a:cubicBezTo>
                    <a:pt x="0" y="11347"/>
                    <a:pt x="0" y="11349"/>
                    <a:pt x="0" y="11350"/>
                  </a:cubicBezTo>
                  <a:cubicBezTo>
                    <a:pt x="0" y="11353"/>
                    <a:pt x="0" y="11355"/>
                    <a:pt x="0" y="11357"/>
                  </a:cubicBezTo>
                  <a:cubicBezTo>
                    <a:pt x="0" y="11359"/>
                    <a:pt x="0" y="11361"/>
                    <a:pt x="0" y="11362"/>
                  </a:cubicBezTo>
                  <a:cubicBezTo>
                    <a:pt x="0" y="11365"/>
                    <a:pt x="0" y="11367"/>
                    <a:pt x="0" y="11369"/>
                  </a:cubicBezTo>
                  <a:cubicBezTo>
                    <a:pt x="0" y="11371"/>
                    <a:pt x="0" y="11372"/>
                    <a:pt x="0" y="11374"/>
                  </a:cubicBezTo>
                  <a:cubicBezTo>
                    <a:pt x="0" y="11377"/>
                    <a:pt x="0" y="11379"/>
                    <a:pt x="0" y="11381"/>
                  </a:cubicBezTo>
                  <a:cubicBezTo>
                    <a:pt x="0" y="11383"/>
                    <a:pt x="0" y="11384"/>
                    <a:pt x="0" y="11386"/>
                  </a:cubicBezTo>
                  <a:cubicBezTo>
                    <a:pt x="0" y="11388"/>
                    <a:pt x="0" y="11390"/>
                    <a:pt x="0" y="11393"/>
                  </a:cubicBezTo>
                  <a:cubicBezTo>
                    <a:pt x="0" y="11395"/>
                    <a:pt x="0" y="11396"/>
                    <a:pt x="0" y="11398"/>
                  </a:cubicBezTo>
                  <a:cubicBezTo>
                    <a:pt x="0" y="11400"/>
                    <a:pt x="0" y="11403"/>
                    <a:pt x="0" y="11405"/>
                  </a:cubicBezTo>
                  <a:cubicBezTo>
                    <a:pt x="0" y="11407"/>
                    <a:pt x="0" y="11408"/>
                    <a:pt x="0" y="11410"/>
                  </a:cubicBezTo>
                  <a:cubicBezTo>
                    <a:pt x="0" y="11412"/>
                    <a:pt x="0" y="11414"/>
                    <a:pt x="0" y="11417"/>
                  </a:cubicBezTo>
                  <a:cubicBezTo>
                    <a:pt x="0" y="11419"/>
                    <a:pt x="0" y="11420"/>
                    <a:pt x="0" y="11422"/>
                  </a:cubicBezTo>
                  <a:cubicBezTo>
                    <a:pt x="0" y="11424"/>
                    <a:pt x="0" y="11426"/>
                    <a:pt x="0" y="11429"/>
                  </a:cubicBezTo>
                  <a:cubicBezTo>
                    <a:pt x="0" y="11431"/>
                    <a:pt x="0" y="11432"/>
                    <a:pt x="0" y="11433"/>
                  </a:cubicBezTo>
                  <a:cubicBezTo>
                    <a:pt x="0" y="11436"/>
                    <a:pt x="0" y="11438"/>
                    <a:pt x="0" y="11441"/>
                  </a:cubicBezTo>
                  <a:cubicBezTo>
                    <a:pt x="0" y="11442"/>
                    <a:pt x="0" y="11444"/>
                    <a:pt x="0" y="11445"/>
                  </a:cubicBezTo>
                  <a:cubicBezTo>
                    <a:pt x="0" y="11448"/>
                    <a:pt x="0" y="11450"/>
                    <a:pt x="0" y="11453"/>
                  </a:cubicBezTo>
                  <a:cubicBezTo>
                    <a:pt x="0" y="11454"/>
                    <a:pt x="0" y="11456"/>
                    <a:pt x="0" y="11457"/>
                  </a:cubicBezTo>
                  <a:cubicBezTo>
                    <a:pt x="0" y="11460"/>
                    <a:pt x="0" y="11462"/>
                    <a:pt x="0" y="11465"/>
                  </a:cubicBezTo>
                  <a:cubicBezTo>
                    <a:pt x="0" y="11466"/>
                    <a:pt x="0" y="11468"/>
                    <a:pt x="0" y="11469"/>
                  </a:cubicBezTo>
                  <a:cubicBezTo>
                    <a:pt x="0" y="11472"/>
                    <a:pt x="0" y="11474"/>
                    <a:pt x="0" y="11476"/>
                  </a:cubicBezTo>
                  <a:cubicBezTo>
                    <a:pt x="0" y="11478"/>
                    <a:pt x="0" y="11480"/>
                    <a:pt x="0" y="11481"/>
                  </a:cubicBezTo>
                  <a:cubicBezTo>
                    <a:pt x="0" y="11484"/>
                    <a:pt x="0" y="11486"/>
                    <a:pt x="0" y="11488"/>
                  </a:cubicBezTo>
                  <a:cubicBezTo>
                    <a:pt x="0" y="11490"/>
                    <a:pt x="0" y="11492"/>
                    <a:pt x="0" y="11493"/>
                  </a:cubicBezTo>
                  <a:cubicBezTo>
                    <a:pt x="0" y="11496"/>
                    <a:pt x="0" y="11498"/>
                    <a:pt x="0" y="11500"/>
                  </a:cubicBezTo>
                  <a:cubicBezTo>
                    <a:pt x="0" y="11502"/>
                    <a:pt x="0" y="11503"/>
                    <a:pt x="0" y="11505"/>
                  </a:cubicBezTo>
                  <a:cubicBezTo>
                    <a:pt x="0" y="11508"/>
                    <a:pt x="0" y="11510"/>
                    <a:pt x="0" y="11512"/>
                  </a:cubicBezTo>
                  <a:cubicBezTo>
                    <a:pt x="0" y="11514"/>
                    <a:pt x="0" y="11516"/>
                    <a:pt x="0" y="11517"/>
                  </a:cubicBezTo>
                  <a:cubicBezTo>
                    <a:pt x="0" y="11519"/>
                    <a:pt x="0" y="11522"/>
                    <a:pt x="0" y="11524"/>
                  </a:cubicBezTo>
                  <a:cubicBezTo>
                    <a:pt x="0" y="11525"/>
                    <a:pt x="0" y="11527"/>
                    <a:pt x="0" y="11528"/>
                  </a:cubicBezTo>
                  <a:cubicBezTo>
                    <a:pt x="0" y="11531"/>
                    <a:pt x="0" y="11534"/>
                    <a:pt x="0" y="11536"/>
                  </a:cubicBezTo>
                  <a:cubicBezTo>
                    <a:pt x="0" y="11537"/>
                    <a:pt x="0" y="11539"/>
                    <a:pt x="0" y="11540"/>
                  </a:cubicBezTo>
                  <a:cubicBezTo>
                    <a:pt x="0" y="11543"/>
                    <a:pt x="0" y="11546"/>
                    <a:pt x="0" y="11548"/>
                  </a:cubicBezTo>
                  <a:cubicBezTo>
                    <a:pt x="0" y="11549"/>
                    <a:pt x="0" y="11551"/>
                    <a:pt x="0" y="11552"/>
                  </a:cubicBezTo>
                  <a:cubicBezTo>
                    <a:pt x="0" y="11555"/>
                    <a:pt x="0" y="11557"/>
                    <a:pt x="0" y="11560"/>
                  </a:cubicBezTo>
                  <a:cubicBezTo>
                    <a:pt x="0" y="11561"/>
                    <a:pt x="0" y="11563"/>
                    <a:pt x="0" y="11564"/>
                  </a:cubicBezTo>
                  <a:cubicBezTo>
                    <a:pt x="0" y="11567"/>
                    <a:pt x="0" y="11569"/>
                    <a:pt x="0" y="11572"/>
                  </a:cubicBezTo>
                  <a:cubicBezTo>
                    <a:pt x="0" y="11573"/>
                    <a:pt x="0" y="11575"/>
                    <a:pt x="0" y="11576"/>
                  </a:cubicBezTo>
                  <a:cubicBezTo>
                    <a:pt x="0" y="11579"/>
                    <a:pt x="0" y="11581"/>
                    <a:pt x="0" y="11584"/>
                  </a:cubicBezTo>
                  <a:cubicBezTo>
                    <a:pt x="0" y="11585"/>
                    <a:pt x="0" y="11587"/>
                    <a:pt x="0" y="11589"/>
                  </a:cubicBezTo>
                  <a:cubicBezTo>
                    <a:pt x="0" y="11591"/>
                    <a:pt x="0" y="11593"/>
                    <a:pt x="0" y="11595"/>
                  </a:cubicBezTo>
                  <a:cubicBezTo>
                    <a:pt x="0" y="11597"/>
                    <a:pt x="0" y="11598"/>
                    <a:pt x="0" y="11600"/>
                  </a:cubicBezTo>
                  <a:cubicBezTo>
                    <a:pt x="0" y="11602"/>
                    <a:pt x="0" y="11605"/>
                    <a:pt x="0" y="11607"/>
                  </a:cubicBezTo>
                  <a:cubicBezTo>
                    <a:pt x="0" y="11609"/>
                    <a:pt x="0" y="11610"/>
                    <a:pt x="0" y="11612"/>
                  </a:cubicBezTo>
                  <a:cubicBezTo>
                    <a:pt x="0" y="11614"/>
                    <a:pt x="0" y="11617"/>
                    <a:pt x="0" y="11619"/>
                  </a:cubicBezTo>
                  <a:cubicBezTo>
                    <a:pt x="0" y="11621"/>
                    <a:pt x="0" y="11623"/>
                    <a:pt x="0" y="11624"/>
                  </a:cubicBezTo>
                  <a:cubicBezTo>
                    <a:pt x="0" y="11626"/>
                    <a:pt x="0" y="11629"/>
                    <a:pt x="0" y="11632"/>
                  </a:cubicBezTo>
                  <a:cubicBezTo>
                    <a:pt x="0" y="11633"/>
                    <a:pt x="0" y="11635"/>
                    <a:pt x="0" y="11636"/>
                  </a:cubicBezTo>
                  <a:cubicBezTo>
                    <a:pt x="0" y="11639"/>
                    <a:pt x="0" y="11641"/>
                    <a:pt x="0" y="11643"/>
                  </a:cubicBezTo>
                  <a:cubicBezTo>
                    <a:pt x="0" y="11645"/>
                    <a:pt x="0" y="11646"/>
                    <a:pt x="0" y="11648"/>
                  </a:cubicBezTo>
                  <a:cubicBezTo>
                    <a:pt x="0" y="11650"/>
                    <a:pt x="0" y="11653"/>
                    <a:pt x="0" y="11655"/>
                  </a:cubicBezTo>
                  <a:cubicBezTo>
                    <a:pt x="0" y="11657"/>
                    <a:pt x="0" y="11658"/>
                    <a:pt x="0" y="11660"/>
                  </a:cubicBezTo>
                  <a:cubicBezTo>
                    <a:pt x="0" y="11662"/>
                    <a:pt x="0" y="11664"/>
                    <a:pt x="0" y="11667"/>
                  </a:cubicBezTo>
                  <a:cubicBezTo>
                    <a:pt x="0" y="11669"/>
                    <a:pt x="0" y="11670"/>
                    <a:pt x="0" y="11672"/>
                  </a:cubicBezTo>
                  <a:cubicBezTo>
                    <a:pt x="0" y="11674"/>
                    <a:pt x="0" y="11677"/>
                    <a:pt x="0" y="11679"/>
                  </a:cubicBezTo>
                  <a:cubicBezTo>
                    <a:pt x="0" y="11681"/>
                    <a:pt x="0" y="11682"/>
                    <a:pt x="0" y="11683"/>
                  </a:cubicBezTo>
                  <a:cubicBezTo>
                    <a:pt x="0" y="11686"/>
                    <a:pt x="0" y="11688"/>
                    <a:pt x="0" y="11691"/>
                  </a:cubicBezTo>
                  <a:cubicBezTo>
                    <a:pt x="0" y="11692"/>
                    <a:pt x="0" y="11694"/>
                    <a:pt x="0" y="11695"/>
                  </a:cubicBezTo>
                  <a:cubicBezTo>
                    <a:pt x="0" y="11698"/>
                    <a:pt x="0" y="11700"/>
                    <a:pt x="0" y="11703"/>
                  </a:cubicBezTo>
                  <a:cubicBezTo>
                    <a:pt x="0" y="11704"/>
                    <a:pt x="0" y="11706"/>
                    <a:pt x="0" y="11707"/>
                  </a:cubicBezTo>
                  <a:cubicBezTo>
                    <a:pt x="0" y="11710"/>
                    <a:pt x="0" y="11712"/>
                    <a:pt x="0" y="11715"/>
                  </a:cubicBezTo>
                  <a:cubicBezTo>
                    <a:pt x="0" y="11716"/>
                    <a:pt x="0" y="11718"/>
                    <a:pt x="0" y="11719"/>
                  </a:cubicBezTo>
                  <a:cubicBezTo>
                    <a:pt x="0" y="11721"/>
                    <a:pt x="0" y="11724"/>
                    <a:pt x="0" y="11726"/>
                  </a:cubicBezTo>
                  <a:cubicBezTo>
                    <a:pt x="0" y="11728"/>
                    <a:pt x="0" y="11730"/>
                    <a:pt x="0" y="11731"/>
                  </a:cubicBezTo>
                  <a:cubicBezTo>
                    <a:pt x="0" y="11735"/>
                    <a:pt x="0" y="11739"/>
                    <a:pt x="0" y="11743"/>
                  </a:cubicBezTo>
                  <a:lnTo>
                    <a:pt x="0" y="11743"/>
                  </a:lnTo>
                  <a:cubicBezTo>
                    <a:pt x="0" y="11744"/>
                    <a:pt x="0" y="11745"/>
                    <a:pt x="0" y="11746"/>
                  </a:cubicBezTo>
                  <a:cubicBezTo>
                    <a:pt x="0" y="11749"/>
                    <a:pt x="0" y="11752"/>
                    <a:pt x="0" y="11755"/>
                  </a:cubicBezTo>
                  <a:cubicBezTo>
                    <a:pt x="0" y="11759"/>
                    <a:pt x="0" y="11763"/>
                    <a:pt x="0" y="11767"/>
                  </a:cubicBezTo>
                  <a:lnTo>
                    <a:pt x="0" y="11767"/>
                  </a:lnTo>
                  <a:cubicBezTo>
                    <a:pt x="0" y="11768"/>
                    <a:pt x="0" y="11769"/>
                    <a:pt x="0" y="11770"/>
                  </a:cubicBezTo>
                  <a:cubicBezTo>
                    <a:pt x="0" y="11773"/>
                    <a:pt x="0" y="11776"/>
                    <a:pt x="0" y="11779"/>
                  </a:cubicBezTo>
                  <a:cubicBezTo>
                    <a:pt x="0" y="11783"/>
                    <a:pt x="0" y="11787"/>
                    <a:pt x="0" y="11791"/>
                  </a:cubicBezTo>
                  <a:lnTo>
                    <a:pt x="0" y="11791"/>
                  </a:lnTo>
                  <a:cubicBezTo>
                    <a:pt x="0" y="11792"/>
                    <a:pt x="0" y="11793"/>
                    <a:pt x="0" y="11794"/>
                  </a:cubicBezTo>
                  <a:cubicBezTo>
                    <a:pt x="0" y="11796"/>
                    <a:pt x="0" y="11800"/>
                    <a:pt x="0" y="11803"/>
                  </a:cubicBezTo>
                  <a:cubicBezTo>
                    <a:pt x="0" y="11807"/>
                    <a:pt x="0" y="11811"/>
                    <a:pt x="0" y="11814"/>
                  </a:cubicBezTo>
                  <a:lnTo>
                    <a:pt x="0" y="11814"/>
                  </a:lnTo>
                  <a:cubicBezTo>
                    <a:pt x="0" y="11815"/>
                    <a:pt x="0" y="11816"/>
                    <a:pt x="0" y="11817"/>
                  </a:cubicBezTo>
                  <a:cubicBezTo>
                    <a:pt x="0" y="11820"/>
                    <a:pt x="0" y="11823"/>
                    <a:pt x="0" y="11826"/>
                  </a:cubicBezTo>
                  <a:cubicBezTo>
                    <a:pt x="0" y="11827"/>
                    <a:pt x="0" y="11828"/>
                    <a:pt x="0" y="11829"/>
                  </a:cubicBezTo>
                  <a:cubicBezTo>
                    <a:pt x="0" y="11832"/>
                    <a:pt x="0" y="11835"/>
                    <a:pt x="0" y="11838"/>
                  </a:cubicBezTo>
                  <a:cubicBezTo>
                    <a:pt x="0" y="11842"/>
                    <a:pt x="0" y="11846"/>
                    <a:pt x="0" y="11850"/>
                  </a:cubicBezTo>
                  <a:lnTo>
                    <a:pt x="0" y="11850"/>
                  </a:lnTo>
                  <a:cubicBezTo>
                    <a:pt x="0" y="11851"/>
                    <a:pt x="0" y="11852"/>
                    <a:pt x="0" y="11853"/>
                  </a:cubicBezTo>
                  <a:cubicBezTo>
                    <a:pt x="0" y="11856"/>
                    <a:pt x="0" y="11859"/>
                    <a:pt x="0" y="11862"/>
                  </a:cubicBezTo>
                  <a:cubicBezTo>
                    <a:pt x="0" y="11868"/>
                    <a:pt x="0" y="11875"/>
                    <a:pt x="0" y="11881"/>
                  </a:cubicBezTo>
                  <a:cubicBezTo>
                    <a:pt x="0" y="11883"/>
                    <a:pt x="0" y="11884"/>
                    <a:pt x="0" y="11886"/>
                  </a:cubicBezTo>
                  <a:cubicBezTo>
                    <a:pt x="0" y="11888"/>
                    <a:pt x="0" y="11890"/>
                    <a:pt x="0" y="11893"/>
                  </a:cubicBezTo>
                  <a:cubicBezTo>
                    <a:pt x="0" y="11895"/>
                    <a:pt x="0" y="11896"/>
                    <a:pt x="0" y="11897"/>
                  </a:cubicBezTo>
                  <a:cubicBezTo>
                    <a:pt x="0" y="11900"/>
                    <a:pt x="0" y="11903"/>
                    <a:pt x="0" y="11905"/>
                  </a:cubicBezTo>
                  <a:cubicBezTo>
                    <a:pt x="0" y="11906"/>
                    <a:pt x="0" y="11908"/>
                    <a:pt x="0" y="11909"/>
                  </a:cubicBezTo>
                  <a:cubicBezTo>
                    <a:pt x="0" y="11912"/>
                    <a:pt x="0" y="11914"/>
                    <a:pt x="0" y="11917"/>
                  </a:cubicBezTo>
                  <a:cubicBezTo>
                    <a:pt x="0" y="11918"/>
                    <a:pt x="0" y="11920"/>
                    <a:pt x="0" y="11922"/>
                  </a:cubicBezTo>
                  <a:cubicBezTo>
                    <a:pt x="0" y="11924"/>
                    <a:pt x="0" y="11927"/>
                    <a:pt x="0" y="11929"/>
                  </a:cubicBezTo>
                  <a:cubicBezTo>
                    <a:pt x="0" y="11931"/>
                    <a:pt x="0" y="11932"/>
                    <a:pt x="0" y="11934"/>
                  </a:cubicBezTo>
                  <a:cubicBezTo>
                    <a:pt x="0" y="11936"/>
                    <a:pt x="0" y="11938"/>
                    <a:pt x="0" y="11941"/>
                  </a:cubicBezTo>
                  <a:cubicBezTo>
                    <a:pt x="0" y="11943"/>
                    <a:pt x="0" y="11944"/>
                    <a:pt x="0" y="11945"/>
                  </a:cubicBezTo>
                  <a:cubicBezTo>
                    <a:pt x="0" y="11948"/>
                    <a:pt x="0" y="11950"/>
                    <a:pt x="0" y="11952"/>
                  </a:cubicBezTo>
                  <a:cubicBezTo>
                    <a:pt x="0" y="11954"/>
                    <a:pt x="0" y="11956"/>
                    <a:pt x="0" y="11957"/>
                  </a:cubicBezTo>
                  <a:cubicBezTo>
                    <a:pt x="0" y="11960"/>
                    <a:pt x="0" y="11962"/>
                    <a:pt x="0" y="11964"/>
                  </a:cubicBezTo>
                  <a:cubicBezTo>
                    <a:pt x="0" y="11966"/>
                    <a:pt x="0" y="11967"/>
                    <a:pt x="0" y="11969"/>
                  </a:cubicBezTo>
                  <a:cubicBezTo>
                    <a:pt x="0" y="11972"/>
                    <a:pt x="0" y="11974"/>
                    <a:pt x="0" y="11976"/>
                  </a:cubicBezTo>
                  <a:cubicBezTo>
                    <a:pt x="0" y="11978"/>
                    <a:pt x="0" y="11979"/>
                    <a:pt x="0" y="11981"/>
                  </a:cubicBezTo>
                  <a:cubicBezTo>
                    <a:pt x="0" y="11983"/>
                    <a:pt x="0" y="11985"/>
                    <a:pt x="0" y="11988"/>
                  </a:cubicBezTo>
                  <a:cubicBezTo>
                    <a:pt x="0" y="11990"/>
                    <a:pt x="0" y="11991"/>
                    <a:pt x="0" y="11993"/>
                  </a:cubicBezTo>
                  <a:cubicBezTo>
                    <a:pt x="0" y="11995"/>
                    <a:pt x="0" y="11998"/>
                    <a:pt x="0" y="12000"/>
                  </a:cubicBezTo>
                  <a:cubicBezTo>
                    <a:pt x="0" y="12002"/>
                    <a:pt x="0" y="12003"/>
                    <a:pt x="0" y="12005"/>
                  </a:cubicBezTo>
                  <a:cubicBezTo>
                    <a:pt x="0" y="12007"/>
                    <a:pt x="0" y="12010"/>
                    <a:pt x="0" y="12012"/>
                  </a:cubicBezTo>
                  <a:cubicBezTo>
                    <a:pt x="0" y="12014"/>
                    <a:pt x="0" y="12015"/>
                    <a:pt x="0" y="12017"/>
                  </a:cubicBezTo>
                  <a:cubicBezTo>
                    <a:pt x="0" y="13956"/>
                    <a:pt x="758" y="15671"/>
                    <a:pt x="1916" y="16703"/>
                  </a:cubicBezTo>
                  <a:cubicBezTo>
                    <a:pt x="2407" y="18042"/>
                    <a:pt x="3473" y="18971"/>
                    <a:pt x="4708" y="18971"/>
                  </a:cubicBezTo>
                  <a:cubicBezTo>
                    <a:pt x="5276" y="18971"/>
                    <a:pt x="5806" y="18775"/>
                    <a:pt x="6263" y="18434"/>
                  </a:cubicBezTo>
                  <a:cubicBezTo>
                    <a:pt x="6488" y="18265"/>
                    <a:pt x="6780" y="18359"/>
                    <a:pt x="6911" y="18649"/>
                  </a:cubicBezTo>
                  <a:cubicBezTo>
                    <a:pt x="7708" y="20413"/>
                    <a:pt x="9201" y="21600"/>
                    <a:pt x="10909" y="21600"/>
                  </a:cubicBezTo>
                  <a:cubicBezTo>
                    <a:pt x="12250" y="21600"/>
                    <a:pt x="13458" y="20870"/>
                    <a:pt x="14301" y="19701"/>
                  </a:cubicBezTo>
                  <a:cubicBezTo>
                    <a:pt x="14460" y="19484"/>
                    <a:pt x="14717" y="19451"/>
                    <a:pt x="14912" y="19616"/>
                  </a:cubicBezTo>
                  <a:cubicBezTo>
                    <a:pt x="15275" y="19924"/>
                    <a:pt x="15709" y="20102"/>
                    <a:pt x="16178" y="20102"/>
                  </a:cubicBezTo>
                  <a:cubicBezTo>
                    <a:pt x="17197" y="20102"/>
                    <a:pt x="18063" y="19246"/>
                    <a:pt x="18355" y="18068"/>
                  </a:cubicBezTo>
                  <a:cubicBezTo>
                    <a:pt x="18408" y="17857"/>
                    <a:pt x="18547" y="17702"/>
                    <a:pt x="18718" y="17664"/>
                  </a:cubicBezTo>
                  <a:cubicBezTo>
                    <a:pt x="20355" y="17309"/>
                    <a:pt x="21600" y="15492"/>
                    <a:pt x="21600" y="13303"/>
                  </a:cubicBezTo>
                  <a:cubicBezTo>
                    <a:pt x="21600" y="13299"/>
                    <a:pt x="21600" y="13296"/>
                    <a:pt x="21600" y="13293"/>
                  </a:cubicBezTo>
                  <a:cubicBezTo>
                    <a:pt x="21600" y="13292"/>
                    <a:pt x="21600" y="13292"/>
                    <a:pt x="21600" y="13291"/>
                  </a:cubicBezTo>
                  <a:cubicBezTo>
                    <a:pt x="21600" y="13290"/>
                    <a:pt x="21600" y="13290"/>
                    <a:pt x="21600" y="13289"/>
                  </a:cubicBezTo>
                  <a:cubicBezTo>
                    <a:pt x="21600" y="13286"/>
                    <a:pt x="21600" y="13283"/>
                    <a:pt x="21600" y="13279"/>
                  </a:cubicBezTo>
                  <a:cubicBezTo>
                    <a:pt x="21600" y="13277"/>
                    <a:pt x="21600" y="13275"/>
                    <a:pt x="21600" y="13273"/>
                  </a:cubicBezTo>
                  <a:cubicBezTo>
                    <a:pt x="21600" y="13271"/>
                    <a:pt x="21600" y="13269"/>
                    <a:pt x="21600" y="13267"/>
                  </a:cubicBezTo>
                  <a:cubicBezTo>
                    <a:pt x="21600" y="13265"/>
                    <a:pt x="21600" y="13263"/>
                    <a:pt x="21600" y="13261"/>
                  </a:cubicBezTo>
                  <a:cubicBezTo>
                    <a:pt x="21600" y="13259"/>
                    <a:pt x="21600" y="13258"/>
                    <a:pt x="21600" y="13255"/>
                  </a:cubicBezTo>
                  <a:cubicBezTo>
                    <a:pt x="21600" y="13253"/>
                    <a:pt x="21600" y="13251"/>
                    <a:pt x="21600" y="13249"/>
                  </a:cubicBezTo>
                  <a:cubicBezTo>
                    <a:pt x="21600" y="13247"/>
                    <a:pt x="21600" y="13245"/>
                    <a:pt x="21600" y="13243"/>
                  </a:cubicBezTo>
                  <a:cubicBezTo>
                    <a:pt x="21600" y="13241"/>
                    <a:pt x="21600" y="13239"/>
                    <a:pt x="21600" y="13237"/>
                  </a:cubicBezTo>
                  <a:cubicBezTo>
                    <a:pt x="21600" y="13236"/>
                    <a:pt x="21600" y="13233"/>
                    <a:pt x="21600" y="13231"/>
                  </a:cubicBezTo>
                  <a:cubicBezTo>
                    <a:pt x="21600" y="13229"/>
                    <a:pt x="21600" y="13227"/>
                    <a:pt x="21600" y="13225"/>
                  </a:cubicBezTo>
                  <a:cubicBezTo>
                    <a:pt x="21600" y="13224"/>
                    <a:pt x="21600" y="13221"/>
                    <a:pt x="21600" y="13220"/>
                  </a:cubicBezTo>
                  <a:cubicBezTo>
                    <a:pt x="21600" y="13218"/>
                    <a:pt x="21600" y="13215"/>
                    <a:pt x="21600" y="13213"/>
                  </a:cubicBezTo>
                  <a:cubicBezTo>
                    <a:pt x="21600" y="13212"/>
                    <a:pt x="21600" y="13210"/>
                    <a:pt x="21600" y="13208"/>
                  </a:cubicBezTo>
                  <a:cubicBezTo>
                    <a:pt x="21600" y="13206"/>
                    <a:pt x="21600" y="13204"/>
                    <a:pt x="21600" y="13202"/>
                  </a:cubicBezTo>
                  <a:cubicBezTo>
                    <a:pt x="21600" y="13200"/>
                    <a:pt x="21600" y="13197"/>
                    <a:pt x="21600" y="13196"/>
                  </a:cubicBezTo>
                  <a:cubicBezTo>
                    <a:pt x="21600" y="13194"/>
                    <a:pt x="21600" y="13192"/>
                    <a:pt x="21600" y="13190"/>
                  </a:cubicBezTo>
                  <a:cubicBezTo>
                    <a:pt x="21600" y="13188"/>
                    <a:pt x="21600" y="13186"/>
                    <a:pt x="21600" y="13184"/>
                  </a:cubicBezTo>
                  <a:cubicBezTo>
                    <a:pt x="21600" y="13182"/>
                    <a:pt x="21600" y="13180"/>
                    <a:pt x="21600" y="13178"/>
                  </a:cubicBezTo>
                  <a:cubicBezTo>
                    <a:pt x="21600" y="13176"/>
                    <a:pt x="21600" y="13174"/>
                    <a:pt x="21600" y="13172"/>
                  </a:cubicBezTo>
                  <a:cubicBezTo>
                    <a:pt x="21600" y="13170"/>
                    <a:pt x="21600" y="13168"/>
                    <a:pt x="21600" y="13166"/>
                  </a:cubicBezTo>
                  <a:cubicBezTo>
                    <a:pt x="21600" y="13164"/>
                    <a:pt x="21600" y="13162"/>
                    <a:pt x="21600" y="13160"/>
                  </a:cubicBezTo>
                  <a:cubicBezTo>
                    <a:pt x="21600" y="13158"/>
                    <a:pt x="21600" y="13156"/>
                    <a:pt x="21600" y="13154"/>
                  </a:cubicBezTo>
                  <a:cubicBezTo>
                    <a:pt x="21600" y="13152"/>
                    <a:pt x="21600" y="13150"/>
                    <a:pt x="21600" y="13148"/>
                  </a:cubicBezTo>
                  <a:cubicBezTo>
                    <a:pt x="21600" y="13146"/>
                    <a:pt x="21600" y="13145"/>
                    <a:pt x="21600" y="13142"/>
                  </a:cubicBezTo>
                  <a:cubicBezTo>
                    <a:pt x="21600" y="13140"/>
                    <a:pt x="21600" y="13138"/>
                    <a:pt x="21600" y="13136"/>
                  </a:cubicBezTo>
                  <a:cubicBezTo>
                    <a:pt x="21600" y="13134"/>
                    <a:pt x="21600" y="13132"/>
                    <a:pt x="21600" y="13130"/>
                  </a:cubicBezTo>
                  <a:cubicBezTo>
                    <a:pt x="21600" y="13128"/>
                    <a:pt x="21600" y="13126"/>
                    <a:pt x="21600" y="13124"/>
                  </a:cubicBezTo>
                  <a:cubicBezTo>
                    <a:pt x="21600" y="13123"/>
                    <a:pt x="21600" y="13120"/>
                    <a:pt x="21600" y="13118"/>
                  </a:cubicBezTo>
                  <a:cubicBezTo>
                    <a:pt x="21600" y="13116"/>
                    <a:pt x="21600" y="13114"/>
                    <a:pt x="21600" y="13113"/>
                  </a:cubicBezTo>
                  <a:cubicBezTo>
                    <a:pt x="21600" y="13110"/>
                    <a:pt x="21600" y="13109"/>
                    <a:pt x="21600" y="13107"/>
                  </a:cubicBezTo>
                  <a:cubicBezTo>
                    <a:pt x="21600" y="13105"/>
                    <a:pt x="21600" y="13103"/>
                    <a:pt x="21600" y="13101"/>
                  </a:cubicBezTo>
                  <a:cubicBezTo>
                    <a:pt x="21600" y="13098"/>
                    <a:pt x="21600" y="13097"/>
                    <a:pt x="21600" y="13095"/>
                  </a:cubicBezTo>
                  <a:cubicBezTo>
                    <a:pt x="21600" y="13093"/>
                    <a:pt x="21600" y="13091"/>
                    <a:pt x="21600" y="13089"/>
                  </a:cubicBezTo>
                  <a:cubicBezTo>
                    <a:pt x="21600" y="13087"/>
                    <a:pt x="21600" y="13085"/>
                    <a:pt x="21600" y="13083"/>
                  </a:cubicBezTo>
                  <a:cubicBezTo>
                    <a:pt x="21600" y="13081"/>
                    <a:pt x="21600" y="13079"/>
                    <a:pt x="21600" y="13077"/>
                  </a:cubicBezTo>
                  <a:cubicBezTo>
                    <a:pt x="21600" y="13075"/>
                    <a:pt x="21600" y="13073"/>
                    <a:pt x="21600" y="13071"/>
                  </a:cubicBezTo>
                  <a:cubicBezTo>
                    <a:pt x="21600" y="13069"/>
                    <a:pt x="21600" y="13067"/>
                    <a:pt x="21600" y="13065"/>
                  </a:cubicBezTo>
                  <a:cubicBezTo>
                    <a:pt x="21600" y="13063"/>
                    <a:pt x="21600" y="13061"/>
                    <a:pt x="21600" y="13059"/>
                  </a:cubicBezTo>
                  <a:cubicBezTo>
                    <a:pt x="21600" y="13057"/>
                    <a:pt x="21600" y="13056"/>
                    <a:pt x="21600" y="13053"/>
                  </a:cubicBezTo>
                  <a:cubicBezTo>
                    <a:pt x="21600" y="13051"/>
                    <a:pt x="21600" y="13049"/>
                    <a:pt x="21600" y="13047"/>
                  </a:cubicBezTo>
                  <a:cubicBezTo>
                    <a:pt x="21600" y="13045"/>
                    <a:pt x="21600" y="13043"/>
                    <a:pt x="21600" y="13041"/>
                  </a:cubicBezTo>
                  <a:cubicBezTo>
                    <a:pt x="21600" y="13039"/>
                    <a:pt x="21600" y="13037"/>
                    <a:pt x="21600" y="13035"/>
                  </a:cubicBezTo>
                  <a:cubicBezTo>
                    <a:pt x="21600" y="13033"/>
                    <a:pt x="21600" y="13031"/>
                    <a:pt x="21600" y="13029"/>
                  </a:cubicBezTo>
                  <a:cubicBezTo>
                    <a:pt x="21600" y="13027"/>
                    <a:pt x="21600" y="13025"/>
                    <a:pt x="21600" y="13023"/>
                  </a:cubicBezTo>
                  <a:cubicBezTo>
                    <a:pt x="21600" y="13022"/>
                    <a:pt x="21600" y="13019"/>
                    <a:pt x="21600" y="13017"/>
                  </a:cubicBezTo>
                  <a:cubicBezTo>
                    <a:pt x="21600" y="13015"/>
                    <a:pt x="21600" y="13013"/>
                    <a:pt x="21600" y="13011"/>
                  </a:cubicBezTo>
                  <a:cubicBezTo>
                    <a:pt x="21600" y="13009"/>
                    <a:pt x="21600" y="13008"/>
                    <a:pt x="21600" y="13006"/>
                  </a:cubicBezTo>
                  <a:cubicBezTo>
                    <a:pt x="21600" y="13003"/>
                    <a:pt x="21600" y="13001"/>
                    <a:pt x="21600" y="12999"/>
                  </a:cubicBezTo>
                  <a:cubicBezTo>
                    <a:pt x="21600" y="12997"/>
                    <a:pt x="21600" y="12995"/>
                    <a:pt x="21600" y="12994"/>
                  </a:cubicBezTo>
                  <a:cubicBezTo>
                    <a:pt x="21600" y="12991"/>
                    <a:pt x="21600" y="12990"/>
                    <a:pt x="21600" y="12987"/>
                  </a:cubicBezTo>
                  <a:cubicBezTo>
                    <a:pt x="21600" y="12985"/>
                    <a:pt x="21600" y="12984"/>
                    <a:pt x="21600" y="12981"/>
                  </a:cubicBezTo>
                  <a:cubicBezTo>
                    <a:pt x="21600" y="12979"/>
                    <a:pt x="21600" y="12978"/>
                    <a:pt x="21600" y="12975"/>
                  </a:cubicBezTo>
                  <a:cubicBezTo>
                    <a:pt x="21600" y="12974"/>
                    <a:pt x="21600" y="12972"/>
                    <a:pt x="21600" y="12970"/>
                  </a:cubicBezTo>
                  <a:cubicBezTo>
                    <a:pt x="21600" y="12967"/>
                    <a:pt x="21600" y="12966"/>
                    <a:pt x="21600" y="12963"/>
                  </a:cubicBezTo>
                  <a:cubicBezTo>
                    <a:pt x="21600" y="12962"/>
                    <a:pt x="21600" y="12960"/>
                    <a:pt x="21600" y="12958"/>
                  </a:cubicBezTo>
                  <a:cubicBezTo>
                    <a:pt x="21600" y="12956"/>
                    <a:pt x="21600" y="12954"/>
                    <a:pt x="21600" y="12952"/>
                  </a:cubicBezTo>
                  <a:cubicBezTo>
                    <a:pt x="21600" y="12950"/>
                    <a:pt x="21600" y="12947"/>
                    <a:pt x="21600" y="12946"/>
                  </a:cubicBezTo>
                  <a:cubicBezTo>
                    <a:pt x="21600" y="12944"/>
                    <a:pt x="21600" y="12942"/>
                    <a:pt x="21600" y="12940"/>
                  </a:cubicBezTo>
                  <a:cubicBezTo>
                    <a:pt x="21600" y="12938"/>
                    <a:pt x="21600" y="12936"/>
                    <a:pt x="21600" y="12934"/>
                  </a:cubicBezTo>
                  <a:cubicBezTo>
                    <a:pt x="21600" y="12932"/>
                    <a:pt x="21600" y="12930"/>
                    <a:pt x="21600" y="12928"/>
                  </a:cubicBezTo>
                  <a:cubicBezTo>
                    <a:pt x="21600" y="12926"/>
                    <a:pt x="21600" y="12924"/>
                    <a:pt x="21600" y="12923"/>
                  </a:cubicBezTo>
                  <a:cubicBezTo>
                    <a:pt x="21600" y="12920"/>
                    <a:pt x="21600" y="12918"/>
                    <a:pt x="21600" y="12916"/>
                  </a:cubicBezTo>
                  <a:cubicBezTo>
                    <a:pt x="21600" y="12914"/>
                    <a:pt x="21600" y="12912"/>
                    <a:pt x="21600" y="12910"/>
                  </a:cubicBezTo>
                  <a:cubicBezTo>
                    <a:pt x="21600" y="12908"/>
                    <a:pt x="21600" y="12906"/>
                    <a:pt x="21600" y="12904"/>
                  </a:cubicBezTo>
                  <a:cubicBezTo>
                    <a:pt x="21600" y="12902"/>
                    <a:pt x="21600" y="12900"/>
                    <a:pt x="21600" y="12898"/>
                  </a:cubicBezTo>
                  <a:cubicBezTo>
                    <a:pt x="21600" y="12896"/>
                    <a:pt x="21600" y="12894"/>
                    <a:pt x="21600" y="12892"/>
                  </a:cubicBezTo>
                  <a:cubicBezTo>
                    <a:pt x="21600" y="12890"/>
                    <a:pt x="21600" y="12889"/>
                    <a:pt x="21600" y="12887"/>
                  </a:cubicBezTo>
                  <a:cubicBezTo>
                    <a:pt x="21600" y="12884"/>
                    <a:pt x="21600" y="12882"/>
                    <a:pt x="21600" y="12880"/>
                  </a:cubicBezTo>
                  <a:cubicBezTo>
                    <a:pt x="21600" y="12878"/>
                    <a:pt x="21600" y="12877"/>
                    <a:pt x="21600" y="12875"/>
                  </a:cubicBezTo>
                  <a:cubicBezTo>
                    <a:pt x="21600" y="12873"/>
                    <a:pt x="21600" y="12871"/>
                    <a:pt x="21600" y="12868"/>
                  </a:cubicBezTo>
                  <a:cubicBezTo>
                    <a:pt x="21600" y="12866"/>
                    <a:pt x="21600" y="12865"/>
                    <a:pt x="21600" y="12862"/>
                  </a:cubicBezTo>
                  <a:cubicBezTo>
                    <a:pt x="21600" y="12860"/>
                    <a:pt x="21600" y="12858"/>
                    <a:pt x="21600" y="12856"/>
                  </a:cubicBezTo>
                  <a:cubicBezTo>
                    <a:pt x="21600" y="12855"/>
                    <a:pt x="21600" y="12852"/>
                    <a:pt x="21600" y="12850"/>
                  </a:cubicBezTo>
                  <a:cubicBezTo>
                    <a:pt x="21600" y="12849"/>
                    <a:pt x="21600" y="12846"/>
                    <a:pt x="21600" y="12845"/>
                  </a:cubicBezTo>
                  <a:cubicBezTo>
                    <a:pt x="21600" y="12843"/>
                    <a:pt x="21600" y="12841"/>
                    <a:pt x="21600" y="12839"/>
                  </a:cubicBezTo>
                  <a:cubicBezTo>
                    <a:pt x="21600" y="12837"/>
                    <a:pt x="21600" y="12835"/>
                    <a:pt x="21600" y="12833"/>
                  </a:cubicBezTo>
                  <a:cubicBezTo>
                    <a:pt x="21600" y="12831"/>
                    <a:pt x="21600" y="12829"/>
                    <a:pt x="21600" y="12827"/>
                  </a:cubicBezTo>
                  <a:cubicBezTo>
                    <a:pt x="21600" y="12825"/>
                    <a:pt x="21600" y="12823"/>
                    <a:pt x="21600" y="12821"/>
                  </a:cubicBezTo>
                  <a:cubicBezTo>
                    <a:pt x="21600" y="12819"/>
                    <a:pt x="21600" y="12817"/>
                    <a:pt x="21600" y="12815"/>
                  </a:cubicBezTo>
                  <a:cubicBezTo>
                    <a:pt x="21600" y="12813"/>
                    <a:pt x="21600" y="12811"/>
                    <a:pt x="21600" y="12809"/>
                  </a:cubicBezTo>
                  <a:cubicBezTo>
                    <a:pt x="21600" y="12807"/>
                    <a:pt x="21600" y="12805"/>
                    <a:pt x="21600" y="12803"/>
                  </a:cubicBezTo>
                  <a:cubicBezTo>
                    <a:pt x="21600" y="12801"/>
                    <a:pt x="21600" y="12799"/>
                    <a:pt x="21600" y="12797"/>
                  </a:cubicBezTo>
                  <a:cubicBezTo>
                    <a:pt x="21600" y="12795"/>
                    <a:pt x="21600" y="12793"/>
                    <a:pt x="21600" y="12791"/>
                  </a:cubicBezTo>
                  <a:cubicBezTo>
                    <a:pt x="21600" y="12789"/>
                    <a:pt x="21600" y="12787"/>
                    <a:pt x="21600" y="12785"/>
                  </a:cubicBezTo>
                  <a:cubicBezTo>
                    <a:pt x="21600" y="12783"/>
                    <a:pt x="21600" y="12782"/>
                    <a:pt x="21600" y="12779"/>
                  </a:cubicBezTo>
                  <a:cubicBezTo>
                    <a:pt x="21600" y="12777"/>
                    <a:pt x="21600" y="12776"/>
                    <a:pt x="21600" y="12773"/>
                  </a:cubicBezTo>
                  <a:cubicBezTo>
                    <a:pt x="21600" y="12772"/>
                    <a:pt x="21600" y="12769"/>
                    <a:pt x="21600" y="12767"/>
                  </a:cubicBezTo>
                  <a:cubicBezTo>
                    <a:pt x="21600" y="12765"/>
                    <a:pt x="21600" y="12764"/>
                    <a:pt x="21600" y="12761"/>
                  </a:cubicBezTo>
                  <a:cubicBezTo>
                    <a:pt x="21600" y="12760"/>
                    <a:pt x="21600" y="12758"/>
                    <a:pt x="21600" y="12756"/>
                  </a:cubicBezTo>
                  <a:cubicBezTo>
                    <a:pt x="21600" y="12754"/>
                    <a:pt x="21600" y="12752"/>
                    <a:pt x="21600" y="12749"/>
                  </a:cubicBezTo>
                  <a:cubicBezTo>
                    <a:pt x="21600" y="12748"/>
                    <a:pt x="21600" y="12745"/>
                    <a:pt x="21600" y="12744"/>
                  </a:cubicBezTo>
                  <a:cubicBezTo>
                    <a:pt x="21600" y="12742"/>
                    <a:pt x="21600" y="12740"/>
                    <a:pt x="21600" y="12738"/>
                  </a:cubicBezTo>
                  <a:cubicBezTo>
                    <a:pt x="21600" y="12736"/>
                    <a:pt x="21600" y="12734"/>
                    <a:pt x="21600" y="12732"/>
                  </a:cubicBezTo>
                  <a:cubicBezTo>
                    <a:pt x="21600" y="12730"/>
                    <a:pt x="21600" y="12728"/>
                    <a:pt x="21600" y="12726"/>
                  </a:cubicBezTo>
                  <a:cubicBezTo>
                    <a:pt x="21600" y="12724"/>
                    <a:pt x="21600" y="12722"/>
                    <a:pt x="21600" y="12720"/>
                  </a:cubicBezTo>
                  <a:cubicBezTo>
                    <a:pt x="21600" y="12717"/>
                    <a:pt x="21600" y="12716"/>
                    <a:pt x="21600" y="12714"/>
                  </a:cubicBezTo>
                  <a:cubicBezTo>
                    <a:pt x="21600" y="12712"/>
                    <a:pt x="21600" y="12710"/>
                    <a:pt x="21600" y="12708"/>
                  </a:cubicBezTo>
                  <a:cubicBezTo>
                    <a:pt x="21600" y="12706"/>
                    <a:pt x="21600" y="12704"/>
                    <a:pt x="21600" y="12701"/>
                  </a:cubicBezTo>
                  <a:cubicBezTo>
                    <a:pt x="21600" y="12700"/>
                    <a:pt x="21600" y="12698"/>
                    <a:pt x="21600" y="12696"/>
                  </a:cubicBezTo>
                  <a:cubicBezTo>
                    <a:pt x="21600" y="12694"/>
                    <a:pt x="21600" y="12692"/>
                    <a:pt x="21600" y="12690"/>
                  </a:cubicBezTo>
                  <a:cubicBezTo>
                    <a:pt x="21600" y="12688"/>
                    <a:pt x="21600" y="12686"/>
                    <a:pt x="21600" y="12684"/>
                  </a:cubicBezTo>
                  <a:cubicBezTo>
                    <a:pt x="21600" y="12682"/>
                    <a:pt x="21600" y="12680"/>
                    <a:pt x="21600" y="12678"/>
                  </a:cubicBezTo>
                  <a:cubicBezTo>
                    <a:pt x="21600" y="12676"/>
                    <a:pt x="21600" y="12674"/>
                    <a:pt x="21600" y="12672"/>
                  </a:cubicBezTo>
                  <a:cubicBezTo>
                    <a:pt x="21600" y="12670"/>
                    <a:pt x="21600" y="12668"/>
                    <a:pt x="21600" y="12666"/>
                  </a:cubicBezTo>
                  <a:cubicBezTo>
                    <a:pt x="21600" y="12664"/>
                    <a:pt x="21600" y="12662"/>
                    <a:pt x="21600" y="12660"/>
                  </a:cubicBezTo>
                  <a:cubicBezTo>
                    <a:pt x="21600" y="12658"/>
                    <a:pt x="21600" y="12656"/>
                    <a:pt x="21600" y="12654"/>
                  </a:cubicBezTo>
                  <a:cubicBezTo>
                    <a:pt x="21600" y="12652"/>
                    <a:pt x="21600" y="12650"/>
                    <a:pt x="21600" y="12648"/>
                  </a:cubicBezTo>
                  <a:cubicBezTo>
                    <a:pt x="21600" y="12646"/>
                    <a:pt x="21600" y="12644"/>
                    <a:pt x="21600" y="12642"/>
                  </a:cubicBezTo>
                  <a:cubicBezTo>
                    <a:pt x="21600" y="12640"/>
                    <a:pt x="21600" y="12639"/>
                    <a:pt x="21600" y="12636"/>
                  </a:cubicBezTo>
                  <a:cubicBezTo>
                    <a:pt x="21600" y="12634"/>
                    <a:pt x="21600" y="12632"/>
                    <a:pt x="21600" y="12630"/>
                  </a:cubicBezTo>
                  <a:cubicBezTo>
                    <a:pt x="21600" y="12628"/>
                    <a:pt x="21600" y="12626"/>
                    <a:pt x="21600" y="12625"/>
                  </a:cubicBezTo>
                  <a:cubicBezTo>
                    <a:pt x="21600" y="12622"/>
                    <a:pt x="21600" y="12621"/>
                    <a:pt x="21600" y="12618"/>
                  </a:cubicBezTo>
                  <a:cubicBezTo>
                    <a:pt x="21600" y="12616"/>
                    <a:pt x="21600" y="12615"/>
                    <a:pt x="21600" y="12613"/>
                  </a:cubicBezTo>
                  <a:cubicBezTo>
                    <a:pt x="21600" y="12611"/>
                    <a:pt x="21600" y="12609"/>
                    <a:pt x="21600" y="12607"/>
                  </a:cubicBezTo>
                  <a:cubicBezTo>
                    <a:pt x="21600" y="12605"/>
                    <a:pt x="21600" y="12603"/>
                    <a:pt x="21600" y="12601"/>
                  </a:cubicBezTo>
                  <a:cubicBezTo>
                    <a:pt x="21600" y="12599"/>
                    <a:pt x="21600" y="12597"/>
                    <a:pt x="21600" y="12595"/>
                  </a:cubicBezTo>
                  <a:cubicBezTo>
                    <a:pt x="21600" y="12593"/>
                    <a:pt x="21600" y="12591"/>
                    <a:pt x="21600" y="12589"/>
                  </a:cubicBezTo>
                  <a:cubicBezTo>
                    <a:pt x="21600" y="12587"/>
                    <a:pt x="21600" y="12585"/>
                    <a:pt x="21600" y="12582"/>
                  </a:cubicBezTo>
                  <a:cubicBezTo>
                    <a:pt x="21600" y="12581"/>
                    <a:pt x="21600" y="12579"/>
                    <a:pt x="21600" y="12577"/>
                  </a:cubicBezTo>
                  <a:cubicBezTo>
                    <a:pt x="21600" y="12575"/>
                    <a:pt x="21600" y="12573"/>
                    <a:pt x="21600" y="12571"/>
                  </a:cubicBezTo>
                  <a:cubicBezTo>
                    <a:pt x="21600" y="12569"/>
                    <a:pt x="21600" y="12567"/>
                    <a:pt x="21600" y="12565"/>
                  </a:cubicBezTo>
                  <a:cubicBezTo>
                    <a:pt x="21600" y="12563"/>
                    <a:pt x="21600" y="12561"/>
                    <a:pt x="21600" y="12559"/>
                  </a:cubicBezTo>
                  <a:cubicBezTo>
                    <a:pt x="21600" y="12557"/>
                    <a:pt x="21600" y="12555"/>
                    <a:pt x="21600" y="12553"/>
                  </a:cubicBezTo>
                  <a:cubicBezTo>
                    <a:pt x="21600" y="12551"/>
                    <a:pt x="21600" y="12549"/>
                    <a:pt x="21600" y="12547"/>
                  </a:cubicBezTo>
                  <a:cubicBezTo>
                    <a:pt x="21600" y="12545"/>
                    <a:pt x="21600" y="12543"/>
                    <a:pt x="21600" y="12541"/>
                  </a:cubicBezTo>
                  <a:cubicBezTo>
                    <a:pt x="21600" y="12539"/>
                    <a:pt x="21600" y="12537"/>
                    <a:pt x="21600" y="12535"/>
                  </a:cubicBezTo>
                  <a:cubicBezTo>
                    <a:pt x="21600" y="12533"/>
                    <a:pt x="21600" y="12532"/>
                    <a:pt x="21600" y="12529"/>
                  </a:cubicBezTo>
                  <a:cubicBezTo>
                    <a:pt x="21600" y="12527"/>
                    <a:pt x="21600" y="12526"/>
                    <a:pt x="21600" y="12523"/>
                  </a:cubicBezTo>
                  <a:cubicBezTo>
                    <a:pt x="21600" y="12521"/>
                    <a:pt x="21600" y="12519"/>
                    <a:pt x="21600" y="12517"/>
                  </a:cubicBezTo>
                  <a:cubicBezTo>
                    <a:pt x="21600" y="12515"/>
                    <a:pt x="21600" y="12513"/>
                    <a:pt x="21600" y="12511"/>
                  </a:cubicBezTo>
                  <a:cubicBezTo>
                    <a:pt x="21600" y="12509"/>
                    <a:pt x="21600" y="12508"/>
                    <a:pt x="21600" y="12505"/>
                  </a:cubicBezTo>
                  <a:cubicBezTo>
                    <a:pt x="21600" y="12503"/>
                    <a:pt x="21600" y="12502"/>
                    <a:pt x="21600" y="12499"/>
                  </a:cubicBezTo>
                  <a:cubicBezTo>
                    <a:pt x="21600" y="12498"/>
                    <a:pt x="21600" y="12496"/>
                    <a:pt x="21600" y="12494"/>
                  </a:cubicBezTo>
                  <a:cubicBezTo>
                    <a:pt x="21600" y="12492"/>
                    <a:pt x="21600" y="12490"/>
                    <a:pt x="21600" y="12488"/>
                  </a:cubicBezTo>
                  <a:cubicBezTo>
                    <a:pt x="21600" y="12486"/>
                    <a:pt x="21600" y="12484"/>
                    <a:pt x="21600" y="12482"/>
                  </a:cubicBezTo>
                  <a:cubicBezTo>
                    <a:pt x="21600" y="12480"/>
                    <a:pt x="21600" y="12478"/>
                    <a:pt x="21600" y="12476"/>
                  </a:cubicBezTo>
                  <a:cubicBezTo>
                    <a:pt x="21600" y="12474"/>
                    <a:pt x="21600" y="12472"/>
                    <a:pt x="21600" y="12470"/>
                  </a:cubicBezTo>
                  <a:cubicBezTo>
                    <a:pt x="21600" y="12468"/>
                    <a:pt x="21600" y="12466"/>
                    <a:pt x="21600" y="12464"/>
                  </a:cubicBezTo>
                  <a:cubicBezTo>
                    <a:pt x="21600" y="12462"/>
                    <a:pt x="21600" y="12460"/>
                    <a:pt x="21600" y="12458"/>
                  </a:cubicBezTo>
                  <a:cubicBezTo>
                    <a:pt x="21600" y="12456"/>
                    <a:pt x="21600" y="12454"/>
                    <a:pt x="21600" y="12452"/>
                  </a:cubicBezTo>
                  <a:cubicBezTo>
                    <a:pt x="21600" y="12450"/>
                    <a:pt x="21600" y="12448"/>
                    <a:pt x="21600" y="12446"/>
                  </a:cubicBezTo>
                  <a:cubicBezTo>
                    <a:pt x="21600" y="12444"/>
                    <a:pt x="21600" y="12442"/>
                    <a:pt x="21600" y="12440"/>
                  </a:cubicBezTo>
                  <a:cubicBezTo>
                    <a:pt x="21600" y="12438"/>
                    <a:pt x="21600" y="12436"/>
                    <a:pt x="21600" y="12434"/>
                  </a:cubicBezTo>
                  <a:cubicBezTo>
                    <a:pt x="21600" y="12432"/>
                    <a:pt x="21600" y="12430"/>
                    <a:pt x="21600" y="12428"/>
                  </a:cubicBezTo>
                  <a:cubicBezTo>
                    <a:pt x="21600" y="12426"/>
                    <a:pt x="21600" y="12424"/>
                    <a:pt x="21600" y="12422"/>
                  </a:cubicBezTo>
                  <a:cubicBezTo>
                    <a:pt x="21600" y="12420"/>
                    <a:pt x="21600" y="12418"/>
                    <a:pt x="21600" y="12416"/>
                  </a:cubicBezTo>
                  <a:cubicBezTo>
                    <a:pt x="21600" y="12414"/>
                    <a:pt x="21600" y="12412"/>
                    <a:pt x="21600" y="12410"/>
                  </a:cubicBezTo>
                  <a:cubicBezTo>
                    <a:pt x="21600" y="12408"/>
                    <a:pt x="21600" y="12406"/>
                    <a:pt x="21600" y="12404"/>
                  </a:cubicBezTo>
                  <a:cubicBezTo>
                    <a:pt x="21600" y="12402"/>
                    <a:pt x="21600" y="12400"/>
                    <a:pt x="21600" y="12398"/>
                  </a:cubicBezTo>
                  <a:cubicBezTo>
                    <a:pt x="21600" y="12396"/>
                    <a:pt x="21600" y="12394"/>
                    <a:pt x="21600" y="12392"/>
                  </a:cubicBezTo>
                  <a:cubicBezTo>
                    <a:pt x="21600" y="12391"/>
                    <a:pt x="21600" y="12388"/>
                    <a:pt x="21600" y="12386"/>
                  </a:cubicBezTo>
                  <a:cubicBezTo>
                    <a:pt x="21600" y="12384"/>
                    <a:pt x="21600" y="12382"/>
                    <a:pt x="21600" y="12380"/>
                  </a:cubicBezTo>
                  <a:cubicBezTo>
                    <a:pt x="21600" y="12379"/>
                    <a:pt x="21600" y="12376"/>
                    <a:pt x="21600" y="12375"/>
                  </a:cubicBezTo>
                  <a:cubicBezTo>
                    <a:pt x="21600" y="12373"/>
                    <a:pt x="21600" y="12370"/>
                    <a:pt x="21600" y="12368"/>
                  </a:cubicBezTo>
                  <a:cubicBezTo>
                    <a:pt x="21600" y="12367"/>
                    <a:pt x="21600" y="12365"/>
                    <a:pt x="21600" y="12363"/>
                  </a:cubicBezTo>
                  <a:cubicBezTo>
                    <a:pt x="21600" y="12361"/>
                    <a:pt x="21600" y="12359"/>
                    <a:pt x="21600" y="12357"/>
                  </a:cubicBezTo>
                  <a:cubicBezTo>
                    <a:pt x="21600" y="12355"/>
                    <a:pt x="21600" y="12352"/>
                    <a:pt x="21600" y="12351"/>
                  </a:cubicBezTo>
                  <a:cubicBezTo>
                    <a:pt x="21600" y="12349"/>
                    <a:pt x="21600" y="12347"/>
                    <a:pt x="21600" y="12345"/>
                  </a:cubicBezTo>
                  <a:cubicBezTo>
                    <a:pt x="21600" y="12343"/>
                    <a:pt x="21600" y="12341"/>
                    <a:pt x="21600" y="12339"/>
                  </a:cubicBezTo>
                  <a:cubicBezTo>
                    <a:pt x="21600" y="12337"/>
                    <a:pt x="21600" y="12335"/>
                    <a:pt x="21600" y="12333"/>
                  </a:cubicBezTo>
                  <a:cubicBezTo>
                    <a:pt x="21600" y="12331"/>
                    <a:pt x="21600" y="12329"/>
                    <a:pt x="21600" y="12327"/>
                  </a:cubicBezTo>
                  <a:cubicBezTo>
                    <a:pt x="21600" y="12325"/>
                    <a:pt x="21600" y="12323"/>
                    <a:pt x="21600" y="12321"/>
                  </a:cubicBezTo>
                  <a:cubicBezTo>
                    <a:pt x="21600" y="12319"/>
                    <a:pt x="21600" y="12317"/>
                    <a:pt x="21600" y="12315"/>
                  </a:cubicBezTo>
                  <a:cubicBezTo>
                    <a:pt x="21600" y="12313"/>
                    <a:pt x="21600" y="12311"/>
                    <a:pt x="21600" y="12309"/>
                  </a:cubicBezTo>
                  <a:cubicBezTo>
                    <a:pt x="21600" y="12307"/>
                    <a:pt x="21600" y="12305"/>
                    <a:pt x="21600" y="12303"/>
                  </a:cubicBezTo>
                  <a:cubicBezTo>
                    <a:pt x="21600" y="12301"/>
                    <a:pt x="21600" y="12299"/>
                    <a:pt x="21600" y="12297"/>
                  </a:cubicBezTo>
                  <a:cubicBezTo>
                    <a:pt x="21600" y="12295"/>
                    <a:pt x="21600" y="12293"/>
                    <a:pt x="21600" y="12291"/>
                  </a:cubicBezTo>
                  <a:cubicBezTo>
                    <a:pt x="21600" y="12289"/>
                    <a:pt x="21600" y="12287"/>
                    <a:pt x="21600" y="12285"/>
                  </a:cubicBezTo>
                  <a:cubicBezTo>
                    <a:pt x="21600" y="12283"/>
                    <a:pt x="21600" y="12281"/>
                    <a:pt x="21600" y="12279"/>
                  </a:cubicBezTo>
                  <a:cubicBezTo>
                    <a:pt x="21600" y="12277"/>
                    <a:pt x="21600" y="12275"/>
                    <a:pt x="21600" y="12273"/>
                  </a:cubicBezTo>
                  <a:cubicBezTo>
                    <a:pt x="21600" y="12271"/>
                    <a:pt x="21600" y="12269"/>
                    <a:pt x="21600" y="12267"/>
                  </a:cubicBezTo>
                  <a:cubicBezTo>
                    <a:pt x="21600" y="12265"/>
                    <a:pt x="21600" y="12263"/>
                    <a:pt x="21600" y="12262"/>
                  </a:cubicBezTo>
                  <a:cubicBezTo>
                    <a:pt x="21600" y="12259"/>
                    <a:pt x="21600" y="12258"/>
                    <a:pt x="21600" y="12256"/>
                  </a:cubicBezTo>
                  <a:cubicBezTo>
                    <a:pt x="21600" y="12253"/>
                    <a:pt x="21600" y="12252"/>
                    <a:pt x="21600" y="12250"/>
                  </a:cubicBezTo>
                  <a:cubicBezTo>
                    <a:pt x="21600" y="12248"/>
                    <a:pt x="21600" y="12246"/>
                    <a:pt x="21600" y="12244"/>
                  </a:cubicBezTo>
                  <a:cubicBezTo>
                    <a:pt x="21600" y="12242"/>
                    <a:pt x="21600" y="12240"/>
                    <a:pt x="21600" y="12238"/>
                  </a:cubicBezTo>
                  <a:cubicBezTo>
                    <a:pt x="21600" y="12236"/>
                    <a:pt x="21600" y="12234"/>
                    <a:pt x="21600" y="12232"/>
                  </a:cubicBezTo>
                  <a:cubicBezTo>
                    <a:pt x="21600" y="12230"/>
                    <a:pt x="21600" y="12228"/>
                    <a:pt x="21600" y="12226"/>
                  </a:cubicBezTo>
                  <a:cubicBezTo>
                    <a:pt x="21600" y="12224"/>
                    <a:pt x="21600" y="12222"/>
                    <a:pt x="21600" y="12220"/>
                  </a:cubicBezTo>
                  <a:cubicBezTo>
                    <a:pt x="21600" y="12218"/>
                    <a:pt x="21600" y="12216"/>
                    <a:pt x="21600" y="12214"/>
                  </a:cubicBezTo>
                  <a:cubicBezTo>
                    <a:pt x="21600" y="12212"/>
                    <a:pt x="21600" y="12210"/>
                    <a:pt x="21600" y="12208"/>
                  </a:cubicBezTo>
                  <a:cubicBezTo>
                    <a:pt x="21600" y="12206"/>
                    <a:pt x="21600" y="12204"/>
                    <a:pt x="21600" y="12202"/>
                  </a:cubicBezTo>
                  <a:cubicBezTo>
                    <a:pt x="21600" y="12200"/>
                    <a:pt x="21600" y="12198"/>
                    <a:pt x="21600" y="12196"/>
                  </a:cubicBezTo>
                  <a:cubicBezTo>
                    <a:pt x="21600" y="12194"/>
                    <a:pt x="21600" y="12192"/>
                    <a:pt x="21600" y="12190"/>
                  </a:cubicBezTo>
                  <a:cubicBezTo>
                    <a:pt x="21600" y="12188"/>
                    <a:pt x="21600" y="12186"/>
                    <a:pt x="21600" y="12184"/>
                  </a:cubicBezTo>
                  <a:cubicBezTo>
                    <a:pt x="21600" y="12182"/>
                    <a:pt x="21600" y="12180"/>
                    <a:pt x="21600" y="12178"/>
                  </a:cubicBezTo>
                  <a:cubicBezTo>
                    <a:pt x="21600" y="12176"/>
                    <a:pt x="21600" y="12174"/>
                    <a:pt x="21600" y="12172"/>
                  </a:cubicBezTo>
                  <a:cubicBezTo>
                    <a:pt x="21600" y="12170"/>
                    <a:pt x="21600" y="12168"/>
                    <a:pt x="21600" y="12166"/>
                  </a:cubicBezTo>
                  <a:cubicBezTo>
                    <a:pt x="21600" y="12164"/>
                    <a:pt x="21600" y="12163"/>
                    <a:pt x="21600" y="12161"/>
                  </a:cubicBezTo>
                  <a:cubicBezTo>
                    <a:pt x="21600" y="12158"/>
                    <a:pt x="21600" y="12156"/>
                    <a:pt x="21600" y="12154"/>
                  </a:cubicBezTo>
                  <a:cubicBezTo>
                    <a:pt x="21600" y="12152"/>
                    <a:pt x="21600" y="12150"/>
                    <a:pt x="21600" y="12148"/>
                  </a:cubicBezTo>
                  <a:cubicBezTo>
                    <a:pt x="21600" y="12146"/>
                    <a:pt x="21600" y="12144"/>
                    <a:pt x="21600" y="12142"/>
                  </a:cubicBezTo>
                  <a:cubicBezTo>
                    <a:pt x="21600" y="12140"/>
                    <a:pt x="21600" y="12138"/>
                    <a:pt x="21600" y="12136"/>
                  </a:cubicBezTo>
                  <a:cubicBezTo>
                    <a:pt x="21600" y="12134"/>
                    <a:pt x="21600" y="12133"/>
                    <a:pt x="21600" y="12130"/>
                  </a:cubicBezTo>
                  <a:cubicBezTo>
                    <a:pt x="21600" y="12129"/>
                    <a:pt x="21600" y="12127"/>
                    <a:pt x="21600" y="12125"/>
                  </a:cubicBezTo>
                  <a:cubicBezTo>
                    <a:pt x="21600" y="12123"/>
                    <a:pt x="21600" y="12121"/>
                    <a:pt x="21600" y="12118"/>
                  </a:cubicBezTo>
                  <a:cubicBezTo>
                    <a:pt x="21600" y="12117"/>
                    <a:pt x="21600" y="12115"/>
                    <a:pt x="21600" y="12113"/>
                  </a:cubicBezTo>
                  <a:cubicBezTo>
                    <a:pt x="21600" y="12111"/>
                    <a:pt x="21600" y="12109"/>
                    <a:pt x="21600" y="1210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80" name="Shape 18"/>
            <p:cNvSpPr/>
            <p:nvPr/>
          </p:nvSpPr>
          <p:spPr>
            <a:xfrm>
              <a:off x="4007520" y="3184302"/>
              <a:ext cx="1817929" cy="134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2814"/>
                  </a:moveTo>
                  <a:cubicBezTo>
                    <a:pt x="21600" y="10552"/>
                    <a:pt x="20412" y="8665"/>
                    <a:pt x="18835" y="8225"/>
                  </a:cubicBezTo>
                  <a:cubicBezTo>
                    <a:pt x="18635" y="8168"/>
                    <a:pt x="18483" y="7951"/>
                    <a:pt x="18460" y="7679"/>
                  </a:cubicBezTo>
                  <a:cubicBezTo>
                    <a:pt x="18070" y="3352"/>
                    <a:pt x="15342" y="0"/>
                    <a:pt x="12032" y="0"/>
                  </a:cubicBezTo>
                  <a:cubicBezTo>
                    <a:pt x="9386" y="0"/>
                    <a:pt x="7111" y="2145"/>
                    <a:pt x="6105" y="5221"/>
                  </a:cubicBezTo>
                  <a:cubicBezTo>
                    <a:pt x="6012" y="5500"/>
                    <a:pt x="5783" y="5655"/>
                    <a:pt x="5562" y="5580"/>
                  </a:cubicBezTo>
                  <a:cubicBezTo>
                    <a:pt x="5204" y="5459"/>
                    <a:pt x="4827" y="5397"/>
                    <a:pt x="4439" y="5400"/>
                  </a:cubicBezTo>
                  <a:cubicBezTo>
                    <a:pt x="1973" y="5429"/>
                    <a:pt x="0" y="8119"/>
                    <a:pt x="0" y="11452"/>
                  </a:cubicBezTo>
                  <a:cubicBezTo>
                    <a:pt x="0" y="13506"/>
                    <a:pt x="758" y="15322"/>
                    <a:pt x="1915" y="16414"/>
                  </a:cubicBezTo>
                  <a:cubicBezTo>
                    <a:pt x="2407" y="17833"/>
                    <a:pt x="3472" y="18816"/>
                    <a:pt x="4708" y="18816"/>
                  </a:cubicBezTo>
                  <a:cubicBezTo>
                    <a:pt x="5276" y="18816"/>
                    <a:pt x="5806" y="18609"/>
                    <a:pt x="6263" y="18248"/>
                  </a:cubicBezTo>
                  <a:cubicBezTo>
                    <a:pt x="6488" y="18069"/>
                    <a:pt x="6780" y="18168"/>
                    <a:pt x="6910" y="18475"/>
                  </a:cubicBezTo>
                  <a:cubicBezTo>
                    <a:pt x="7708" y="20343"/>
                    <a:pt x="9200" y="21600"/>
                    <a:pt x="10909" y="21600"/>
                  </a:cubicBezTo>
                  <a:cubicBezTo>
                    <a:pt x="12250" y="21600"/>
                    <a:pt x="13458" y="20827"/>
                    <a:pt x="14301" y="19589"/>
                  </a:cubicBezTo>
                  <a:cubicBezTo>
                    <a:pt x="14460" y="19359"/>
                    <a:pt x="14717" y="19325"/>
                    <a:pt x="14912" y="19499"/>
                  </a:cubicBezTo>
                  <a:cubicBezTo>
                    <a:pt x="15275" y="19825"/>
                    <a:pt x="15709" y="20014"/>
                    <a:pt x="16178" y="20014"/>
                  </a:cubicBezTo>
                  <a:cubicBezTo>
                    <a:pt x="17197" y="20014"/>
                    <a:pt x="18063" y="19108"/>
                    <a:pt x="18355" y="17860"/>
                  </a:cubicBezTo>
                  <a:cubicBezTo>
                    <a:pt x="18408" y="17637"/>
                    <a:pt x="18547" y="17473"/>
                    <a:pt x="18718" y="17432"/>
                  </a:cubicBezTo>
                  <a:cubicBezTo>
                    <a:pt x="20355" y="17057"/>
                    <a:pt x="21600" y="15132"/>
                    <a:pt x="21600" y="12814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81" name="Shape 19"/>
            <p:cNvSpPr/>
            <p:nvPr/>
          </p:nvSpPr>
          <p:spPr>
            <a:xfrm>
              <a:off x="4007520" y="3184302"/>
              <a:ext cx="1817929" cy="1345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90" y="17213"/>
                  </a:moveTo>
                  <a:cubicBezTo>
                    <a:pt x="18458" y="17268"/>
                    <a:pt x="18270" y="17490"/>
                    <a:pt x="18198" y="17793"/>
                  </a:cubicBezTo>
                  <a:cubicBezTo>
                    <a:pt x="17918" y="18989"/>
                    <a:pt x="17107" y="19792"/>
                    <a:pt x="16178" y="19792"/>
                  </a:cubicBezTo>
                  <a:cubicBezTo>
                    <a:pt x="15757" y="19792"/>
                    <a:pt x="15351" y="19627"/>
                    <a:pt x="15003" y="19314"/>
                  </a:cubicBezTo>
                  <a:cubicBezTo>
                    <a:pt x="14895" y="19218"/>
                    <a:pt x="14771" y="19167"/>
                    <a:pt x="14643" y="19167"/>
                  </a:cubicBezTo>
                  <a:cubicBezTo>
                    <a:pt x="14468" y="19167"/>
                    <a:pt x="14300" y="19266"/>
                    <a:pt x="14181" y="19438"/>
                  </a:cubicBezTo>
                  <a:cubicBezTo>
                    <a:pt x="13341" y="20671"/>
                    <a:pt x="12149" y="21378"/>
                    <a:pt x="10909" y="21378"/>
                  </a:cubicBezTo>
                  <a:cubicBezTo>
                    <a:pt x="9324" y="21378"/>
                    <a:pt x="7846" y="20223"/>
                    <a:pt x="7053" y="18364"/>
                  </a:cubicBezTo>
                  <a:cubicBezTo>
                    <a:pt x="6941" y="18100"/>
                    <a:pt x="6730" y="17937"/>
                    <a:pt x="6504" y="17937"/>
                  </a:cubicBezTo>
                  <a:cubicBezTo>
                    <a:pt x="6390" y="17937"/>
                    <a:pt x="6278" y="17979"/>
                    <a:pt x="6179" y="18057"/>
                  </a:cubicBezTo>
                  <a:cubicBezTo>
                    <a:pt x="5734" y="18408"/>
                    <a:pt x="5224" y="18594"/>
                    <a:pt x="4708" y="18594"/>
                  </a:cubicBezTo>
                  <a:cubicBezTo>
                    <a:pt x="3581" y="18594"/>
                    <a:pt x="2543" y="17702"/>
                    <a:pt x="2064" y="16320"/>
                  </a:cubicBezTo>
                  <a:lnTo>
                    <a:pt x="2045" y="16266"/>
                  </a:lnTo>
                  <a:lnTo>
                    <a:pt x="2009" y="16232"/>
                  </a:lnTo>
                  <a:cubicBezTo>
                    <a:pt x="854" y="15142"/>
                    <a:pt x="164" y="13355"/>
                    <a:pt x="164" y="11452"/>
                  </a:cubicBezTo>
                  <a:cubicBezTo>
                    <a:pt x="164" y="8264"/>
                    <a:pt x="2083" y="5649"/>
                    <a:pt x="4441" y="5623"/>
                  </a:cubicBezTo>
                  <a:cubicBezTo>
                    <a:pt x="4441" y="5623"/>
                    <a:pt x="4442" y="5623"/>
                    <a:pt x="4442" y="5623"/>
                  </a:cubicBezTo>
                  <a:cubicBezTo>
                    <a:pt x="4827" y="5623"/>
                    <a:pt x="5182" y="5680"/>
                    <a:pt x="5523" y="5795"/>
                  </a:cubicBezTo>
                  <a:cubicBezTo>
                    <a:pt x="5572" y="5812"/>
                    <a:pt x="5623" y="5821"/>
                    <a:pt x="5675" y="5821"/>
                  </a:cubicBezTo>
                  <a:cubicBezTo>
                    <a:pt x="5925" y="5821"/>
                    <a:pt x="6152" y="5620"/>
                    <a:pt x="6255" y="5311"/>
                  </a:cubicBezTo>
                  <a:cubicBezTo>
                    <a:pt x="7266" y="2219"/>
                    <a:pt x="9533" y="222"/>
                    <a:pt x="12032" y="222"/>
                  </a:cubicBezTo>
                  <a:cubicBezTo>
                    <a:pt x="15219" y="222"/>
                    <a:pt x="17912" y="3439"/>
                    <a:pt x="18297" y="7706"/>
                  </a:cubicBezTo>
                  <a:cubicBezTo>
                    <a:pt x="18328" y="8069"/>
                    <a:pt x="18531" y="8366"/>
                    <a:pt x="18801" y="8442"/>
                  </a:cubicBezTo>
                  <a:cubicBezTo>
                    <a:pt x="20328" y="8868"/>
                    <a:pt x="21436" y="10707"/>
                    <a:pt x="21436" y="12814"/>
                  </a:cubicBezTo>
                  <a:cubicBezTo>
                    <a:pt x="21436" y="14999"/>
                    <a:pt x="20281" y="16849"/>
                    <a:pt x="18690" y="17213"/>
                  </a:cubicBezTo>
                  <a:close/>
                  <a:moveTo>
                    <a:pt x="18835" y="8225"/>
                  </a:moveTo>
                  <a:cubicBezTo>
                    <a:pt x="18635" y="8168"/>
                    <a:pt x="18483" y="7951"/>
                    <a:pt x="18460" y="7679"/>
                  </a:cubicBezTo>
                  <a:cubicBezTo>
                    <a:pt x="18070" y="3352"/>
                    <a:pt x="15342" y="0"/>
                    <a:pt x="12032" y="0"/>
                  </a:cubicBezTo>
                  <a:cubicBezTo>
                    <a:pt x="9386" y="0"/>
                    <a:pt x="7111" y="2145"/>
                    <a:pt x="6105" y="5221"/>
                  </a:cubicBezTo>
                  <a:cubicBezTo>
                    <a:pt x="6012" y="5500"/>
                    <a:pt x="5783" y="5655"/>
                    <a:pt x="5562" y="5580"/>
                  </a:cubicBezTo>
                  <a:cubicBezTo>
                    <a:pt x="5204" y="5459"/>
                    <a:pt x="4827" y="5397"/>
                    <a:pt x="4439" y="5400"/>
                  </a:cubicBezTo>
                  <a:cubicBezTo>
                    <a:pt x="1973" y="5429"/>
                    <a:pt x="0" y="8119"/>
                    <a:pt x="0" y="11452"/>
                  </a:cubicBezTo>
                  <a:cubicBezTo>
                    <a:pt x="0" y="13506"/>
                    <a:pt x="758" y="15322"/>
                    <a:pt x="1915" y="16414"/>
                  </a:cubicBezTo>
                  <a:cubicBezTo>
                    <a:pt x="2407" y="17833"/>
                    <a:pt x="3472" y="18816"/>
                    <a:pt x="4708" y="18816"/>
                  </a:cubicBezTo>
                  <a:cubicBezTo>
                    <a:pt x="5276" y="18816"/>
                    <a:pt x="5806" y="18609"/>
                    <a:pt x="6263" y="18248"/>
                  </a:cubicBezTo>
                  <a:cubicBezTo>
                    <a:pt x="6488" y="18069"/>
                    <a:pt x="6780" y="18168"/>
                    <a:pt x="6910" y="18475"/>
                  </a:cubicBezTo>
                  <a:cubicBezTo>
                    <a:pt x="7708" y="20343"/>
                    <a:pt x="9200" y="21600"/>
                    <a:pt x="10909" y="21600"/>
                  </a:cubicBezTo>
                  <a:cubicBezTo>
                    <a:pt x="12250" y="21600"/>
                    <a:pt x="13458" y="20827"/>
                    <a:pt x="14301" y="19589"/>
                  </a:cubicBezTo>
                  <a:cubicBezTo>
                    <a:pt x="14460" y="19359"/>
                    <a:pt x="14717" y="19325"/>
                    <a:pt x="14912" y="19499"/>
                  </a:cubicBezTo>
                  <a:cubicBezTo>
                    <a:pt x="15275" y="19825"/>
                    <a:pt x="15709" y="20014"/>
                    <a:pt x="16178" y="20014"/>
                  </a:cubicBezTo>
                  <a:cubicBezTo>
                    <a:pt x="17197" y="20014"/>
                    <a:pt x="18063" y="19108"/>
                    <a:pt x="18355" y="17860"/>
                  </a:cubicBezTo>
                  <a:cubicBezTo>
                    <a:pt x="18408" y="17637"/>
                    <a:pt x="18547" y="17473"/>
                    <a:pt x="18718" y="17432"/>
                  </a:cubicBezTo>
                  <a:cubicBezTo>
                    <a:pt x="20355" y="17057"/>
                    <a:pt x="21600" y="15132"/>
                    <a:pt x="21600" y="12814"/>
                  </a:cubicBezTo>
                  <a:cubicBezTo>
                    <a:pt x="21600" y="10552"/>
                    <a:pt x="20412" y="8665"/>
                    <a:pt x="18835" y="822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183033" y="4378185"/>
            <a:ext cx="1691865" cy="1063759"/>
            <a:chOff x="5785520" y="-117698"/>
            <a:chExt cx="2596654" cy="1632645"/>
          </a:xfrm>
        </p:grpSpPr>
        <p:sp>
          <p:nvSpPr>
            <p:cNvPr id="71" name="Shape 10"/>
            <p:cNvSpPr/>
            <p:nvPr/>
          </p:nvSpPr>
          <p:spPr>
            <a:xfrm>
              <a:off x="5798220" y="-92298"/>
              <a:ext cx="2583954" cy="160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5" y="9781"/>
                  </a:moveTo>
                  <a:cubicBezTo>
                    <a:pt x="19510" y="9777"/>
                    <a:pt x="19505" y="9773"/>
                    <a:pt x="19501" y="9769"/>
                  </a:cubicBezTo>
                  <a:cubicBezTo>
                    <a:pt x="19496" y="9765"/>
                    <a:pt x="19492" y="9761"/>
                    <a:pt x="19487" y="9756"/>
                  </a:cubicBezTo>
                  <a:cubicBezTo>
                    <a:pt x="19482" y="9752"/>
                    <a:pt x="19477" y="9747"/>
                    <a:pt x="19471" y="9743"/>
                  </a:cubicBezTo>
                  <a:cubicBezTo>
                    <a:pt x="19467" y="9739"/>
                    <a:pt x="19462" y="9735"/>
                    <a:pt x="19457" y="9730"/>
                  </a:cubicBezTo>
                  <a:cubicBezTo>
                    <a:pt x="19452" y="9726"/>
                    <a:pt x="19447" y="9722"/>
                    <a:pt x="19442" y="9718"/>
                  </a:cubicBezTo>
                  <a:cubicBezTo>
                    <a:pt x="19437" y="9713"/>
                    <a:pt x="19432" y="9709"/>
                    <a:pt x="19426" y="9704"/>
                  </a:cubicBezTo>
                  <a:cubicBezTo>
                    <a:pt x="19422" y="9701"/>
                    <a:pt x="19419" y="9698"/>
                    <a:pt x="19415" y="9695"/>
                  </a:cubicBezTo>
                  <a:cubicBezTo>
                    <a:pt x="19410" y="9689"/>
                    <a:pt x="19404" y="9684"/>
                    <a:pt x="19398" y="9679"/>
                  </a:cubicBezTo>
                  <a:cubicBezTo>
                    <a:pt x="19393" y="9675"/>
                    <a:pt x="19388" y="9671"/>
                    <a:pt x="19384" y="9667"/>
                  </a:cubicBezTo>
                  <a:cubicBezTo>
                    <a:pt x="19379" y="9663"/>
                    <a:pt x="19374" y="9658"/>
                    <a:pt x="19369" y="9654"/>
                  </a:cubicBezTo>
                  <a:cubicBezTo>
                    <a:pt x="19364" y="9651"/>
                    <a:pt x="19360" y="9647"/>
                    <a:pt x="19356" y="9643"/>
                  </a:cubicBezTo>
                  <a:cubicBezTo>
                    <a:pt x="19350" y="9638"/>
                    <a:pt x="19345" y="9633"/>
                    <a:pt x="19339" y="9628"/>
                  </a:cubicBezTo>
                  <a:cubicBezTo>
                    <a:pt x="19334" y="9624"/>
                    <a:pt x="19329" y="9620"/>
                    <a:pt x="19325" y="9616"/>
                  </a:cubicBezTo>
                  <a:cubicBezTo>
                    <a:pt x="19320" y="9613"/>
                    <a:pt x="19316" y="9609"/>
                    <a:pt x="19312" y="9606"/>
                  </a:cubicBezTo>
                  <a:cubicBezTo>
                    <a:pt x="19307" y="9601"/>
                    <a:pt x="19303" y="9597"/>
                    <a:pt x="19298" y="9593"/>
                  </a:cubicBezTo>
                  <a:cubicBezTo>
                    <a:pt x="19292" y="9588"/>
                    <a:pt x="19287" y="9583"/>
                    <a:pt x="19281" y="9578"/>
                  </a:cubicBezTo>
                  <a:cubicBezTo>
                    <a:pt x="19276" y="9574"/>
                    <a:pt x="19272" y="9570"/>
                    <a:pt x="19267" y="9566"/>
                  </a:cubicBezTo>
                  <a:cubicBezTo>
                    <a:pt x="19262" y="9562"/>
                    <a:pt x="19257" y="9558"/>
                    <a:pt x="19253" y="9554"/>
                  </a:cubicBezTo>
                  <a:cubicBezTo>
                    <a:pt x="19248" y="9549"/>
                    <a:pt x="19242" y="9545"/>
                    <a:pt x="19237" y="9541"/>
                  </a:cubicBezTo>
                  <a:cubicBezTo>
                    <a:pt x="19233" y="9537"/>
                    <a:pt x="19228" y="9533"/>
                    <a:pt x="19224" y="9529"/>
                  </a:cubicBezTo>
                  <a:cubicBezTo>
                    <a:pt x="19218" y="9524"/>
                    <a:pt x="19213" y="9519"/>
                    <a:pt x="19207" y="9515"/>
                  </a:cubicBezTo>
                  <a:cubicBezTo>
                    <a:pt x="19204" y="9511"/>
                    <a:pt x="19200" y="9508"/>
                    <a:pt x="19196" y="9505"/>
                  </a:cubicBezTo>
                  <a:cubicBezTo>
                    <a:pt x="19190" y="9500"/>
                    <a:pt x="19185" y="9495"/>
                    <a:pt x="19180" y="9490"/>
                  </a:cubicBezTo>
                  <a:cubicBezTo>
                    <a:pt x="19174" y="9486"/>
                    <a:pt x="19169" y="9481"/>
                    <a:pt x="19163" y="9476"/>
                  </a:cubicBezTo>
                  <a:cubicBezTo>
                    <a:pt x="19159" y="9473"/>
                    <a:pt x="19155" y="9469"/>
                    <a:pt x="19151" y="9466"/>
                  </a:cubicBezTo>
                  <a:cubicBezTo>
                    <a:pt x="19146" y="9462"/>
                    <a:pt x="19141" y="9457"/>
                    <a:pt x="19136" y="9453"/>
                  </a:cubicBezTo>
                  <a:cubicBezTo>
                    <a:pt x="19131" y="9448"/>
                    <a:pt x="19126" y="9443"/>
                    <a:pt x="19120" y="9439"/>
                  </a:cubicBezTo>
                  <a:cubicBezTo>
                    <a:pt x="19115" y="9435"/>
                    <a:pt x="19110" y="9431"/>
                    <a:pt x="19106" y="9427"/>
                  </a:cubicBezTo>
                  <a:cubicBezTo>
                    <a:pt x="19101" y="9423"/>
                    <a:pt x="19097" y="9419"/>
                    <a:pt x="19093" y="9416"/>
                  </a:cubicBezTo>
                  <a:cubicBezTo>
                    <a:pt x="19088" y="9411"/>
                    <a:pt x="19083" y="9407"/>
                    <a:pt x="19077" y="9402"/>
                  </a:cubicBezTo>
                  <a:cubicBezTo>
                    <a:pt x="19073" y="9398"/>
                    <a:pt x="19068" y="9394"/>
                    <a:pt x="19063" y="9390"/>
                  </a:cubicBezTo>
                  <a:cubicBezTo>
                    <a:pt x="19058" y="9385"/>
                    <a:pt x="19053" y="9381"/>
                    <a:pt x="19048" y="9377"/>
                  </a:cubicBezTo>
                  <a:cubicBezTo>
                    <a:pt x="19043" y="9372"/>
                    <a:pt x="19038" y="9368"/>
                    <a:pt x="19032" y="9363"/>
                  </a:cubicBezTo>
                  <a:cubicBezTo>
                    <a:pt x="19029" y="9360"/>
                    <a:pt x="19025" y="9357"/>
                    <a:pt x="19021" y="9354"/>
                  </a:cubicBezTo>
                  <a:cubicBezTo>
                    <a:pt x="19015" y="9348"/>
                    <a:pt x="19009" y="9343"/>
                    <a:pt x="19003" y="9337"/>
                  </a:cubicBezTo>
                  <a:cubicBezTo>
                    <a:pt x="18998" y="9334"/>
                    <a:pt x="18994" y="9330"/>
                    <a:pt x="18989" y="9326"/>
                  </a:cubicBezTo>
                  <a:cubicBezTo>
                    <a:pt x="18985" y="9322"/>
                    <a:pt x="18980" y="9318"/>
                    <a:pt x="18976" y="9314"/>
                  </a:cubicBezTo>
                  <a:cubicBezTo>
                    <a:pt x="18983" y="9219"/>
                    <a:pt x="18993" y="9125"/>
                    <a:pt x="18993" y="9026"/>
                  </a:cubicBezTo>
                  <a:cubicBezTo>
                    <a:pt x="18993" y="5837"/>
                    <a:pt x="17885" y="3065"/>
                    <a:pt x="16254" y="1647"/>
                  </a:cubicBezTo>
                  <a:cubicBezTo>
                    <a:pt x="16251" y="1645"/>
                    <a:pt x="16247" y="1642"/>
                    <a:pt x="16244" y="1639"/>
                  </a:cubicBezTo>
                  <a:cubicBezTo>
                    <a:pt x="16238" y="1633"/>
                    <a:pt x="16231" y="1628"/>
                    <a:pt x="16225" y="1622"/>
                  </a:cubicBezTo>
                  <a:cubicBezTo>
                    <a:pt x="16221" y="1619"/>
                    <a:pt x="16217" y="1616"/>
                    <a:pt x="16214" y="1613"/>
                  </a:cubicBezTo>
                  <a:cubicBezTo>
                    <a:pt x="16209" y="1608"/>
                    <a:pt x="16204" y="1604"/>
                    <a:pt x="16199" y="1599"/>
                  </a:cubicBezTo>
                  <a:cubicBezTo>
                    <a:pt x="16193" y="1594"/>
                    <a:pt x="16187" y="1590"/>
                    <a:pt x="16181" y="1584"/>
                  </a:cubicBezTo>
                  <a:cubicBezTo>
                    <a:pt x="16177" y="1581"/>
                    <a:pt x="16172" y="1576"/>
                    <a:pt x="16167" y="1573"/>
                  </a:cubicBezTo>
                  <a:cubicBezTo>
                    <a:pt x="16163" y="1569"/>
                    <a:pt x="16159" y="1565"/>
                    <a:pt x="16154" y="1561"/>
                  </a:cubicBezTo>
                  <a:cubicBezTo>
                    <a:pt x="16149" y="1557"/>
                    <a:pt x="16143" y="1552"/>
                    <a:pt x="16138" y="1547"/>
                  </a:cubicBezTo>
                  <a:cubicBezTo>
                    <a:pt x="16134" y="1543"/>
                    <a:pt x="16130" y="1540"/>
                    <a:pt x="16126" y="1537"/>
                  </a:cubicBezTo>
                  <a:cubicBezTo>
                    <a:pt x="16120" y="1531"/>
                    <a:pt x="16114" y="1526"/>
                    <a:pt x="16108" y="1521"/>
                  </a:cubicBezTo>
                  <a:cubicBezTo>
                    <a:pt x="16105" y="1518"/>
                    <a:pt x="16101" y="1515"/>
                    <a:pt x="16097" y="1512"/>
                  </a:cubicBezTo>
                  <a:cubicBezTo>
                    <a:pt x="16091" y="1507"/>
                    <a:pt x="16086" y="1502"/>
                    <a:pt x="16080" y="1497"/>
                  </a:cubicBezTo>
                  <a:cubicBezTo>
                    <a:pt x="16074" y="1492"/>
                    <a:pt x="16069" y="1487"/>
                    <a:pt x="16063" y="1483"/>
                  </a:cubicBezTo>
                  <a:cubicBezTo>
                    <a:pt x="16060" y="1480"/>
                    <a:pt x="16057" y="1477"/>
                    <a:pt x="16054" y="1474"/>
                  </a:cubicBezTo>
                  <a:cubicBezTo>
                    <a:pt x="16048" y="1470"/>
                    <a:pt x="16043" y="1465"/>
                    <a:pt x="16038" y="1461"/>
                  </a:cubicBezTo>
                  <a:cubicBezTo>
                    <a:pt x="16032" y="1456"/>
                    <a:pt x="16027" y="1451"/>
                    <a:pt x="16021" y="1446"/>
                  </a:cubicBezTo>
                  <a:cubicBezTo>
                    <a:pt x="16017" y="1442"/>
                    <a:pt x="16013" y="1439"/>
                    <a:pt x="16008" y="1435"/>
                  </a:cubicBezTo>
                  <a:cubicBezTo>
                    <a:pt x="16003" y="1430"/>
                    <a:pt x="15997" y="1425"/>
                    <a:pt x="15992" y="1421"/>
                  </a:cubicBezTo>
                  <a:cubicBezTo>
                    <a:pt x="15987" y="1416"/>
                    <a:pt x="15982" y="1412"/>
                    <a:pt x="15977" y="1408"/>
                  </a:cubicBezTo>
                  <a:cubicBezTo>
                    <a:pt x="15973" y="1404"/>
                    <a:pt x="15970" y="1402"/>
                    <a:pt x="15966" y="1399"/>
                  </a:cubicBezTo>
                  <a:cubicBezTo>
                    <a:pt x="15960" y="1393"/>
                    <a:pt x="15954" y="1388"/>
                    <a:pt x="15948" y="1383"/>
                  </a:cubicBezTo>
                  <a:cubicBezTo>
                    <a:pt x="15944" y="1379"/>
                    <a:pt x="15940" y="1376"/>
                    <a:pt x="15936" y="1373"/>
                  </a:cubicBezTo>
                  <a:cubicBezTo>
                    <a:pt x="15931" y="1368"/>
                    <a:pt x="15926" y="1364"/>
                    <a:pt x="15921" y="1360"/>
                  </a:cubicBezTo>
                  <a:cubicBezTo>
                    <a:pt x="15915" y="1354"/>
                    <a:pt x="15909" y="1349"/>
                    <a:pt x="15903" y="1344"/>
                  </a:cubicBezTo>
                  <a:cubicBezTo>
                    <a:pt x="15899" y="1340"/>
                    <a:pt x="15894" y="1336"/>
                    <a:pt x="15889" y="1332"/>
                  </a:cubicBezTo>
                  <a:cubicBezTo>
                    <a:pt x="15886" y="1329"/>
                    <a:pt x="15882" y="1326"/>
                    <a:pt x="15878" y="1322"/>
                  </a:cubicBezTo>
                  <a:cubicBezTo>
                    <a:pt x="15873" y="1318"/>
                    <a:pt x="15868" y="1313"/>
                    <a:pt x="15863" y="1309"/>
                  </a:cubicBezTo>
                  <a:cubicBezTo>
                    <a:pt x="15856" y="1303"/>
                    <a:pt x="15850" y="1298"/>
                    <a:pt x="15844" y="1293"/>
                  </a:cubicBezTo>
                  <a:cubicBezTo>
                    <a:pt x="15840" y="1290"/>
                    <a:pt x="15837" y="1286"/>
                    <a:pt x="15833" y="1283"/>
                  </a:cubicBezTo>
                  <a:cubicBezTo>
                    <a:pt x="15827" y="1278"/>
                    <a:pt x="15822" y="1274"/>
                    <a:pt x="15816" y="1269"/>
                  </a:cubicBezTo>
                  <a:cubicBezTo>
                    <a:pt x="15812" y="1265"/>
                    <a:pt x="15808" y="1262"/>
                    <a:pt x="15804" y="1259"/>
                  </a:cubicBezTo>
                  <a:cubicBezTo>
                    <a:pt x="15800" y="1254"/>
                    <a:pt x="15795" y="1250"/>
                    <a:pt x="15790" y="1246"/>
                  </a:cubicBezTo>
                  <a:cubicBezTo>
                    <a:pt x="15784" y="1241"/>
                    <a:pt x="15778" y="1236"/>
                    <a:pt x="15773" y="1231"/>
                  </a:cubicBezTo>
                  <a:cubicBezTo>
                    <a:pt x="15769" y="1228"/>
                    <a:pt x="15765" y="1224"/>
                    <a:pt x="15761" y="1221"/>
                  </a:cubicBezTo>
                  <a:cubicBezTo>
                    <a:pt x="15755" y="1216"/>
                    <a:pt x="15750" y="1211"/>
                    <a:pt x="15744" y="1206"/>
                  </a:cubicBezTo>
                  <a:cubicBezTo>
                    <a:pt x="15739" y="1202"/>
                    <a:pt x="15734" y="1197"/>
                    <a:pt x="15729" y="1193"/>
                  </a:cubicBezTo>
                  <a:cubicBezTo>
                    <a:pt x="15725" y="1189"/>
                    <a:pt x="15721" y="1186"/>
                    <a:pt x="15717" y="1182"/>
                  </a:cubicBezTo>
                  <a:cubicBezTo>
                    <a:pt x="15711" y="1178"/>
                    <a:pt x="15706" y="1173"/>
                    <a:pt x="15701" y="1169"/>
                  </a:cubicBezTo>
                  <a:cubicBezTo>
                    <a:pt x="15696" y="1165"/>
                    <a:pt x="15692" y="1162"/>
                    <a:pt x="15688" y="1158"/>
                  </a:cubicBezTo>
                  <a:cubicBezTo>
                    <a:pt x="15682" y="1152"/>
                    <a:pt x="15676" y="1147"/>
                    <a:pt x="15669" y="1141"/>
                  </a:cubicBezTo>
                  <a:cubicBezTo>
                    <a:pt x="15666" y="1139"/>
                    <a:pt x="15663" y="1136"/>
                    <a:pt x="15659" y="1133"/>
                  </a:cubicBezTo>
                  <a:cubicBezTo>
                    <a:pt x="15653" y="1128"/>
                    <a:pt x="15647" y="1122"/>
                    <a:pt x="15641" y="1117"/>
                  </a:cubicBezTo>
                  <a:cubicBezTo>
                    <a:pt x="15637" y="1114"/>
                    <a:pt x="15633" y="1110"/>
                    <a:pt x="15630" y="1107"/>
                  </a:cubicBezTo>
                  <a:cubicBezTo>
                    <a:pt x="15624" y="1102"/>
                    <a:pt x="15618" y="1097"/>
                    <a:pt x="15612" y="1092"/>
                  </a:cubicBezTo>
                  <a:cubicBezTo>
                    <a:pt x="15608" y="1089"/>
                    <a:pt x="15604" y="1085"/>
                    <a:pt x="15600" y="1082"/>
                  </a:cubicBezTo>
                  <a:cubicBezTo>
                    <a:pt x="15594" y="1077"/>
                    <a:pt x="15589" y="1072"/>
                    <a:pt x="15583" y="1067"/>
                  </a:cubicBezTo>
                  <a:cubicBezTo>
                    <a:pt x="15579" y="1063"/>
                    <a:pt x="15575" y="1060"/>
                    <a:pt x="15571" y="1057"/>
                  </a:cubicBezTo>
                  <a:cubicBezTo>
                    <a:pt x="15565" y="1051"/>
                    <a:pt x="15560" y="1047"/>
                    <a:pt x="15554" y="1042"/>
                  </a:cubicBezTo>
                  <a:cubicBezTo>
                    <a:pt x="15549" y="1037"/>
                    <a:pt x="15543" y="1033"/>
                    <a:pt x="15538" y="1028"/>
                  </a:cubicBezTo>
                  <a:cubicBezTo>
                    <a:pt x="15535" y="1025"/>
                    <a:pt x="15531" y="1022"/>
                    <a:pt x="15528" y="1019"/>
                  </a:cubicBezTo>
                  <a:cubicBezTo>
                    <a:pt x="14787" y="369"/>
                    <a:pt x="13938" y="0"/>
                    <a:pt x="13035" y="0"/>
                  </a:cubicBezTo>
                  <a:cubicBezTo>
                    <a:pt x="11082" y="0"/>
                    <a:pt x="9401" y="1747"/>
                    <a:pt x="8507" y="4302"/>
                  </a:cubicBezTo>
                  <a:cubicBezTo>
                    <a:pt x="8284" y="4238"/>
                    <a:pt x="8056" y="4191"/>
                    <a:pt x="7821" y="4191"/>
                  </a:cubicBezTo>
                  <a:cubicBezTo>
                    <a:pt x="6113" y="4191"/>
                    <a:pt x="4675" y="5963"/>
                    <a:pt x="4143" y="8419"/>
                  </a:cubicBezTo>
                  <a:cubicBezTo>
                    <a:pt x="4066" y="8411"/>
                    <a:pt x="3991" y="8382"/>
                    <a:pt x="3910" y="8382"/>
                  </a:cubicBezTo>
                  <a:cubicBezTo>
                    <a:pt x="1751" y="8382"/>
                    <a:pt x="0" y="11198"/>
                    <a:pt x="0" y="14669"/>
                  </a:cubicBezTo>
                  <a:cubicBezTo>
                    <a:pt x="0" y="17061"/>
                    <a:pt x="832" y="19141"/>
                    <a:pt x="2055" y="20203"/>
                  </a:cubicBezTo>
                  <a:cubicBezTo>
                    <a:pt x="2060" y="20207"/>
                    <a:pt x="2064" y="20211"/>
                    <a:pt x="2068" y="20215"/>
                  </a:cubicBezTo>
                  <a:cubicBezTo>
                    <a:pt x="2073" y="20219"/>
                    <a:pt x="2078" y="20223"/>
                    <a:pt x="2084" y="20228"/>
                  </a:cubicBezTo>
                  <a:cubicBezTo>
                    <a:pt x="2089" y="20232"/>
                    <a:pt x="2094" y="20237"/>
                    <a:pt x="2100" y="20242"/>
                  </a:cubicBezTo>
                  <a:cubicBezTo>
                    <a:pt x="2104" y="20246"/>
                    <a:pt x="2109" y="20250"/>
                    <a:pt x="2114" y="20254"/>
                  </a:cubicBezTo>
                  <a:cubicBezTo>
                    <a:pt x="2118" y="20257"/>
                    <a:pt x="2123" y="20261"/>
                    <a:pt x="2127" y="20265"/>
                  </a:cubicBezTo>
                  <a:cubicBezTo>
                    <a:pt x="2132" y="20270"/>
                    <a:pt x="2138" y="20274"/>
                    <a:pt x="2143" y="20279"/>
                  </a:cubicBezTo>
                  <a:cubicBezTo>
                    <a:pt x="2147" y="20283"/>
                    <a:pt x="2151" y="20287"/>
                    <a:pt x="2156" y="20290"/>
                  </a:cubicBezTo>
                  <a:cubicBezTo>
                    <a:pt x="2161" y="20295"/>
                    <a:pt x="2167" y="20300"/>
                    <a:pt x="2173" y="20305"/>
                  </a:cubicBezTo>
                  <a:cubicBezTo>
                    <a:pt x="2177" y="20309"/>
                    <a:pt x="2182" y="20313"/>
                    <a:pt x="2186" y="20316"/>
                  </a:cubicBezTo>
                  <a:cubicBezTo>
                    <a:pt x="2191" y="20321"/>
                    <a:pt x="2196" y="20325"/>
                    <a:pt x="2201" y="20329"/>
                  </a:cubicBezTo>
                  <a:cubicBezTo>
                    <a:pt x="2205" y="20333"/>
                    <a:pt x="2210" y="20337"/>
                    <a:pt x="2214" y="20341"/>
                  </a:cubicBezTo>
                  <a:cubicBezTo>
                    <a:pt x="2220" y="20346"/>
                    <a:pt x="2225" y="20350"/>
                    <a:pt x="2231" y="20355"/>
                  </a:cubicBezTo>
                  <a:cubicBezTo>
                    <a:pt x="2235" y="20359"/>
                    <a:pt x="2240" y="20363"/>
                    <a:pt x="2245" y="20367"/>
                  </a:cubicBezTo>
                  <a:cubicBezTo>
                    <a:pt x="2250" y="20371"/>
                    <a:pt x="2255" y="20376"/>
                    <a:pt x="2259" y="20380"/>
                  </a:cubicBezTo>
                  <a:cubicBezTo>
                    <a:pt x="2264" y="20384"/>
                    <a:pt x="2269" y="20388"/>
                    <a:pt x="2274" y="20392"/>
                  </a:cubicBezTo>
                  <a:cubicBezTo>
                    <a:pt x="2279" y="20397"/>
                    <a:pt x="2284" y="20401"/>
                    <a:pt x="2289" y="20405"/>
                  </a:cubicBezTo>
                  <a:cubicBezTo>
                    <a:pt x="2293" y="20409"/>
                    <a:pt x="2298" y="20413"/>
                    <a:pt x="2302" y="20417"/>
                  </a:cubicBezTo>
                  <a:cubicBezTo>
                    <a:pt x="2307" y="20421"/>
                    <a:pt x="2313" y="20426"/>
                    <a:pt x="2318" y="20430"/>
                  </a:cubicBezTo>
                  <a:cubicBezTo>
                    <a:pt x="2323" y="20435"/>
                    <a:pt x="2328" y="20439"/>
                    <a:pt x="2333" y="20444"/>
                  </a:cubicBezTo>
                  <a:cubicBezTo>
                    <a:pt x="2337" y="20447"/>
                    <a:pt x="2342" y="20451"/>
                    <a:pt x="2346" y="20455"/>
                  </a:cubicBezTo>
                  <a:cubicBezTo>
                    <a:pt x="2351" y="20459"/>
                    <a:pt x="2356" y="20463"/>
                    <a:pt x="2361" y="20468"/>
                  </a:cubicBezTo>
                  <a:cubicBezTo>
                    <a:pt x="2366" y="20472"/>
                    <a:pt x="2371" y="20477"/>
                    <a:pt x="2377" y="20482"/>
                  </a:cubicBezTo>
                  <a:cubicBezTo>
                    <a:pt x="2382" y="20486"/>
                    <a:pt x="2386" y="20490"/>
                    <a:pt x="2391" y="20493"/>
                  </a:cubicBezTo>
                  <a:cubicBezTo>
                    <a:pt x="2395" y="20498"/>
                    <a:pt x="2400" y="20501"/>
                    <a:pt x="2405" y="20506"/>
                  </a:cubicBezTo>
                  <a:cubicBezTo>
                    <a:pt x="2410" y="20510"/>
                    <a:pt x="2414" y="20514"/>
                    <a:pt x="2419" y="20519"/>
                  </a:cubicBezTo>
                  <a:cubicBezTo>
                    <a:pt x="2425" y="20523"/>
                    <a:pt x="2430" y="20527"/>
                    <a:pt x="2435" y="20532"/>
                  </a:cubicBezTo>
                  <a:cubicBezTo>
                    <a:pt x="2440" y="20536"/>
                    <a:pt x="2445" y="20541"/>
                    <a:pt x="2450" y="20545"/>
                  </a:cubicBezTo>
                  <a:cubicBezTo>
                    <a:pt x="2454" y="20549"/>
                    <a:pt x="2459" y="20552"/>
                    <a:pt x="2463" y="20556"/>
                  </a:cubicBezTo>
                  <a:cubicBezTo>
                    <a:pt x="2468" y="20561"/>
                    <a:pt x="2473" y="20565"/>
                    <a:pt x="2479" y="20570"/>
                  </a:cubicBezTo>
                  <a:cubicBezTo>
                    <a:pt x="2484" y="20574"/>
                    <a:pt x="2489" y="20578"/>
                    <a:pt x="2493" y="20582"/>
                  </a:cubicBezTo>
                  <a:cubicBezTo>
                    <a:pt x="2498" y="20586"/>
                    <a:pt x="2502" y="20590"/>
                    <a:pt x="2507" y="20594"/>
                  </a:cubicBezTo>
                  <a:cubicBezTo>
                    <a:pt x="2512" y="20598"/>
                    <a:pt x="2517" y="20603"/>
                    <a:pt x="2522" y="20607"/>
                  </a:cubicBezTo>
                  <a:cubicBezTo>
                    <a:pt x="2527" y="20611"/>
                    <a:pt x="2532" y="20616"/>
                    <a:pt x="2537" y="20620"/>
                  </a:cubicBezTo>
                  <a:cubicBezTo>
                    <a:pt x="2542" y="20624"/>
                    <a:pt x="2547" y="20629"/>
                    <a:pt x="2552" y="20633"/>
                  </a:cubicBezTo>
                  <a:cubicBezTo>
                    <a:pt x="2556" y="20637"/>
                    <a:pt x="2561" y="20641"/>
                    <a:pt x="2565" y="20645"/>
                  </a:cubicBezTo>
                  <a:cubicBezTo>
                    <a:pt x="2571" y="20649"/>
                    <a:pt x="2576" y="20654"/>
                    <a:pt x="2581" y="20658"/>
                  </a:cubicBezTo>
                  <a:cubicBezTo>
                    <a:pt x="2585" y="20662"/>
                    <a:pt x="2590" y="20666"/>
                    <a:pt x="2595" y="20670"/>
                  </a:cubicBezTo>
                  <a:cubicBezTo>
                    <a:pt x="2600" y="20674"/>
                    <a:pt x="2605" y="20679"/>
                    <a:pt x="2611" y="20684"/>
                  </a:cubicBezTo>
                  <a:cubicBezTo>
                    <a:pt x="2615" y="20687"/>
                    <a:pt x="2619" y="20691"/>
                    <a:pt x="2623" y="20695"/>
                  </a:cubicBezTo>
                  <a:cubicBezTo>
                    <a:pt x="2629" y="20700"/>
                    <a:pt x="2634" y="20704"/>
                    <a:pt x="2640" y="20709"/>
                  </a:cubicBezTo>
                  <a:cubicBezTo>
                    <a:pt x="2644" y="20713"/>
                    <a:pt x="2648" y="20716"/>
                    <a:pt x="2652" y="20720"/>
                  </a:cubicBezTo>
                  <a:cubicBezTo>
                    <a:pt x="2658" y="20725"/>
                    <a:pt x="2663" y="20729"/>
                    <a:pt x="2669" y="20734"/>
                  </a:cubicBezTo>
                  <a:cubicBezTo>
                    <a:pt x="2673" y="20738"/>
                    <a:pt x="2678" y="20742"/>
                    <a:pt x="2682" y="20746"/>
                  </a:cubicBezTo>
                  <a:cubicBezTo>
                    <a:pt x="2687" y="20750"/>
                    <a:pt x="2693" y="20755"/>
                    <a:pt x="2698" y="20759"/>
                  </a:cubicBezTo>
                  <a:cubicBezTo>
                    <a:pt x="2703" y="20763"/>
                    <a:pt x="2707" y="20767"/>
                    <a:pt x="2712" y="20771"/>
                  </a:cubicBezTo>
                  <a:cubicBezTo>
                    <a:pt x="2716" y="20775"/>
                    <a:pt x="2722" y="20780"/>
                    <a:pt x="2727" y="20784"/>
                  </a:cubicBezTo>
                  <a:cubicBezTo>
                    <a:pt x="2731" y="20788"/>
                    <a:pt x="2736" y="20792"/>
                    <a:pt x="2740" y="20796"/>
                  </a:cubicBezTo>
                  <a:cubicBezTo>
                    <a:pt x="2746" y="20801"/>
                    <a:pt x="2751" y="20805"/>
                    <a:pt x="2756" y="20810"/>
                  </a:cubicBezTo>
                  <a:cubicBezTo>
                    <a:pt x="2761" y="20814"/>
                    <a:pt x="2766" y="20818"/>
                    <a:pt x="2770" y="20822"/>
                  </a:cubicBezTo>
                  <a:cubicBezTo>
                    <a:pt x="2775" y="20826"/>
                    <a:pt x="2780" y="20830"/>
                    <a:pt x="2784" y="20834"/>
                  </a:cubicBezTo>
                  <a:cubicBezTo>
                    <a:pt x="3340" y="21322"/>
                    <a:pt x="3977" y="21600"/>
                    <a:pt x="4655" y="21600"/>
                  </a:cubicBezTo>
                  <a:lnTo>
                    <a:pt x="17690" y="21600"/>
                  </a:lnTo>
                  <a:cubicBezTo>
                    <a:pt x="19849" y="21600"/>
                    <a:pt x="21600" y="18784"/>
                    <a:pt x="21600" y="15313"/>
                  </a:cubicBezTo>
                  <a:cubicBezTo>
                    <a:pt x="21600" y="12906"/>
                    <a:pt x="20753" y="10833"/>
                    <a:pt x="19515" y="9781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72" name="Shape 11"/>
            <p:cNvSpPr/>
            <p:nvPr/>
          </p:nvSpPr>
          <p:spPr>
            <a:xfrm>
              <a:off x="5785520" y="-117698"/>
              <a:ext cx="2583954" cy="1607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15" y="9781"/>
                  </a:moveTo>
                  <a:cubicBezTo>
                    <a:pt x="19510" y="9777"/>
                    <a:pt x="19505" y="9773"/>
                    <a:pt x="19501" y="9769"/>
                  </a:cubicBezTo>
                  <a:cubicBezTo>
                    <a:pt x="19496" y="9765"/>
                    <a:pt x="19492" y="9761"/>
                    <a:pt x="19487" y="9756"/>
                  </a:cubicBezTo>
                  <a:cubicBezTo>
                    <a:pt x="19482" y="9752"/>
                    <a:pt x="19476" y="9747"/>
                    <a:pt x="19471" y="9743"/>
                  </a:cubicBezTo>
                  <a:cubicBezTo>
                    <a:pt x="19466" y="9739"/>
                    <a:pt x="19462" y="9735"/>
                    <a:pt x="19457" y="9730"/>
                  </a:cubicBezTo>
                  <a:cubicBezTo>
                    <a:pt x="19452" y="9726"/>
                    <a:pt x="19447" y="9722"/>
                    <a:pt x="19442" y="9718"/>
                  </a:cubicBezTo>
                  <a:cubicBezTo>
                    <a:pt x="19437" y="9713"/>
                    <a:pt x="19431" y="9709"/>
                    <a:pt x="19426" y="9704"/>
                  </a:cubicBezTo>
                  <a:cubicBezTo>
                    <a:pt x="19422" y="9701"/>
                    <a:pt x="19419" y="9698"/>
                    <a:pt x="19415" y="9695"/>
                  </a:cubicBezTo>
                  <a:cubicBezTo>
                    <a:pt x="19410" y="9689"/>
                    <a:pt x="19404" y="9684"/>
                    <a:pt x="19398" y="9679"/>
                  </a:cubicBezTo>
                  <a:cubicBezTo>
                    <a:pt x="19393" y="9676"/>
                    <a:pt x="19388" y="9671"/>
                    <a:pt x="19384" y="9668"/>
                  </a:cubicBezTo>
                  <a:cubicBezTo>
                    <a:pt x="19379" y="9663"/>
                    <a:pt x="19374" y="9658"/>
                    <a:pt x="19369" y="9654"/>
                  </a:cubicBezTo>
                  <a:cubicBezTo>
                    <a:pt x="19364" y="9651"/>
                    <a:pt x="19360" y="9647"/>
                    <a:pt x="19356" y="9644"/>
                  </a:cubicBezTo>
                  <a:cubicBezTo>
                    <a:pt x="19350" y="9638"/>
                    <a:pt x="19345" y="9634"/>
                    <a:pt x="19339" y="9628"/>
                  </a:cubicBezTo>
                  <a:cubicBezTo>
                    <a:pt x="19334" y="9624"/>
                    <a:pt x="19329" y="9620"/>
                    <a:pt x="19325" y="9616"/>
                  </a:cubicBezTo>
                  <a:cubicBezTo>
                    <a:pt x="19320" y="9613"/>
                    <a:pt x="19316" y="9609"/>
                    <a:pt x="19312" y="9606"/>
                  </a:cubicBezTo>
                  <a:cubicBezTo>
                    <a:pt x="19307" y="9602"/>
                    <a:pt x="19303" y="9597"/>
                    <a:pt x="19298" y="9593"/>
                  </a:cubicBezTo>
                  <a:cubicBezTo>
                    <a:pt x="19292" y="9588"/>
                    <a:pt x="19287" y="9583"/>
                    <a:pt x="19281" y="9579"/>
                  </a:cubicBezTo>
                  <a:cubicBezTo>
                    <a:pt x="19276" y="9574"/>
                    <a:pt x="19272" y="9570"/>
                    <a:pt x="19267" y="9566"/>
                  </a:cubicBezTo>
                  <a:cubicBezTo>
                    <a:pt x="19262" y="9562"/>
                    <a:pt x="19257" y="9558"/>
                    <a:pt x="19253" y="9554"/>
                  </a:cubicBezTo>
                  <a:cubicBezTo>
                    <a:pt x="19248" y="9549"/>
                    <a:pt x="19242" y="9545"/>
                    <a:pt x="19237" y="9541"/>
                  </a:cubicBezTo>
                  <a:cubicBezTo>
                    <a:pt x="19233" y="9537"/>
                    <a:pt x="19228" y="9533"/>
                    <a:pt x="19224" y="9529"/>
                  </a:cubicBezTo>
                  <a:cubicBezTo>
                    <a:pt x="19218" y="9524"/>
                    <a:pt x="19213" y="9520"/>
                    <a:pt x="19207" y="9515"/>
                  </a:cubicBezTo>
                  <a:cubicBezTo>
                    <a:pt x="19203" y="9512"/>
                    <a:pt x="19200" y="9508"/>
                    <a:pt x="19196" y="9505"/>
                  </a:cubicBezTo>
                  <a:cubicBezTo>
                    <a:pt x="19190" y="9500"/>
                    <a:pt x="19185" y="9495"/>
                    <a:pt x="19180" y="9490"/>
                  </a:cubicBezTo>
                  <a:cubicBezTo>
                    <a:pt x="19174" y="9486"/>
                    <a:pt x="19169" y="9481"/>
                    <a:pt x="19163" y="9476"/>
                  </a:cubicBezTo>
                  <a:cubicBezTo>
                    <a:pt x="19159" y="9473"/>
                    <a:pt x="19155" y="9470"/>
                    <a:pt x="19151" y="9466"/>
                  </a:cubicBezTo>
                  <a:cubicBezTo>
                    <a:pt x="19146" y="9462"/>
                    <a:pt x="19141" y="9457"/>
                    <a:pt x="19136" y="9453"/>
                  </a:cubicBezTo>
                  <a:cubicBezTo>
                    <a:pt x="19131" y="9448"/>
                    <a:pt x="19126" y="9444"/>
                    <a:pt x="19120" y="9439"/>
                  </a:cubicBezTo>
                  <a:cubicBezTo>
                    <a:pt x="19115" y="9435"/>
                    <a:pt x="19110" y="9431"/>
                    <a:pt x="19106" y="9427"/>
                  </a:cubicBezTo>
                  <a:cubicBezTo>
                    <a:pt x="19101" y="9423"/>
                    <a:pt x="19097" y="9419"/>
                    <a:pt x="19093" y="9416"/>
                  </a:cubicBezTo>
                  <a:cubicBezTo>
                    <a:pt x="19088" y="9411"/>
                    <a:pt x="19083" y="9407"/>
                    <a:pt x="19077" y="9402"/>
                  </a:cubicBezTo>
                  <a:cubicBezTo>
                    <a:pt x="19073" y="9398"/>
                    <a:pt x="19068" y="9394"/>
                    <a:pt x="19063" y="9390"/>
                  </a:cubicBezTo>
                  <a:cubicBezTo>
                    <a:pt x="19058" y="9385"/>
                    <a:pt x="19053" y="9381"/>
                    <a:pt x="19048" y="9377"/>
                  </a:cubicBezTo>
                  <a:cubicBezTo>
                    <a:pt x="19043" y="9372"/>
                    <a:pt x="19038" y="9368"/>
                    <a:pt x="19032" y="9363"/>
                  </a:cubicBezTo>
                  <a:cubicBezTo>
                    <a:pt x="19029" y="9360"/>
                    <a:pt x="19025" y="9357"/>
                    <a:pt x="19021" y="9354"/>
                  </a:cubicBezTo>
                  <a:cubicBezTo>
                    <a:pt x="19015" y="9348"/>
                    <a:pt x="19009" y="9343"/>
                    <a:pt x="19003" y="9337"/>
                  </a:cubicBezTo>
                  <a:cubicBezTo>
                    <a:pt x="18998" y="9334"/>
                    <a:pt x="18994" y="9330"/>
                    <a:pt x="18989" y="9326"/>
                  </a:cubicBezTo>
                  <a:cubicBezTo>
                    <a:pt x="18985" y="9322"/>
                    <a:pt x="18980" y="9318"/>
                    <a:pt x="18976" y="9314"/>
                  </a:cubicBezTo>
                  <a:cubicBezTo>
                    <a:pt x="18982" y="9219"/>
                    <a:pt x="18993" y="9125"/>
                    <a:pt x="18993" y="9027"/>
                  </a:cubicBezTo>
                  <a:cubicBezTo>
                    <a:pt x="18993" y="5838"/>
                    <a:pt x="17885" y="3065"/>
                    <a:pt x="16254" y="1648"/>
                  </a:cubicBezTo>
                  <a:cubicBezTo>
                    <a:pt x="16251" y="1645"/>
                    <a:pt x="16247" y="1642"/>
                    <a:pt x="16244" y="1639"/>
                  </a:cubicBezTo>
                  <a:cubicBezTo>
                    <a:pt x="16238" y="1634"/>
                    <a:pt x="16231" y="1628"/>
                    <a:pt x="16225" y="1622"/>
                  </a:cubicBezTo>
                  <a:cubicBezTo>
                    <a:pt x="16221" y="1619"/>
                    <a:pt x="16217" y="1616"/>
                    <a:pt x="16213" y="1613"/>
                  </a:cubicBezTo>
                  <a:cubicBezTo>
                    <a:pt x="16209" y="1608"/>
                    <a:pt x="16203" y="1604"/>
                    <a:pt x="16198" y="1599"/>
                  </a:cubicBezTo>
                  <a:cubicBezTo>
                    <a:pt x="16193" y="1595"/>
                    <a:pt x="16187" y="1590"/>
                    <a:pt x="16181" y="1585"/>
                  </a:cubicBezTo>
                  <a:cubicBezTo>
                    <a:pt x="16177" y="1581"/>
                    <a:pt x="16172" y="1577"/>
                    <a:pt x="16167" y="1573"/>
                  </a:cubicBezTo>
                  <a:cubicBezTo>
                    <a:pt x="16163" y="1569"/>
                    <a:pt x="16159" y="1565"/>
                    <a:pt x="16154" y="1562"/>
                  </a:cubicBezTo>
                  <a:cubicBezTo>
                    <a:pt x="16149" y="1557"/>
                    <a:pt x="16143" y="1552"/>
                    <a:pt x="16137" y="1547"/>
                  </a:cubicBezTo>
                  <a:cubicBezTo>
                    <a:pt x="16134" y="1544"/>
                    <a:pt x="16130" y="1540"/>
                    <a:pt x="16126" y="1537"/>
                  </a:cubicBezTo>
                  <a:cubicBezTo>
                    <a:pt x="16120" y="1531"/>
                    <a:pt x="16114" y="1526"/>
                    <a:pt x="16108" y="1521"/>
                  </a:cubicBezTo>
                  <a:cubicBezTo>
                    <a:pt x="16104" y="1518"/>
                    <a:pt x="16101" y="1515"/>
                    <a:pt x="16097" y="1512"/>
                  </a:cubicBezTo>
                  <a:cubicBezTo>
                    <a:pt x="16091" y="1507"/>
                    <a:pt x="16086" y="1502"/>
                    <a:pt x="16080" y="1497"/>
                  </a:cubicBezTo>
                  <a:cubicBezTo>
                    <a:pt x="16074" y="1492"/>
                    <a:pt x="16069" y="1488"/>
                    <a:pt x="16063" y="1483"/>
                  </a:cubicBezTo>
                  <a:cubicBezTo>
                    <a:pt x="16060" y="1480"/>
                    <a:pt x="16057" y="1477"/>
                    <a:pt x="16054" y="1474"/>
                  </a:cubicBezTo>
                  <a:cubicBezTo>
                    <a:pt x="16048" y="1470"/>
                    <a:pt x="16043" y="1466"/>
                    <a:pt x="16038" y="1461"/>
                  </a:cubicBezTo>
                  <a:cubicBezTo>
                    <a:pt x="16032" y="1456"/>
                    <a:pt x="16027" y="1451"/>
                    <a:pt x="16021" y="1446"/>
                  </a:cubicBezTo>
                  <a:cubicBezTo>
                    <a:pt x="16017" y="1442"/>
                    <a:pt x="16012" y="1439"/>
                    <a:pt x="16008" y="1435"/>
                  </a:cubicBezTo>
                  <a:cubicBezTo>
                    <a:pt x="16003" y="1430"/>
                    <a:pt x="15997" y="1425"/>
                    <a:pt x="15992" y="1421"/>
                  </a:cubicBezTo>
                  <a:cubicBezTo>
                    <a:pt x="15987" y="1416"/>
                    <a:pt x="15982" y="1412"/>
                    <a:pt x="15977" y="1408"/>
                  </a:cubicBezTo>
                  <a:cubicBezTo>
                    <a:pt x="15973" y="1405"/>
                    <a:pt x="15970" y="1402"/>
                    <a:pt x="15966" y="1399"/>
                  </a:cubicBezTo>
                  <a:cubicBezTo>
                    <a:pt x="15960" y="1393"/>
                    <a:pt x="15954" y="1388"/>
                    <a:pt x="15948" y="1383"/>
                  </a:cubicBezTo>
                  <a:cubicBezTo>
                    <a:pt x="15944" y="1379"/>
                    <a:pt x="15940" y="1376"/>
                    <a:pt x="15936" y="1373"/>
                  </a:cubicBezTo>
                  <a:cubicBezTo>
                    <a:pt x="15931" y="1369"/>
                    <a:pt x="15926" y="1364"/>
                    <a:pt x="15921" y="1360"/>
                  </a:cubicBezTo>
                  <a:cubicBezTo>
                    <a:pt x="15915" y="1354"/>
                    <a:pt x="15909" y="1349"/>
                    <a:pt x="15903" y="1344"/>
                  </a:cubicBezTo>
                  <a:cubicBezTo>
                    <a:pt x="15899" y="1340"/>
                    <a:pt x="15894" y="1336"/>
                    <a:pt x="15889" y="1332"/>
                  </a:cubicBezTo>
                  <a:cubicBezTo>
                    <a:pt x="15886" y="1329"/>
                    <a:pt x="15882" y="1326"/>
                    <a:pt x="15878" y="1322"/>
                  </a:cubicBezTo>
                  <a:cubicBezTo>
                    <a:pt x="15873" y="1318"/>
                    <a:pt x="15868" y="1313"/>
                    <a:pt x="15863" y="1309"/>
                  </a:cubicBezTo>
                  <a:cubicBezTo>
                    <a:pt x="15856" y="1303"/>
                    <a:pt x="15850" y="1298"/>
                    <a:pt x="15844" y="1293"/>
                  </a:cubicBezTo>
                  <a:cubicBezTo>
                    <a:pt x="15840" y="1290"/>
                    <a:pt x="15837" y="1286"/>
                    <a:pt x="15833" y="1283"/>
                  </a:cubicBezTo>
                  <a:cubicBezTo>
                    <a:pt x="15827" y="1278"/>
                    <a:pt x="15822" y="1274"/>
                    <a:pt x="15816" y="1269"/>
                  </a:cubicBezTo>
                  <a:cubicBezTo>
                    <a:pt x="15812" y="1265"/>
                    <a:pt x="15808" y="1262"/>
                    <a:pt x="15804" y="1259"/>
                  </a:cubicBezTo>
                  <a:cubicBezTo>
                    <a:pt x="15800" y="1254"/>
                    <a:pt x="15795" y="1250"/>
                    <a:pt x="15790" y="1246"/>
                  </a:cubicBezTo>
                  <a:cubicBezTo>
                    <a:pt x="15784" y="1241"/>
                    <a:pt x="15778" y="1236"/>
                    <a:pt x="15773" y="1231"/>
                  </a:cubicBezTo>
                  <a:cubicBezTo>
                    <a:pt x="15769" y="1228"/>
                    <a:pt x="15765" y="1224"/>
                    <a:pt x="15761" y="1221"/>
                  </a:cubicBezTo>
                  <a:cubicBezTo>
                    <a:pt x="15755" y="1216"/>
                    <a:pt x="15750" y="1211"/>
                    <a:pt x="15744" y="1206"/>
                  </a:cubicBezTo>
                  <a:cubicBezTo>
                    <a:pt x="15739" y="1202"/>
                    <a:pt x="15734" y="1197"/>
                    <a:pt x="15729" y="1193"/>
                  </a:cubicBezTo>
                  <a:cubicBezTo>
                    <a:pt x="15725" y="1189"/>
                    <a:pt x="15721" y="1186"/>
                    <a:pt x="15716" y="1182"/>
                  </a:cubicBezTo>
                  <a:cubicBezTo>
                    <a:pt x="15711" y="1178"/>
                    <a:pt x="15706" y="1173"/>
                    <a:pt x="15700" y="1169"/>
                  </a:cubicBezTo>
                  <a:cubicBezTo>
                    <a:pt x="15696" y="1165"/>
                    <a:pt x="15692" y="1162"/>
                    <a:pt x="15688" y="1158"/>
                  </a:cubicBezTo>
                  <a:cubicBezTo>
                    <a:pt x="15682" y="1152"/>
                    <a:pt x="15675" y="1147"/>
                    <a:pt x="15669" y="1141"/>
                  </a:cubicBezTo>
                  <a:cubicBezTo>
                    <a:pt x="15666" y="1139"/>
                    <a:pt x="15662" y="1136"/>
                    <a:pt x="15659" y="1133"/>
                  </a:cubicBezTo>
                  <a:cubicBezTo>
                    <a:pt x="15653" y="1128"/>
                    <a:pt x="15647" y="1122"/>
                    <a:pt x="15641" y="1117"/>
                  </a:cubicBezTo>
                  <a:cubicBezTo>
                    <a:pt x="15637" y="1114"/>
                    <a:pt x="15633" y="1110"/>
                    <a:pt x="15630" y="1107"/>
                  </a:cubicBezTo>
                  <a:cubicBezTo>
                    <a:pt x="15624" y="1102"/>
                    <a:pt x="15618" y="1097"/>
                    <a:pt x="15612" y="1092"/>
                  </a:cubicBezTo>
                  <a:cubicBezTo>
                    <a:pt x="15608" y="1089"/>
                    <a:pt x="15604" y="1085"/>
                    <a:pt x="15600" y="1082"/>
                  </a:cubicBezTo>
                  <a:cubicBezTo>
                    <a:pt x="15594" y="1077"/>
                    <a:pt x="15589" y="1072"/>
                    <a:pt x="15583" y="1067"/>
                  </a:cubicBezTo>
                  <a:cubicBezTo>
                    <a:pt x="15579" y="1063"/>
                    <a:pt x="15575" y="1060"/>
                    <a:pt x="15571" y="1057"/>
                  </a:cubicBezTo>
                  <a:cubicBezTo>
                    <a:pt x="15565" y="1051"/>
                    <a:pt x="15560" y="1047"/>
                    <a:pt x="15554" y="1042"/>
                  </a:cubicBezTo>
                  <a:cubicBezTo>
                    <a:pt x="15549" y="1037"/>
                    <a:pt x="15543" y="1033"/>
                    <a:pt x="15538" y="1028"/>
                  </a:cubicBezTo>
                  <a:cubicBezTo>
                    <a:pt x="15535" y="1025"/>
                    <a:pt x="15531" y="1022"/>
                    <a:pt x="15528" y="1019"/>
                  </a:cubicBezTo>
                  <a:cubicBezTo>
                    <a:pt x="14787" y="369"/>
                    <a:pt x="13938" y="0"/>
                    <a:pt x="13035" y="0"/>
                  </a:cubicBezTo>
                  <a:cubicBezTo>
                    <a:pt x="11082" y="0"/>
                    <a:pt x="9401" y="1747"/>
                    <a:pt x="8507" y="4302"/>
                  </a:cubicBezTo>
                  <a:cubicBezTo>
                    <a:pt x="8284" y="4238"/>
                    <a:pt x="8056" y="4191"/>
                    <a:pt x="7821" y="4191"/>
                  </a:cubicBezTo>
                  <a:cubicBezTo>
                    <a:pt x="6112" y="4191"/>
                    <a:pt x="4675" y="5963"/>
                    <a:pt x="4143" y="8419"/>
                  </a:cubicBezTo>
                  <a:cubicBezTo>
                    <a:pt x="4066" y="8411"/>
                    <a:pt x="3991" y="8382"/>
                    <a:pt x="3910" y="8382"/>
                  </a:cubicBezTo>
                  <a:cubicBezTo>
                    <a:pt x="1751" y="8382"/>
                    <a:pt x="0" y="11198"/>
                    <a:pt x="0" y="14669"/>
                  </a:cubicBezTo>
                  <a:cubicBezTo>
                    <a:pt x="0" y="17061"/>
                    <a:pt x="832" y="19141"/>
                    <a:pt x="2055" y="20203"/>
                  </a:cubicBezTo>
                  <a:cubicBezTo>
                    <a:pt x="2060" y="20207"/>
                    <a:pt x="2064" y="20211"/>
                    <a:pt x="2068" y="20215"/>
                  </a:cubicBezTo>
                  <a:cubicBezTo>
                    <a:pt x="2073" y="20219"/>
                    <a:pt x="2078" y="20223"/>
                    <a:pt x="2084" y="20228"/>
                  </a:cubicBezTo>
                  <a:cubicBezTo>
                    <a:pt x="2089" y="20232"/>
                    <a:pt x="2094" y="20237"/>
                    <a:pt x="2100" y="20242"/>
                  </a:cubicBezTo>
                  <a:cubicBezTo>
                    <a:pt x="2104" y="20246"/>
                    <a:pt x="2109" y="20250"/>
                    <a:pt x="2114" y="20254"/>
                  </a:cubicBezTo>
                  <a:cubicBezTo>
                    <a:pt x="2118" y="20257"/>
                    <a:pt x="2123" y="20261"/>
                    <a:pt x="2127" y="20265"/>
                  </a:cubicBezTo>
                  <a:cubicBezTo>
                    <a:pt x="2132" y="20270"/>
                    <a:pt x="2138" y="20274"/>
                    <a:pt x="2143" y="20279"/>
                  </a:cubicBezTo>
                  <a:cubicBezTo>
                    <a:pt x="2147" y="20283"/>
                    <a:pt x="2151" y="20287"/>
                    <a:pt x="2156" y="20290"/>
                  </a:cubicBezTo>
                  <a:cubicBezTo>
                    <a:pt x="2161" y="20295"/>
                    <a:pt x="2167" y="20300"/>
                    <a:pt x="2173" y="20305"/>
                  </a:cubicBezTo>
                  <a:cubicBezTo>
                    <a:pt x="2177" y="20309"/>
                    <a:pt x="2182" y="20313"/>
                    <a:pt x="2186" y="20316"/>
                  </a:cubicBezTo>
                  <a:cubicBezTo>
                    <a:pt x="2191" y="20321"/>
                    <a:pt x="2196" y="20325"/>
                    <a:pt x="2201" y="20329"/>
                  </a:cubicBezTo>
                  <a:cubicBezTo>
                    <a:pt x="2205" y="20333"/>
                    <a:pt x="2210" y="20337"/>
                    <a:pt x="2214" y="20341"/>
                  </a:cubicBezTo>
                  <a:cubicBezTo>
                    <a:pt x="2220" y="20346"/>
                    <a:pt x="2225" y="20350"/>
                    <a:pt x="2230" y="20355"/>
                  </a:cubicBezTo>
                  <a:cubicBezTo>
                    <a:pt x="2235" y="20359"/>
                    <a:pt x="2240" y="20363"/>
                    <a:pt x="2245" y="20367"/>
                  </a:cubicBezTo>
                  <a:cubicBezTo>
                    <a:pt x="2250" y="20371"/>
                    <a:pt x="2254" y="20376"/>
                    <a:pt x="2259" y="20380"/>
                  </a:cubicBezTo>
                  <a:cubicBezTo>
                    <a:pt x="2264" y="20384"/>
                    <a:pt x="2269" y="20388"/>
                    <a:pt x="2274" y="20392"/>
                  </a:cubicBezTo>
                  <a:cubicBezTo>
                    <a:pt x="2279" y="20397"/>
                    <a:pt x="2284" y="20401"/>
                    <a:pt x="2289" y="20405"/>
                  </a:cubicBezTo>
                  <a:cubicBezTo>
                    <a:pt x="2293" y="20409"/>
                    <a:pt x="2298" y="20413"/>
                    <a:pt x="2302" y="20417"/>
                  </a:cubicBezTo>
                  <a:cubicBezTo>
                    <a:pt x="2307" y="20421"/>
                    <a:pt x="2313" y="20426"/>
                    <a:pt x="2318" y="20430"/>
                  </a:cubicBezTo>
                  <a:cubicBezTo>
                    <a:pt x="2323" y="20435"/>
                    <a:pt x="2328" y="20439"/>
                    <a:pt x="2333" y="20444"/>
                  </a:cubicBezTo>
                  <a:cubicBezTo>
                    <a:pt x="2337" y="20447"/>
                    <a:pt x="2342" y="20451"/>
                    <a:pt x="2346" y="20455"/>
                  </a:cubicBezTo>
                  <a:cubicBezTo>
                    <a:pt x="2351" y="20459"/>
                    <a:pt x="2356" y="20463"/>
                    <a:pt x="2361" y="20468"/>
                  </a:cubicBezTo>
                  <a:cubicBezTo>
                    <a:pt x="2366" y="20472"/>
                    <a:pt x="2371" y="20477"/>
                    <a:pt x="2377" y="20482"/>
                  </a:cubicBezTo>
                  <a:cubicBezTo>
                    <a:pt x="2382" y="20486"/>
                    <a:pt x="2386" y="20490"/>
                    <a:pt x="2391" y="20493"/>
                  </a:cubicBezTo>
                  <a:cubicBezTo>
                    <a:pt x="2395" y="20498"/>
                    <a:pt x="2400" y="20501"/>
                    <a:pt x="2404" y="20506"/>
                  </a:cubicBezTo>
                  <a:cubicBezTo>
                    <a:pt x="2409" y="20510"/>
                    <a:pt x="2414" y="20514"/>
                    <a:pt x="2419" y="20519"/>
                  </a:cubicBezTo>
                  <a:cubicBezTo>
                    <a:pt x="2425" y="20523"/>
                    <a:pt x="2430" y="20527"/>
                    <a:pt x="2435" y="20532"/>
                  </a:cubicBezTo>
                  <a:cubicBezTo>
                    <a:pt x="2440" y="20536"/>
                    <a:pt x="2445" y="20541"/>
                    <a:pt x="2450" y="20545"/>
                  </a:cubicBezTo>
                  <a:cubicBezTo>
                    <a:pt x="2454" y="20549"/>
                    <a:pt x="2459" y="20552"/>
                    <a:pt x="2463" y="20556"/>
                  </a:cubicBezTo>
                  <a:cubicBezTo>
                    <a:pt x="2468" y="20561"/>
                    <a:pt x="2473" y="20565"/>
                    <a:pt x="2479" y="20570"/>
                  </a:cubicBezTo>
                  <a:cubicBezTo>
                    <a:pt x="2484" y="20574"/>
                    <a:pt x="2489" y="20578"/>
                    <a:pt x="2493" y="20582"/>
                  </a:cubicBezTo>
                  <a:cubicBezTo>
                    <a:pt x="2498" y="20586"/>
                    <a:pt x="2502" y="20590"/>
                    <a:pt x="2507" y="20594"/>
                  </a:cubicBezTo>
                  <a:cubicBezTo>
                    <a:pt x="2512" y="20598"/>
                    <a:pt x="2517" y="20603"/>
                    <a:pt x="2522" y="20607"/>
                  </a:cubicBezTo>
                  <a:cubicBezTo>
                    <a:pt x="2527" y="20611"/>
                    <a:pt x="2532" y="20616"/>
                    <a:pt x="2537" y="20620"/>
                  </a:cubicBezTo>
                  <a:cubicBezTo>
                    <a:pt x="2542" y="20624"/>
                    <a:pt x="2547" y="20629"/>
                    <a:pt x="2552" y="20633"/>
                  </a:cubicBezTo>
                  <a:cubicBezTo>
                    <a:pt x="2556" y="20637"/>
                    <a:pt x="2561" y="20641"/>
                    <a:pt x="2565" y="20645"/>
                  </a:cubicBezTo>
                  <a:cubicBezTo>
                    <a:pt x="2571" y="20649"/>
                    <a:pt x="2576" y="20654"/>
                    <a:pt x="2581" y="20658"/>
                  </a:cubicBezTo>
                  <a:cubicBezTo>
                    <a:pt x="2585" y="20662"/>
                    <a:pt x="2590" y="20666"/>
                    <a:pt x="2594" y="20670"/>
                  </a:cubicBezTo>
                  <a:cubicBezTo>
                    <a:pt x="2600" y="20674"/>
                    <a:pt x="2605" y="20679"/>
                    <a:pt x="2610" y="20684"/>
                  </a:cubicBezTo>
                  <a:cubicBezTo>
                    <a:pt x="2615" y="20687"/>
                    <a:pt x="2619" y="20691"/>
                    <a:pt x="2623" y="20695"/>
                  </a:cubicBezTo>
                  <a:cubicBezTo>
                    <a:pt x="2629" y="20700"/>
                    <a:pt x="2634" y="20704"/>
                    <a:pt x="2640" y="20709"/>
                  </a:cubicBezTo>
                  <a:cubicBezTo>
                    <a:pt x="2644" y="20713"/>
                    <a:pt x="2648" y="20716"/>
                    <a:pt x="2652" y="20720"/>
                  </a:cubicBezTo>
                  <a:cubicBezTo>
                    <a:pt x="2658" y="20725"/>
                    <a:pt x="2663" y="20729"/>
                    <a:pt x="2669" y="20734"/>
                  </a:cubicBezTo>
                  <a:cubicBezTo>
                    <a:pt x="2673" y="20738"/>
                    <a:pt x="2677" y="20742"/>
                    <a:pt x="2682" y="20746"/>
                  </a:cubicBezTo>
                  <a:cubicBezTo>
                    <a:pt x="2687" y="20750"/>
                    <a:pt x="2693" y="20755"/>
                    <a:pt x="2698" y="20760"/>
                  </a:cubicBezTo>
                  <a:cubicBezTo>
                    <a:pt x="2703" y="20763"/>
                    <a:pt x="2707" y="20767"/>
                    <a:pt x="2712" y="20771"/>
                  </a:cubicBezTo>
                  <a:cubicBezTo>
                    <a:pt x="2716" y="20776"/>
                    <a:pt x="2722" y="20780"/>
                    <a:pt x="2727" y="20784"/>
                  </a:cubicBezTo>
                  <a:cubicBezTo>
                    <a:pt x="2731" y="20788"/>
                    <a:pt x="2736" y="20792"/>
                    <a:pt x="2740" y="20796"/>
                  </a:cubicBezTo>
                  <a:cubicBezTo>
                    <a:pt x="2746" y="20801"/>
                    <a:pt x="2751" y="20805"/>
                    <a:pt x="2756" y="20810"/>
                  </a:cubicBezTo>
                  <a:cubicBezTo>
                    <a:pt x="2761" y="20814"/>
                    <a:pt x="2766" y="20818"/>
                    <a:pt x="2770" y="20822"/>
                  </a:cubicBezTo>
                  <a:cubicBezTo>
                    <a:pt x="2775" y="20826"/>
                    <a:pt x="2780" y="20830"/>
                    <a:pt x="2784" y="20834"/>
                  </a:cubicBezTo>
                  <a:cubicBezTo>
                    <a:pt x="3340" y="21322"/>
                    <a:pt x="3977" y="21600"/>
                    <a:pt x="4655" y="21600"/>
                  </a:cubicBezTo>
                  <a:lnTo>
                    <a:pt x="17690" y="21600"/>
                  </a:lnTo>
                  <a:cubicBezTo>
                    <a:pt x="19849" y="21600"/>
                    <a:pt x="21600" y="18784"/>
                    <a:pt x="21600" y="15313"/>
                  </a:cubicBezTo>
                  <a:cubicBezTo>
                    <a:pt x="21600" y="12906"/>
                    <a:pt x="20753" y="10833"/>
                    <a:pt x="19515" y="978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74" name="Shape 12"/>
            <p:cNvSpPr/>
            <p:nvPr/>
          </p:nvSpPr>
          <p:spPr>
            <a:xfrm>
              <a:off x="5785520" y="-117698"/>
              <a:ext cx="2494881" cy="155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76" y="9024"/>
                  </a:moveTo>
                  <a:cubicBezTo>
                    <a:pt x="18879" y="8893"/>
                    <a:pt x="18900" y="8771"/>
                    <a:pt x="18900" y="8640"/>
                  </a:cubicBezTo>
                  <a:cubicBezTo>
                    <a:pt x="18900" y="3869"/>
                    <a:pt x="16482" y="0"/>
                    <a:pt x="13500" y="0"/>
                  </a:cubicBezTo>
                  <a:cubicBezTo>
                    <a:pt x="11478" y="0"/>
                    <a:pt x="9736" y="1801"/>
                    <a:pt x="8811" y="4434"/>
                  </a:cubicBezTo>
                  <a:cubicBezTo>
                    <a:pt x="8580" y="4368"/>
                    <a:pt x="8344" y="4320"/>
                    <a:pt x="8100" y="4320"/>
                  </a:cubicBezTo>
                  <a:cubicBezTo>
                    <a:pt x="6331" y="4320"/>
                    <a:pt x="4842" y="6147"/>
                    <a:pt x="4291" y="8678"/>
                  </a:cubicBezTo>
                  <a:cubicBezTo>
                    <a:pt x="4211" y="8670"/>
                    <a:pt x="4133" y="8640"/>
                    <a:pt x="4050" y="8640"/>
                  </a:cubicBezTo>
                  <a:cubicBezTo>
                    <a:pt x="1814" y="8640"/>
                    <a:pt x="0" y="11543"/>
                    <a:pt x="0" y="15120"/>
                  </a:cubicBezTo>
                  <a:cubicBezTo>
                    <a:pt x="0" y="18698"/>
                    <a:pt x="1814" y="21600"/>
                    <a:pt x="4050" y="21600"/>
                  </a:cubicBezTo>
                  <a:lnTo>
                    <a:pt x="17550" y="21600"/>
                  </a:lnTo>
                  <a:cubicBezTo>
                    <a:pt x="19786" y="21600"/>
                    <a:pt x="21600" y="18698"/>
                    <a:pt x="21600" y="15120"/>
                  </a:cubicBezTo>
                  <a:cubicBezTo>
                    <a:pt x="21600" y="12289"/>
                    <a:pt x="20458" y="9906"/>
                    <a:pt x="18876" y="9024"/>
                  </a:cubicBezTo>
                  <a:close/>
                </a:path>
              </a:pathLst>
            </a:custGeom>
            <a:solidFill>
              <a:schemeClr val="accent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82" name="Shape 20"/>
            <p:cNvSpPr/>
            <p:nvPr/>
          </p:nvSpPr>
          <p:spPr>
            <a:xfrm>
              <a:off x="5785520" y="-117698"/>
              <a:ext cx="2494881" cy="1559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50" y="21408"/>
                  </a:moveTo>
                  <a:lnTo>
                    <a:pt x="4050" y="21408"/>
                  </a:lnTo>
                  <a:cubicBezTo>
                    <a:pt x="1883" y="21408"/>
                    <a:pt x="120" y="18587"/>
                    <a:pt x="120" y="15120"/>
                  </a:cubicBezTo>
                  <a:cubicBezTo>
                    <a:pt x="120" y="11652"/>
                    <a:pt x="1883" y="8832"/>
                    <a:pt x="4050" y="8832"/>
                  </a:cubicBezTo>
                  <a:cubicBezTo>
                    <a:pt x="4093" y="8832"/>
                    <a:pt x="4135" y="8841"/>
                    <a:pt x="4176" y="8850"/>
                  </a:cubicBezTo>
                  <a:cubicBezTo>
                    <a:pt x="4212" y="8858"/>
                    <a:pt x="4247" y="8865"/>
                    <a:pt x="4284" y="8869"/>
                  </a:cubicBezTo>
                  <a:lnTo>
                    <a:pt x="4374" y="8879"/>
                  </a:lnTo>
                  <a:lnTo>
                    <a:pt x="4404" y="8741"/>
                  </a:lnTo>
                  <a:cubicBezTo>
                    <a:pt x="4955" y="6211"/>
                    <a:pt x="6440" y="4512"/>
                    <a:pt x="8100" y="4512"/>
                  </a:cubicBezTo>
                  <a:cubicBezTo>
                    <a:pt x="8305" y="4512"/>
                    <a:pt x="8524" y="4547"/>
                    <a:pt x="8790" y="4623"/>
                  </a:cubicBezTo>
                  <a:lnTo>
                    <a:pt x="8873" y="4647"/>
                  </a:lnTo>
                  <a:lnTo>
                    <a:pt x="8915" y="4528"/>
                  </a:lnTo>
                  <a:cubicBezTo>
                    <a:pt x="9855" y="1853"/>
                    <a:pt x="11612" y="192"/>
                    <a:pt x="13500" y="192"/>
                  </a:cubicBezTo>
                  <a:cubicBezTo>
                    <a:pt x="16411" y="192"/>
                    <a:pt x="18780" y="3982"/>
                    <a:pt x="18780" y="8640"/>
                  </a:cubicBezTo>
                  <a:cubicBezTo>
                    <a:pt x="18780" y="8701"/>
                    <a:pt x="18775" y="8761"/>
                    <a:pt x="18769" y="8820"/>
                  </a:cubicBezTo>
                  <a:cubicBezTo>
                    <a:pt x="18764" y="8885"/>
                    <a:pt x="18758" y="8950"/>
                    <a:pt x="18756" y="9017"/>
                  </a:cubicBezTo>
                  <a:lnTo>
                    <a:pt x="18753" y="9158"/>
                  </a:lnTo>
                  <a:lnTo>
                    <a:pt x="18837" y="9204"/>
                  </a:lnTo>
                  <a:cubicBezTo>
                    <a:pt x="20418" y="10086"/>
                    <a:pt x="21480" y="12464"/>
                    <a:pt x="21480" y="15120"/>
                  </a:cubicBezTo>
                  <a:cubicBezTo>
                    <a:pt x="21480" y="18587"/>
                    <a:pt x="19717" y="21408"/>
                    <a:pt x="17550" y="21408"/>
                  </a:cubicBezTo>
                  <a:close/>
                  <a:moveTo>
                    <a:pt x="18876" y="9024"/>
                  </a:moveTo>
                  <a:cubicBezTo>
                    <a:pt x="18879" y="8893"/>
                    <a:pt x="18900" y="8771"/>
                    <a:pt x="18900" y="8640"/>
                  </a:cubicBezTo>
                  <a:cubicBezTo>
                    <a:pt x="18900" y="3869"/>
                    <a:pt x="16482" y="0"/>
                    <a:pt x="13500" y="0"/>
                  </a:cubicBezTo>
                  <a:cubicBezTo>
                    <a:pt x="11478" y="0"/>
                    <a:pt x="9736" y="1801"/>
                    <a:pt x="8811" y="4434"/>
                  </a:cubicBezTo>
                  <a:cubicBezTo>
                    <a:pt x="8580" y="4368"/>
                    <a:pt x="8344" y="4320"/>
                    <a:pt x="8100" y="4320"/>
                  </a:cubicBezTo>
                  <a:cubicBezTo>
                    <a:pt x="6331" y="4320"/>
                    <a:pt x="4842" y="6147"/>
                    <a:pt x="4291" y="8678"/>
                  </a:cubicBezTo>
                  <a:cubicBezTo>
                    <a:pt x="4211" y="8670"/>
                    <a:pt x="4133" y="8640"/>
                    <a:pt x="4050" y="8640"/>
                  </a:cubicBezTo>
                  <a:cubicBezTo>
                    <a:pt x="1814" y="8640"/>
                    <a:pt x="0" y="11543"/>
                    <a:pt x="0" y="15120"/>
                  </a:cubicBezTo>
                  <a:cubicBezTo>
                    <a:pt x="0" y="18698"/>
                    <a:pt x="1814" y="21600"/>
                    <a:pt x="4050" y="21600"/>
                  </a:cubicBezTo>
                  <a:lnTo>
                    <a:pt x="17550" y="21600"/>
                  </a:lnTo>
                  <a:cubicBezTo>
                    <a:pt x="19786" y="21600"/>
                    <a:pt x="21600" y="18698"/>
                    <a:pt x="21600" y="15120"/>
                  </a:cubicBezTo>
                  <a:cubicBezTo>
                    <a:pt x="21600" y="12289"/>
                    <a:pt x="20458" y="9906"/>
                    <a:pt x="18876" y="902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285084" y="2679091"/>
            <a:ext cx="1424085" cy="1009819"/>
            <a:chOff x="6445920" y="1888902"/>
            <a:chExt cx="2941700" cy="2085957"/>
          </a:xfrm>
        </p:grpSpPr>
        <p:sp>
          <p:nvSpPr>
            <p:cNvPr id="75" name="Shape 13"/>
            <p:cNvSpPr/>
            <p:nvPr/>
          </p:nvSpPr>
          <p:spPr>
            <a:xfrm>
              <a:off x="6445920" y="1914302"/>
              <a:ext cx="2940176" cy="206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55" y="13471"/>
                  </a:moveTo>
                  <a:cubicBezTo>
                    <a:pt x="21257" y="13464"/>
                    <a:pt x="21258" y="13456"/>
                    <a:pt x="21259" y="13449"/>
                  </a:cubicBezTo>
                  <a:cubicBezTo>
                    <a:pt x="21260" y="13446"/>
                    <a:pt x="21260" y="13444"/>
                    <a:pt x="21260" y="13441"/>
                  </a:cubicBezTo>
                  <a:cubicBezTo>
                    <a:pt x="21262" y="13435"/>
                    <a:pt x="21263" y="13429"/>
                    <a:pt x="21264" y="13423"/>
                  </a:cubicBezTo>
                  <a:cubicBezTo>
                    <a:pt x="21265" y="13417"/>
                    <a:pt x="21265" y="13412"/>
                    <a:pt x="21266" y="13407"/>
                  </a:cubicBezTo>
                  <a:cubicBezTo>
                    <a:pt x="21267" y="13402"/>
                    <a:pt x="21268" y="13397"/>
                    <a:pt x="21269" y="13392"/>
                  </a:cubicBezTo>
                  <a:cubicBezTo>
                    <a:pt x="21270" y="13388"/>
                    <a:pt x="21270" y="13384"/>
                    <a:pt x="21271" y="13381"/>
                  </a:cubicBezTo>
                  <a:cubicBezTo>
                    <a:pt x="21272" y="13374"/>
                    <a:pt x="21273" y="13368"/>
                    <a:pt x="21275" y="13362"/>
                  </a:cubicBezTo>
                  <a:cubicBezTo>
                    <a:pt x="21275" y="13357"/>
                    <a:pt x="21276" y="13351"/>
                    <a:pt x="21277" y="13347"/>
                  </a:cubicBezTo>
                  <a:cubicBezTo>
                    <a:pt x="21278" y="13341"/>
                    <a:pt x="21279" y="13336"/>
                    <a:pt x="21280" y="13331"/>
                  </a:cubicBezTo>
                  <a:cubicBezTo>
                    <a:pt x="21280" y="13327"/>
                    <a:pt x="21281" y="13323"/>
                    <a:pt x="21282" y="13319"/>
                  </a:cubicBezTo>
                  <a:cubicBezTo>
                    <a:pt x="21283" y="13312"/>
                    <a:pt x="21284" y="13305"/>
                    <a:pt x="21286" y="13297"/>
                  </a:cubicBezTo>
                  <a:cubicBezTo>
                    <a:pt x="21286" y="13294"/>
                    <a:pt x="21286" y="13292"/>
                    <a:pt x="21287" y="13290"/>
                  </a:cubicBezTo>
                  <a:cubicBezTo>
                    <a:pt x="21288" y="13283"/>
                    <a:pt x="21289" y="13277"/>
                    <a:pt x="21290" y="13271"/>
                  </a:cubicBezTo>
                  <a:cubicBezTo>
                    <a:pt x="21291" y="13266"/>
                    <a:pt x="21292" y="13260"/>
                    <a:pt x="21293" y="13255"/>
                  </a:cubicBezTo>
                  <a:cubicBezTo>
                    <a:pt x="21294" y="13250"/>
                    <a:pt x="21295" y="13245"/>
                    <a:pt x="21295" y="13240"/>
                  </a:cubicBezTo>
                  <a:cubicBezTo>
                    <a:pt x="21296" y="13236"/>
                    <a:pt x="21297" y="13232"/>
                    <a:pt x="21298" y="13228"/>
                  </a:cubicBezTo>
                  <a:cubicBezTo>
                    <a:pt x="21299" y="13221"/>
                    <a:pt x="21300" y="13213"/>
                    <a:pt x="21302" y="13206"/>
                  </a:cubicBezTo>
                  <a:cubicBezTo>
                    <a:pt x="21302" y="13203"/>
                    <a:pt x="21303" y="13200"/>
                    <a:pt x="21303" y="13198"/>
                  </a:cubicBezTo>
                  <a:cubicBezTo>
                    <a:pt x="21304" y="13193"/>
                    <a:pt x="21305" y="13188"/>
                    <a:pt x="21306" y="13184"/>
                  </a:cubicBezTo>
                  <a:cubicBezTo>
                    <a:pt x="21307" y="13176"/>
                    <a:pt x="21308" y="13168"/>
                    <a:pt x="21310" y="13161"/>
                  </a:cubicBezTo>
                  <a:cubicBezTo>
                    <a:pt x="21310" y="13158"/>
                    <a:pt x="21311" y="13155"/>
                    <a:pt x="21311" y="13152"/>
                  </a:cubicBezTo>
                  <a:cubicBezTo>
                    <a:pt x="21312" y="13146"/>
                    <a:pt x="21313" y="13140"/>
                    <a:pt x="21314" y="13133"/>
                  </a:cubicBezTo>
                  <a:cubicBezTo>
                    <a:pt x="21315" y="13129"/>
                    <a:pt x="21316" y="13123"/>
                    <a:pt x="21317" y="13118"/>
                  </a:cubicBezTo>
                  <a:cubicBezTo>
                    <a:pt x="21318" y="13114"/>
                    <a:pt x="21319" y="13109"/>
                    <a:pt x="21319" y="13104"/>
                  </a:cubicBezTo>
                  <a:cubicBezTo>
                    <a:pt x="21320" y="13099"/>
                    <a:pt x="21321" y="13093"/>
                    <a:pt x="21322" y="13088"/>
                  </a:cubicBezTo>
                  <a:cubicBezTo>
                    <a:pt x="21323" y="13085"/>
                    <a:pt x="21324" y="13081"/>
                    <a:pt x="21324" y="13077"/>
                  </a:cubicBezTo>
                  <a:cubicBezTo>
                    <a:pt x="21325" y="13070"/>
                    <a:pt x="21327" y="13064"/>
                    <a:pt x="21328" y="13058"/>
                  </a:cubicBezTo>
                  <a:cubicBezTo>
                    <a:pt x="21329" y="13053"/>
                    <a:pt x="21329" y="13048"/>
                    <a:pt x="21330" y="13042"/>
                  </a:cubicBezTo>
                  <a:cubicBezTo>
                    <a:pt x="21331" y="13037"/>
                    <a:pt x="21332" y="13032"/>
                    <a:pt x="21333" y="13027"/>
                  </a:cubicBezTo>
                  <a:cubicBezTo>
                    <a:pt x="21334" y="13022"/>
                    <a:pt x="21335" y="13017"/>
                    <a:pt x="21335" y="13012"/>
                  </a:cubicBezTo>
                  <a:cubicBezTo>
                    <a:pt x="21336" y="13009"/>
                    <a:pt x="21337" y="13005"/>
                    <a:pt x="21338" y="13001"/>
                  </a:cubicBezTo>
                  <a:cubicBezTo>
                    <a:pt x="21339" y="12995"/>
                    <a:pt x="21340" y="12988"/>
                    <a:pt x="21341" y="12982"/>
                  </a:cubicBezTo>
                  <a:cubicBezTo>
                    <a:pt x="21342" y="12977"/>
                    <a:pt x="21343" y="12972"/>
                    <a:pt x="21344" y="12966"/>
                  </a:cubicBezTo>
                  <a:cubicBezTo>
                    <a:pt x="21344" y="12963"/>
                    <a:pt x="21345" y="12959"/>
                    <a:pt x="21346" y="12955"/>
                  </a:cubicBezTo>
                  <a:cubicBezTo>
                    <a:pt x="21347" y="12949"/>
                    <a:pt x="21348" y="12943"/>
                    <a:pt x="21349" y="12937"/>
                  </a:cubicBezTo>
                  <a:cubicBezTo>
                    <a:pt x="21350" y="12931"/>
                    <a:pt x="21351" y="12927"/>
                    <a:pt x="21351" y="12921"/>
                  </a:cubicBezTo>
                  <a:cubicBezTo>
                    <a:pt x="21352" y="12917"/>
                    <a:pt x="21353" y="12914"/>
                    <a:pt x="21354" y="12910"/>
                  </a:cubicBezTo>
                  <a:cubicBezTo>
                    <a:pt x="21355" y="12902"/>
                    <a:pt x="21356" y="12895"/>
                    <a:pt x="21358" y="12887"/>
                  </a:cubicBezTo>
                  <a:cubicBezTo>
                    <a:pt x="21358" y="12885"/>
                    <a:pt x="21359" y="12882"/>
                    <a:pt x="21359" y="12879"/>
                  </a:cubicBezTo>
                  <a:cubicBezTo>
                    <a:pt x="21360" y="12873"/>
                    <a:pt x="21361" y="12866"/>
                    <a:pt x="21362" y="12860"/>
                  </a:cubicBezTo>
                  <a:cubicBezTo>
                    <a:pt x="21363" y="12855"/>
                    <a:pt x="21364" y="12850"/>
                    <a:pt x="21365" y="12845"/>
                  </a:cubicBezTo>
                  <a:cubicBezTo>
                    <a:pt x="21366" y="12840"/>
                    <a:pt x="21366" y="12835"/>
                    <a:pt x="21368" y="12830"/>
                  </a:cubicBezTo>
                  <a:cubicBezTo>
                    <a:pt x="21368" y="12825"/>
                    <a:pt x="21369" y="12820"/>
                    <a:pt x="21370" y="12815"/>
                  </a:cubicBezTo>
                  <a:cubicBezTo>
                    <a:pt x="21371" y="12811"/>
                    <a:pt x="21371" y="12807"/>
                    <a:pt x="21372" y="12804"/>
                  </a:cubicBezTo>
                  <a:cubicBezTo>
                    <a:pt x="21373" y="12797"/>
                    <a:pt x="21375" y="12790"/>
                    <a:pt x="21376" y="12784"/>
                  </a:cubicBezTo>
                  <a:cubicBezTo>
                    <a:pt x="21376" y="12779"/>
                    <a:pt x="21377" y="12774"/>
                    <a:pt x="21378" y="12769"/>
                  </a:cubicBezTo>
                  <a:cubicBezTo>
                    <a:pt x="21379" y="12764"/>
                    <a:pt x="21380" y="12759"/>
                    <a:pt x="21381" y="12754"/>
                  </a:cubicBezTo>
                  <a:cubicBezTo>
                    <a:pt x="21382" y="12749"/>
                    <a:pt x="21383" y="12744"/>
                    <a:pt x="21383" y="12739"/>
                  </a:cubicBezTo>
                  <a:cubicBezTo>
                    <a:pt x="21384" y="12735"/>
                    <a:pt x="21385" y="12731"/>
                    <a:pt x="21386" y="12727"/>
                  </a:cubicBezTo>
                  <a:cubicBezTo>
                    <a:pt x="21387" y="12720"/>
                    <a:pt x="21388" y="12712"/>
                    <a:pt x="21389" y="12705"/>
                  </a:cubicBezTo>
                  <a:cubicBezTo>
                    <a:pt x="21390" y="12702"/>
                    <a:pt x="21390" y="12700"/>
                    <a:pt x="21391" y="12697"/>
                  </a:cubicBezTo>
                  <a:cubicBezTo>
                    <a:pt x="21392" y="12691"/>
                    <a:pt x="21393" y="12684"/>
                    <a:pt x="21394" y="12678"/>
                  </a:cubicBezTo>
                  <a:cubicBezTo>
                    <a:pt x="21395" y="12673"/>
                    <a:pt x="21396" y="12668"/>
                    <a:pt x="21397" y="12663"/>
                  </a:cubicBezTo>
                  <a:cubicBezTo>
                    <a:pt x="21397" y="12659"/>
                    <a:pt x="21398" y="12655"/>
                    <a:pt x="21399" y="12651"/>
                  </a:cubicBezTo>
                  <a:cubicBezTo>
                    <a:pt x="21400" y="12644"/>
                    <a:pt x="21401" y="12636"/>
                    <a:pt x="21403" y="12629"/>
                  </a:cubicBezTo>
                  <a:cubicBezTo>
                    <a:pt x="21403" y="12626"/>
                    <a:pt x="21404" y="12624"/>
                    <a:pt x="21404" y="12621"/>
                  </a:cubicBezTo>
                  <a:cubicBezTo>
                    <a:pt x="21405" y="12615"/>
                    <a:pt x="21406" y="12608"/>
                    <a:pt x="21408" y="12602"/>
                  </a:cubicBezTo>
                  <a:cubicBezTo>
                    <a:pt x="21408" y="12597"/>
                    <a:pt x="21409" y="12592"/>
                    <a:pt x="21410" y="12587"/>
                  </a:cubicBezTo>
                  <a:cubicBezTo>
                    <a:pt x="21411" y="12583"/>
                    <a:pt x="21411" y="12579"/>
                    <a:pt x="21412" y="12576"/>
                  </a:cubicBezTo>
                  <a:cubicBezTo>
                    <a:pt x="21413" y="12569"/>
                    <a:pt x="21414" y="12563"/>
                    <a:pt x="21416" y="12557"/>
                  </a:cubicBezTo>
                  <a:cubicBezTo>
                    <a:pt x="21416" y="12551"/>
                    <a:pt x="21417" y="12546"/>
                    <a:pt x="21418" y="12541"/>
                  </a:cubicBezTo>
                  <a:cubicBezTo>
                    <a:pt x="21419" y="12536"/>
                    <a:pt x="21420" y="12531"/>
                    <a:pt x="21421" y="12526"/>
                  </a:cubicBezTo>
                  <a:cubicBezTo>
                    <a:pt x="21422" y="12521"/>
                    <a:pt x="21423" y="12516"/>
                    <a:pt x="21423" y="12511"/>
                  </a:cubicBezTo>
                  <a:cubicBezTo>
                    <a:pt x="21424" y="12507"/>
                    <a:pt x="21425" y="12503"/>
                    <a:pt x="21425" y="12499"/>
                  </a:cubicBezTo>
                  <a:cubicBezTo>
                    <a:pt x="21427" y="12493"/>
                    <a:pt x="21428" y="12487"/>
                    <a:pt x="21429" y="12481"/>
                  </a:cubicBezTo>
                  <a:cubicBezTo>
                    <a:pt x="21430" y="12476"/>
                    <a:pt x="21431" y="12470"/>
                    <a:pt x="21432" y="12465"/>
                  </a:cubicBezTo>
                  <a:cubicBezTo>
                    <a:pt x="21432" y="12461"/>
                    <a:pt x="21433" y="12458"/>
                    <a:pt x="21433" y="12454"/>
                  </a:cubicBezTo>
                  <a:cubicBezTo>
                    <a:pt x="21435" y="12447"/>
                    <a:pt x="21436" y="12439"/>
                    <a:pt x="21437" y="12431"/>
                  </a:cubicBezTo>
                  <a:cubicBezTo>
                    <a:pt x="21438" y="12429"/>
                    <a:pt x="21438" y="12426"/>
                    <a:pt x="21439" y="12423"/>
                  </a:cubicBezTo>
                  <a:cubicBezTo>
                    <a:pt x="21440" y="12417"/>
                    <a:pt x="21441" y="12411"/>
                    <a:pt x="21442" y="12404"/>
                  </a:cubicBezTo>
                  <a:cubicBezTo>
                    <a:pt x="21443" y="12400"/>
                    <a:pt x="21444" y="12394"/>
                    <a:pt x="21445" y="12389"/>
                  </a:cubicBezTo>
                  <a:cubicBezTo>
                    <a:pt x="21445" y="12386"/>
                    <a:pt x="21446" y="12382"/>
                    <a:pt x="21447" y="12379"/>
                  </a:cubicBezTo>
                  <a:cubicBezTo>
                    <a:pt x="21448" y="12371"/>
                    <a:pt x="21449" y="12363"/>
                    <a:pt x="21451" y="12354"/>
                  </a:cubicBezTo>
                  <a:cubicBezTo>
                    <a:pt x="21451" y="12352"/>
                    <a:pt x="21452" y="12350"/>
                    <a:pt x="21452" y="12348"/>
                  </a:cubicBezTo>
                  <a:cubicBezTo>
                    <a:pt x="21453" y="12340"/>
                    <a:pt x="21455" y="12333"/>
                    <a:pt x="21456" y="12325"/>
                  </a:cubicBezTo>
                  <a:cubicBezTo>
                    <a:pt x="21456" y="12322"/>
                    <a:pt x="21457" y="12320"/>
                    <a:pt x="21457" y="12317"/>
                  </a:cubicBezTo>
                  <a:cubicBezTo>
                    <a:pt x="21458" y="12312"/>
                    <a:pt x="21459" y="12307"/>
                    <a:pt x="21460" y="12303"/>
                  </a:cubicBezTo>
                  <a:cubicBezTo>
                    <a:pt x="21461" y="12296"/>
                    <a:pt x="21462" y="12289"/>
                    <a:pt x="21464" y="12283"/>
                  </a:cubicBezTo>
                  <a:cubicBezTo>
                    <a:pt x="21464" y="12278"/>
                    <a:pt x="21465" y="12273"/>
                    <a:pt x="21466" y="12269"/>
                  </a:cubicBezTo>
                  <a:cubicBezTo>
                    <a:pt x="21467" y="12263"/>
                    <a:pt x="21468" y="12258"/>
                    <a:pt x="21469" y="12253"/>
                  </a:cubicBezTo>
                  <a:cubicBezTo>
                    <a:pt x="21469" y="12249"/>
                    <a:pt x="21470" y="12245"/>
                    <a:pt x="21471" y="12241"/>
                  </a:cubicBezTo>
                  <a:cubicBezTo>
                    <a:pt x="21472" y="12234"/>
                    <a:pt x="21473" y="12226"/>
                    <a:pt x="21475" y="12218"/>
                  </a:cubicBezTo>
                  <a:cubicBezTo>
                    <a:pt x="21475" y="12216"/>
                    <a:pt x="21476" y="12213"/>
                    <a:pt x="21476" y="12211"/>
                  </a:cubicBezTo>
                  <a:cubicBezTo>
                    <a:pt x="21477" y="12205"/>
                    <a:pt x="21478" y="12199"/>
                    <a:pt x="21479" y="12192"/>
                  </a:cubicBezTo>
                  <a:cubicBezTo>
                    <a:pt x="21480" y="12187"/>
                    <a:pt x="21481" y="12182"/>
                    <a:pt x="21482" y="12176"/>
                  </a:cubicBezTo>
                  <a:cubicBezTo>
                    <a:pt x="21483" y="12171"/>
                    <a:pt x="21484" y="12167"/>
                    <a:pt x="21484" y="12162"/>
                  </a:cubicBezTo>
                  <a:cubicBezTo>
                    <a:pt x="21485" y="12158"/>
                    <a:pt x="21486" y="12154"/>
                    <a:pt x="21486" y="12150"/>
                  </a:cubicBezTo>
                  <a:cubicBezTo>
                    <a:pt x="21488" y="12143"/>
                    <a:pt x="21489" y="12135"/>
                    <a:pt x="21491" y="12127"/>
                  </a:cubicBezTo>
                  <a:cubicBezTo>
                    <a:pt x="21491" y="12125"/>
                    <a:pt x="21491" y="12123"/>
                    <a:pt x="21492" y="12121"/>
                  </a:cubicBezTo>
                  <a:cubicBezTo>
                    <a:pt x="21493" y="12114"/>
                    <a:pt x="21494" y="12107"/>
                    <a:pt x="21495" y="12100"/>
                  </a:cubicBezTo>
                  <a:cubicBezTo>
                    <a:pt x="21496" y="12096"/>
                    <a:pt x="21497" y="12091"/>
                    <a:pt x="21498" y="12086"/>
                  </a:cubicBezTo>
                  <a:cubicBezTo>
                    <a:pt x="21499" y="12081"/>
                    <a:pt x="21500" y="12076"/>
                    <a:pt x="21501" y="12070"/>
                  </a:cubicBezTo>
                  <a:cubicBezTo>
                    <a:pt x="21501" y="12067"/>
                    <a:pt x="21502" y="12063"/>
                    <a:pt x="21503" y="12059"/>
                  </a:cubicBezTo>
                  <a:cubicBezTo>
                    <a:pt x="21504" y="12053"/>
                    <a:pt x="21505" y="12047"/>
                    <a:pt x="21506" y="12041"/>
                  </a:cubicBezTo>
                  <a:cubicBezTo>
                    <a:pt x="21507" y="12035"/>
                    <a:pt x="21508" y="12030"/>
                    <a:pt x="21509" y="12024"/>
                  </a:cubicBezTo>
                  <a:cubicBezTo>
                    <a:pt x="21509" y="12020"/>
                    <a:pt x="21510" y="12015"/>
                    <a:pt x="21511" y="12010"/>
                  </a:cubicBezTo>
                  <a:cubicBezTo>
                    <a:pt x="21512" y="12006"/>
                    <a:pt x="21513" y="12002"/>
                    <a:pt x="21513" y="11998"/>
                  </a:cubicBezTo>
                  <a:cubicBezTo>
                    <a:pt x="21515" y="11991"/>
                    <a:pt x="21516" y="11983"/>
                    <a:pt x="21517" y="11976"/>
                  </a:cubicBezTo>
                  <a:cubicBezTo>
                    <a:pt x="21518" y="11973"/>
                    <a:pt x="21518" y="11971"/>
                    <a:pt x="21518" y="11968"/>
                  </a:cubicBezTo>
                  <a:cubicBezTo>
                    <a:pt x="21572" y="11675"/>
                    <a:pt x="21600" y="11373"/>
                    <a:pt x="21600" y="11064"/>
                  </a:cubicBezTo>
                  <a:cubicBezTo>
                    <a:pt x="21600" y="8898"/>
                    <a:pt x="20224" y="7084"/>
                    <a:pt x="18339" y="6453"/>
                  </a:cubicBezTo>
                  <a:cubicBezTo>
                    <a:pt x="18328" y="4058"/>
                    <a:pt x="16921" y="2110"/>
                    <a:pt x="15181" y="2110"/>
                  </a:cubicBezTo>
                  <a:cubicBezTo>
                    <a:pt x="14678" y="2110"/>
                    <a:pt x="14209" y="2295"/>
                    <a:pt x="13786" y="2575"/>
                  </a:cubicBezTo>
                  <a:cubicBezTo>
                    <a:pt x="13082" y="1039"/>
                    <a:pt x="11830" y="0"/>
                    <a:pt x="10392" y="0"/>
                  </a:cubicBezTo>
                  <a:cubicBezTo>
                    <a:pt x="8691" y="0"/>
                    <a:pt x="7243" y="1451"/>
                    <a:pt x="6668" y="3482"/>
                  </a:cubicBezTo>
                  <a:cubicBezTo>
                    <a:pt x="6262" y="3337"/>
                    <a:pt x="5840" y="3242"/>
                    <a:pt x="5404" y="3242"/>
                  </a:cubicBezTo>
                  <a:cubicBezTo>
                    <a:pt x="3008" y="3242"/>
                    <a:pt x="996" y="5473"/>
                    <a:pt x="429" y="8487"/>
                  </a:cubicBezTo>
                  <a:cubicBezTo>
                    <a:pt x="427" y="8498"/>
                    <a:pt x="425" y="8509"/>
                    <a:pt x="423" y="8520"/>
                  </a:cubicBezTo>
                  <a:cubicBezTo>
                    <a:pt x="422" y="8526"/>
                    <a:pt x="421" y="8531"/>
                    <a:pt x="420" y="8536"/>
                  </a:cubicBezTo>
                  <a:cubicBezTo>
                    <a:pt x="419" y="8542"/>
                    <a:pt x="418" y="8547"/>
                    <a:pt x="417" y="8553"/>
                  </a:cubicBezTo>
                  <a:cubicBezTo>
                    <a:pt x="416" y="8558"/>
                    <a:pt x="415" y="8562"/>
                    <a:pt x="415" y="8567"/>
                  </a:cubicBezTo>
                  <a:cubicBezTo>
                    <a:pt x="414" y="8571"/>
                    <a:pt x="413" y="8575"/>
                    <a:pt x="413" y="8579"/>
                  </a:cubicBezTo>
                  <a:cubicBezTo>
                    <a:pt x="411" y="8590"/>
                    <a:pt x="409" y="8601"/>
                    <a:pt x="407" y="8612"/>
                  </a:cubicBezTo>
                  <a:cubicBezTo>
                    <a:pt x="406" y="8617"/>
                    <a:pt x="405" y="8622"/>
                    <a:pt x="404" y="8627"/>
                  </a:cubicBezTo>
                  <a:cubicBezTo>
                    <a:pt x="403" y="8632"/>
                    <a:pt x="402" y="8638"/>
                    <a:pt x="401" y="8643"/>
                  </a:cubicBezTo>
                  <a:cubicBezTo>
                    <a:pt x="401" y="8647"/>
                    <a:pt x="400" y="8650"/>
                    <a:pt x="399" y="8654"/>
                  </a:cubicBezTo>
                  <a:cubicBezTo>
                    <a:pt x="398" y="8661"/>
                    <a:pt x="397" y="8667"/>
                    <a:pt x="396" y="8674"/>
                  </a:cubicBezTo>
                  <a:cubicBezTo>
                    <a:pt x="395" y="8679"/>
                    <a:pt x="394" y="8684"/>
                    <a:pt x="393" y="8689"/>
                  </a:cubicBezTo>
                  <a:cubicBezTo>
                    <a:pt x="392" y="8694"/>
                    <a:pt x="392" y="8699"/>
                    <a:pt x="391" y="8704"/>
                  </a:cubicBezTo>
                  <a:cubicBezTo>
                    <a:pt x="390" y="8708"/>
                    <a:pt x="389" y="8712"/>
                    <a:pt x="389" y="8716"/>
                  </a:cubicBezTo>
                  <a:cubicBezTo>
                    <a:pt x="387" y="8726"/>
                    <a:pt x="385" y="8737"/>
                    <a:pt x="383" y="8748"/>
                  </a:cubicBezTo>
                  <a:cubicBezTo>
                    <a:pt x="382" y="8753"/>
                    <a:pt x="381" y="8759"/>
                    <a:pt x="380" y="8765"/>
                  </a:cubicBezTo>
                  <a:cubicBezTo>
                    <a:pt x="379" y="8770"/>
                    <a:pt x="378" y="8775"/>
                    <a:pt x="377" y="8780"/>
                  </a:cubicBezTo>
                  <a:cubicBezTo>
                    <a:pt x="377" y="8785"/>
                    <a:pt x="376" y="8790"/>
                    <a:pt x="375" y="8794"/>
                  </a:cubicBezTo>
                  <a:cubicBezTo>
                    <a:pt x="374" y="8798"/>
                    <a:pt x="374" y="8802"/>
                    <a:pt x="373" y="8805"/>
                  </a:cubicBezTo>
                  <a:cubicBezTo>
                    <a:pt x="371" y="8817"/>
                    <a:pt x="369" y="8828"/>
                    <a:pt x="367" y="8840"/>
                  </a:cubicBezTo>
                  <a:cubicBezTo>
                    <a:pt x="366" y="8844"/>
                    <a:pt x="365" y="8847"/>
                    <a:pt x="365" y="8851"/>
                  </a:cubicBezTo>
                  <a:cubicBezTo>
                    <a:pt x="363" y="8862"/>
                    <a:pt x="361" y="8874"/>
                    <a:pt x="359" y="8885"/>
                  </a:cubicBezTo>
                  <a:cubicBezTo>
                    <a:pt x="358" y="8891"/>
                    <a:pt x="357" y="8896"/>
                    <a:pt x="356" y="8901"/>
                  </a:cubicBezTo>
                  <a:cubicBezTo>
                    <a:pt x="355" y="8906"/>
                    <a:pt x="354" y="8911"/>
                    <a:pt x="353" y="8917"/>
                  </a:cubicBezTo>
                  <a:cubicBezTo>
                    <a:pt x="353" y="8922"/>
                    <a:pt x="352" y="8927"/>
                    <a:pt x="351" y="8932"/>
                  </a:cubicBezTo>
                  <a:cubicBezTo>
                    <a:pt x="350" y="8936"/>
                    <a:pt x="350" y="8939"/>
                    <a:pt x="349" y="8943"/>
                  </a:cubicBezTo>
                  <a:cubicBezTo>
                    <a:pt x="348" y="8949"/>
                    <a:pt x="347" y="8955"/>
                    <a:pt x="346" y="8961"/>
                  </a:cubicBezTo>
                  <a:cubicBezTo>
                    <a:pt x="344" y="8967"/>
                    <a:pt x="344" y="8972"/>
                    <a:pt x="343" y="8978"/>
                  </a:cubicBezTo>
                  <a:cubicBezTo>
                    <a:pt x="342" y="8983"/>
                    <a:pt x="341" y="8988"/>
                    <a:pt x="340" y="8992"/>
                  </a:cubicBezTo>
                  <a:cubicBezTo>
                    <a:pt x="339" y="8997"/>
                    <a:pt x="339" y="9002"/>
                    <a:pt x="338" y="9008"/>
                  </a:cubicBezTo>
                  <a:cubicBezTo>
                    <a:pt x="337" y="9013"/>
                    <a:pt x="336" y="9018"/>
                    <a:pt x="335" y="9023"/>
                  </a:cubicBezTo>
                  <a:cubicBezTo>
                    <a:pt x="334" y="9027"/>
                    <a:pt x="334" y="9031"/>
                    <a:pt x="333" y="9034"/>
                  </a:cubicBezTo>
                  <a:cubicBezTo>
                    <a:pt x="332" y="9041"/>
                    <a:pt x="331" y="9047"/>
                    <a:pt x="329" y="9053"/>
                  </a:cubicBezTo>
                  <a:cubicBezTo>
                    <a:pt x="329" y="9058"/>
                    <a:pt x="328" y="9063"/>
                    <a:pt x="327" y="9068"/>
                  </a:cubicBezTo>
                  <a:cubicBezTo>
                    <a:pt x="326" y="9072"/>
                    <a:pt x="326" y="9076"/>
                    <a:pt x="325" y="9080"/>
                  </a:cubicBezTo>
                  <a:cubicBezTo>
                    <a:pt x="323" y="9091"/>
                    <a:pt x="321" y="9102"/>
                    <a:pt x="319" y="9113"/>
                  </a:cubicBezTo>
                  <a:cubicBezTo>
                    <a:pt x="318" y="9118"/>
                    <a:pt x="317" y="9124"/>
                    <a:pt x="316" y="9129"/>
                  </a:cubicBezTo>
                  <a:cubicBezTo>
                    <a:pt x="315" y="9134"/>
                    <a:pt x="314" y="9139"/>
                    <a:pt x="314" y="9145"/>
                  </a:cubicBezTo>
                  <a:cubicBezTo>
                    <a:pt x="313" y="9149"/>
                    <a:pt x="312" y="9154"/>
                    <a:pt x="311" y="9159"/>
                  </a:cubicBezTo>
                  <a:cubicBezTo>
                    <a:pt x="310" y="9164"/>
                    <a:pt x="309" y="9169"/>
                    <a:pt x="308" y="9174"/>
                  </a:cubicBezTo>
                  <a:cubicBezTo>
                    <a:pt x="308" y="9178"/>
                    <a:pt x="307" y="9182"/>
                    <a:pt x="306" y="9186"/>
                  </a:cubicBezTo>
                  <a:cubicBezTo>
                    <a:pt x="305" y="9192"/>
                    <a:pt x="304" y="9199"/>
                    <a:pt x="303" y="9205"/>
                  </a:cubicBezTo>
                  <a:cubicBezTo>
                    <a:pt x="302" y="9210"/>
                    <a:pt x="301" y="9214"/>
                    <a:pt x="300" y="9219"/>
                  </a:cubicBezTo>
                  <a:cubicBezTo>
                    <a:pt x="300" y="9224"/>
                    <a:pt x="299" y="9228"/>
                    <a:pt x="298" y="9233"/>
                  </a:cubicBezTo>
                  <a:cubicBezTo>
                    <a:pt x="296" y="9243"/>
                    <a:pt x="294" y="9254"/>
                    <a:pt x="293" y="9265"/>
                  </a:cubicBezTo>
                  <a:cubicBezTo>
                    <a:pt x="292" y="9270"/>
                    <a:pt x="291" y="9275"/>
                    <a:pt x="290" y="9281"/>
                  </a:cubicBezTo>
                  <a:cubicBezTo>
                    <a:pt x="289" y="9286"/>
                    <a:pt x="288" y="9291"/>
                    <a:pt x="287" y="9296"/>
                  </a:cubicBezTo>
                  <a:cubicBezTo>
                    <a:pt x="286" y="9300"/>
                    <a:pt x="286" y="9304"/>
                    <a:pt x="285" y="9308"/>
                  </a:cubicBezTo>
                  <a:cubicBezTo>
                    <a:pt x="283" y="9318"/>
                    <a:pt x="281" y="9329"/>
                    <a:pt x="279" y="9340"/>
                  </a:cubicBezTo>
                  <a:cubicBezTo>
                    <a:pt x="278" y="9345"/>
                    <a:pt x="277" y="9351"/>
                    <a:pt x="276" y="9357"/>
                  </a:cubicBezTo>
                  <a:cubicBezTo>
                    <a:pt x="275" y="9362"/>
                    <a:pt x="275" y="9367"/>
                    <a:pt x="274" y="9372"/>
                  </a:cubicBezTo>
                  <a:cubicBezTo>
                    <a:pt x="273" y="9376"/>
                    <a:pt x="272" y="9380"/>
                    <a:pt x="272" y="9384"/>
                  </a:cubicBezTo>
                  <a:cubicBezTo>
                    <a:pt x="271" y="9390"/>
                    <a:pt x="269" y="9396"/>
                    <a:pt x="268" y="9402"/>
                  </a:cubicBezTo>
                  <a:cubicBezTo>
                    <a:pt x="267" y="9408"/>
                    <a:pt x="267" y="9413"/>
                    <a:pt x="266" y="9418"/>
                  </a:cubicBezTo>
                  <a:cubicBezTo>
                    <a:pt x="265" y="9423"/>
                    <a:pt x="264" y="9427"/>
                    <a:pt x="263" y="9432"/>
                  </a:cubicBezTo>
                  <a:cubicBezTo>
                    <a:pt x="262" y="9437"/>
                    <a:pt x="261" y="9443"/>
                    <a:pt x="260" y="9448"/>
                  </a:cubicBezTo>
                  <a:cubicBezTo>
                    <a:pt x="260" y="9452"/>
                    <a:pt x="259" y="9456"/>
                    <a:pt x="258" y="9460"/>
                  </a:cubicBezTo>
                  <a:cubicBezTo>
                    <a:pt x="257" y="9466"/>
                    <a:pt x="256" y="9472"/>
                    <a:pt x="255" y="9478"/>
                  </a:cubicBezTo>
                  <a:cubicBezTo>
                    <a:pt x="254" y="9484"/>
                    <a:pt x="253" y="9489"/>
                    <a:pt x="252" y="9494"/>
                  </a:cubicBezTo>
                  <a:cubicBezTo>
                    <a:pt x="251" y="9499"/>
                    <a:pt x="251" y="9504"/>
                    <a:pt x="250" y="9509"/>
                  </a:cubicBezTo>
                  <a:cubicBezTo>
                    <a:pt x="249" y="9514"/>
                    <a:pt x="248" y="9519"/>
                    <a:pt x="247" y="9525"/>
                  </a:cubicBezTo>
                  <a:cubicBezTo>
                    <a:pt x="246" y="9528"/>
                    <a:pt x="246" y="9531"/>
                    <a:pt x="245" y="9534"/>
                  </a:cubicBezTo>
                  <a:cubicBezTo>
                    <a:pt x="243" y="9545"/>
                    <a:pt x="241" y="9557"/>
                    <a:pt x="239" y="9569"/>
                  </a:cubicBezTo>
                  <a:cubicBezTo>
                    <a:pt x="239" y="9572"/>
                    <a:pt x="238" y="9576"/>
                    <a:pt x="237" y="9580"/>
                  </a:cubicBezTo>
                  <a:cubicBezTo>
                    <a:pt x="235" y="9591"/>
                    <a:pt x="233" y="9603"/>
                    <a:pt x="231" y="9614"/>
                  </a:cubicBezTo>
                  <a:cubicBezTo>
                    <a:pt x="230" y="9620"/>
                    <a:pt x="229" y="9625"/>
                    <a:pt x="228" y="9631"/>
                  </a:cubicBezTo>
                  <a:cubicBezTo>
                    <a:pt x="227" y="9636"/>
                    <a:pt x="227" y="9640"/>
                    <a:pt x="226" y="9645"/>
                  </a:cubicBezTo>
                  <a:cubicBezTo>
                    <a:pt x="225" y="9650"/>
                    <a:pt x="224" y="9656"/>
                    <a:pt x="223" y="9661"/>
                  </a:cubicBezTo>
                  <a:cubicBezTo>
                    <a:pt x="222" y="9666"/>
                    <a:pt x="221" y="9671"/>
                    <a:pt x="220" y="9676"/>
                  </a:cubicBezTo>
                  <a:cubicBezTo>
                    <a:pt x="220" y="9680"/>
                    <a:pt x="219" y="9683"/>
                    <a:pt x="219" y="9687"/>
                  </a:cubicBezTo>
                  <a:cubicBezTo>
                    <a:pt x="218" y="9693"/>
                    <a:pt x="216" y="9699"/>
                    <a:pt x="215" y="9706"/>
                  </a:cubicBezTo>
                  <a:cubicBezTo>
                    <a:pt x="214" y="9711"/>
                    <a:pt x="213" y="9716"/>
                    <a:pt x="212" y="9722"/>
                  </a:cubicBezTo>
                  <a:cubicBezTo>
                    <a:pt x="212" y="9725"/>
                    <a:pt x="211" y="9729"/>
                    <a:pt x="210" y="9732"/>
                  </a:cubicBezTo>
                  <a:cubicBezTo>
                    <a:pt x="208" y="9744"/>
                    <a:pt x="207" y="9755"/>
                    <a:pt x="205" y="9766"/>
                  </a:cubicBezTo>
                  <a:cubicBezTo>
                    <a:pt x="203" y="9772"/>
                    <a:pt x="203" y="9777"/>
                    <a:pt x="202" y="9782"/>
                  </a:cubicBezTo>
                  <a:cubicBezTo>
                    <a:pt x="201" y="9787"/>
                    <a:pt x="200" y="9792"/>
                    <a:pt x="199" y="9797"/>
                  </a:cubicBezTo>
                  <a:cubicBezTo>
                    <a:pt x="198" y="9802"/>
                    <a:pt x="198" y="9807"/>
                    <a:pt x="197" y="9813"/>
                  </a:cubicBezTo>
                  <a:cubicBezTo>
                    <a:pt x="196" y="9816"/>
                    <a:pt x="195" y="9820"/>
                    <a:pt x="195" y="9824"/>
                  </a:cubicBezTo>
                  <a:cubicBezTo>
                    <a:pt x="192" y="9835"/>
                    <a:pt x="191" y="9846"/>
                    <a:pt x="189" y="9857"/>
                  </a:cubicBezTo>
                  <a:cubicBezTo>
                    <a:pt x="188" y="9862"/>
                    <a:pt x="187" y="9868"/>
                    <a:pt x="186" y="9874"/>
                  </a:cubicBezTo>
                  <a:cubicBezTo>
                    <a:pt x="185" y="9879"/>
                    <a:pt x="184" y="9884"/>
                    <a:pt x="183" y="9889"/>
                  </a:cubicBezTo>
                  <a:cubicBezTo>
                    <a:pt x="183" y="9892"/>
                    <a:pt x="182" y="9896"/>
                    <a:pt x="181" y="9899"/>
                  </a:cubicBezTo>
                  <a:cubicBezTo>
                    <a:pt x="180" y="9906"/>
                    <a:pt x="179" y="9913"/>
                    <a:pt x="178" y="9919"/>
                  </a:cubicBezTo>
                  <a:cubicBezTo>
                    <a:pt x="177" y="9924"/>
                    <a:pt x="176" y="9929"/>
                    <a:pt x="175" y="9934"/>
                  </a:cubicBezTo>
                  <a:cubicBezTo>
                    <a:pt x="174" y="9939"/>
                    <a:pt x="174" y="9943"/>
                    <a:pt x="173" y="9948"/>
                  </a:cubicBezTo>
                  <a:cubicBezTo>
                    <a:pt x="172" y="9952"/>
                    <a:pt x="171" y="9956"/>
                    <a:pt x="171" y="9960"/>
                  </a:cubicBezTo>
                  <a:cubicBezTo>
                    <a:pt x="169" y="9967"/>
                    <a:pt x="168" y="9973"/>
                    <a:pt x="167" y="9980"/>
                  </a:cubicBezTo>
                  <a:cubicBezTo>
                    <a:pt x="166" y="9985"/>
                    <a:pt x="165" y="9990"/>
                    <a:pt x="164" y="9995"/>
                  </a:cubicBezTo>
                  <a:cubicBezTo>
                    <a:pt x="164" y="10000"/>
                    <a:pt x="163" y="10005"/>
                    <a:pt x="162" y="10010"/>
                  </a:cubicBezTo>
                  <a:cubicBezTo>
                    <a:pt x="56" y="10568"/>
                    <a:pt x="0" y="11152"/>
                    <a:pt x="0" y="11755"/>
                  </a:cubicBezTo>
                  <a:cubicBezTo>
                    <a:pt x="0" y="15604"/>
                    <a:pt x="2298" y="18724"/>
                    <a:pt x="5135" y="18724"/>
                  </a:cubicBezTo>
                  <a:cubicBezTo>
                    <a:pt x="5787" y="18724"/>
                    <a:pt x="6406" y="18540"/>
                    <a:pt x="6977" y="18238"/>
                  </a:cubicBezTo>
                  <a:cubicBezTo>
                    <a:pt x="8002" y="20246"/>
                    <a:pt x="9832" y="21600"/>
                    <a:pt x="11950" y="21600"/>
                  </a:cubicBezTo>
                  <a:cubicBezTo>
                    <a:pt x="14357" y="21600"/>
                    <a:pt x="16421" y="19867"/>
                    <a:pt x="17309" y="17388"/>
                  </a:cubicBezTo>
                  <a:cubicBezTo>
                    <a:pt x="19299" y="17096"/>
                    <a:pt x="20890" y="15518"/>
                    <a:pt x="21253" y="13483"/>
                  </a:cubicBezTo>
                  <a:cubicBezTo>
                    <a:pt x="21254" y="13479"/>
                    <a:pt x="21255" y="13475"/>
                    <a:pt x="21255" y="1347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76" name="Shape 14"/>
            <p:cNvSpPr/>
            <p:nvPr/>
          </p:nvSpPr>
          <p:spPr>
            <a:xfrm>
              <a:off x="6445920" y="1888902"/>
              <a:ext cx="2940187" cy="2060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55" y="13471"/>
                  </a:moveTo>
                  <a:cubicBezTo>
                    <a:pt x="21257" y="13464"/>
                    <a:pt x="21258" y="13456"/>
                    <a:pt x="21259" y="13449"/>
                  </a:cubicBezTo>
                  <a:cubicBezTo>
                    <a:pt x="21260" y="13446"/>
                    <a:pt x="21260" y="13444"/>
                    <a:pt x="21260" y="13441"/>
                  </a:cubicBezTo>
                  <a:cubicBezTo>
                    <a:pt x="21262" y="13435"/>
                    <a:pt x="21263" y="13429"/>
                    <a:pt x="21264" y="13423"/>
                  </a:cubicBezTo>
                  <a:cubicBezTo>
                    <a:pt x="21265" y="13417"/>
                    <a:pt x="21265" y="13412"/>
                    <a:pt x="21267" y="13407"/>
                  </a:cubicBezTo>
                  <a:cubicBezTo>
                    <a:pt x="21267" y="13402"/>
                    <a:pt x="21268" y="13397"/>
                    <a:pt x="21269" y="13391"/>
                  </a:cubicBezTo>
                  <a:cubicBezTo>
                    <a:pt x="21270" y="13388"/>
                    <a:pt x="21270" y="13384"/>
                    <a:pt x="21271" y="13380"/>
                  </a:cubicBezTo>
                  <a:cubicBezTo>
                    <a:pt x="21272" y="13374"/>
                    <a:pt x="21273" y="13368"/>
                    <a:pt x="21275" y="13362"/>
                  </a:cubicBezTo>
                  <a:cubicBezTo>
                    <a:pt x="21275" y="13357"/>
                    <a:pt x="21276" y="13351"/>
                    <a:pt x="21277" y="13346"/>
                  </a:cubicBezTo>
                  <a:cubicBezTo>
                    <a:pt x="21278" y="13341"/>
                    <a:pt x="21279" y="13336"/>
                    <a:pt x="21280" y="13331"/>
                  </a:cubicBezTo>
                  <a:cubicBezTo>
                    <a:pt x="21280" y="13327"/>
                    <a:pt x="21281" y="13323"/>
                    <a:pt x="21282" y="13319"/>
                  </a:cubicBezTo>
                  <a:cubicBezTo>
                    <a:pt x="21283" y="13312"/>
                    <a:pt x="21284" y="13304"/>
                    <a:pt x="21286" y="13297"/>
                  </a:cubicBezTo>
                  <a:cubicBezTo>
                    <a:pt x="21286" y="13294"/>
                    <a:pt x="21286" y="13292"/>
                    <a:pt x="21287" y="13290"/>
                  </a:cubicBezTo>
                  <a:cubicBezTo>
                    <a:pt x="21288" y="13283"/>
                    <a:pt x="21289" y="13277"/>
                    <a:pt x="21290" y="13271"/>
                  </a:cubicBezTo>
                  <a:cubicBezTo>
                    <a:pt x="21291" y="13265"/>
                    <a:pt x="21292" y="13260"/>
                    <a:pt x="21293" y="13255"/>
                  </a:cubicBezTo>
                  <a:cubicBezTo>
                    <a:pt x="21294" y="13250"/>
                    <a:pt x="21295" y="13245"/>
                    <a:pt x="21296" y="13240"/>
                  </a:cubicBezTo>
                  <a:cubicBezTo>
                    <a:pt x="21296" y="13236"/>
                    <a:pt x="21297" y="13232"/>
                    <a:pt x="21298" y="13228"/>
                  </a:cubicBezTo>
                  <a:cubicBezTo>
                    <a:pt x="21299" y="13221"/>
                    <a:pt x="21300" y="13213"/>
                    <a:pt x="21302" y="13206"/>
                  </a:cubicBezTo>
                  <a:cubicBezTo>
                    <a:pt x="21302" y="13203"/>
                    <a:pt x="21303" y="13200"/>
                    <a:pt x="21303" y="13197"/>
                  </a:cubicBezTo>
                  <a:cubicBezTo>
                    <a:pt x="21304" y="13193"/>
                    <a:pt x="21305" y="13188"/>
                    <a:pt x="21306" y="13183"/>
                  </a:cubicBezTo>
                  <a:cubicBezTo>
                    <a:pt x="21307" y="13176"/>
                    <a:pt x="21308" y="13168"/>
                    <a:pt x="21310" y="13160"/>
                  </a:cubicBezTo>
                  <a:cubicBezTo>
                    <a:pt x="21310" y="13158"/>
                    <a:pt x="21311" y="13155"/>
                    <a:pt x="21311" y="13152"/>
                  </a:cubicBezTo>
                  <a:cubicBezTo>
                    <a:pt x="21312" y="13146"/>
                    <a:pt x="21313" y="13140"/>
                    <a:pt x="21314" y="13133"/>
                  </a:cubicBezTo>
                  <a:cubicBezTo>
                    <a:pt x="21315" y="13128"/>
                    <a:pt x="21316" y="13123"/>
                    <a:pt x="21317" y="13118"/>
                  </a:cubicBezTo>
                  <a:cubicBezTo>
                    <a:pt x="21318" y="13113"/>
                    <a:pt x="21319" y="13109"/>
                    <a:pt x="21320" y="13104"/>
                  </a:cubicBezTo>
                  <a:cubicBezTo>
                    <a:pt x="21320" y="13099"/>
                    <a:pt x="21321" y="13093"/>
                    <a:pt x="21322" y="13088"/>
                  </a:cubicBezTo>
                  <a:cubicBezTo>
                    <a:pt x="21323" y="13084"/>
                    <a:pt x="21323" y="13080"/>
                    <a:pt x="21324" y="13076"/>
                  </a:cubicBezTo>
                  <a:cubicBezTo>
                    <a:pt x="21325" y="13070"/>
                    <a:pt x="21327" y="13064"/>
                    <a:pt x="21328" y="13057"/>
                  </a:cubicBezTo>
                  <a:cubicBezTo>
                    <a:pt x="21329" y="13053"/>
                    <a:pt x="21329" y="13047"/>
                    <a:pt x="21330" y="13042"/>
                  </a:cubicBezTo>
                  <a:cubicBezTo>
                    <a:pt x="21331" y="13037"/>
                    <a:pt x="21332" y="13032"/>
                    <a:pt x="21333" y="13027"/>
                  </a:cubicBezTo>
                  <a:cubicBezTo>
                    <a:pt x="21334" y="13022"/>
                    <a:pt x="21335" y="13017"/>
                    <a:pt x="21335" y="13012"/>
                  </a:cubicBezTo>
                  <a:cubicBezTo>
                    <a:pt x="21336" y="13009"/>
                    <a:pt x="21337" y="13005"/>
                    <a:pt x="21337" y="13001"/>
                  </a:cubicBezTo>
                  <a:cubicBezTo>
                    <a:pt x="21339" y="12995"/>
                    <a:pt x="21340" y="12988"/>
                    <a:pt x="21341" y="12982"/>
                  </a:cubicBezTo>
                  <a:cubicBezTo>
                    <a:pt x="21342" y="12977"/>
                    <a:pt x="21343" y="12971"/>
                    <a:pt x="21344" y="12966"/>
                  </a:cubicBezTo>
                  <a:cubicBezTo>
                    <a:pt x="21344" y="12963"/>
                    <a:pt x="21345" y="12959"/>
                    <a:pt x="21346" y="12955"/>
                  </a:cubicBezTo>
                  <a:cubicBezTo>
                    <a:pt x="21347" y="12949"/>
                    <a:pt x="21348" y="12943"/>
                    <a:pt x="21349" y="12937"/>
                  </a:cubicBezTo>
                  <a:cubicBezTo>
                    <a:pt x="21350" y="12931"/>
                    <a:pt x="21351" y="12926"/>
                    <a:pt x="21352" y="12921"/>
                  </a:cubicBezTo>
                  <a:cubicBezTo>
                    <a:pt x="21352" y="12917"/>
                    <a:pt x="21353" y="12913"/>
                    <a:pt x="21354" y="12910"/>
                  </a:cubicBezTo>
                  <a:cubicBezTo>
                    <a:pt x="21355" y="12902"/>
                    <a:pt x="21356" y="12894"/>
                    <a:pt x="21358" y="12887"/>
                  </a:cubicBezTo>
                  <a:cubicBezTo>
                    <a:pt x="21358" y="12884"/>
                    <a:pt x="21358" y="12882"/>
                    <a:pt x="21359" y="12879"/>
                  </a:cubicBezTo>
                  <a:cubicBezTo>
                    <a:pt x="21360" y="12873"/>
                    <a:pt x="21361" y="12866"/>
                    <a:pt x="21362" y="12860"/>
                  </a:cubicBezTo>
                  <a:cubicBezTo>
                    <a:pt x="21363" y="12855"/>
                    <a:pt x="21364" y="12850"/>
                    <a:pt x="21365" y="12845"/>
                  </a:cubicBezTo>
                  <a:cubicBezTo>
                    <a:pt x="21366" y="12840"/>
                    <a:pt x="21367" y="12835"/>
                    <a:pt x="21368" y="12830"/>
                  </a:cubicBezTo>
                  <a:cubicBezTo>
                    <a:pt x="21368" y="12825"/>
                    <a:pt x="21369" y="12820"/>
                    <a:pt x="21370" y="12815"/>
                  </a:cubicBezTo>
                  <a:cubicBezTo>
                    <a:pt x="21371" y="12811"/>
                    <a:pt x="21371" y="12807"/>
                    <a:pt x="21372" y="12804"/>
                  </a:cubicBezTo>
                  <a:cubicBezTo>
                    <a:pt x="21373" y="12797"/>
                    <a:pt x="21374" y="12790"/>
                    <a:pt x="21376" y="12784"/>
                  </a:cubicBezTo>
                  <a:cubicBezTo>
                    <a:pt x="21376" y="12779"/>
                    <a:pt x="21377" y="12774"/>
                    <a:pt x="21378" y="12769"/>
                  </a:cubicBezTo>
                  <a:cubicBezTo>
                    <a:pt x="21379" y="12764"/>
                    <a:pt x="21380" y="12759"/>
                    <a:pt x="21381" y="12754"/>
                  </a:cubicBezTo>
                  <a:cubicBezTo>
                    <a:pt x="21382" y="12749"/>
                    <a:pt x="21382" y="12744"/>
                    <a:pt x="21383" y="12739"/>
                  </a:cubicBezTo>
                  <a:cubicBezTo>
                    <a:pt x="21384" y="12735"/>
                    <a:pt x="21385" y="12731"/>
                    <a:pt x="21386" y="12727"/>
                  </a:cubicBezTo>
                  <a:cubicBezTo>
                    <a:pt x="21387" y="12719"/>
                    <a:pt x="21388" y="12712"/>
                    <a:pt x="21390" y="12705"/>
                  </a:cubicBezTo>
                  <a:cubicBezTo>
                    <a:pt x="21390" y="12702"/>
                    <a:pt x="21390" y="12700"/>
                    <a:pt x="21391" y="12697"/>
                  </a:cubicBezTo>
                  <a:cubicBezTo>
                    <a:pt x="21392" y="12691"/>
                    <a:pt x="21393" y="12684"/>
                    <a:pt x="21394" y="12678"/>
                  </a:cubicBezTo>
                  <a:cubicBezTo>
                    <a:pt x="21395" y="12673"/>
                    <a:pt x="21396" y="12668"/>
                    <a:pt x="21397" y="12663"/>
                  </a:cubicBezTo>
                  <a:cubicBezTo>
                    <a:pt x="21397" y="12659"/>
                    <a:pt x="21398" y="12655"/>
                    <a:pt x="21399" y="12651"/>
                  </a:cubicBezTo>
                  <a:cubicBezTo>
                    <a:pt x="21400" y="12644"/>
                    <a:pt x="21402" y="12636"/>
                    <a:pt x="21403" y="12629"/>
                  </a:cubicBezTo>
                  <a:cubicBezTo>
                    <a:pt x="21403" y="12626"/>
                    <a:pt x="21404" y="12624"/>
                    <a:pt x="21404" y="12621"/>
                  </a:cubicBezTo>
                  <a:cubicBezTo>
                    <a:pt x="21405" y="12615"/>
                    <a:pt x="21406" y="12608"/>
                    <a:pt x="21407" y="12602"/>
                  </a:cubicBezTo>
                  <a:cubicBezTo>
                    <a:pt x="21408" y="12597"/>
                    <a:pt x="21409" y="12592"/>
                    <a:pt x="21410" y="12587"/>
                  </a:cubicBezTo>
                  <a:cubicBezTo>
                    <a:pt x="21411" y="12583"/>
                    <a:pt x="21411" y="12579"/>
                    <a:pt x="21412" y="12576"/>
                  </a:cubicBezTo>
                  <a:cubicBezTo>
                    <a:pt x="21413" y="12569"/>
                    <a:pt x="21414" y="12563"/>
                    <a:pt x="21416" y="12557"/>
                  </a:cubicBezTo>
                  <a:cubicBezTo>
                    <a:pt x="21416" y="12551"/>
                    <a:pt x="21417" y="12546"/>
                    <a:pt x="21418" y="12541"/>
                  </a:cubicBezTo>
                  <a:cubicBezTo>
                    <a:pt x="21419" y="12536"/>
                    <a:pt x="21420" y="12531"/>
                    <a:pt x="21421" y="12526"/>
                  </a:cubicBezTo>
                  <a:cubicBezTo>
                    <a:pt x="21422" y="12521"/>
                    <a:pt x="21423" y="12516"/>
                    <a:pt x="21423" y="12511"/>
                  </a:cubicBezTo>
                  <a:cubicBezTo>
                    <a:pt x="21424" y="12507"/>
                    <a:pt x="21425" y="12503"/>
                    <a:pt x="21425" y="12499"/>
                  </a:cubicBezTo>
                  <a:cubicBezTo>
                    <a:pt x="21427" y="12493"/>
                    <a:pt x="21428" y="12487"/>
                    <a:pt x="21429" y="12481"/>
                  </a:cubicBezTo>
                  <a:cubicBezTo>
                    <a:pt x="21430" y="12476"/>
                    <a:pt x="21431" y="12470"/>
                    <a:pt x="21431" y="12465"/>
                  </a:cubicBezTo>
                  <a:cubicBezTo>
                    <a:pt x="21432" y="12461"/>
                    <a:pt x="21433" y="12458"/>
                    <a:pt x="21433" y="12454"/>
                  </a:cubicBezTo>
                  <a:cubicBezTo>
                    <a:pt x="21435" y="12447"/>
                    <a:pt x="21436" y="12439"/>
                    <a:pt x="21437" y="12431"/>
                  </a:cubicBezTo>
                  <a:cubicBezTo>
                    <a:pt x="21438" y="12429"/>
                    <a:pt x="21438" y="12426"/>
                    <a:pt x="21439" y="12423"/>
                  </a:cubicBezTo>
                  <a:cubicBezTo>
                    <a:pt x="21440" y="12417"/>
                    <a:pt x="21441" y="12411"/>
                    <a:pt x="21442" y="12404"/>
                  </a:cubicBezTo>
                  <a:cubicBezTo>
                    <a:pt x="21443" y="12399"/>
                    <a:pt x="21444" y="12394"/>
                    <a:pt x="21445" y="12389"/>
                  </a:cubicBezTo>
                  <a:cubicBezTo>
                    <a:pt x="21445" y="12386"/>
                    <a:pt x="21446" y="12382"/>
                    <a:pt x="21447" y="12379"/>
                  </a:cubicBezTo>
                  <a:cubicBezTo>
                    <a:pt x="21448" y="12371"/>
                    <a:pt x="21450" y="12363"/>
                    <a:pt x="21451" y="12354"/>
                  </a:cubicBezTo>
                  <a:cubicBezTo>
                    <a:pt x="21451" y="12352"/>
                    <a:pt x="21452" y="12350"/>
                    <a:pt x="21452" y="12348"/>
                  </a:cubicBezTo>
                  <a:cubicBezTo>
                    <a:pt x="21453" y="12340"/>
                    <a:pt x="21455" y="12333"/>
                    <a:pt x="21456" y="12325"/>
                  </a:cubicBezTo>
                  <a:cubicBezTo>
                    <a:pt x="21456" y="12322"/>
                    <a:pt x="21457" y="12320"/>
                    <a:pt x="21457" y="12317"/>
                  </a:cubicBezTo>
                  <a:cubicBezTo>
                    <a:pt x="21458" y="12312"/>
                    <a:pt x="21459" y="12307"/>
                    <a:pt x="21460" y="12303"/>
                  </a:cubicBezTo>
                  <a:cubicBezTo>
                    <a:pt x="21461" y="12296"/>
                    <a:pt x="21462" y="12289"/>
                    <a:pt x="21464" y="12282"/>
                  </a:cubicBezTo>
                  <a:cubicBezTo>
                    <a:pt x="21464" y="12278"/>
                    <a:pt x="21465" y="12273"/>
                    <a:pt x="21466" y="12268"/>
                  </a:cubicBezTo>
                  <a:cubicBezTo>
                    <a:pt x="21467" y="12263"/>
                    <a:pt x="21468" y="12258"/>
                    <a:pt x="21469" y="12253"/>
                  </a:cubicBezTo>
                  <a:cubicBezTo>
                    <a:pt x="21469" y="12249"/>
                    <a:pt x="21470" y="12245"/>
                    <a:pt x="21471" y="12241"/>
                  </a:cubicBezTo>
                  <a:cubicBezTo>
                    <a:pt x="21472" y="12234"/>
                    <a:pt x="21473" y="12226"/>
                    <a:pt x="21475" y="12218"/>
                  </a:cubicBezTo>
                  <a:cubicBezTo>
                    <a:pt x="21475" y="12216"/>
                    <a:pt x="21476" y="12213"/>
                    <a:pt x="21476" y="12211"/>
                  </a:cubicBezTo>
                  <a:cubicBezTo>
                    <a:pt x="21477" y="12205"/>
                    <a:pt x="21478" y="12199"/>
                    <a:pt x="21479" y="12192"/>
                  </a:cubicBezTo>
                  <a:cubicBezTo>
                    <a:pt x="21480" y="12187"/>
                    <a:pt x="21481" y="12181"/>
                    <a:pt x="21482" y="12176"/>
                  </a:cubicBezTo>
                  <a:cubicBezTo>
                    <a:pt x="21483" y="12171"/>
                    <a:pt x="21484" y="12167"/>
                    <a:pt x="21485" y="12162"/>
                  </a:cubicBezTo>
                  <a:cubicBezTo>
                    <a:pt x="21485" y="12158"/>
                    <a:pt x="21486" y="12154"/>
                    <a:pt x="21487" y="12150"/>
                  </a:cubicBezTo>
                  <a:cubicBezTo>
                    <a:pt x="21488" y="12142"/>
                    <a:pt x="21489" y="12135"/>
                    <a:pt x="21491" y="12127"/>
                  </a:cubicBezTo>
                  <a:cubicBezTo>
                    <a:pt x="21491" y="12125"/>
                    <a:pt x="21491" y="12123"/>
                    <a:pt x="21492" y="12120"/>
                  </a:cubicBezTo>
                  <a:cubicBezTo>
                    <a:pt x="21493" y="12114"/>
                    <a:pt x="21494" y="12107"/>
                    <a:pt x="21495" y="12100"/>
                  </a:cubicBezTo>
                  <a:cubicBezTo>
                    <a:pt x="21496" y="12095"/>
                    <a:pt x="21497" y="12091"/>
                    <a:pt x="21498" y="12086"/>
                  </a:cubicBezTo>
                  <a:cubicBezTo>
                    <a:pt x="21499" y="12081"/>
                    <a:pt x="21500" y="12075"/>
                    <a:pt x="21501" y="12070"/>
                  </a:cubicBezTo>
                  <a:cubicBezTo>
                    <a:pt x="21501" y="12067"/>
                    <a:pt x="21502" y="12063"/>
                    <a:pt x="21503" y="12059"/>
                  </a:cubicBezTo>
                  <a:cubicBezTo>
                    <a:pt x="21504" y="12053"/>
                    <a:pt x="21505" y="12047"/>
                    <a:pt x="21506" y="12041"/>
                  </a:cubicBezTo>
                  <a:cubicBezTo>
                    <a:pt x="21507" y="12035"/>
                    <a:pt x="21508" y="12030"/>
                    <a:pt x="21509" y="12024"/>
                  </a:cubicBezTo>
                  <a:cubicBezTo>
                    <a:pt x="21510" y="12020"/>
                    <a:pt x="21510" y="12015"/>
                    <a:pt x="21511" y="12010"/>
                  </a:cubicBezTo>
                  <a:cubicBezTo>
                    <a:pt x="21512" y="12006"/>
                    <a:pt x="21512" y="12002"/>
                    <a:pt x="21513" y="11998"/>
                  </a:cubicBezTo>
                  <a:cubicBezTo>
                    <a:pt x="21515" y="11990"/>
                    <a:pt x="21516" y="11983"/>
                    <a:pt x="21517" y="11976"/>
                  </a:cubicBezTo>
                  <a:cubicBezTo>
                    <a:pt x="21518" y="11973"/>
                    <a:pt x="21518" y="11970"/>
                    <a:pt x="21518" y="11968"/>
                  </a:cubicBezTo>
                  <a:cubicBezTo>
                    <a:pt x="21572" y="11675"/>
                    <a:pt x="21600" y="11373"/>
                    <a:pt x="21600" y="11064"/>
                  </a:cubicBezTo>
                  <a:cubicBezTo>
                    <a:pt x="21600" y="8898"/>
                    <a:pt x="20224" y="7084"/>
                    <a:pt x="18339" y="6453"/>
                  </a:cubicBezTo>
                  <a:cubicBezTo>
                    <a:pt x="18328" y="4058"/>
                    <a:pt x="16921" y="2110"/>
                    <a:pt x="15181" y="2110"/>
                  </a:cubicBezTo>
                  <a:cubicBezTo>
                    <a:pt x="14678" y="2110"/>
                    <a:pt x="14210" y="2295"/>
                    <a:pt x="13786" y="2575"/>
                  </a:cubicBezTo>
                  <a:cubicBezTo>
                    <a:pt x="13082" y="1039"/>
                    <a:pt x="11830" y="0"/>
                    <a:pt x="10391" y="0"/>
                  </a:cubicBezTo>
                  <a:cubicBezTo>
                    <a:pt x="8691" y="0"/>
                    <a:pt x="7243" y="1451"/>
                    <a:pt x="6668" y="3482"/>
                  </a:cubicBezTo>
                  <a:cubicBezTo>
                    <a:pt x="6262" y="3337"/>
                    <a:pt x="5840" y="3241"/>
                    <a:pt x="5404" y="3241"/>
                  </a:cubicBezTo>
                  <a:cubicBezTo>
                    <a:pt x="3008" y="3241"/>
                    <a:pt x="996" y="5473"/>
                    <a:pt x="429" y="8487"/>
                  </a:cubicBezTo>
                  <a:cubicBezTo>
                    <a:pt x="427" y="8498"/>
                    <a:pt x="425" y="8509"/>
                    <a:pt x="423" y="8520"/>
                  </a:cubicBezTo>
                  <a:cubicBezTo>
                    <a:pt x="422" y="8525"/>
                    <a:pt x="421" y="8531"/>
                    <a:pt x="420" y="8536"/>
                  </a:cubicBezTo>
                  <a:cubicBezTo>
                    <a:pt x="419" y="8542"/>
                    <a:pt x="418" y="8547"/>
                    <a:pt x="417" y="8553"/>
                  </a:cubicBezTo>
                  <a:cubicBezTo>
                    <a:pt x="416" y="8557"/>
                    <a:pt x="416" y="8562"/>
                    <a:pt x="415" y="8567"/>
                  </a:cubicBezTo>
                  <a:cubicBezTo>
                    <a:pt x="414" y="8571"/>
                    <a:pt x="414" y="8575"/>
                    <a:pt x="413" y="8578"/>
                  </a:cubicBezTo>
                  <a:cubicBezTo>
                    <a:pt x="411" y="8589"/>
                    <a:pt x="409" y="8601"/>
                    <a:pt x="407" y="8612"/>
                  </a:cubicBezTo>
                  <a:cubicBezTo>
                    <a:pt x="406" y="8617"/>
                    <a:pt x="405" y="8622"/>
                    <a:pt x="404" y="8627"/>
                  </a:cubicBezTo>
                  <a:cubicBezTo>
                    <a:pt x="403" y="8632"/>
                    <a:pt x="402" y="8638"/>
                    <a:pt x="401" y="8643"/>
                  </a:cubicBezTo>
                  <a:cubicBezTo>
                    <a:pt x="401" y="8647"/>
                    <a:pt x="400" y="8650"/>
                    <a:pt x="399" y="8654"/>
                  </a:cubicBezTo>
                  <a:cubicBezTo>
                    <a:pt x="398" y="8661"/>
                    <a:pt x="397" y="8667"/>
                    <a:pt x="396" y="8674"/>
                  </a:cubicBezTo>
                  <a:cubicBezTo>
                    <a:pt x="395" y="8679"/>
                    <a:pt x="394" y="8684"/>
                    <a:pt x="393" y="8689"/>
                  </a:cubicBezTo>
                  <a:cubicBezTo>
                    <a:pt x="393" y="8693"/>
                    <a:pt x="392" y="8698"/>
                    <a:pt x="391" y="8704"/>
                  </a:cubicBezTo>
                  <a:cubicBezTo>
                    <a:pt x="390" y="8707"/>
                    <a:pt x="390" y="8711"/>
                    <a:pt x="389" y="8715"/>
                  </a:cubicBezTo>
                  <a:cubicBezTo>
                    <a:pt x="387" y="8726"/>
                    <a:pt x="385" y="8737"/>
                    <a:pt x="383" y="8748"/>
                  </a:cubicBezTo>
                  <a:cubicBezTo>
                    <a:pt x="382" y="8753"/>
                    <a:pt x="381" y="8759"/>
                    <a:pt x="380" y="8765"/>
                  </a:cubicBezTo>
                  <a:cubicBezTo>
                    <a:pt x="379" y="8770"/>
                    <a:pt x="378" y="8775"/>
                    <a:pt x="377" y="8780"/>
                  </a:cubicBezTo>
                  <a:cubicBezTo>
                    <a:pt x="377" y="8785"/>
                    <a:pt x="376" y="8790"/>
                    <a:pt x="375" y="8794"/>
                  </a:cubicBezTo>
                  <a:cubicBezTo>
                    <a:pt x="374" y="8798"/>
                    <a:pt x="374" y="8802"/>
                    <a:pt x="373" y="8805"/>
                  </a:cubicBezTo>
                  <a:cubicBezTo>
                    <a:pt x="371" y="8817"/>
                    <a:pt x="369" y="8828"/>
                    <a:pt x="367" y="8840"/>
                  </a:cubicBezTo>
                  <a:cubicBezTo>
                    <a:pt x="366" y="8844"/>
                    <a:pt x="366" y="8847"/>
                    <a:pt x="365" y="8851"/>
                  </a:cubicBezTo>
                  <a:cubicBezTo>
                    <a:pt x="363" y="8862"/>
                    <a:pt x="361" y="8874"/>
                    <a:pt x="359" y="8885"/>
                  </a:cubicBezTo>
                  <a:cubicBezTo>
                    <a:pt x="358" y="8890"/>
                    <a:pt x="357" y="8895"/>
                    <a:pt x="356" y="8901"/>
                  </a:cubicBezTo>
                  <a:cubicBezTo>
                    <a:pt x="355" y="8906"/>
                    <a:pt x="354" y="8911"/>
                    <a:pt x="354" y="8917"/>
                  </a:cubicBezTo>
                  <a:cubicBezTo>
                    <a:pt x="353" y="8922"/>
                    <a:pt x="352" y="8927"/>
                    <a:pt x="351" y="8932"/>
                  </a:cubicBezTo>
                  <a:cubicBezTo>
                    <a:pt x="350" y="8935"/>
                    <a:pt x="350" y="8939"/>
                    <a:pt x="349" y="8943"/>
                  </a:cubicBezTo>
                  <a:cubicBezTo>
                    <a:pt x="348" y="8949"/>
                    <a:pt x="347" y="8955"/>
                    <a:pt x="346" y="8961"/>
                  </a:cubicBezTo>
                  <a:cubicBezTo>
                    <a:pt x="345" y="8967"/>
                    <a:pt x="344" y="8972"/>
                    <a:pt x="343" y="8978"/>
                  </a:cubicBezTo>
                  <a:cubicBezTo>
                    <a:pt x="342" y="8983"/>
                    <a:pt x="341" y="8987"/>
                    <a:pt x="340" y="8992"/>
                  </a:cubicBezTo>
                  <a:cubicBezTo>
                    <a:pt x="339" y="8997"/>
                    <a:pt x="339" y="9002"/>
                    <a:pt x="338" y="9008"/>
                  </a:cubicBezTo>
                  <a:cubicBezTo>
                    <a:pt x="337" y="9013"/>
                    <a:pt x="336" y="9018"/>
                    <a:pt x="335" y="9023"/>
                  </a:cubicBezTo>
                  <a:cubicBezTo>
                    <a:pt x="334" y="9027"/>
                    <a:pt x="334" y="9031"/>
                    <a:pt x="333" y="9034"/>
                  </a:cubicBezTo>
                  <a:cubicBezTo>
                    <a:pt x="332" y="9041"/>
                    <a:pt x="331" y="9047"/>
                    <a:pt x="330" y="9053"/>
                  </a:cubicBezTo>
                  <a:cubicBezTo>
                    <a:pt x="329" y="9058"/>
                    <a:pt x="328" y="9063"/>
                    <a:pt x="327" y="9067"/>
                  </a:cubicBezTo>
                  <a:cubicBezTo>
                    <a:pt x="326" y="9071"/>
                    <a:pt x="326" y="9076"/>
                    <a:pt x="325" y="9080"/>
                  </a:cubicBezTo>
                  <a:cubicBezTo>
                    <a:pt x="323" y="9091"/>
                    <a:pt x="321" y="9102"/>
                    <a:pt x="319" y="9113"/>
                  </a:cubicBezTo>
                  <a:cubicBezTo>
                    <a:pt x="318" y="9118"/>
                    <a:pt x="317" y="9124"/>
                    <a:pt x="316" y="9129"/>
                  </a:cubicBezTo>
                  <a:cubicBezTo>
                    <a:pt x="315" y="9134"/>
                    <a:pt x="314" y="9139"/>
                    <a:pt x="314" y="9145"/>
                  </a:cubicBezTo>
                  <a:cubicBezTo>
                    <a:pt x="313" y="9149"/>
                    <a:pt x="312" y="9154"/>
                    <a:pt x="311" y="9159"/>
                  </a:cubicBezTo>
                  <a:cubicBezTo>
                    <a:pt x="310" y="9164"/>
                    <a:pt x="309" y="9169"/>
                    <a:pt x="309" y="9174"/>
                  </a:cubicBezTo>
                  <a:cubicBezTo>
                    <a:pt x="308" y="9178"/>
                    <a:pt x="307" y="9182"/>
                    <a:pt x="306" y="9186"/>
                  </a:cubicBezTo>
                  <a:cubicBezTo>
                    <a:pt x="305" y="9192"/>
                    <a:pt x="304" y="9199"/>
                    <a:pt x="303" y="9205"/>
                  </a:cubicBezTo>
                  <a:cubicBezTo>
                    <a:pt x="302" y="9210"/>
                    <a:pt x="301" y="9214"/>
                    <a:pt x="300" y="9219"/>
                  </a:cubicBezTo>
                  <a:cubicBezTo>
                    <a:pt x="300" y="9224"/>
                    <a:pt x="299" y="9228"/>
                    <a:pt x="298" y="9233"/>
                  </a:cubicBezTo>
                  <a:cubicBezTo>
                    <a:pt x="296" y="9243"/>
                    <a:pt x="295" y="9254"/>
                    <a:pt x="293" y="9264"/>
                  </a:cubicBezTo>
                  <a:cubicBezTo>
                    <a:pt x="292" y="9270"/>
                    <a:pt x="291" y="9275"/>
                    <a:pt x="290" y="9280"/>
                  </a:cubicBezTo>
                  <a:cubicBezTo>
                    <a:pt x="289" y="9286"/>
                    <a:pt x="288" y="9291"/>
                    <a:pt x="287" y="9296"/>
                  </a:cubicBezTo>
                  <a:cubicBezTo>
                    <a:pt x="286" y="9300"/>
                    <a:pt x="286" y="9304"/>
                    <a:pt x="285" y="9308"/>
                  </a:cubicBezTo>
                  <a:cubicBezTo>
                    <a:pt x="283" y="9318"/>
                    <a:pt x="281" y="9329"/>
                    <a:pt x="279" y="9339"/>
                  </a:cubicBezTo>
                  <a:cubicBezTo>
                    <a:pt x="278" y="9345"/>
                    <a:pt x="277" y="9351"/>
                    <a:pt x="276" y="9357"/>
                  </a:cubicBezTo>
                  <a:cubicBezTo>
                    <a:pt x="275" y="9362"/>
                    <a:pt x="275" y="9367"/>
                    <a:pt x="274" y="9372"/>
                  </a:cubicBezTo>
                  <a:cubicBezTo>
                    <a:pt x="273" y="9376"/>
                    <a:pt x="273" y="9380"/>
                    <a:pt x="272" y="9384"/>
                  </a:cubicBezTo>
                  <a:cubicBezTo>
                    <a:pt x="271" y="9390"/>
                    <a:pt x="270" y="9396"/>
                    <a:pt x="268" y="9402"/>
                  </a:cubicBezTo>
                  <a:cubicBezTo>
                    <a:pt x="267" y="9408"/>
                    <a:pt x="267" y="9413"/>
                    <a:pt x="266" y="9418"/>
                  </a:cubicBezTo>
                  <a:cubicBezTo>
                    <a:pt x="265" y="9422"/>
                    <a:pt x="264" y="9427"/>
                    <a:pt x="263" y="9432"/>
                  </a:cubicBezTo>
                  <a:cubicBezTo>
                    <a:pt x="262" y="9437"/>
                    <a:pt x="261" y="9443"/>
                    <a:pt x="260" y="9448"/>
                  </a:cubicBezTo>
                  <a:cubicBezTo>
                    <a:pt x="260" y="9452"/>
                    <a:pt x="259" y="9455"/>
                    <a:pt x="258" y="9459"/>
                  </a:cubicBezTo>
                  <a:cubicBezTo>
                    <a:pt x="257" y="9466"/>
                    <a:pt x="256" y="9472"/>
                    <a:pt x="255" y="9478"/>
                  </a:cubicBezTo>
                  <a:cubicBezTo>
                    <a:pt x="254" y="9483"/>
                    <a:pt x="253" y="9489"/>
                    <a:pt x="252" y="9494"/>
                  </a:cubicBezTo>
                  <a:cubicBezTo>
                    <a:pt x="252" y="9499"/>
                    <a:pt x="251" y="9504"/>
                    <a:pt x="250" y="9509"/>
                  </a:cubicBezTo>
                  <a:cubicBezTo>
                    <a:pt x="249" y="9514"/>
                    <a:pt x="248" y="9519"/>
                    <a:pt x="247" y="9525"/>
                  </a:cubicBezTo>
                  <a:cubicBezTo>
                    <a:pt x="246" y="9528"/>
                    <a:pt x="246" y="9531"/>
                    <a:pt x="245" y="9534"/>
                  </a:cubicBezTo>
                  <a:cubicBezTo>
                    <a:pt x="243" y="9545"/>
                    <a:pt x="241" y="9557"/>
                    <a:pt x="239" y="9568"/>
                  </a:cubicBezTo>
                  <a:cubicBezTo>
                    <a:pt x="239" y="9572"/>
                    <a:pt x="238" y="9576"/>
                    <a:pt x="237" y="9580"/>
                  </a:cubicBezTo>
                  <a:cubicBezTo>
                    <a:pt x="235" y="9591"/>
                    <a:pt x="233" y="9602"/>
                    <a:pt x="231" y="9614"/>
                  </a:cubicBezTo>
                  <a:cubicBezTo>
                    <a:pt x="230" y="9620"/>
                    <a:pt x="229" y="9625"/>
                    <a:pt x="228" y="9631"/>
                  </a:cubicBezTo>
                  <a:cubicBezTo>
                    <a:pt x="227" y="9635"/>
                    <a:pt x="227" y="9640"/>
                    <a:pt x="226" y="9645"/>
                  </a:cubicBezTo>
                  <a:cubicBezTo>
                    <a:pt x="225" y="9650"/>
                    <a:pt x="224" y="9656"/>
                    <a:pt x="223" y="9661"/>
                  </a:cubicBezTo>
                  <a:cubicBezTo>
                    <a:pt x="222" y="9666"/>
                    <a:pt x="221" y="9671"/>
                    <a:pt x="220" y="9676"/>
                  </a:cubicBezTo>
                  <a:cubicBezTo>
                    <a:pt x="220" y="9679"/>
                    <a:pt x="219" y="9683"/>
                    <a:pt x="219" y="9687"/>
                  </a:cubicBezTo>
                  <a:cubicBezTo>
                    <a:pt x="218" y="9693"/>
                    <a:pt x="216" y="9699"/>
                    <a:pt x="215" y="9706"/>
                  </a:cubicBezTo>
                  <a:cubicBezTo>
                    <a:pt x="214" y="9711"/>
                    <a:pt x="213" y="9716"/>
                    <a:pt x="213" y="9722"/>
                  </a:cubicBezTo>
                  <a:cubicBezTo>
                    <a:pt x="212" y="9725"/>
                    <a:pt x="211" y="9729"/>
                    <a:pt x="211" y="9732"/>
                  </a:cubicBezTo>
                  <a:cubicBezTo>
                    <a:pt x="208" y="9744"/>
                    <a:pt x="207" y="9755"/>
                    <a:pt x="205" y="9766"/>
                  </a:cubicBezTo>
                  <a:cubicBezTo>
                    <a:pt x="204" y="9772"/>
                    <a:pt x="203" y="9777"/>
                    <a:pt x="202" y="9782"/>
                  </a:cubicBezTo>
                  <a:cubicBezTo>
                    <a:pt x="201" y="9787"/>
                    <a:pt x="200" y="9792"/>
                    <a:pt x="199" y="9797"/>
                  </a:cubicBezTo>
                  <a:cubicBezTo>
                    <a:pt x="198" y="9802"/>
                    <a:pt x="198" y="9807"/>
                    <a:pt x="197" y="9813"/>
                  </a:cubicBezTo>
                  <a:cubicBezTo>
                    <a:pt x="196" y="9816"/>
                    <a:pt x="195" y="9820"/>
                    <a:pt x="195" y="9824"/>
                  </a:cubicBezTo>
                  <a:cubicBezTo>
                    <a:pt x="193" y="9834"/>
                    <a:pt x="191" y="9845"/>
                    <a:pt x="189" y="9856"/>
                  </a:cubicBezTo>
                  <a:cubicBezTo>
                    <a:pt x="188" y="9862"/>
                    <a:pt x="187" y="9868"/>
                    <a:pt x="186" y="9874"/>
                  </a:cubicBezTo>
                  <a:cubicBezTo>
                    <a:pt x="185" y="9879"/>
                    <a:pt x="184" y="9884"/>
                    <a:pt x="183" y="9889"/>
                  </a:cubicBezTo>
                  <a:cubicBezTo>
                    <a:pt x="183" y="9892"/>
                    <a:pt x="182" y="9895"/>
                    <a:pt x="181" y="9899"/>
                  </a:cubicBezTo>
                  <a:cubicBezTo>
                    <a:pt x="180" y="9905"/>
                    <a:pt x="179" y="9912"/>
                    <a:pt x="178" y="9919"/>
                  </a:cubicBezTo>
                  <a:cubicBezTo>
                    <a:pt x="177" y="9924"/>
                    <a:pt x="176" y="9929"/>
                    <a:pt x="175" y="9934"/>
                  </a:cubicBezTo>
                  <a:cubicBezTo>
                    <a:pt x="174" y="9939"/>
                    <a:pt x="174" y="9943"/>
                    <a:pt x="173" y="9948"/>
                  </a:cubicBezTo>
                  <a:cubicBezTo>
                    <a:pt x="172" y="9952"/>
                    <a:pt x="171" y="9956"/>
                    <a:pt x="171" y="9960"/>
                  </a:cubicBezTo>
                  <a:cubicBezTo>
                    <a:pt x="169" y="9967"/>
                    <a:pt x="168" y="9973"/>
                    <a:pt x="167" y="9980"/>
                  </a:cubicBezTo>
                  <a:cubicBezTo>
                    <a:pt x="166" y="9985"/>
                    <a:pt x="165" y="9990"/>
                    <a:pt x="165" y="9995"/>
                  </a:cubicBezTo>
                  <a:cubicBezTo>
                    <a:pt x="164" y="10000"/>
                    <a:pt x="163" y="10005"/>
                    <a:pt x="162" y="10010"/>
                  </a:cubicBezTo>
                  <a:cubicBezTo>
                    <a:pt x="56" y="10568"/>
                    <a:pt x="0" y="11152"/>
                    <a:pt x="0" y="11754"/>
                  </a:cubicBezTo>
                  <a:cubicBezTo>
                    <a:pt x="0" y="15604"/>
                    <a:pt x="2298" y="18723"/>
                    <a:pt x="5135" y="18723"/>
                  </a:cubicBezTo>
                  <a:cubicBezTo>
                    <a:pt x="5787" y="18723"/>
                    <a:pt x="6407" y="18540"/>
                    <a:pt x="6977" y="18238"/>
                  </a:cubicBezTo>
                  <a:cubicBezTo>
                    <a:pt x="8002" y="20246"/>
                    <a:pt x="9833" y="21600"/>
                    <a:pt x="11950" y="21600"/>
                  </a:cubicBezTo>
                  <a:cubicBezTo>
                    <a:pt x="14357" y="21600"/>
                    <a:pt x="16421" y="19867"/>
                    <a:pt x="17309" y="17388"/>
                  </a:cubicBezTo>
                  <a:cubicBezTo>
                    <a:pt x="19299" y="17096"/>
                    <a:pt x="20890" y="15518"/>
                    <a:pt x="21253" y="13483"/>
                  </a:cubicBezTo>
                  <a:cubicBezTo>
                    <a:pt x="21254" y="13479"/>
                    <a:pt x="21254" y="13475"/>
                    <a:pt x="21255" y="1347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77" name="Shape 15"/>
            <p:cNvSpPr/>
            <p:nvPr/>
          </p:nvSpPr>
          <p:spPr>
            <a:xfrm>
              <a:off x="6484020" y="1888902"/>
              <a:ext cx="2903600" cy="191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98" y="6946"/>
                  </a:moveTo>
                  <a:cubicBezTo>
                    <a:pt x="18287" y="4369"/>
                    <a:pt x="16862" y="2272"/>
                    <a:pt x="15100" y="2272"/>
                  </a:cubicBezTo>
                  <a:cubicBezTo>
                    <a:pt x="14590" y="2272"/>
                    <a:pt x="14116" y="2471"/>
                    <a:pt x="13688" y="2772"/>
                  </a:cubicBezTo>
                  <a:cubicBezTo>
                    <a:pt x="12975" y="1118"/>
                    <a:pt x="11707" y="0"/>
                    <a:pt x="10250" y="0"/>
                  </a:cubicBezTo>
                  <a:cubicBezTo>
                    <a:pt x="8528" y="0"/>
                    <a:pt x="7062" y="1562"/>
                    <a:pt x="6480" y="3749"/>
                  </a:cubicBezTo>
                  <a:cubicBezTo>
                    <a:pt x="6069" y="3592"/>
                    <a:pt x="5641" y="3489"/>
                    <a:pt x="5200" y="3489"/>
                  </a:cubicBezTo>
                  <a:cubicBezTo>
                    <a:pt x="2327" y="3489"/>
                    <a:pt x="0" y="6856"/>
                    <a:pt x="0" y="11002"/>
                  </a:cubicBezTo>
                  <a:cubicBezTo>
                    <a:pt x="0" y="15146"/>
                    <a:pt x="2327" y="18504"/>
                    <a:pt x="5200" y="18504"/>
                  </a:cubicBezTo>
                  <a:cubicBezTo>
                    <a:pt x="5860" y="18504"/>
                    <a:pt x="6487" y="18306"/>
                    <a:pt x="7065" y="17982"/>
                  </a:cubicBezTo>
                  <a:cubicBezTo>
                    <a:pt x="8103" y="20142"/>
                    <a:pt x="9956" y="21600"/>
                    <a:pt x="12100" y="21600"/>
                  </a:cubicBezTo>
                  <a:cubicBezTo>
                    <a:pt x="14538" y="21600"/>
                    <a:pt x="16628" y="19734"/>
                    <a:pt x="17527" y="17067"/>
                  </a:cubicBezTo>
                  <a:cubicBezTo>
                    <a:pt x="19826" y="16708"/>
                    <a:pt x="21600" y="14546"/>
                    <a:pt x="21600" y="11909"/>
                  </a:cubicBezTo>
                  <a:cubicBezTo>
                    <a:pt x="21600" y="9578"/>
                    <a:pt x="20207" y="7625"/>
                    <a:pt x="18298" y="6946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  <p:sp>
          <p:nvSpPr>
            <p:cNvPr id="83" name="Shape 21"/>
            <p:cNvSpPr/>
            <p:nvPr/>
          </p:nvSpPr>
          <p:spPr>
            <a:xfrm>
              <a:off x="6484020" y="1888902"/>
              <a:ext cx="2903600" cy="1914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17" y="16911"/>
                  </a:moveTo>
                  <a:lnTo>
                    <a:pt x="17461" y="16920"/>
                  </a:lnTo>
                  <a:lnTo>
                    <a:pt x="17435" y="16996"/>
                  </a:lnTo>
                  <a:cubicBezTo>
                    <a:pt x="16524" y="19698"/>
                    <a:pt x="14430" y="21444"/>
                    <a:pt x="12100" y="21444"/>
                  </a:cubicBezTo>
                  <a:cubicBezTo>
                    <a:pt x="10068" y="21444"/>
                    <a:pt x="8217" y="20115"/>
                    <a:pt x="7148" y="17890"/>
                  </a:cubicBezTo>
                  <a:lnTo>
                    <a:pt x="7103" y="17794"/>
                  </a:lnTo>
                  <a:lnTo>
                    <a:pt x="7030" y="17836"/>
                  </a:lnTo>
                  <a:cubicBezTo>
                    <a:pt x="6424" y="18175"/>
                    <a:pt x="5808" y="18348"/>
                    <a:pt x="5200" y="18348"/>
                  </a:cubicBezTo>
                  <a:cubicBezTo>
                    <a:pt x="2389" y="18348"/>
                    <a:pt x="103" y="15052"/>
                    <a:pt x="103" y="11002"/>
                  </a:cubicBezTo>
                  <a:cubicBezTo>
                    <a:pt x="103" y="6946"/>
                    <a:pt x="2389" y="3645"/>
                    <a:pt x="5200" y="3645"/>
                  </a:cubicBezTo>
                  <a:cubicBezTo>
                    <a:pt x="5594" y="3645"/>
                    <a:pt x="6004" y="3728"/>
                    <a:pt x="6455" y="3900"/>
                  </a:cubicBezTo>
                  <a:lnTo>
                    <a:pt x="6542" y="3933"/>
                  </a:lnTo>
                  <a:lnTo>
                    <a:pt x="6575" y="3807"/>
                  </a:lnTo>
                  <a:cubicBezTo>
                    <a:pt x="7156" y="1623"/>
                    <a:pt x="8633" y="156"/>
                    <a:pt x="10250" y="156"/>
                  </a:cubicBezTo>
                  <a:cubicBezTo>
                    <a:pt x="11620" y="156"/>
                    <a:pt x="12873" y="1166"/>
                    <a:pt x="13602" y="2858"/>
                  </a:cubicBezTo>
                  <a:lnTo>
                    <a:pt x="13650" y="2970"/>
                  </a:lnTo>
                  <a:lnTo>
                    <a:pt x="13731" y="2914"/>
                  </a:lnTo>
                  <a:cubicBezTo>
                    <a:pt x="14190" y="2591"/>
                    <a:pt x="14650" y="2428"/>
                    <a:pt x="15100" y="2428"/>
                  </a:cubicBezTo>
                  <a:cubicBezTo>
                    <a:pt x="16796" y="2428"/>
                    <a:pt x="18184" y="4455"/>
                    <a:pt x="18195" y="6947"/>
                  </a:cubicBezTo>
                  <a:lnTo>
                    <a:pt x="18196" y="7070"/>
                  </a:lnTo>
                  <a:lnTo>
                    <a:pt x="18274" y="7098"/>
                  </a:lnTo>
                  <a:cubicBezTo>
                    <a:pt x="20202" y="7784"/>
                    <a:pt x="21497" y="9718"/>
                    <a:pt x="21497" y="11909"/>
                  </a:cubicBezTo>
                  <a:cubicBezTo>
                    <a:pt x="21497" y="14407"/>
                    <a:pt x="19786" y="16557"/>
                    <a:pt x="17517" y="16911"/>
                  </a:cubicBezTo>
                  <a:close/>
                  <a:moveTo>
                    <a:pt x="18298" y="6946"/>
                  </a:moveTo>
                  <a:cubicBezTo>
                    <a:pt x="18287" y="4369"/>
                    <a:pt x="16862" y="2272"/>
                    <a:pt x="15100" y="2272"/>
                  </a:cubicBezTo>
                  <a:cubicBezTo>
                    <a:pt x="14590" y="2272"/>
                    <a:pt x="14116" y="2471"/>
                    <a:pt x="13688" y="2772"/>
                  </a:cubicBezTo>
                  <a:cubicBezTo>
                    <a:pt x="12975" y="1118"/>
                    <a:pt x="11707" y="0"/>
                    <a:pt x="10250" y="0"/>
                  </a:cubicBezTo>
                  <a:cubicBezTo>
                    <a:pt x="8528" y="0"/>
                    <a:pt x="7062" y="1562"/>
                    <a:pt x="6480" y="3749"/>
                  </a:cubicBezTo>
                  <a:cubicBezTo>
                    <a:pt x="6069" y="3592"/>
                    <a:pt x="5641" y="3489"/>
                    <a:pt x="5200" y="3489"/>
                  </a:cubicBezTo>
                  <a:cubicBezTo>
                    <a:pt x="2327" y="3489"/>
                    <a:pt x="0" y="6856"/>
                    <a:pt x="0" y="11002"/>
                  </a:cubicBezTo>
                  <a:cubicBezTo>
                    <a:pt x="0" y="15146"/>
                    <a:pt x="2327" y="18504"/>
                    <a:pt x="5200" y="18504"/>
                  </a:cubicBezTo>
                  <a:cubicBezTo>
                    <a:pt x="5860" y="18504"/>
                    <a:pt x="6487" y="18306"/>
                    <a:pt x="7065" y="17982"/>
                  </a:cubicBezTo>
                  <a:cubicBezTo>
                    <a:pt x="8103" y="20142"/>
                    <a:pt x="9956" y="21600"/>
                    <a:pt x="12100" y="21600"/>
                  </a:cubicBezTo>
                  <a:cubicBezTo>
                    <a:pt x="14538" y="21600"/>
                    <a:pt x="16628" y="19734"/>
                    <a:pt x="17527" y="17067"/>
                  </a:cubicBezTo>
                  <a:cubicBezTo>
                    <a:pt x="19826" y="16708"/>
                    <a:pt x="21600" y="14546"/>
                    <a:pt x="21600" y="11909"/>
                  </a:cubicBezTo>
                  <a:cubicBezTo>
                    <a:pt x="21600" y="9578"/>
                    <a:pt x="20207" y="7625"/>
                    <a:pt x="18298" y="694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4000"/>
            </a:p>
          </p:txBody>
        </p:sp>
      </p:grpSp>
      <p:sp>
        <p:nvSpPr>
          <p:cNvPr id="84" name="Freeform 83"/>
          <p:cNvSpPr/>
          <p:nvPr/>
        </p:nvSpPr>
        <p:spPr>
          <a:xfrm>
            <a:off x="5061306" y="3101671"/>
            <a:ext cx="2131759" cy="2136455"/>
          </a:xfrm>
          <a:custGeom>
            <a:avLst/>
            <a:gdLst>
              <a:gd name="connsiteX0" fmla="*/ 1923605 w 3843617"/>
              <a:gd name="connsiteY0" fmla="*/ 417356 h 3852082"/>
              <a:gd name="connsiteX1" fmla="*/ 417351 w 3843617"/>
              <a:gd name="connsiteY1" fmla="*/ 1923555 h 3852082"/>
              <a:gd name="connsiteX2" fmla="*/ 1923605 w 3843617"/>
              <a:gd name="connsiteY2" fmla="*/ 3429753 h 3852082"/>
              <a:gd name="connsiteX3" fmla="*/ 3429858 w 3843617"/>
              <a:gd name="connsiteY3" fmla="*/ 1923555 h 3852082"/>
              <a:gd name="connsiteX4" fmla="*/ 1923605 w 3843617"/>
              <a:gd name="connsiteY4" fmla="*/ 417356 h 3852082"/>
              <a:gd name="connsiteX5" fmla="*/ 1923605 w 3843617"/>
              <a:gd name="connsiteY5" fmla="*/ 393700 h 3852082"/>
              <a:gd name="connsiteX6" fmla="*/ 3453515 w 3843617"/>
              <a:gd name="connsiteY6" fmla="*/ 1923555 h 3852082"/>
              <a:gd name="connsiteX7" fmla="*/ 1923605 w 3843617"/>
              <a:gd name="connsiteY7" fmla="*/ 3453409 h 3852082"/>
              <a:gd name="connsiteX8" fmla="*/ 393694 w 3843617"/>
              <a:gd name="connsiteY8" fmla="*/ 1923555 h 3852082"/>
              <a:gd name="connsiteX9" fmla="*/ 1923605 w 3843617"/>
              <a:gd name="connsiteY9" fmla="*/ 393700 h 3852082"/>
              <a:gd name="connsiteX10" fmla="*/ 2029927 w 3843617"/>
              <a:gd name="connsiteY10" fmla="*/ 28534 h 3852082"/>
              <a:gd name="connsiteX11" fmla="*/ 1789221 w 3843617"/>
              <a:gd name="connsiteY11" fmla="*/ 179585 h 3852082"/>
              <a:gd name="connsiteX12" fmla="*/ 1778685 w 3843617"/>
              <a:gd name="connsiteY12" fmla="*/ 201699 h 3852082"/>
              <a:gd name="connsiteX13" fmla="*/ 1764579 w 3843617"/>
              <a:gd name="connsiteY13" fmla="*/ 181547 h 3852082"/>
              <a:gd name="connsiteX14" fmla="*/ 1544586 w 3843617"/>
              <a:gd name="connsiteY14" fmla="*/ 65985 h 3852082"/>
              <a:gd name="connsiteX15" fmla="*/ 1484588 w 3843617"/>
              <a:gd name="connsiteY15" fmla="*/ 72761 h 3852082"/>
              <a:gd name="connsiteX16" fmla="*/ 1280488 w 3843617"/>
              <a:gd name="connsiteY16" fmla="*/ 293721 h 3852082"/>
              <a:gd name="connsiteX17" fmla="*/ 1276916 w 3843617"/>
              <a:gd name="connsiteY17" fmla="*/ 317975 h 3852082"/>
              <a:gd name="connsiteX18" fmla="*/ 1257453 w 3843617"/>
              <a:gd name="connsiteY18" fmla="*/ 302816 h 3852082"/>
              <a:gd name="connsiteX19" fmla="*/ 1091565 w 3843617"/>
              <a:gd name="connsiteY19" fmla="*/ 245392 h 3852082"/>
              <a:gd name="connsiteX20" fmla="*/ 957284 w 3843617"/>
              <a:gd name="connsiteY20" fmla="*/ 281773 h 3852082"/>
              <a:gd name="connsiteX21" fmla="*/ 827824 w 3843617"/>
              <a:gd name="connsiteY21" fmla="*/ 552667 h 3852082"/>
              <a:gd name="connsiteX22" fmla="*/ 831574 w 3843617"/>
              <a:gd name="connsiteY22" fmla="*/ 577099 h 3852082"/>
              <a:gd name="connsiteX23" fmla="*/ 808539 w 3843617"/>
              <a:gd name="connsiteY23" fmla="*/ 568182 h 3852082"/>
              <a:gd name="connsiteX24" fmla="*/ 711935 w 3843617"/>
              <a:gd name="connsiteY24" fmla="*/ 550170 h 3852082"/>
              <a:gd name="connsiteX25" fmla="*/ 515870 w 3843617"/>
              <a:gd name="connsiteY25" fmla="*/ 636129 h 3852082"/>
              <a:gd name="connsiteX26" fmla="*/ 471229 w 3843617"/>
              <a:gd name="connsiteY26" fmla="*/ 933238 h 3852082"/>
              <a:gd name="connsiteX27" fmla="*/ 481942 w 3843617"/>
              <a:gd name="connsiteY27" fmla="*/ 955530 h 3852082"/>
              <a:gd name="connsiteX28" fmla="*/ 457300 w 3843617"/>
              <a:gd name="connsiteY28" fmla="*/ 953747 h 3852082"/>
              <a:gd name="connsiteX29" fmla="*/ 438372 w 3843617"/>
              <a:gd name="connsiteY29" fmla="*/ 953034 h 3852082"/>
              <a:gd name="connsiteX30" fmla="*/ 197488 w 3843617"/>
              <a:gd name="connsiteY30" fmla="*/ 1104977 h 3852082"/>
              <a:gd name="connsiteX31" fmla="*/ 242486 w 3843617"/>
              <a:gd name="connsiteY31" fmla="*/ 1402265 h 3852082"/>
              <a:gd name="connsiteX32" fmla="*/ 259271 w 3843617"/>
              <a:gd name="connsiteY32" fmla="*/ 1420277 h 3852082"/>
              <a:gd name="connsiteX33" fmla="*/ 235165 w 3843617"/>
              <a:gd name="connsiteY33" fmla="*/ 1425806 h 3852082"/>
              <a:gd name="connsiteX34" fmla="*/ 31600 w 3843617"/>
              <a:gd name="connsiteY34" fmla="*/ 1647122 h 3852082"/>
              <a:gd name="connsiteX35" fmla="*/ 162310 w 3843617"/>
              <a:gd name="connsiteY35" fmla="*/ 1917303 h 3852082"/>
              <a:gd name="connsiteX36" fmla="*/ 183738 w 3843617"/>
              <a:gd name="connsiteY36" fmla="*/ 1929608 h 3852082"/>
              <a:gd name="connsiteX37" fmla="*/ 162489 w 3843617"/>
              <a:gd name="connsiteY37" fmla="*/ 1941913 h 3852082"/>
              <a:gd name="connsiteX38" fmla="*/ 32672 w 3843617"/>
              <a:gd name="connsiteY38" fmla="*/ 2212986 h 3852082"/>
              <a:gd name="connsiteX39" fmla="*/ 237308 w 3843617"/>
              <a:gd name="connsiteY39" fmla="*/ 2433410 h 3852082"/>
              <a:gd name="connsiteX40" fmla="*/ 261235 w 3843617"/>
              <a:gd name="connsiteY40" fmla="*/ 2438939 h 3852082"/>
              <a:gd name="connsiteX41" fmla="*/ 244629 w 3843617"/>
              <a:gd name="connsiteY41" fmla="*/ 2457129 h 3852082"/>
              <a:gd name="connsiteX42" fmla="*/ 200702 w 3843617"/>
              <a:gd name="connsiteY42" fmla="*/ 2754774 h 3852082"/>
              <a:gd name="connsiteX43" fmla="*/ 441229 w 3843617"/>
              <a:gd name="connsiteY43" fmla="*/ 2905290 h 3852082"/>
              <a:gd name="connsiteX44" fmla="*/ 461229 w 3843617"/>
              <a:gd name="connsiteY44" fmla="*/ 2904577 h 3852082"/>
              <a:gd name="connsiteX45" fmla="*/ 485871 w 3843617"/>
              <a:gd name="connsiteY45" fmla="*/ 2902794 h 3852082"/>
              <a:gd name="connsiteX46" fmla="*/ 475336 w 3843617"/>
              <a:gd name="connsiteY46" fmla="*/ 2925086 h 3852082"/>
              <a:gd name="connsiteX47" fmla="*/ 521048 w 3843617"/>
              <a:gd name="connsiteY47" fmla="*/ 3221839 h 3852082"/>
              <a:gd name="connsiteX48" fmla="*/ 716756 w 3843617"/>
              <a:gd name="connsiteY48" fmla="*/ 3307084 h 3852082"/>
              <a:gd name="connsiteX49" fmla="*/ 814074 w 3843617"/>
              <a:gd name="connsiteY49" fmla="*/ 3288715 h 3852082"/>
              <a:gd name="connsiteX50" fmla="*/ 837109 w 3843617"/>
              <a:gd name="connsiteY50" fmla="*/ 3279620 h 3852082"/>
              <a:gd name="connsiteX51" fmla="*/ 833538 w 3843617"/>
              <a:gd name="connsiteY51" fmla="*/ 3304052 h 3852082"/>
              <a:gd name="connsiteX52" fmla="*/ 964248 w 3843617"/>
              <a:gd name="connsiteY52" fmla="*/ 3574590 h 3852082"/>
              <a:gd name="connsiteX53" fmla="*/ 1097279 w 3843617"/>
              <a:gd name="connsiteY53" fmla="*/ 3610435 h 3852082"/>
              <a:gd name="connsiteX54" fmla="*/ 1264417 w 3843617"/>
              <a:gd name="connsiteY54" fmla="*/ 3552119 h 3852082"/>
              <a:gd name="connsiteX55" fmla="*/ 1283702 w 3843617"/>
              <a:gd name="connsiteY55" fmla="*/ 3536782 h 3852082"/>
              <a:gd name="connsiteX56" fmla="*/ 1287273 w 3843617"/>
              <a:gd name="connsiteY56" fmla="*/ 3561214 h 3852082"/>
              <a:gd name="connsiteX57" fmla="*/ 1492266 w 3843617"/>
              <a:gd name="connsiteY57" fmla="*/ 3781282 h 3852082"/>
              <a:gd name="connsiteX58" fmla="*/ 1551371 w 3843617"/>
              <a:gd name="connsiteY58" fmla="*/ 3787881 h 3852082"/>
              <a:gd name="connsiteX59" fmla="*/ 1771900 w 3843617"/>
              <a:gd name="connsiteY59" fmla="*/ 3671070 h 3852082"/>
              <a:gd name="connsiteX60" fmla="*/ 1785649 w 3843617"/>
              <a:gd name="connsiteY60" fmla="*/ 3650561 h 3852082"/>
              <a:gd name="connsiteX61" fmla="*/ 1796542 w 3843617"/>
              <a:gd name="connsiteY61" fmla="*/ 3672853 h 3852082"/>
              <a:gd name="connsiteX62" fmla="*/ 2036534 w 3843617"/>
              <a:gd name="connsiteY62" fmla="*/ 3823548 h 3852082"/>
              <a:gd name="connsiteX63" fmla="*/ 2056891 w 3843617"/>
              <a:gd name="connsiteY63" fmla="*/ 3822656 h 3852082"/>
              <a:gd name="connsiteX64" fmla="*/ 2292240 w 3843617"/>
              <a:gd name="connsiteY64" fmla="*/ 3635403 h 3852082"/>
              <a:gd name="connsiteX65" fmla="*/ 2299561 w 3843617"/>
              <a:gd name="connsiteY65" fmla="*/ 3611862 h 3852082"/>
              <a:gd name="connsiteX66" fmla="*/ 2316346 w 3843617"/>
              <a:gd name="connsiteY66" fmla="*/ 3629874 h 3852082"/>
              <a:gd name="connsiteX67" fmla="*/ 2511697 w 3843617"/>
              <a:gd name="connsiteY67" fmla="*/ 3714941 h 3852082"/>
              <a:gd name="connsiteX68" fmla="*/ 2609194 w 3843617"/>
              <a:gd name="connsiteY68" fmla="*/ 3696215 h 3852082"/>
              <a:gd name="connsiteX69" fmla="*/ 2778652 w 3843617"/>
              <a:gd name="connsiteY69" fmla="*/ 3447970 h 3852082"/>
              <a:gd name="connsiteX70" fmla="*/ 2778652 w 3843617"/>
              <a:gd name="connsiteY70" fmla="*/ 3423181 h 3852082"/>
              <a:gd name="connsiteX71" fmla="*/ 2800080 w 3843617"/>
              <a:gd name="connsiteY71" fmla="*/ 3435487 h 3852082"/>
              <a:gd name="connsiteX72" fmla="*/ 2933111 w 3843617"/>
              <a:gd name="connsiteY72" fmla="*/ 3470797 h 3852082"/>
              <a:gd name="connsiteX73" fmla="*/ 3100070 w 3843617"/>
              <a:gd name="connsiteY73" fmla="*/ 3412124 h 3852082"/>
              <a:gd name="connsiteX74" fmla="*/ 3188639 w 3843617"/>
              <a:gd name="connsiteY74" fmla="*/ 3125358 h 3852082"/>
              <a:gd name="connsiteX75" fmla="*/ 3181318 w 3843617"/>
              <a:gd name="connsiteY75" fmla="*/ 3101818 h 3852082"/>
              <a:gd name="connsiteX76" fmla="*/ 3205424 w 3843617"/>
              <a:gd name="connsiteY76" fmla="*/ 3107168 h 3852082"/>
              <a:gd name="connsiteX77" fmla="*/ 3263993 w 3843617"/>
              <a:gd name="connsiteY77" fmla="*/ 3113588 h 3852082"/>
              <a:gd name="connsiteX78" fmla="*/ 3484700 w 3843617"/>
              <a:gd name="connsiteY78" fmla="*/ 2997312 h 3852082"/>
              <a:gd name="connsiteX79" fmla="*/ 3489165 w 3843617"/>
              <a:gd name="connsiteY79" fmla="*/ 2991070 h 3852082"/>
              <a:gd name="connsiteX80" fmla="*/ 3485415 w 3843617"/>
              <a:gd name="connsiteY80" fmla="*/ 2696636 h 3852082"/>
              <a:gd name="connsiteX81" fmla="*/ 3471665 w 3843617"/>
              <a:gd name="connsiteY81" fmla="*/ 2676305 h 3852082"/>
              <a:gd name="connsiteX82" fmla="*/ 3496129 w 3843617"/>
              <a:gd name="connsiteY82" fmla="*/ 2674344 h 3852082"/>
              <a:gd name="connsiteX83" fmla="*/ 3730942 w 3843617"/>
              <a:gd name="connsiteY83" fmla="*/ 2486555 h 3852082"/>
              <a:gd name="connsiteX84" fmla="*/ 3642374 w 3843617"/>
              <a:gd name="connsiteY84" fmla="*/ 2198897 h 3852082"/>
              <a:gd name="connsiteX85" fmla="*/ 3623089 w 3843617"/>
              <a:gd name="connsiteY85" fmla="*/ 2183382 h 3852082"/>
              <a:gd name="connsiteX86" fmla="*/ 3645945 w 3843617"/>
              <a:gd name="connsiteY86" fmla="*/ 2174465 h 3852082"/>
              <a:gd name="connsiteX87" fmla="*/ 3815047 w 3843617"/>
              <a:gd name="connsiteY87" fmla="*/ 1926041 h 3852082"/>
              <a:gd name="connsiteX88" fmla="*/ 3815047 w 3843617"/>
              <a:gd name="connsiteY88" fmla="*/ 1918373 h 3852082"/>
              <a:gd name="connsiteX89" fmla="*/ 3644874 w 3843617"/>
              <a:gd name="connsiteY89" fmla="*/ 1670484 h 3852082"/>
              <a:gd name="connsiteX90" fmla="*/ 3621839 w 3843617"/>
              <a:gd name="connsiteY90" fmla="*/ 1661389 h 3852082"/>
              <a:gd name="connsiteX91" fmla="*/ 3641124 w 3843617"/>
              <a:gd name="connsiteY91" fmla="*/ 1645874 h 3852082"/>
              <a:gd name="connsiteX92" fmla="*/ 3728442 w 3843617"/>
              <a:gd name="connsiteY92" fmla="*/ 1358216 h 3852082"/>
              <a:gd name="connsiteX93" fmla="*/ 3493093 w 3843617"/>
              <a:gd name="connsiteY93" fmla="*/ 1171675 h 3852082"/>
              <a:gd name="connsiteX94" fmla="*/ 3468630 w 3843617"/>
              <a:gd name="connsiteY94" fmla="*/ 1169892 h 3852082"/>
              <a:gd name="connsiteX95" fmla="*/ 3482200 w 3843617"/>
              <a:gd name="connsiteY95" fmla="*/ 1149561 h 3852082"/>
              <a:gd name="connsiteX96" fmla="*/ 3480236 w 3843617"/>
              <a:gd name="connsiteY96" fmla="*/ 848707 h 3852082"/>
              <a:gd name="connsiteX97" fmla="*/ 3260422 w 3843617"/>
              <a:gd name="connsiteY97" fmla="*/ 733144 h 3852082"/>
              <a:gd name="connsiteX98" fmla="*/ 3200246 w 3843617"/>
              <a:gd name="connsiteY98" fmla="*/ 740099 h 3852082"/>
              <a:gd name="connsiteX99" fmla="*/ 3176139 w 3843617"/>
              <a:gd name="connsiteY99" fmla="*/ 745628 h 3852082"/>
              <a:gd name="connsiteX100" fmla="*/ 3183282 w 3843617"/>
              <a:gd name="connsiteY100" fmla="*/ 721909 h 3852082"/>
              <a:gd name="connsiteX101" fmla="*/ 3093642 w 3843617"/>
              <a:gd name="connsiteY101" fmla="*/ 434964 h 3852082"/>
              <a:gd name="connsiteX102" fmla="*/ 2928112 w 3843617"/>
              <a:gd name="connsiteY102" fmla="*/ 377183 h 3852082"/>
              <a:gd name="connsiteX103" fmla="*/ 2793830 w 3843617"/>
              <a:gd name="connsiteY103" fmla="*/ 413207 h 3852082"/>
              <a:gd name="connsiteX104" fmla="*/ 2772403 w 3843617"/>
              <a:gd name="connsiteY104" fmla="*/ 425513 h 3852082"/>
              <a:gd name="connsiteX105" fmla="*/ 2772403 w 3843617"/>
              <a:gd name="connsiteY105" fmla="*/ 400902 h 3852082"/>
              <a:gd name="connsiteX106" fmla="*/ 2602051 w 3843617"/>
              <a:gd name="connsiteY106" fmla="*/ 152835 h 3852082"/>
              <a:gd name="connsiteX107" fmla="*/ 2505626 w 3843617"/>
              <a:gd name="connsiteY107" fmla="*/ 134823 h 3852082"/>
              <a:gd name="connsiteX108" fmla="*/ 2309025 w 3843617"/>
              <a:gd name="connsiteY108" fmla="*/ 220781 h 3852082"/>
              <a:gd name="connsiteX109" fmla="*/ 2292418 w 3843617"/>
              <a:gd name="connsiteY109" fmla="*/ 238972 h 3852082"/>
              <a:gd name="connsiteX110" fmla="*/ 2284919 w 3843617"/>
              <a:gd name="connsiteY110" fmla="*/ 215431 h 3852082"/>
              <a:gd name="connsiteX111" fmla="*/ 2049212 w 3843617"/>
              <a:gd name="connsiteY111" fmla="*/ 29247 h 3852082"/>
              <a:gd name="connsiteX112" fmla="*/ 2029927 w 3843617"/>
              <a:gd name="connsiteY112" fmla="*/ 28534 h 3852082"/>
              <a:gd name="connsiteX113" fmla="*/ 2029927 w 3843617"/>
              <a:gd name="connsiteY113" fmla="*/ 0 h 3852082"/>
              <a:gd name="connsiteX114" fmla="*/ 2051176 w 3843617"/>
              <a:gd name="connsiteY114" fmla="*/ 713 h 3852082"/>
              <a:gd name="connsiteX115" fmla="*/ 2304382 w 3843617"/>
              <a:gd name="connsiteY115" fmla="*/ 185114 h 3852082"/>
              <a:gd name="connsiteX116" fmla="*/ 2505626 w 3843617"/>
              <a:gd name="connsiteY116" fmla="*/ 106289 h 3852082"/>
              <a:gd name="connsiteX117" fmla="*/ 2612408 w 3843617"/>
              <a:gd name="connsiteY117" fmla="*/ 126263 h 3852082"/>
              <a:gd name="connsiteX118" fmla="*/ 2799902 w 3843617"/>
              <a:gd name="connsiteY118" fmla="*/ 377718 h 3852082"/>
              <a:gd name="connsiteX119" fmla="*/ 2928112 w 3843617"/>
              <a:gd name="connsiteY119" fmla="*/ 348649 h 3852082"/>
              <a:gd name="connsiteX120" fmla="*/ 3111498 w 3843617"/>
              <a:gd name="connsiteY120" fmla="*/ 412672 h 3852082"/>
              <a:gd name="connsiteX121" fmla="*/ 3216495 w 3843617"/>
              <a:gd name="connsiteY121" fmla="*/ 707820 h 3852082"/>
              <a:gd name="connsiteX122" fmla="*/ 3260422 w 3843617"/>
              <a:gd name="connsiteY122" fmla="*/ 704610 h 3852082"/>
              <a:gd name="connsiteX123" fmla="*/ 3503807 w 3843617"/>
              <a:gd name="connsiteY123" fmla="*/ 832656 h 3852082"/>
              <a:gd name="connsiteX124" fmla="*/ 3518092 w 3843617"/>
              <a:gd name="connsiteY124" fmla="*/ 1145816 h 3852082"/>
              <a:gd name="connsiteX125" fmla="*/ 3755763 w 3843617"/>
              <a:gd name="connsiteY125" fmla="*/ 1349656 h 3852082"/>
              <a:gd name="connsiteX126" fmla="*/ 3676480 w 3843617"/>
              <a:gd name="connsiteY126" fmla="*/ 1653007 h 3852082"/>
              <a:gd name="connsiteX127" fmla="*/ 3843617 w 3843617"/>
              <a:gd name="connsiteY127" fmla="*/ 1918194 h 3852082"/>
              <a:gd name="connsiteX128" fmla="*/ 3843617 w 3843617"/>
              <a:gd name="connsiteY128" fmla="*/ 1926041 h 3852082"/>
              <a:gd name="connsiteX129" fmla="*/ 3677730 w 3843617"/>
              <a:gd name="connsiteY129" fmla="*/ 2191763 h 3852082"/>
              <a:gd name="connsiteX130" fmla="*/ 3758263 w 3843617"/>
              <a:gd name="connsiteY130" fmla="*/ 2494937 h 3852082"/>
              <a:gd name="connsiteX131" fmla="*/ 3521306 w 3843617"/>
              <a:gd name="connsiteY131" fmla="*/ 2700203 h 3852082"/>
              <a:gd name="connsiteX132" fmla="*/ 3508807 w 3843617"/>
              <a:gd name="connsiteY132" fmla="*/ 3013363 h 3852082"/>
              <a:gd name="connsiteX133" fmla="*/ 3504521 w 3843617"/>
              <a:gd name="connsiteY133" fmla="*/ 3019604 h 3852082"/>
              <a:gd name="connsiteX134" fmla="*/ 3503985 w 3843617"/>
              <a:gd name="connsiteY134" fmla="*/ 3019604 h 3852082"/>
              <a:gd name="connsiteX135" fmla="*/ 3263993 w 3843617"/>
              <a:gd name="connsiteY135" fmla="*/ 3142300 h 3852082"/>
              <a:gd name="connsiteX136" fmla="*/ 3221852 w 3843617"/>
              <a:gd name="connsiteY136" fmla="*/ 3139269 h 3852082"/>
              <a:gd name="connsiteX137" fmla="*/ 3117927 w 3843617"/>
              <a:gd name="connsiteY137" fmla="*/ 3434595 h 3852082"/>
              <a:gd name="connsiteX138" fmla="*/ 2933111 w 3843617"/>
              <a:gd name="connsiteY138" fmla="*/ 3499510 h 3852082"/>
              <a:gd name="connsiteX139" fmla="*/ 2806330 w 3843617"/>
              <a:gd name="connsiteY139" fmla="*/ 3470976 h 3852082"/>
              <a:gd name="connsiteX140" fmla="*/ 2619729 w 3843617"/>
              <a:gd name="connsiteY140" fmla="*/ 3722788 h 3852082"/>
              <a:gd name="connsiteX141" fmla="*/ 2511697 w 3843617"/>
              <a:gd name="connsiteY141" fmla="*/ 3743653 h 3852082"/>
              <a:gd name="connsiteX142" fmla="*/ 2311703 w 3843617"/>
              <a:gd name="connsiteY142" fmla="*/ 3665720 h 3852082"/>
              <a:gd name="connsiteX143" fmla="*/ 2058855 w 3843617"/>
              <a:gd name="connsiteY143" fmla="*/ 3851190 h 3852082"/>
              <a:gd name="connsiteX144" fmla="*/ 2036534 w 3843617"/>
              <a:gd name="connsiteY144" fmla="*/ 3852082 h 3852082"/>
              <a:gd name="connsiteX145" fmla="*/ 1781721 w 3843617"/>
              <a:gd name="connsiteY145" fmla="*/ 3705667 h 3852082"/>
              <a:gd name="connsiteX146" fmla="*/ 1551371 w 3843617"/>
              <a:gd name="connsiteY146" fmla="*/ 3816415 h 3852082"/>
              <a:gd name="connsiteX147" fmla="*/ 1485838 w 3843617"/>
              <a:gd name="connsiteY147" fmla="*/ 3809103 h 3852082"/>
              <a:gd name="connsiteX148" fmla="*/ 1263345 w 3843617"/>
              <a:gd name="connsiteY148" fmla="*/ 3588143 h 3852082"/>
              <a:gd name="connsiteX149" fmla="*/ 1097279 w 3843617"/>
              <a:gd name="connsiteY149" fmla="*/ 3638969 h 3852082"/>
              <a:gd name="connsiteX150" fmla="*/ 949963 w 3843617"/>
              <a:gd name="connsiteY150" fmla="*/ 3599378 h 3852082"/>
              <a:gd name="connsiteX151" fmla="*/ 802646 w 3843617"/>
              <a:gd name="connsiteY151" fmla="*/ 3322956 h 3852082"/>
              <a:gd name="connsiteX152" fmla="*/ 716756 w 3843617"/>
              <a:gd name="connsiteY152" fmla="*/ 3335618 h 3852082"/>
              <a:gd name="connsiteX153" fmla="*/ 500156 w 3843617"/>
              <a:gd name="connsiteY153" fmla="*/ 3241456 h 3852082"/>
              <a:gd name="connsiteX154" fmla="*/ 440337 w 3843617"/>
              <a:gd name="connsiteY154" fmla="*/ 2934003 h 3852082"/>
              <a:gd name="connsiteX155" fmla="*/ 174988 w 3843617"/>
              <a:gd name="connsiteY155" fmla="*/ 2767079 h 3852082"/>
              <a:gd name="connsiteX156" fmla="*/ 208559 w 3843617"/>
              <a:gd name="connsiteY156" fmla="*/ 2455346 h 3852082"/>
              <a:gd name="connsiteX157" fmla="*/ 4458 w 3843617"/>
              <a:gd name="connsiteY157" fmla="*/ 2217266 h 3852082"/>
              <a:gd name="connsiteX158" fmla="*/ 128561 w 3843617"/>
              <a:gd name="connsiteY158" fmla="*/ 1929786 h 3852082"/>
              <a:gd name="connsiteX159" fmla="*/ 3208 w 3843617"/>
              <a:gd name="connsiteY159" fmla="*/ 1643020 h 3852082"/>
              <a:gd name="connsiteX160" fmla="*/ 206416 w 3843617"/>
              <a:gd name="connsiteY160" fmla="*/ 1404048 h 3852082"/>
              <a:gd name="connsiteX161" fmla="*/ 171774 w 3843617"/>
              <a:gd name="connsiteY161" fmla="*/ 1092493 h 3852082"/>
              <a:gd name="connsiteX162" fmla="*/ 436230 w 3843617"/>
              <a:gd name="connsiteY162" fmla="*/ 924500 h 3852082"/>
              <a:gd name="connsiteX163" fmla="*/ 494978 w 3843617"/>
              <a:gd name="connsiteY163" fmla="*/ 616690 h 3852082"/>
              <a:gd name="connsiteX164" fmla="*/ 711935 w 3843617"/>
              <a:gd name="connsiteY164" fmla="*/ 521636 h 3852082"/>
              <a:gd name="connsiteX165" fmla="*/ 796932 w 3843617"/>
              <a:gd name="connsiteY165" fmla="*/ 533942 h 3852082"/>
              <a:gd name="connsiteX166" fmla="*/ 942820 w 3843617"/>
              <a:gd name="connsiteY166" fmla="*/ 256984 h 3852082"/>
              <a:gd name="connsiteX167" fmla="*/ 1091565 w 3843617"/>
              <a:gd name="connsiteY167" fmla="*/ 216858 h 3852082"/>
              <a:gd name="connsiteX168" fmla="*/ 1256381 w 3843617"/>
              <a:gd name="connsiteY168" fmla="*/ 266792 h 3852082"/>
              <a:gd name="connsiteX169" fmla="*/ 1478160 w 3843617"/>
              <a:gd name="connsiteY169" fmla="*/ 44941 h 3852082"/>
              <a:gd name="connsiteX170" fmla="*/ 1544586 w 3843617"/>
              <a:gd name="connsiteY170" fmla="*/ 37272 h 3852082"/>
              <a:gd name="connsiteX171" fmla="*/ 1774400 w 3843617"/>
              <a:gd name="connsiteY171" fmla="*/ 146950 h 3852082"/>
              <a:gd name="connsiteX172" fmla="*/ 2029927 w 3843617"/>
              <a:gd name="connsiteY172" fmla="*/ 0 h 3852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</a:cxnLst>
            <a:rect l="l" t="t" r="r" b="b"/>
            <a:pathLst>
              <a:path w="3843617" h="3852082">
                <a:moveTo>
                  <a:pt x="1923605" y="417356"/>
                </a:moveTo>
                <a:cubicBezTo>
                  <a:pt x="1093062" y="417356"/>
                  <a:pt x="417351" y="1093042"/>
                  <a:pt x="417351" y="1923555"/>
                </a:cubicBezTo>
                <a:cubicBezTo>
                  <a:pt x="417351" y="2754067"/>
                  <a:pt x="1093062" y="3429753"/>
                  <a:pt x="1923605" y="3429753"/>
                </a:cubicBezTo>
                <a:cubicBezTo>
                  <a:pt x="2754148" y="3429753"/>
                  <a:pt x="3429858" y="2754067"/>
                  <a:pt x="3429858" y="1923555"/>
                </a:cubicBezTo>
                <a:cubicBezTo>
                  <a:pt x="3429858" y="1093042"/>
                  <a:pt x="2754148" y="417356"/>
                  <a:pt x="1923605" y="417356"/>
                </a:cubicBezTo>
                <a:close/>
                <a:moveTo>
                  <a:pt x="1923605" y="393700"/>
                </a:moveTo>
                <a:cubicBezTo>
                  <a:pt x="2767180" y="393700"/>
                  <a:pt x="3453515" y="1080010"/>
                  <a:pt x="3453515" y="1923555"/>
                </a:cubicBezTo>
                <a:cubicBezTo>
                  <a:pt x="3453515" y="2767099"/>
                  <a:pt x="2767180" y="3453409"/>
                  <a:pt x="1923605" y="3453409"/>
                </a:cubicBezTo>
                <a:cubicBezTo>
                  <a:pt x="1080029" y="3453409"/>
                  <a:pt x="393694" y="2767099"/>
                  <a:pt x="393694" y="1923555"/>
                </a:cubicBezTo>
                <a:cubicBezTo>
                  <a:pt x="393694" y="1080010"/>
                  <a:pt x="1080029" y="393700"/>
                  <a:pt x="1923605" y="393700"/>
                </a:cubicBezTo>
                <a:close/>
                <a:moveTo>
                  <a:pt x="2029927" y="28534"/>
                </a:moveTo>
                <a:cubicBezTo>
                  <a:pt x="1928145" y="28534"/>
                  <a:pt x="1833684" y="87920"/>
                  <a:pt x="1789221" y="179585"/>
                </a:cubicBezTo>
                <a:lnTo>
                  <a:pt x="1778685" y="201699"/>
                </a:lnTo>
                <a:lnTo>
                  <a:pt x="1764579" y="181547"/>
                </a:lnTo>
                <a:cubicBezTo>
                  <a:pt x="1714759" y="109142"/>
                  <a:pt x="1632440" y="65985"/>
                  <a:pt x="1544586" y="65985"/>
                </a:cubicBezTo>
                <a:cubicBezTo>
                  <a:pt x="1524408" y="65985"/>
                  <a:pt x="1504230" y="68125"/>
                  <a:pt x="1484588" y="72761"/>
                </a:cubicBezTo>
                <a:cubicBezTo>
                  <a:pt x="1376913" y="97729"/>
                  <a:pt x="1296737" y="184400"/>
                  <a:pt x="1280488" y="293721"/>
                </a:cubicBezTo>
                <a:lnTo>
                  <a:pt x="1276916" y="317975"/>
                </a:lnTo>
                <a:lnTo>
                  <a:pt x="1257453" y="302816"/>
                </a:lnTo>
                <a:cubicBezTo>
                  <a:pt x="1210490" y="265722"/>
                  <a:pt x="1151385" y="245392"/>
                  <a:pt x="1091565" y="245392"/>
                </a:cubicBezTo>
                <a:cubicBezTo>
                  <a:pt x="1044602" y="245392"/>
                  <a:pt x="998175" y="258054"/>
                  <a:pt x="957284" y="281773"/>
                </a:cubicBezTo>
                <a:cubicBezTo>
                  <a:pt x="861930" y="337057"/>
                  <a:pt x="811217" y="443346"/>
                  <a:pt x="827824" y="552667"/>
                </a:cubicBezTo>
                <a:lnTo>
                  <a:pt x="831574" y="577099"/>
                </a:lnTo>
                <a:lnTo>
                  <a:pt x="808539" y="568182"/>
                </a:lnTo>
                <a:cubicBezTo>
                  <a:pt x="777647" y="556234"/>
                  <a:pt x="745148" y="550170"/>
                  <a:pt x="711935" y="550170"/>
                </a:cubicBezTo>
                <a:cubicBezTo>
                  <a:pt x="637652" y="550170"/>
                  <a:pt x="566225" y="581558"/>
                  <a:pt x="515870" y="636129"/>
                </a:cubicBezTo>
                <a:cubicBezTo>
                  <a:pt x="441944" y="716024"/>
                  <a:pt x="423909" y="835331"/>
                  <a:pt x="471229" y="933238"/>
                </a:cubicBezTo>
                <a:lnTo>
                  <a:pt x="481942" y="955530"/>
                </a:lnTo>
                <a:lnTo>
                  <a:pt x="457300" y="953747"/>
                </a:lnTo>
                <a:cubicBezTo>
                  <a:pt x="451051" y="953390"/>
                  <a:pt x="444801" y="953034"/>
                  <a:pt x="438372" y="953034"/>
                </a:cubicBezTo>
                <a:cubicBezTo>
                  <a:pt x="336233" y="953034"/>
                  <a:pt x="241772" y="1012777"/>
                  <a:pt x="197488" y="1104977"/>
                </a:cubicBezTo>
                <a:cubicBezTo>
                  <a:pt x="149811" y="1204489"/>
                  <a:pt x="167489" y="1321122"/>
                  <a:pt x="242486" y="1402265"/>
                </a:cubicBezTo>
                <a:lnTo>
                  <a:pt x="259271" y="1420277"/>
                </a:lnTo>
                <a:lnTo>
                  <a:pt x="235165" y="1425806"/>
                </a:lnTo>
                <a:cubicBezTo>
                  <a:pt x="127490" y="1450773"/>
                  <a:pt x="47671" y="1537623"/>
                  <a:pt x="31600" y="1647122"/>
                </a:cubicBezTo>
                <a:cubicBezTo>
                  <a:pt x="15708" y="1754481"/>
                  <a:pt x="68385" y="1862910"/>
                  <a:pt x="162310" y="1917303"/>
                </a:cubicBezTo>
                <a:lnTo>
                  <a:pt x="183738" y="1929608"/>
                </a:lnTo>
                <a:lnTo>
                  <a:pt x="162489" y="1941913"/>
                </a:lnTo>
                <a:cubicBezTo>
                  <a:pt x="67135" y="1997733"/>
                  <a:pt x="16243" y="2104022"/>
                  <a:pt x="32672" y="2212986"/>
                </a:cubicBezTo>
                <a:cubicBezTo>
                  <a:pt x="49635" y="2322485"/>
                  <a:pt x="129811" y="2408978"/>
                  <a:pt x="237308" y="2433410"/>
                </a:cubicBezTo>
                <a:lnTo>
                  <a:pt x="261235" y="2438939"/>
                </a:lnTo>
                <a:lnTo>
                  <a:pt x="244629" y="2457129"/>
                </a:lnTo>
                <a:cubicBezTo>
                  <a:pt x="169810" y="2538094"/>
                  <a:pt x="152489" y="2655083"/>
                  <a:pt x="200702" y="2754774"/>
                </a:cubicBezTo>
                <a:cubicBezTo>
                  <a:pt x="244986" y="2846261"/>
                  <a:pt x="339447" y="2905290"/>
                  <a:pt x="441229" y="2905290"/>
                </a:cubicBezTo>
                <a:cubicBezTo>
                  <a:pt x="447836" y="2905290"/>
                  <a:pt x="454622" y="2905112"/>
                  <a:pt x="461229" y="2904577"/>
                </a:cubicBezTo>
                <a:lnTo>
                  <a:pt x="485871" y="2902794"/>
                </a:lnTo>
                <a:lnTo>
                  <a:pt x="475336" y="2925086"/>
                </a:lnTo>
                <a:cubicBezTo>
                  <a:pt x="428373" y="3023171"/>
                  <a:pt x="446765" y="3142479"/>
                  <a:pt x="521048" y="3221839"/>
                </a:cubicBezTo>
                <a:cubicBezTo>
                  <a:pt x="571404" y="3276053"/>
                  <a:pt x="642830" y="3307084"/>
                  <a:pt x="716756" y="3307084"/>
                </a:cubicBezTo>
                <a:cubicBezTo>
                  <a:pt x="750327" y="3307084"/>
                  <a:pt x="783183" y="3300842"/>
                  <a:pt x="814074" y="3288715"/>
                </a:cubicBezTo>
                <a:lnTo>
                  <a:pt x="837109" y="3279620"/>
                </a:lnTo>
                <a:lnTo>
                  <a:pt x="833538" y="3304052"/>
                </a:lnTo>
                <a:cubicBezTo>
                  <a:pt x="817289" y="3413373"/>
                  <a:pt x="868537" y="3519483"/>
                  <a:pt x="964248" y="3574590"/>
                </a:cubicBezTo>
                <a:cubicBezTo>
                  <a:pt x="1004782" y="3597952"/>
                  <a:pt x="1050674" y="3610435"/>
                  <a:pt x="1097279" y="3610435"/>
                </a:cubicBezTo>
                <a:cubicBezTo>
                  <a:pt x="1157635" y="3610435"/>
                  <a:pt x="1216918" y="3589748"/>
                  <a:pt x="1264417" y="3552119"/>
                </a:cubicBezTo>
                <a:lnTo>
                  <a:pt x="1283702" y="3536782"/>
                </a:lnTo>
                <a:lnTo>
                  <a:pt x="1287273" y="3561214"/>
                </a:lnTo>
                <a:cubicBezTo>
                  <a:pt x="1303880" y="3670178"/>
                  <a:pt x="1384234" y="3756672"/>
                  <a:pt x="1492266" y="3781282"/>
                </a:cubicBezTo>
                <a:cubicBezTo>
                  <a:pt x="1511551" y="3785562"/>
                  <a:pt x="1531551" y="3787881"/>
                  <a:pt x="1551371" y="3787881"/>
                </a:cubicBezTo>
                <a:cubicBezTo>
                  <a:pt x="1639761" y="3787881"/>
                  <a:pt x="1722080" y="3744188"/>
                  <a:pt x="1771900" y="3671070"/>
                </a:cubicBezTo>
                <a:lnTo>
                  <a:pt x="1785649" y="3650561"/>
                </a:lnTo>
                <a:lnTo>
                  <a:pt x="1796542" y="3672853"/>
                </a:lnTo>
                <a:cubicBezTo>
                  <a:pt x="1841183" y="3764340"/>
                  <a:pt x="1935287" y="3823548"/>
                  <a:pt x="2036534" y="3823548"/>
                </a:cubicBezTo>
                <a:cubicBezTo>
                  <a:pt x="2043855" y="3823548"/>
                  <a:pt x="2050641" y="3823192"/>
                  <a:pt x="2056891" y="3822656"/>
                </a:cubicBezTo>
                <a:cubicBezTo>
                  <a:pt x="2166887" y="3814096"/>
                  <a:pt x="2259384" y="3740621"/>
                  <a:pt x="2292240" y="3635403"/>
                </a:cubicBezTo>
                <a:lnTo>
                  <a:pt x="2299561" y="3611862"/>
                </a:lnTo>
                <a:lnTo>
                  <a:pt x="2316346" y="3629874"/>
                </a:lnTo>
                <a:cubicBezTo>
                  <a:pt x="2366702" y="3683910"/>
                  <a:pt x="2437949" y="3714941"/>
                  <a:pt x="2511697" y="3714941"/>
                </a:cubicBezTo>
                <a:cubicBezTo>
                  <a:pt x="2545089" y="3714941"/>
                  <a:pt x="2577945" y="3708699"/>
                  <a:pt x="2609194" y="3696215"/>
                </a:cubicBezTo>
                <a:cubicBezTo>
                  <a:pt x="2712226" y="3655911"/>
                  <a:pt x="2778652" y="3558539"/>
                  <a:pt x="2778652" y="3447970"/>
                </a:cubicBezTo>
                <a:lnTo>
                  <a:pt x="2778652" y="3423181"/>
                </a:lnTo>
                <a:lnTo>
                  <a:pt x="2800080" y="3435487"/>
                </a:lnTo>
                <a:cubicBezTo>
                  <a:pt x="2840436" y="3458670"/>
                  <a:pt x="2886506" y="3470797"/>
                  <a:pt x="2933111" y="3470797"/>
                </a:cubicBezTo>
                <a:cubicBezTo>
                  <a:pt x="2994359" y="3470797"/>
                  <a:pt x="3052215" y="3450645"/>
                  <a:pt x="3100070" y="3412124"/>
                </a:cubicBezTo>
                <a:cubicBezTo>
                  <a:pt x="3185067" y="3344535"/>
                  <a:pt x="3220602" y="3229329"/>
                  <a:pt x="3188639" y="3125358"/>
                </a:cubicBezTo>
                <a:lnTo>
                  <a:pt x="3181318" y="3101818"/>
                </a:lnTo>
                <a:lnTo>
                  <a:pt x="3205424" y="3107168"/>
                </a:lnTo>
                <a:cubicBezTo>
                  <a:pt x="3224530" y="3111448"/>
                  <a:pt x="3244173" y="3113588"/>
                  <a:pt x="3263993" y="3113588"/>
                </a:cubicBezTo>
                <a:cubicBezTo>
                  <a:pt x="3352562" y="3113588"/>
                  <a:pt x="3435059" y="3070074"/>
                  <a:pt x="3484700" y="2997312"/>
                </a:cubicBezTo>
                <a:lnTo>
                  <a:pt x="3489165" y="2991070"/>
                </a:lnTo>
                <a:cubicBezTo>
                  <a:pt x="3546127" y="2901545"/>
                  <a:pt x="3544877" y="2784199"/>
                  <a:pt x="3485415" y="2696636"/>
                </a:cubicBezTo>
                <a:lnTo>
                  <a:pt x="3471665" y="2676305"/>
                </a:lnTo>
                <a:lnTo>
                  <a:pt x="3496129" y="2674344"/>
                </a:lnTo>
                <a:cubicBezTo>
                  <a:pt x="3606125" y="2665605"/>
                  <a:pt x="3698265" y="2591952"/>
                  <a:pt x="3730942" y="2486555"/>
                </a:cubicBezTo>
                <a:cubicBezTo>
                  <a:pt x="3763263" y="2380979"/>
                  <a:pt x="3728621" y="2268092"/>
                  <a:pt x="3642374" y="2198897"/>
                </a:cubicBezTo>
                <a:lnTo>
                  <a:pt x="3623089" y="2183382"/>
                </a:lnTo>
                <a:lnTo>
                  <a:pt x="3645945" y="2174465"/>
                </a:lnTo>
                <a:cubicBezTo>
                  <a:pt x="3748620" y="2133982"/>
                  <a:pt x="3815047" y="2036432"/>
                  <a:pt x="3815047" y="1926041"/>
                </a:cubicBezTo>
                <a:lnTo>
                  <a:pt x="3815047" y="1918373"/>
                </a:lnTo>
                <a:cubicBezTo>
                  <a:pt x="3814332" y="1807982"/>
                  <a:pt x="3747549" y="1710610"/>
                  <a:pt x="3644874" y="1670484"/>
                </a:cubicBezTo>
                <a:lnTo>
                  <a:pt x="3621839" y="1661389"/>
                </a:lnTo>
                <a:lnTo>
                  <a:pt x="3641124" y="1645874"/>
                </a:lnTo>
                <a:cubicBezTo>
                  <a:pt x="3727371" y="1576679"/>
                  <a:pt x="3761656" y="1463791"/>
                  <a:pt x="3728442" y="1358216"/>
                </a:cubicBezTo>
                <a:cubicBezTo>
                  <a:pt x="3696122" y="1254424"/>
                  <a:pt x="3601482" y="1179522"/>
                  <a:pt x="3493093" y="1171675"/>
                </a:cubicBezTo>
                <a:lnTo>
                  <a:pt x="3468630" y="1169892"/>
                </a:lnTo>
                <a:lnTo>
                  <a:pt x="3482200" y="1149561"/>
                </a:lnTo>
                <a:cubicBezTo>
                  <a:pt x="3543627" y="1057539"/>
                  <a:pt x="3542734" y="939480"/>
                  <a:pt x="3480236" y="848707"/>
                </a:cubicBezTo>
                <a:cubicBezTo>
                  <a:pt x="3430774" y="776302"/>
                  <a:pt x="3348633" y="733144"/>
                  <a:pt x="3260422" y="733144"/>
                </a:cubicBezTo>
                <a:cubicBezTo>
                  <a:pt x="3240244" y="733144"/>
                  <a:pt x="3219888" y="735462"/>
                  <a:pt x="3200246" y="740099"/>
                </a:cubicBezTo>
                <a:lnTo>
                  <a:pt x="3176139" y="745628"/>
                </a:lnTo>
                <a:lnTo>
                  <a:pt x="3183282" y="721909"/>
                </a:lnTo>
                <a:cubicBezTo>
                  <a:pt x="3215424" y="616333"/>
                  <a:pt x="3180246" y="503624"/>
                  <a:pt x="3093642" y="434964"/>
                </a:cubicBezTo>
                <a:cubicBezTo>
                  <a:pt x="3045965" y="397157"/>
                  <a:pt x="2988824" y="377183"/>
                  <a:pt x="2928112" y="377183"/>
                </a:cubicBezTo>
                <a:cubicBezTo>
                  <a:pt x="2880970" y="377183"/>
                  <a:pt x="2834543" y="389666"/>
                  <a:pt x="2793830" y="413207"/>
                </a:cubicBezTo>
                <a:lnTo>
                  <a:pt x="2772403" y="425513"/>
                </a:lnTo>
                <a:lnTo>
                  <a:pt x="2772403" y="400902"/>
                </a:lnTo>
                <a:cubicBezTo>
                  <a:pt x="2771867" y="290511"/>
                  <a:pt x="2705083" y="193317"/>
                  <a:pt x="2602051" y="152835"/>
                </a:cubicBezTo>
                <a:cubicBezTo>
                  <a:pt x="2571159" y="140886"/>
                  <a:pt x="2538660" y="134823"/>
                  <a:pt x="2505626" y="134823"/>
                </a:cubicBezTo>
                <a:cubicBezTo>
                  <a:pt x="2431164" y="134823"/>
                  <a:pt x="2359559" y="166210"/>
                  <a:pt x="2309025" y="220781"/>
                </a:cubicBezTo>
                <a:lnTo>
                  <a:pt x="2292418" y="238972"/>
                </a:lnTo>
                <a:lnTo>
                  <a:pt x="2284919" y="215431"/>
                </a:lnTo>
                <a:cubicBezTo>
                  <a:pt x="2251705" y="110212"/>
                  <a:pt x="2159208" y="37094"/>
                  <a:pt x="2049212" y="29247"/>
                </a:cubicBezTo>
                <a:cubicBezTo>
                  <a:pt x="2042784" y="28890"/>
                  <a:pt x="2036177" y="28534"/>
                  <a:pt x="2029927" y="28534"/>
                </a:cubicBezTo>
                <a:close/>
                <a:moveTo>
                  <a:pt x="2029927" y="0"/>
                </a:moveTo>
                <a:cubicBezTo>
                  <a:pt x="2036891" y="0"/>
                  <a:pt x="2044034" y="178"/>
                  <a:pt x="2051176" y="713"/>
                </a:cubicBezTo>
                <a:cubicBezTo>
                  <a:pt x="2165280" y="8917"/>
                  <a:pt x="2262419" y="80430"/>
                  <a:pt x="2304382" y="185114"/>
                </a:cubicBezTo>
                <a:cubicBezTo>
                  <a:pt x="2358845" y="134644"/>
                  <a:pt x="2430985" y="106289"/>
                  <a:pt x="2505626" y="106289"/>
                </a:cubicBezTo>
                <a:cubicBezTo>
                  <a:pt x="2542232" y="106289"/>
                  <a:pt x="2578123" y="112887"/>
                  <a:pt x="2612408" y="126263"/>
                </a:cubicBezTo>
                <a:cubicBezTo>
                  <a:pt x="2719190" y="167993"/>
                  <a:pt x="2790795" y="265187"/>
                  <a:pt x="2799902" y="377718"/>
                </a:cubicBezTo>
                <a:cubicBezTo>
                  <a:pt x="2839900" y="358636"/>
                  <a:pt x="2883649" y="348649"/>
                  <a:pt x="2928112" y="348649"/>
                </a:cubicBezTo>
                <a:cubicBezTo>
                  <a:pt x="2995252" y="348649"/>
                  <a:pt x="3058643" y="370763"/>
                  <a:pt x="3111498" y="412672"/>
                </a:cubicBezTo>
                <a:cubicBezTo>
                  <a:pt x="3201138" y="483829"/>
                  <a:pt x="3240958" y="597608"/>
                  <a:pt x="3216495" y="707820"/>
                </a:cubicBezTo>
                <a:cubicBezTo>
                  <a:pt x="3231137" y="705680"/>
                  <a:pt x="3245780" y="704610"/>
                  <a:pt x="3260422" y="704610"/>
                </a:cubicBezTo>
                <a:cubicBezTo>
                  <a:pt x="3358097" y="704610"/>
                  <a:pt x="3448987" y="752405"/>
                  <a:pt x="3503807" y="832656"/>
                </a:cubicBezTo>
                <a:cubicBezTo>
                  <a:pt x="3568626" y="926640"/>
                  <a:pt x="3573447" y="1047196"/>
                  <a:pt x="3518092" y="1145816"/>
                </a:cubicBezTo>
                <a:cubicBezTo>
                  <a:pt x="3628267" y="1162580"/>
                  <a:pt x="3722193" y="1242118"/>
                  <a:pt x="3755763" y="1349656"/>
                </a:cubicBezTo>
                <a:cubicBezTo>
                  <a:pt x="3790226" y="1459155"/>
                  <a:pt x="3758977" y="1575609"/>
                  <a:pt x="3676480" y="1653007"/>
                </a:cubicBezTo>
                <a:cubicBezTo>
                  <a:pt x="3778084" y="1702050"/>
                  <a:pt x="3842903" y="1803880"/>
                  <a:pt x="3843617" y="1918194"/>
                </a:cubicBezTo>
                <a:lnTo>
                  <a:pt x="3843617" y="1926041"/>
                </a:lnTo>
                <a:cubicBezTo>
                  <a:pt x="3843617" y="2040534"/>
                  <a:pt x="3779155" y="2142364"/>
                  <a:pt x="3677730" y="2191763"/>
                </a:cubicBezTo>
                <a:cubicBezTo>
                  <a:pt x="3760227" y="2268983"/>
                  <a:pt x="3791833" y="2385616"/>
                  <a:pt x="3758263" y="2494937"/>
                </a:cubicBezTo>
                <a:cubicBezTo>
                  <a:pt x="3724514" y="2604257"/>
                  <a:pt x="3632910" y="2682726"/>
                  <a:pt x="3521306" y="2700203"/>
                </a:cubicBezTo>
                <a:cubicBezTo>
                  <a:pt x="3576126" y="2796861"/>
                  <a:pt x="3572019" y="2920092"/>
                  <a:pt x="3508807" y="3013363"/>
                </a:cubicBezTo>
                <a:lnTo>
                  <a:pt x="3504521" y="3019604"/>
                </a:lnTo>
                <a:lnTo>
                  <a:pt x="3503985" y="3019604"/>
                </a:lnTo>
                <a:cubicBezTo>
                  <a:pt x="3448630" y="3096468"/>
                  <a:pt x="3359526" y="3142300"/>
                  <a:pt x="3263993" y="3142300"/>
                </a:cubicBezTo>
                <a:cubicBezTo>
                  <a:pt x="3249887" y="3142300"/>
                  <a:pt x="3235780" y="3141230"/>
                  <a:pt x="3221852" y="3139269"/>
                </a:cubicBezTo>
                <a:cubicBezTo>
                  <a:pt x="3246137" y="3248233"/>
                  <a:pt x="3205960" y="3364508"/>
                  <a:pt x="3117927" y="3434595"/>
                </a:cubicBezTo>
                <a:cubicBezTo>
                  <a:pt x="3065607" y="3476326"/>
                  <a:pt x="3000074" y="3499510"/>
                  <a:pt x="2933111" y="3499510"/>
                </a:cubicBezTo>
                <a:cubicBezTo>
                  <a:pt x="2889184" y="3499510"/>
                  <a:pt x="2845793" y="3489701"/>
                  <a:pt x="2806330" y="3470976"/>
                </a:cubicBezTo>
                <a:cubicBezTo>
                  <a:pt x="2797759" y="3583863"/>
                  <a:pt x="2726511" y="3681057"/>
                  <a:pt x="2619729" y="3722788"/>
                </a:cubicBezTo>
                <a:cubicBezTo>
                  <a:pt x="2585087" y="3736698"/>
                  <a:pt x="2548660" y="3743653"/>
                  <a:pt x="2511697" y="3743653"/>
                </a:cubicBezTo>
                <a:cubicBezTo>
                  <a:pt x="2437592" y="3743653"/>
                  <a:pt x="2365987" y="3715476"/>
                  <a:pt x="2311703" y="3665720"/>
                </a:cubicBezTo>
                <a:cubicBezTo>
                  <a:pt x="2270098" y="3770404"/>
                  <a:pt x="2173137" y="3842274"/>
                  <a:pt x="2058855" y="3851190"/>
                </a:cubicBezTo>
                <a:cubicBezTo>
                  <a:pt x="2051891" y="3851725"/>
                  <a:pt x="2044569" y="3852082"/>
                  <a:pt x="2036534" y="3852082"/>
                </a:cubicBezTo>
                <a:cubicBezTo>
                  <a:pt x="1932252" y="3852082"/>
                  <a:pt x="1834576" y="3795371"/>
                  <a:pt x="1781721" y="3705667"/>
                </a:cubicBezTo>
                <a:cubicBezTo>
                  <a:pt x="1726008" y="3775397"/>
                  <a:pt x="1641368" y="3816415"/>
                  <a:pt x="1551371" y="3816415"/>
                </a:cubicBezTo>
                <a:cubicBezTo>
                  <a:pt x="1529408" y="3816415"/>
                  <a:pt x="1507444" y="3813918"/>
                  <a:pt x="1485838" y="3809103"/>
                </a:cubicBezTo>
                <a:cubicBezTo>
                  <a:pt x="1374056" y="3783601"/>
                  <a:pt x="1288880" y="3698177"/>
                  <a:pt x="1263345" y="3588143"/>
                </a:cubicBezTo>
                <a:cubicBezTo>
                  <a:pt x="1214597" y="3621136"/>
                  <a:pt x="1156384" y="3638969"/>
                  <a:pt x="1097279" y="3638969"/>
                </a:cubicBezTo>
                <a:cubicBezTo>
                  <a:pt x="1045674" y="3638969"/>
                  <a:pt x="994783" y="3625237"/>
                  <a:pt x="949963" y="3599378"/>
                </a:cubicBezTo>
                <a:cubicBezTo>
                  <a:pt x="850859" y="3542132"/>
                  <a:pt x="794611" y="3435487"/>
                  <a:pt x="802646" y="3322956"/>
                </a:cubicBezTo>
                <a:cubicBezTo>
                  <a:pt x="774968" y="3331338"/>
                  <a:pt x="746041" y="3335618"/>
                  <a:pt x="716756" y="3335618"/>
                </a:cubicBezTo>
                <a:cubicBezTo>
                  <a:pt x="634795" y="3335618"/>
                  <a:pt x="555869" y="3301199"/>
                  <a:pt x="500156" y="3241456"/>
                </a:cubicBezTo>
                <a:cubicBezTo>
                  <a:pt x="423194" y="3159064"/>
                  <a:pt x="400517" y="3038151"/>
                  <a:pt x="440337" y="2934003"/>
                </a:cubicBezTo>
                <a:cubicBezTo>
                  <a:pt x="328019" y="2933646"/>
                  <a:pt x="223915" y="2868196"/>
                  <a:pt x="174988" y="2767079"/>
                </a:cubicBezTo>
                <a:cubicBezTo>
                  <a:pt x="124990" y="2663822"/>
                  <a:pt x="138561" y="2543801"/>
                  <a:pt x="208559" y="2455346"/>
                </a:cubicBezTo>
                <a:cubicBezTo>
                  <a:pt x="100884" y="2421818"/>
                  <a:pt x="21958" y="2330688"/>
                  <a:pt x="4458" y="2217266"/>
                </a:cubicBezTo>
                <a:cubicBezTo>
                  <a:pt x="-12506" y="2104378"/>
                  <a:pt x="35707" y="1993988"/>
                  <a:pt x="128561" y="1929786"/>
                </a:cubicBezTo>
                <a:cubicBezTo>
                  <a:pt x="35350" y="1866120"/>
                  <a:pt x="-13398" y="1755908"/>
                  <a:pt x="3208" y="1643020"/>
                </a:cubicBezTo>
                <a:cubicBezTo>
                  <a:pt x="19815" y="1529419"/>
                  <a:pt x="98562" y="1437932"/>
                  <a:pt x="206416" y="1404048"/>
                </a:cubicBezTo>
                <a:cubicBezTo>
                  <a:pt x="136240" y="1315593"/>
                  <a:pt x="122311" y="1195751"/>
                  <a:pt x="171774" y="1092493"/>
                </a:cubicBezTo>
                <a:cubicBezTo>
                  <a:pt x="220344" y="991198"/>
                  <a:pt x="324090" y="925392"/>
                  <a:pt x="436230" y="924500"/>
                </a:cubicBezTo>
                <a:cubicBezTo>
                  <a:pt x="396052" y="820529"/>
                  <a:pt x="418373" y="699438"/>
                  <a:pt x="494978" y="616690"/>
                </a:cubicBezTo>
                <a:cubicBezTo>
                  <a:pt x="550690" y="556234"/>
                  <a:pt x="629795" y="521636"/>
                  <a:pt x="711935" y="521636"/>
                </a:cubicBezTo>
                <a:cubicBezTo>
                  <a:pt x="741041" y="521636"/>
                  <a:pt x="769433" y="525738"/>
                  <a:pt x="796932" y="533942"/>
                </a:cubicBezTo>
                <a:cubicBezTo>
                  <a:pt x="788540" y="421232"/>
                  <a:pt x="844073" y="314408"/>
                  <a:pt x="942820" y="256984"/>
                </a:cubicBezTo>
                <a:cubicBezTo>
                  <a:pt x="987997" y="230768"/>
                  <a:pt x="1039424" y="216858"/>
                  <a:pt x="1091565" y="216858"/>
                </a:cubicBezTo>
                <a:cubicBezTo>
                  <a:pt x="1150135" y="216858"/>
                  <a:pt x="1207811" y="234513"/>
                  <a:pt x="1256381" y="266792"/>
                </a:cubicBezTo>
                <a:cubicBezTo>
                  <a:pt x="1281559" y="156580"/>
                  <a:pt x="1366377" y="70800"/>
                  <a:pt x="1478160" y="44941"/>
                </a:cubicBezTo>
                <a:cubicBezTo>
                  <a:pt x="1499945" y="39947"/>
                  <a:pt x="1522265" y="37272"/>
                  <a:pt x="1544586" y="37272"/>
                </a:cubicBezTo>
                <a:cubicBezTo>
                  <a:pt x="1634047" y="37272"/>
                  <a:pt x="1718509" y="77933"/>
                  <a:pt x="1774400" y="146950"/>
                </a:cubicBezTo>
                <a:cubicBezTo>
                  <a:pt x="1827077" y="56889"/>
                  <a:pt x="1924931" y="0"/>
                  <a:pt x="2029927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/>
          </a:p>
        </p:txBody>
      </p:sp>
      <p:sp>
        <p:nvSpPr>
          <p:cNvPr id="85" name="Freeform 84"/>
          <p:cNvSpPr/>
          <p:nvPr/>
        </p:nvSpPr>
        <p:spPr>
          <a:xfrm>
            <a:off x="5534726" y="3553920"/>
            <a:ext cx="1148860" cy="1017171"/>
          </a:xfrm>
          <a:custGeom>
            <a:avLst/>
            <a:gdLst>
              <a:gd name="connsiteX0" fmla="*/ 144032 w 1099554"/>
              <a:gd name="connsiteY0" fmla="*/ 774809 h 973511"/>
              <a:gd name="connsiteX1" fmla="*/ 118107 w 1099554"/>
              <a:gd name="connsiteY1" fmla="*/ 784428 h 973511"/>
              <a:gd name="connsiteX2" fmla="*/ 117035 w 1099554"/>
              <a:gd name="connsiteY2" fmla="*/ 790976 h 973511"/>
              <a:gd name="connsiteX3" fmla="*/ 98612 w 1099554"/>
              <a:gd name="connsiteY3" fmla="*/ 861470 h 973511"/>
              <a:gd name="connsiteX4" fmla="*/ 117596 w 1099554"/>
              <a:gd name="connsiteY4" fmla="*/ 886082 h 973511"/>
              <a:gd name="connsiteX5" fmla="*/ 165415 w 1099554"/>
              <a:gd name="connsiteY5" fmla="*/ 898004 h 973511"/>
              <a:gd name="connsiteX6" fmla="*/ 168221 w 1099554"/>
              <a:gd name="connsiteY6" fmla="*/ 899585 h 973511"/>
              <a:gd name="connsiteX7" fmla="*/ 204914 w 1099554"/>
              <a:gd name="connsiteY7" fmla="*/ 895611 h 973511"/>
              <a:gd name="connsiteX8" fmla="*/ 244465 w 1099554"/>
              <a:gd name="connsiteY8" fmla="*/ 876734 h 973511"/>
              <a:gd name="connsiteX9" fmla="*/ 248037 w 1099554"/>
              <a:gd name="connsiteY9" fmla="*/ 876328 h 973511"/>
              <a:gd name="connsiteX10" fmla="*/ 273197 w 1099554"/>
              <a:gd name="connsiteY10" fmla="*/ 847967 h 973511"/>
              <a:gd name="connsiteX11" fmla="*/ 273197 w 1099554"/>
              <a:gd name="connsiteY11" fmla="*/ 826968 h 973511"/>
              <a:gd name="connsiteX12" fmla="*/ 274830 w 1099554"/>
              <a:gd name="connsiteY12" fmla="*/ 818885 h 973511"/>
              <a:gd name="connsiteX13" fmla="*/ 260183 w 1099554"/>
              <a:gd name="connsiteY13" fmla="*/ 820601 h 973511"/>
              <a:gd name="connsiteX14" fmla="*/ 231656 w 1099554"/>
              <a:gd name="connsiteY14" fmla="*/ 813872 h 973511"/>
              <a:gd name="connsiteX15" fmla="*/ 161638 w 1099554"/>
              <a:gd name="connsiteY15" fmla="*/ 778873 h 973511"/>
              <a:gd name="connsiteX16" fmla="*/ 144032 w 1099554"/>
              <a:gd name="connsiteY16" fmla="*/ 774809 h 973511"/>
              <a:gd name="connsiteX17" fmla="*/ 842575 w 1099554"/>
              <a:gd name="connsiteY17" fmla="*/ 664168 h 973511"/>
              <a:gd name="connsiteX18" fmla="*/ 842167 w 1099554"/>
              <a:gd name="connsiteY18" fmla="*/ 672432 h 973511"/>
              <a:gd name="connsiteX19" fmla="*/ 837676 w 1099554"/>
              <a:gd name="connsiteY19" fmla="*/ 692889 h 973511"/>
              <a:gd name="connsiteX20" fmla="*/ 854517 w 1099554"/>
              <a:gd name="connsiteY20" fmla="*/ 717727 h 973511"/>
              <a:gd name="connsiteX21" fmla="*/ 876818 w 1099554"/>
              <a:gd name="connsiteY21" fmla="*/ 743107 h 973511"/>
              <a:gd name="connsiteX22" fmla="*/ 876818 w 1099554"/>
              <a:gd name="connsiteY22" fmla="*/ 752636 h 973511"/>
              <a:gd name="connsiteX23" fmla="*/ 887892 w 1099554"/>
              <a:gd name="connsiteY23" fmla="*/ 768532 h 973511"/>
              <a:gd name="connsiteX24" fmla="*/ 906979 w 1099554"/>
              <a:gd name="connsiteY24" fmla="*/ 779822 h 973511"/>
              <a:gd name="connsiteX25" fmla="*/ 924432 w 1099554"/>
              <a:gd name="connsiteY25" fmla="*/ 800640 h 973511"/>
              <a:gd name="connsiteX26" fmla="*/ 948724 w 1099554"/>
              <a:gd name="connsiteY26" fmla="*/ 821278 h 973511"/>
              <a:gd name="connsiteX27" fmla="*/ 950867 w 1099554"/>
              <a:gd name="connsiteY27" fmla="*/ 824078 h 973511"/>
              <a:gd name="connsiteX28" fmla="*/ 965667 w 1099554"/>
              <a:gd name="connsiteY28" fmla="*/ 822723 h 973511"/>
              <a:gd name="connsiteX29" fmla="*/ 989857 w 1099554"/>
              <a:gd name="connsiteY29" fmla="*/ 808362 h 973511"/>
              <a:gd name="connsiteX30" fmla="*/ 1006545 w 1099554"/>
              <a:gd name="connsiteY30" fmla="*/ 813556 h 973511"/>
              <a:gd name="connsiteX31" fmla="*/ 951020 w 1099554"/>
              <a:gd name="connsiteY31" fmla="*/ 704721 h 973511"/>
              <a:gd name="connsiteX32" fmla="*/ 888352 w 1099554"/>
              <a:gd name="connsiteY32" fmla="*/ 666471 h 973511"/>
              <a:gd name="connsiteX33" fmla="*/ 863039 w 1099554"/>
              <a:gd name="connsiteY33" fmla="*/ 666471 h 973511"/>
              <a:gd name="connsiteX34" fmla="*/ 842575 w 1099554"/>
              <a:gd name="connsiteY34" fmla="*/ 664168 h 973511"/>
              <a:gd name="connsiteX35" fmla="*/ 533492 w 1099554"/>
              <a:gd name="connsiteY35" fmla="*/ 383873 h 973511"/>
              <a:gd name="connsiteX36" fmla="*/ 516523 w 1099554"/>
              <a:gd name="connsiteY36" fmla="*/ 397681 h 973511"/>
              <a:gd name="connsiteX37" fmla="*/ 488353 w 1099554"/>
              <a:gd name="connsiteY37" fmla="*/ 452505 h 973511"/>
              <a:gd name="connsiteX38" fmla="*/ 468399 w 1099554"/>
              <a:gd name="connsiteY38" fmla="*/ 562513 h 973511"/>
              <a:gd name="connsiteX39" fmla="*/ 483147 w 1099554"/>
              <a:gd name="connsiteY39" fmla="*/ 571003 h 973511"/>
              <a:gd name="connsiteX40" fmla="*/ 489067 w 1099554"/>
              <a:gd name="connsiteY40" fmla="*/ 565900 h 973511"/>
              <a:gd name="connsiteX41" fmla="*/ 504378 w 1099554"/>
              <a:gd name="connsiteY41" fmla="*/ 574481 h 973511"/>
              <a:gd name="connsiteX42" fmla="*/ 490037 w 1099554"/>
              <a:gd name="connsiteY42" fmla="*/ 667239 h 973511"/>
              <a:gd name="connsiteX43" fmla="*/ 504939 w 1099554"/>
              <a:gd name="connsiteY43" fmla="*/ 675322 h 973511"/>
              <a:gd name="connsiteX44" fmla="*/ 530711 w 1099554"/>
              <a:gd name="connsiteY44" fmla="*/ 652110 h 973511"/>
              <a:gd name="connsiteX45" fmla="*/ 549593 w 1099554"/>
              <a:gd name="connsiteY45" fmla="*/ 660555 h 973511"/>
              <a:gd name="connsiteX46" fmla="*/ 549593 w 1099554"/>
              <a:gd name="connsiteY46" fmla="*/ 714566 h 973511"/>
              <a:gd name="connsiteX47" fmla="*/ 565566 w 1099554"/>
              <a:gd name="connsiteY47" fmla="*/ 720256 h 973511"/>
              <a:gd name="connsiteX48" fmla="*/ 593941 w 1099554"/>
              <a:gd name="connsiteY48" fmla="*/ 685348 h 973511"/>
              <a:gd name="connsiteX49" fmla="*/ 617875 w 1099554"/>
              <a:gd name="connsiteY49" fmla="*/ 689773 h 973511"/>
              <a:gd name="connsiteX50" fmla="*/ 633747 w 1099554"/>
              <a:gd name="connsiteY50" fmla="*/ 738094 h 973511"/>
              <a:gd name="connsiteX51" fmla="*/ 654364 w 1099554"/>
              <a:gd name="connsiteY51" fmla="*/ 751010 h 973511"/>
              <a:gd name="connsiteX52" fmla="*/ 679728 w 1099554"/>
              <a:gd name="connsiteY52" fmla="*/ 761984 h 973511"/>
              <a:gd name="connsiteX53" fmla="*/ 689373 w 1099554"/>
              <a:gd name="connsiteY53" fmla="*/ 778647 h 973511"/>
              <a:gd name="connsiteX54" fmla="*/ 719483 w 1099554"/>
              <a:gd name="connsiteY54" fmla="*/ 819246 h 973511"/>
              <a:gd name="connsiteX55" fmla="*/ 726015 w 1099554"/>
              <a:gd name="connsiteY55" fmla="*/ 826201 h 973511"/>
              <a:gd name="connsiteX56" fmla="*/ 751838 w 1099554"/>
              <a:gd name="connsiteY56" fmla="*/ 820781 h 973511"/>
              <a:gd name="connsiteX57" fmla="*/ 806698 w 1099554"/>
              <a:gd name="connsiteY57" fmla="*/ 665974 h 973511"/>
              <a:gd name="connsiteX58" fmla="*/ 813282 w 1099554"/>
              <a:gd name="connsiteY58" fmla="*/ 655000 h 973511"/>
              <a:gd name="connsiteX59" fmla="*/ 768372 w 1099554"/>
              <a:gd name="connsiteY59" fmla="*/ 624969 h 973511"/>
              <a:gd name="connsiteX60" fmla="*/ 553523 w 1099554"/>
              <a:gd name="connsiteY60" fmla="*/ 392623 h 973511"/>
              <a:gd name="connsiteX61" fmla="*/ 533492 w 1099554"/>
              <a:gd name="connsiteY61" fmla="*/ 383873 h 973511"/>
              <a:gd name="connsiteX62" fmla="*/ 530507 w 1099554"/>
              <a:gd name="connsiteY62" fmla="*/ 269924 h 973511"/>
              <a:gd name="connsiteX63" fmla="*/ 530507 w 1099554"/>
              <a:gd name="connsiteY63" fmla="*/ 358618 h 973511"/>
              <a:gd name="connsiteX64" fmla="*/ 535610 w 1099554"/>
              <a:gd name="connsiteY64" fmla="*/ 357850 h 973511"/>
              <a:gd name="connsiteX65" fmla="*/ 546633 w 1099554"/>
              <a:gd name="connsiteY65" fmla="*/ 359386 h 973511"/>
              <a:gd name="connsiteX66" fmla="*/ 546429 w 1099554"/>
              <a:gd name="connsiteY66" fmla="*/ 269924 h 973511"/>
              <a:gd name="connsiteX67" fmla="*/ 530224 w 1099554"/>
              <a:gd name="connsiteY67" fmla="*/ 6 h 973511"/>
              <a:gd name="connsiteX68" fmla="*/ 565203 w 1099554"/>
              <a:gd name="connsiteY68" fmla="*/ 35032 h 973511"/>
              <a:gd name="connsiteX69" fmla="*/ 530224 w 1099554"/>
              <a:gd name="connsiteY69" fmla="*/ 70005 h 973511"/>
              <a:gd name="connsiteX70" fmla="*/ 495316 w 1099554"/>
              <a:gd name="connsiteY70" fmla="*/ 35032 h 973511"/>
              <a:gd name="connsiteX71" fmla="*/ 530224 w 1099554"/>
              <a:gd name="connsiteY71" fmla="*/ 6 h 973511"/>
              <a:gd name="connsiteX72" fmla="*/ 651519 w 1099554"/>
              <a:gd name="connsiteY72" fmla="*/ 5 h 973511"/>
              <a:gd name="connsiteX73" fmla="*/ 664214 w 1099554"/>
              <a:gd name="connsiteY73" fmla="*/ 5018 h 973511"/>
              <a:gd name="connsiteX74" fmla="*/ 664979 w 1099554"/>
              <a:gd name="connsiteY74" fmla="*/ 30262 h 973511"/>
              <a:gd name="connsiteX75" fmla="*/ 585776 w 1099554"/>
              <a:gd name="connsiteY75" fmla="*/ 109427 h 973511"/>
              <a:gd name="connsiteX76" fmla="*/ 585827 w 1099554"/>
              <a:gd name="connsiteY76" fmla="*/ 366024 h 973511"/>
              <a:gd name="connsiteX77" fmla="*/ 577916 w 1099554"/>
              <a:gd name="connsiteY77" fmla="*/ 381559 h 973511"/>
              <a:gd name="connsiteX78" fmla="*/ 786949 w 1099554"/>
              <a:gd name="connsiteY78" fmla="*/ 607718 h 973511"/>
              <a:gd name="connsiteX79" fmla="*/ 863039 w 1099554"/>
              <a:gd name="connsiteY79" fmla="*/ 641001 h 973511"/>
              <a:gd name="connsiteX80" fmla="*/ 888352 w 1099554"/>
              <a:gd name="connsiteY80" fmla="*/ 641001 h 973511"/>
              <a:gd name="connsiteX81" fmla="*/ 973628 w 1099554"/>
              <a:gd name="connsiteY81" fmla="*/ 693251 h 973511"/>
              <a:gd name="connsiteX82" fmla="*/ 1095649 w 1099554"/>
              <a:gd name="connsiteY82" fmla="*/ 932326 h 973511"/>
              <a:gd name="connsiteX83" fmla="*/ 1095955 w 1099554"/>
              <a:gd name="connsiteY83" fmla="*/ 960776 h 973511"/>
              <a:gd name="connsiteX84" fmla="*/ 1070489 w 1099554"/>
              <a:gd name="connsiteY84" fmla="*/ 973511 h 973511"/>
              <a:gd name="connsiteX85" fmla="*/ 28594 w 1099554"/>
              <a:gd name="connsiteY85" fmla="*/ 973511 h 973511"/>
              <a:gd name="connsiteX86" fmla="*/ 3384 w 1099554"/>
              <a:gd name="connsiteY86" fmla="*/ 960686 h 973511"/>
              <a:gd name="connsiteX87" fmla="*/ 4303 w 1099554"/>
              <a:gd name="connsiteY87" fmla="*/ 932326 h 973511"/>
              <a:gd name="connsiteX88" fmla="*/ 86262 w 1099554"/>
              <a:gd name="connsiteY88" fmla="*/ 783209 h 973511"/>
              <a:gd name="connsiteX89" fmla="*/ 144032 w 1099554"/>
              <a:gd name="connsiteY89" fmla="*/ 749249 h 973511"/>
              <a:gd name="connsiteX90" fmla="*/ 172967 w 1099554"/>
              <a:gd name="connsiteY90" fmla="*/ 756113 h 973511"/>
              <a:gd name="connsiteX91" fmla="*/ 243036 w 1099554"/>
              <a:gd name="connsiteY91" fmla="*/ 791112 h 973511"/>
              <a:gd name="connsiteX92" fmla="*/ 260183 w 1099554"/>
              <a:gd name="connsiteY92" fmla="*/ 795131 h 973511"/>
              <a:gd name="connsiteX93" fmla="*/ 294682 w 1099554"/>
              <a:gd name="connsiteY93" fmla="*/ 774222 h 973511"/>
              <a:gd name="connsiteX94" fmla="*/ 493864 w 1099554"/>
              <a:gd name="connsiteY94" fmla="*/ 386075 h 973511"/>
              <a:gd name="connsiteX95" fmla="*/ 497641 w 1099554"/>
              <a:gd name="connsiteY95" fmla="*/ 380385 h 973511"/>
              <a:gd name="connsiteX96" fmla="*/ 491262 w 1099554"/>
              <a:gd name="connsiteY96" fmla="*/ 366024 h 973511"/>
              <a:gd name="connsiteX97" fmla="*/ 491262 w 1099554"/>
              <a:gd name="connsiteY97" fmla="*/ 109427 h 973511"/>
              <a:gd name="connsiteX98" fmla="*/ 414916 w 1099554"/>
              <a:gd name="connsiteY98" fmla="*/ 33243 h 973511"/>
              <a:gd name="connsiteX99" fmla="*/ 415579 w 1099554"/>
              <a:gd name="connsiteY99" fmla="*/ 7998 h 973511"/>
              <a:gd name="connsiteX100" fmla="*/ 440841 w 1099554"/>
              <a:gd name="connsiteY100" fmla="*/ 8585 h 973511"/>
              <a:gd name="connsiteX101" fmla="*/ 513359 w 1099554"/>
              <a:gd name="connsiteY101" fmla="*/ 80796 h 973511"/>
              <a:gd name="connsiteX102" fmla="*/ 564342 w 1099554"/>
              <a:gd name="connsiteY102" fmla="*/ 80796 h 973511"/>
              <a:gd name="connsiteX103" fmla="*/ 639054 w 1099554"/>
              <a:gd name="connsiteY103" fmla="*/ 5560 h 973511"/>
              <a:gd name="connsiteX104" fmla="*/ 651519 w 1099554"/>
              <a:gd name="connsiteY104" fmla="*/ 5 h 973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1099554" h="973511">
                <a:moveTo>
                  <a:pt x="144032" y="774809"/>
                </a:moveTo>
                <a:cubicBezTo>
                  <a:pt x="134182" y="774809"/>
                  <a:pt x="125200" y="778467"/>
                  <a:pt x="118107" y="784428"/>
                </a:cubicBezTo>
                <a:cubicBezTo>
                  <a:pt x="117903" y="786460"/>
                  <a:pt x="117596" y="788583"/>
                  <a:pt x="117035" y="790976"/>
                </a:cubicBezTo>
                <a:lnTo>
                  <a:pt x="98612" y="861470"/>
                </a:lnTo>
                <a:cubicBezTo>
                  <a:pt x="95040" y="875063"/>
                  <a:pt x="103613" y="886082"/>
                  <a:pt x="117596" y="886082"/>
                </a:cubicBezTo>
                <a:cubicBezTo>
                  <a:pt x="131682" y="886082"/>
                  <a:pt x="153065" y="891456"/>
                  <a:pt x="165415" y="898004"/>
                </a:cubicBezTo>
                <a:lnTo>
                  <a:pt x="168221" y="899585"/>
                </a:lnTo>
                <a:cubicBezTo>
                  <a:pt x="180622" y="906133"/>
                  <a:pt x="197004" y="904372"/>
                  <a:pt x="204914" y="895611"/>
                </a:cubicBezTo>
                <a:cubicBezTo>
                  <a:pt x="212875" y="886850"/>
                  <a:pt x="230584" y="878450"/>
                  <a:pt x="244465" y="876734"/>
                </a:cubicBezTo>
                <a:lnTo>
                  <a:pt x="248037" y="876328"/>
                </a:lnTo>
                <a:cubicBezTo>
                  <a:pt x="261918" y="874702"/>
                  <a:pt x="273197" y="861967"/>
                  <a:pt x="273197" y="847967"/>
                </a:cubicBezTo>
                <a:lnTo>
                  <a:pt x="273197" y="826968"/>
                </a:lnTo>
                <a:cubicBezTo>
                  <a:pt x="273197" y="824259"/>
                  <a:pt x="273860" y="821504"/>
                  <a:pt x="274830" y="818885"/>
                </a:cubicBezTo>
                <a:cubicBezTo>
                  <a:pt x="270135" y="819923"/>
                  <a:pt x="265185" y="820601"/>
                  <a:pt x="260183" y="820601"/>
                </a:cubicBezTo>
                <a:cubicBezTo>
                  <a:pt x="250181" y="820601"/>
                  <a:pt x="240587" y="818388"/>
                  <a:pt x="231656" y="813872"/>
                </a:cubicBezTo>
                <a:lnTo>
                  <a:pt x="161638" y="778873"/>
                </a:lnTo>
                <a:cubicBezTo>
                  <a:pt x="156178" y="776164"/>
                  <a:pt x="150207" y="774719"/>
                  <a:pt x="144032" y="774809"/>
                </a:cubicBezTo>
                <a:close/>
                <a:moveTo>
                  <a:pt x="842575" y="664168"/>
                </a:moveTo>
                <a:cubicBezTo>
                  <a:pt x="842983" y="666742"/>
                  <a:pt x="842881" y="669542"/>
                  <a:pt x="842167" y="672432"/>
                </a:cubicBezTo>
                <a:cubicBezTo>
                  <a:pt x="839768" y="683722"/>
                  <a:pt x="837676" y="692889"/>
                  <a:pt x="837676" y="692889"/>
                </a:cubicBezTo>
                <a:cubicBezTo>
                  <a:pt x="834767" y="706573"/>
                  <a:pt x="842269" y="717727"/>
                  <a:pt x="854517" y="717727"/>
                </a:cubicBezTo>
                <a:cubicBezTo>
                  <a:pt x="866765" y="717727"/>
                  <a:pt x="876818" y="729107"/>
                  <a:pt x="876818" y="743107"/>
                </a:cubicBezTo>
                <a:lnTo>
                  <a:pt x="876818" y="752636"/>
                </a:lnTo>
                <a:cubicBezTo>
                  <a:pt x="876818" y="766725"/>
                  <a:pt x="881717" y="773725"/>
                  <a:pt x="887892" y="768532"/>
                </a:cubicBezTo>
                <a:cubicBezTo>
                  <a:pt x="894067" y="763248"/>
                  <a:pt x="902539" y="768396"/>
                  <a:pt x="906979" y="779822"/>
                </a:cubicBezTo>
                <a:cubicBezTo>
                  <a:pt x="911317" y="791292"/>
                  <a:pt x="919125" y="800640"/>
                  <a:pt x="924432" y="800640"/>
                </a:cubicBezTo>
                <a:cubicBezTo>
                  <a:pt x="929637" y="800640"/>
                  <a:pt x="940610" y="809898"/>
                  <a:pt x="948724" y="821278"/>
                </a:cubicBezTo>
                <a:lnTo>
                  <a:pt x="950867" y="824078"/>
                </a:lnTo>
                <a:cubicBezTo>
                  <a:pt x="959033" y="835549"/>
                  <a:pt x="965667" y="834871"/>
                  <a:pt x="965667" y="822723"/>
                </a:cubicBezTo>
                <a:cubicBezTo>
                  <a:pt x="965667" y="810575"/>
                  <a:pt x="976486" y="804117"/>
                  <a:pt x="989857" y="808362"/>
                </a:cubicBezTo>
                <a:cubicBezTo>
                  <a:pt x="989857" y="808362"/>
                  <a:pt x="1006545" y="813556"/>
                  <a:pt x="1006545" y="813556"/>
                </a:cubicBezTo>
                <a:lnTo>
                  <a:pt x="951020" y="704721"/>
                </a:lnTo>
                <a:cubicBezTo>
                  <a:pt x="940354" y="683993"/>
                  <a:pt x="911725" y="666471"/>
                  <a:pt x="888352" y="666471"/>
                </a:cubicBezTo>
                <a:lnTo>
                  <a:pt x="863039" y="666471"/>
                </a:lnTo>
                <a:cubicBezTo>
                  <a:pt x="856558" y="666471"/>
                  <a:pt x="849617" y="665477"/>
                  <a:pt x="842575" y="664168"/>
                </a:cubicBezTo>
                <a:close/>
                <a:moveTo>
                  <a:pt x="533492" y="383873"/>
                </a:moveTo>
                <a:cubicBezTo>
                  <a:pt x="526858" y="384777"/>
                  <a:pt x="520734" y="389439"/>
                  <a:pt x="516523" y="397681"/>
                </a:cubicBezTo>
                <a:lnTo>
                  <a:pt x="488353" y="452505"/>
                </a:lnTo>
                <a:lnTo>
                  <a:pt x="468399" y="562513"/>
                </a:lnTo>
                <a:cubicBezTo>
                  <a:pt x="465847" y="576332"/>
                  <a:pt x="472482" y="580081"/>
                  <a:pt x="483147" y="571003"/>
                </a:cubicBezTo>
                <a:lnTo>
                  <a:pt x="489067" y="565900"/>
                </a:lnTo>
                <a:cubicBezTo>
                  <a:pt x="499631" y="556733"/>
                  <a:pt x="506623" y="560617"/>
                  <a:pt x="504378" y="574481"/>
                </a:cubicBezTo>
                <a:lnTo>
                  <a:pt x="490037" y="667239"/>
                </a:lnTo>
                <a:cubicBezTo>
                  <a:pt x="487791" y="681012"/>
                  <a:pt x="494477" y="684670"/>
                  <a:pt x="504939" y="675322"/>
                </a:cubicBezTo>
                <a:lnTo>
                  <a:pt x="530711" y="652110"/>
                </a:lnTo>
                <a:cubicBezTo>
                  <a:pt x="541122" y="642717"/>
                  <a:pt x="549593" y="646510"/>
                  <a:pt x="549593" y="660555"/>
                </a:cubicBezTo>
                <a:lnTo>
                  <a:pt x="549593" y="714566"/>
                </a:lnTo>
                <a:cubicBezTo>
                  <a:pt x="549593" y="728520"/>
                  <a:pt x="556738" y="731140"/>
                  <a:pt x="565566" y="720256"/>
                </a:cubicBezTo>
                <a:lnTo>
                  <a:pt x="593941" y="685348"/>
                </a:lnTo>
                <a:cubicBezTo>
                  <a:pt x="602821" y="674555"/>
                  <a:pt x="613487" y="676496"/>
                  <a:pt x="617875" y="689773"/>
                </a:cubicBezTo>
                <a:lnTo>
                  <a:pt x="633747" y="738094"/>
                </a:lnTo>
                <a:cubicBezTo>
                  <a:pt x="638085" y="751371"/>
                  <a:pt x="647373" y="757151"/>
                  <a:pt x="654364" y="751010"/>
                </a:cubicBezTo>
                <a:cubicBezTo>
                  <a:pt x="661458" y="744913"/>
                  <a:pt x="672787" y="749745"/>
                  <a:pt x="679728" y="761984"/>
                </a:cubicBezTo>
                <a:lnTo>
                  <a:pt x="689373" y="778647"/>
                </a:lnTo>
                <a:cubicBezTo>
                  <a:pt x="696416" y="790795"/>
                  <a:pt x="709837" y="808950"/>
                  <a:pt x="719483" y="819246"/>
                </a:cubicBezTo>
                <a:lnTo>
                  <a:pt x="726015" y="826201"/>
                </a:lnTo>
                <a:cubicBezTo>
                  <a:pt x="735558" y="836497"/>
                  <a:pt x="747143" y="834103"/>
                  <a:pt x="751838" y="820781"/>
                </a:cubicBezTo>
                <a:lnTo>
                  <a:pt x="806698" y="665974"/>
                </a:lnTo>
                <a:cubicBezTo>
                  <a:pt x="808229" y="661458"/>
                  <a:pt x="810628" y="657981"/>
                  <a:pt x="813282" y="655000"/>
                </a:cubicBezTo>
                <a:cubicBezTo>
                  <a:pt x="795726" y="647459"/>
                  <a:pt x="779345" y="636982"/>
                  <a:pt x="768372" y="624969"/>
                </a:cubicBezTo>
                <a:lnTo>
                  <a:pt x="553523" y="392623"/>
                </a:lnTo>
                <a:cubicBezTo>
                  <a:pt x="547271" y="385827"/>
                  <a:pt x="540126" y="382970"/>
                  <a:pt x="533492" y="383873"/>
                </a:cubicBezTo>
                <a:close/>
                <a:moveTo>
                  <a:pt x="530507" y="269924"/>
                </a:moveTo>
                <a:cubicBezTo>
                  <a:pt x="530507" y="269924"/>
                  <a:pt x="530507" y="358618"/>
                  <a:pt x="530507" y="358618"/>
                </a:cubicBezTo>
                <a:cubicBezTo>
                  <a:pt x="532242" y="358437"/>
                  <a:pt x="533875" y="357850"/>
                  <a:pt x="535610" y="357850"/>
                </a:cubicBezTo>
                <a:cubicBezTo>
                  <a:pt x="539284" y="357850"/>
                  <a:pt x="542959" y="358437"/>
                  <a:pt x="546633" y="359386"/>
                </a:cubicBezTo>
                <a:lnTo>
                  <a:pt x="546429" y="269924"/>
                </a:lnTo>
                <a:close/>
                <a:moveTo>
                  <a:pt x="530224" y="6"/>
                </a:moveTo>
                <a:cubicBezTo>
                  <a:pt x="549495" y="6"/>
                  <a:pt x="565203" y="15746"/>
                  <a:pt x="565203" y="35032"/>
                </a:cubicBezTo>
                <a:cubicBezTo>
                  <a:pt x="565203" y="54304"/>
                  <a:pt x="549495" y="70005"/>
                  <a:pt x="530224" y="70005"/>
                </a:cubicBezTo>
                <a:cubicBezTo>
                  <a:pt x="510924" y="70005"/>
                  <a:pt x="495316" y="54304"/>
                  <a:pt x="495316" y="35032"/>
                </a:cubicBezTo>
                <a:cubicBezTo>
                  <a:pt x="495316" y="15746"/>
                  <a:pt x="510924" y="6"/>
                  <a:pt x="530224" y="6"/>
                </a:cubicBezTo>
                <a:close/>
                <a:moveTo>
                  <a:pt x="651519" y="5"/>
                </a:moveTo>
                <a:cubicBezTo>
                  <a:pt x="656061" y="-108"/>
                  <a:pt x="660641" y="1541"/>
                  <a:pt x="664214" y="5018"/>
                </a:cubicBezTo>
                <a:cubicBezTo>
                  <a:pt x="671358" y="11747"/>
                  <a:pt x="671767" y="23037"/>
                  <a:pt x="664979" y="30262"/>
                </a:cubicBezTo>
                <a:lnTo>
                  <a:pt x="585776" y="109427"/>
                </a:lnTo>
                <a:lnTo>
                  <a:pt x="585827" y="366024"/>
                </a:lnTo>
                <a:cubicBezTo>
                  <a:pt x="585827" y="372482"/>
                  <a:pt x="582663" y="377991"/>
                  <a:pt x="577916" y="381559"/>
                </a:cubicBezTo>
                <a:lnTo>
                  <a:pt x="786949" y="607718"/>
                </a:lnTo>
                <a:cubicBezTo>
                  <a:pt x="803636" y="625782"/>
                  <a:pt x="838441" y="641001"/>
                  <a:pt x="863039" y="641001"/>
                </a:cubicBezTo>
                <a:lnTo>
                  <a:pt x="888352" y="641001"/>
                </a:lnTo>
                <a:cubicBezTo>
                  <a:pt x="921217" y="641001"/>
                  <a:pt x="958777" y="663942"/>
                  <a:pt x="973628" y="693251"/>
                </a:cubicBezTo>
                <a:lnTo>
                  <a:pt x="1095649" y="932326"/>
                </a:lnTo>
                <a:cubicBezTo>
                  <a:pt x="1100752" y="942351"/>
                  <a:pt x="1100854" y="952693"/>
                  <a:pt x="1095955" y="960776"/>
                </a:cubicBezTo>
                <a:cubicBezTo>
                  <a:pt x="1090903" y="968905"/>
                  <a:pt x="1081666" y="973511"/>
                  <a:pt x="1070489" y="973511"/>
                </a:cubicBezTo>
                <a:lnTo>
                  <a:pt x="28594" y="973511"/>
                </a:lnTo>
                <a:cubicBezTo>
                  <a:pt x="17367" y="973511"/>
                  <a:pt x="8181" y="968815"/>
                  <a:pt x="3384" y="960686"/>
                </a:cubicBezTo>
                <a:cubicBezTo>
                  <a:pt x="-1464" y="952602"/>
                  <a:pt x="-1056" y="942261"/>
                  <a:pt x="4303" y="932326"/>
                </a:cubicBezTo>
                <a:lnTo>
                  <a:pt x="86262" y="783209"/>
                </a:lnTo>
                <a:cubicBezTo>
                  <a:pt x="97745" y="762255"/>
                  <a:pt x="119791" y="749249"/>
                  <a:pt x="144032" y="749249"/>
                </a:cubicBezTo>
                <a:cubicBezTo>
                  <a:pt x="154034" y="749249"/>
                  <a:pt x="164088" y="751687"/>
                  <a:pt x="172967" y="756113"/>
                </a:cubicBezTo>
                <a:lnTo>
                  <a:pt x="243036" y="791112"/>
                </a:lnTo>
                <a:cubicBezTo>
                  <a:pt x="248395" y="793821"/>
                  <a:pt x="254212" y="795131"/>
                  <a:pt x="260183" y="795131"/>
                </a:cubicBezTo>
                <a:cubicBezTo>
                  <a:pt x="274779" y="795131"/>
                  <a:pt x="288047" y="787137"/>
                  <a:pt x="294682" y="774222"/>
                </a:cubicBezTo>
                <a:lnTo>
                  <a:pt x="493864" y="386075"/>
                </a:lnTo>
                <a:cubicBezTo>
                  <a:pt x="494936" y="383998"/>
                  <a:pt x="496365" y="382372"/>
                  <a:pt x="497641" y="380385"/>
                </a:cubicBezTo>
                <a:cubicBezTo>
                  <a:pt x="493762" y="376817"/>
                  <a:pt x="491262" y="371804"/>
                  <a:pt x="491262" y="366024"/>
                </a:cubicBezTo>
                <a:lnTo>
                  <a:pt x="491262" y="109427"/>
                </a:lnTo>
                <a:lnTo>
                  <a:pt x="414916" y="33243"/>
                </a:lnTo>
                <a:cubicBezTo>
                  <a:pt x="408078" y="26107"/>
                  <a:pt x="408486" y="14727"/>
                  <a:pt x="415579" y="7998"/>
                </a:cubicBezTo>
                <a:cubicBezTo>
                  <a:pt x="422724" y="1044"/>
                  <a:pt x="434105" y="1450"/>
                  <a:pt x="440841" y="8585"/>
                </a:cubicBezTo>
                <a:lnTo>
                  <a:pt x="513359" y="80796"/>
                </a:lnTo>
                <a:lnTo>
                  <a:pt x="564342" y="80796"/>
                </a:lnTo>
                <a:lnTo>
                  <a:pt x="639054" y="5560"/>
                </a:lnTo>
                <a:cubicBezTo>
                  <a:pt x="642473" y="1992"/>
                  <a:pt x="646977" y="118"/>
                  <a:pt x="651519" y="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/>
          </a:p>
        </p:txBody>
      </p:sp>
      <p:sp>
        <p:nvSpPr>
          <p:cNvPr id="13" name="Arc 12"/>
          <p:cNvSpPr/>
          <p:nvPr/>
        </p:nvSpPr>
        <p:spPr bwMode="auto">
          <a:xfrm>
            <a:off x="4203115" y="2310806"/>
            <a:ext cx="3677317" cy="3677317"/>
          </a:xfrm>
          <a:prstGeom prst="arc">
            <a:avLst>
              <a:gd name="adj1" fmla="val 13047045"/>
              <a:gd name="adj2" fmla="val 18880471"/>
            </a:avLst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6" name="Arc 85"/>
          <p:cNvSpPr/>
          <p:nvPr/>
        </p:nvSpPr>
        <p:spPr bwMode="auto">
          <a:xfrm>
            <a:off x="4269608" y="2326147"/>
            <a:ext cx="3677317" cy="3677317"/>
          </a:xfrm>
          <a:prstGeom prst="arc">
            <a:avLst>
              <a:gd name="adj1" fmla="val 20781223"/>
              <a:gd name="adj2" fmla="val 358492"/>
            </a:avLst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7" name="Arc 86"/>
          <p:cNvSpPr/>
          <p:nvPr/>
        </p:nvSpPr>
        <p:spPr bwMode="auto">
          <a:xfrm>
            <a:off x="4284975" y="2313810"/>
            <a:ext cx="3677317" cy="3677317"/>
          </a:xfrm>
          <a:prstGeom prst="arc">
            <a:avLst>
              <a:gd name="adj1" fmla="val 2743929"/>
              <a:gd name="adj2" fmla="val 7764240"/>
            </a:avLst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8" name="Arc 87"/>
          <p:cNvSpPr/>
          <p:nvPr/>
        </p:nvSpPr>
        <p:spPr bwMode="auto">
          <a:xfrm>
            <a:off x="4305435" y="2311530"/>
            <a:ext cx="3677317" cy="3677317"/>
          </a:xfrm>
          <a:prstGeom prst="arc">
            <a:avLst>
              <a:gd name="adj1" fmla="val 10464414"/>
              <a:gd name="adj2" fmla="val 11250624"/>
            </a:avLst>
          </a:prstGeom>
          <a:noFill/>
          <a:ln w="12700" cap="flat" cmpd="sng" algn="ctr">
            <a:solidFill>
              <a:schemeClr val="bg1"/>
            </a:solidFill>
            <a:prstDash val="sysDot"/>
            <a:round/>
            <a:headEnd type="arrow" w="med" len="med"/>
            <a:tailEnd type="arrow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7466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89" name="Shape 17"/>
          <p:cNvSpPr/>
          <p:nvPr/>
        </p:nvSpPr>
        <p:spPr>
          <a:xfrm>
            <a:off x="3992792" y="3190118"/>
            <a:ext cx="455640" cy="455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2" h="21576" extrusionOk="0">
                <a:moveTo>
                  <a:pt x="10793" y="14409"/>
                </a:moveTo>
                <a:cubicBezTo>
                  <a:pt x="8811" y="14409"/>
                  <a:pt x="7199" y="12795"/>
                  <a:pt x="7199" y="10811"/>
                </a:cubicBezTo>
                <a:cubicBezTo>
                  <a:pt x="7199" y="8827"/>
                  <a:pt x="8811" y="7213"/>
                  <a:pt x="10793" y="7213"/>
                </a:cubicBezTo>
                <a:cubicBezTo>
                  <a:pt x="12775" y="7213"/>
                  <a:pt x="14387" y="8827"/>
                  <a:pt x="14387" y="10811"/>
                </a:cubicBezTo>
                <a:cubicBezTo>
                  <a:pt x="14387" y="12795"/>
                  <a:pt x="12775" y="14409"/>
                  <a:pt x="10793" y="14409"/>
                </a:cubicBezTo>
                <a:close/>
                <a:moveTo>
                  <a:pt x="21484" y="9590"/>
                </a:moveTo>
                <a:cubicBezTo>
                  <a:pt x="21450" y="9287"/>
                  <a:pt x="21097" y="9059"/>
                  <a:pt x="20791" y="9059"/>
                </a:cubicBezTo>
                <a:cubicBezTo>
                  <a:pt x="19804" y="9059"/>
                  <a:pt x="18927" y="8479"/>
                  <a:pt x="18560" y="7581"/>
                </a:cubicBezTo>
                <a:cubicBezTo>
                  <a:pt x="18185" y="6661"/>
                  <a:pt x="18427" y="5589"/>
                  <a:pt x="19163" y="4913"/>
                </a:cubicBezTo>
                <a:cubicBezTo>
                  <a:pt x="19394" y="4701"/>
                  <a:pt x="19423" y="4346"/>
                  <a:pt x="19229" y="4100"/>
                </a:cubicBezTo>
                <a:cubicBezTo>
                  <a:pt x="18723" y="3457"/>
                  <a:pt x="18148" y="2876"/>
                  <a:pt x="17521" y="2373"/>
                </a:cubicBezTo>
                <a:cubicBezTo>
                  <a:pt x="17276" y="2177"/>
                  <a:pt x="16915" y="2204"/>
                  <a:pt x="16702" y="2439"/>
                </a:cubicBezTo>
                <a:cubicBezTo>
                  <a:pt x="16060" y="3152"/>
                  <a:pt x="14906" y="3417"/>
                  <a:pt x="14014" y="3045"/>
                </a:cubicBezTo>
                <a:cubicBezTo>
                  <a:pt x="13087" y="2653"/>
                  <a:pt x="12502" y="1712"/>
                  <a:pt x="12559" y="702"/>
                </a:cubicBezTo>
                <a:cubicBezTo>
                  <a:pt x="12577" y="385"/>
                  <a:pt x="12346" y="109"/>
                  <a:pt x="12030" y="71"/>
                </a:cubicBezTo>
                <a:cubicBezTo>
                  <a:pt x="11225" y="-22"/>
                  <a:pt x="10413" y="-24"/>
                  <a:pt x="9606" y="65"/>
                </a:cubicBezTo>
                <a:cubicBezTo>
                  <a:pt x="9294" y="100"/>
                  <a:pt x="9061" y="369"/>
                  <a:pt x="9072" y="683"/>
                </a:cubicBezTo>
                <a:cubicBezTo>
                  <a:pt x="9107" y="1684"/>
                  <a:pt x="8515" y="2608"/>
                  <a:pt x="7596" y="2985"/>
                </a:cubicBezTo>
                <a:cubicBezTo>
                  <a:pt x="6715" y="3345"/>
                  <a:pt x="5570" y="3082"/>
                  <a:pt x="4929" y="2376"/>
                </a:cubicBezTo>
                <a:cubicBezTo>
                  <a:pt x="4717" y="2144"/>
                  <a:pt x="4362" y="2115"/>
                  <a:pt x="4116" y="2308"/>
                </a:cubicBezTo>
                <a:cubicBezTo>
                  <a:pt x="3470" y="2815"/>
                  <a:pt x="2883" y="3396"/>
                  <a:pt x="2372" y="4033"/>
                </a:cubicBezTo>
                <a:cubicBezTo>
                  <a:pt x="2173" y="4281"/>
                  <a:pt x="2202" y="4640"/>
                  <a:pt x="2437" y="4853"/>
                </a:cubicBezTo>
                <a:cubicBezTo>
                  <a:pt x="3186" y="5533"/>
                  <a:pt x="3429" y="6615"/>
                  <a:pt x="3039" y="7545"/>
                </a:cubicBezTo>
                <a:cubicBezTo>
                  <a:pt x="2667" y="8432"/>
                  <a:pt x="1747" y="9003"/>
                  <a:pt x="695" y="9003"/>
                </a:cubicBezTo>
                <a:cubicBezTo>
                  <a:pt x="353" y="8992"/>
                  <a:pt x="110" y="9222"/>
                  <a:pt x="72" y="9533"/>
                </a:cubicBezTo>
                <a:cubicBezTo>
                  <a:pt x="-24" y="10343"/>
                  <a:pt x="-24" y="11169"/>
                  <a:pt x="67" y="11986"/>
                </a:cubicBezTo>
                <a:cubicBezTo>
                  <a:pt x="102" y="12290"/>
                  <a:pt x="465" y="12517"/>
                  <a:pt x="774" y="12517"/>
                </a:cubicBezTo>
                <a:cubicBezTo>
                  <a:pt x="1713" y="12493"/>
                  <a:pt x="2613" y="13074"/>
                  <a:pt x="2992" y="13995"/>
                </a:cubicBezTo>
                <a:cubicBezTo>
                  <a:pt x="3367" y="14915"/>
                  <a:pt x="3126" y="15987"/>
                  <a:pt x="2389" y="16663"/>
                </a:cubicBezTo>
                <a:cubicBezTo>
                  <a:pt x="2158" y="16875"/>
                  <a:pt x="2129" y="17230"/>
                  <a:pt x="2323" y="17476"/>
                </a:cubicBezTo>
                <a:cubicBezTo>
                  <a:pt x="2824" y="18114"/>
                  <a:pt x="3398" y="18695"/>
                  <a:pt x="4028" y="19202"/>
                </a:cubicBezTo>
                <a:cubicBezTo>
                  <a:pt x="4275" y="19402"/>
                  <a:pt x="4634" y="19374"/>
                  <a:pt x="4848" y="19137"/>
                </a:cubicBezTo>
                <a:cubicBezTo>
                  <a:pt x="5493" y="18424"/>
                  <a:pt x="6646" y="18159"/>
                  <a:pt x="7534" y="18533"/>
                </a:cubicBezTo>
                <a:cubicBezTo>
                  <a:pt x="8464" y="18922"/>
                  <a:pt x="9050" y="19863"/>
                  <a:pt x="8992" y="20874"/>
                </a:cubicBezTo>
                <a:cubicBezTo>
                  <a:pt x="8973" y="21191"/>
                  <a:pt x="9207" y="21468"/>
                  <a:pt x="9521" y="21504"/>
                </a:cubicBezTo>
                <a:cubicBezTo>
                  <a:pt x="9933" y="21552"/>
                  <a:pt x="10348" y="21576"/>
                  <a:pt x="10763" y="21576"/>
                </a:cubicBezTo>
                <a:cubicBezTo>
                  <a:pt x="11157" y="21576"/>
                  <a:pt x="11551" y="21554"/>
                  <a:pt x="11946" y="21511"/>
                </a:cubicBezTo>
                <a:cubicBezTo>
                  <a:pt x="12258" y="21476"/>
                  <a:pt x="12490" y="21207"/>
                  <a:pt x="12479" y="20893"/>
                </a:cubicBezTo>
                <a:cubicBezTo>
                  <a:pt x="12443" y="19893"/>
                  <a:pt x="13036" y="18968"/>
                  <a:pt x="13953" y="18592"/>
                </a:cubicBezTo>
                <a:cubicBezTo>
                  <a:pt x="14841" y="18230"/>
                  <a:pt x="15981" y="18495"/>
                  <a:pt x="16622" y="19200"/>
                </a:cubicBezTo>
                <a:cubicBezTo>
                  <a:pt x="16835" y="19432"/>
                  <a:pt x="17187" y="19460"/>
                  <a:pt x="17435" y="19268"/>
                </a:cubicBezTo>
                <a:cubicBezTo>
                  <a:pt x="18080" y="18762"/>
                  <a:pt x="18667" y="18182"/>
                  <a:pt x="19179" y="17543"/>
                </a:cubicBezTo>
                <a:cubicBezTo>
                  <a:pt x="19378" y="17296"/>
                  <a:pt x="19349" y="16936"/>
                  <a:pt x="19114" y="16722"/>
                </a:cubicBezTo>
                <a:cubicBezTo>
                  <a:pt x="18365" y="16043"/>
                  <a:pt x="18121" y="14961"/>
                  <a:pt x="18511" y="14032"/>
                </a:cubicBezTo>
                <a:cubicBezTo>
                  <a:pt x="18877" y="13156"/>
                  <a:pt x="19763" y="12569"/>
                  <a:pt x="20715" y="12569"/>
                </a:cubicBezTo>
                <a:lnTo>
                  <a:pt x="20849" y="12573"/>
                </a:lnTo>
                <a:cubicBezTo>
                  <a:pt x="21157" y="12598"/>
                  <a:pt x="21442" y="12359"/>
                  <a:pt x="21480" y="12043"/>
                </a:cubicBezTo>
                <a:cubicBezTo>
                  <a:pt x="21575" y="11232"/>
                  <a:pt x="21576" y="10407"/>
                  <a:pt x="21484" y="959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/>
          </a:p>
        </p:txBody>
      </p:sp>
      <p:sp>
        <p:nvSpPr>
          <p:cNvPr id="90" name="Freeform 89"/>
          <p:cNvSpPr/>
          <p:nvPr/>
        </p:nvSpPr>
        <p:spPr>
          <a:xfrm>
            <a:off x="4081684" y="4609775"/>
            <a:ext cx="696264" cy="770235"/>
          </a:xfrm>
          <a:custGeom>
            <a:avLst/>
            <a:gdLst>
              <a:gd name="connsiteX0" fmla="*/ 483182 w 966242"/>
              <a:gd name="connsiteY0" fmla="*/ 673100 h 1068896"/>
              <a:gd name="connsiteX1" fmla="*/ 534554 w 966242"/>
              <a:gd name="connsiteY1" fmla="*/ 724359 h 1068896"/>
              <a:gd name="connsiteX2" fmla="*/ 483182 w 966242"/>
              <a:gd name="connsiteY2" fmla="*/ 775742 h 1068896"/>
              <a:gd name="connsiteX3" fmla="*/ 431800 w 966242"/>
              <a:gd name="connsiteY3" fmla="*/ 724359 h 1068896"/>
              <a:gd name="connsiteX4" fmla="*/ 483182 w 966242"/>
              <a:gd name="connsiteY4" fmla="*/ 673100 h 1068896"/>
              <a:gd name="connsiteX5" fmla="*/ 828066 w 966242"/>
              <a:gd name="connsiteY5" fmla="*/ 661098 h 1068896"/>
              <a:gd name="connsiteX6" fmla="*/ 843593 w 966242"/>
              <a:gd name="connsiteY6" fmla="*/ 663159 h 1068896"/>
              <a:gd name="connsiteX7" fmla="*/ 896984 w 966242"/>
              <a:gd name="connsiteY7" fmla="*/ 693991 h 1068896"/>
              <a:gd name="connsiteX8" fmla="*/ 904513 w 966242"/>
              <a:gd name="connsiteY8" fmla="*/ 722073 h 1068896"/>
              <a:gd name="connsiteX9" fmla="*/ 886654 w 966242"/>
              <a:gd name="connsiteY9" fmla="*/ 732292 h 1068896"/>
              <a:gd name="connsiteX10" fmla="*/ 876445 w 966242"/>
              <a:gd name="connsiteY10" fmla="*/ 729508 h 1068896"/>
              <a:gd name="connsiteX11" fmla="*/ 823092 w 966242"/>
              <a:gd name="connsiteY11" fmla="*/ 698773 h 1068896"/>
              <a:gd name="connsiteX12" fmla="*/ 815535 w 966242"/>
              <a:gd name="connsiteY12" fmla="*/ 670695 h 1068896"/>
              <a:gd name="connsiteX13" fmla="*/ 828066 w 966242"/>
              <a:gd name="connsiteY13" fmla="*/ 661098 h 1068896"/>
              <a:gd name="connsiteX14" fmla="*/ 142790 w 966242"/>
              <a:gd name="connsiteY14" fmla="*/ 661098 h 1068896"/>
              <a:gd name="connsiteX15" fmla="*/ 155248 w 966242"/>
              <a:gd name="connsiteY15" fmla="*/ 670695 h 1068896"/>
              <a:gd name="connsiteX16" fmla="*/ 147706 w 966242"/>
              <a:gd name="connsiteY16" fmla="*/ 698773 h 1068896"/>
              <a:gd name="connsiteX17" fmla="*/ 94327 w 966242"/>
              <a:gd name="connsiteY17" fmla="*/ 729508 h 1068896"/>
              <a:gd name="connsiteX18" fmla="*/ 84031 w 966242"/>
              <a:gd name="connsiteY18" fmla="*/ 732292 h 1068896"/>
              <a:gd name="connsiteX19" fmla="*/ 66258 w 966242"/>
              <a:gd name="connsiteY19" fmla="*/ 721965 h 1068896"/>
              <a:gd name="connsiteX20" fmla="*/ 73800 w 966242"/>
              <a:gd name="connsiteY20" fmla="*/ 693991 h 1068896"/>
              <a:gd name="connsiteX21" fmla="*/ 127170 w 966242"/>
              <a:gd name="connsiteY21" fmla="*/ 663159 h 1068896"/>
              <a:gd name="connsiteX22" fmla="*/ 142790 w 966242"/>
              <a:gd name="connsiteY22" fmla="*/ 661098 h 1068896"/>
              <a:gd name="connsiteX23" fmla="*/ 884124 w 966242"/>
              <a:gd name="connsiteY23" fmla="*/ 457200 h 1068896"/>
              <a:gd name="connsiteX24" fmla="*/ 945704 w 966242"/>
              <a:gd name="connsiteY24" fmla="*/ 457200 h 1068896"/>
              <a:gd name="connsiteX25" fmla="*/ 966242 w 966242"/>
              <a:gd name="connsiteY25" fmla="*/ 477719 h 1068896"/>
              <a:gd name="connsiteX26" fmla="*/ 945704 w 966242"/>
              <a:gd name="connsiteY26" fmla="*/ 498258 h 1068896"/>
              <a:gd name="connsiteX27" fmla="*/ 884124 w 966242"/>
              <a:gd name="connsiteY27" fmla="*/ 498258 h 1068896"/>
              <a:gd name="connsiteX28" fmla="*/ 863600 w 966242"/>
              <a:gd name="connsiteY28" fmla="*/ 477719 h 1068896"/>
              <a:gd name="connsiteX29" fmla="*/ 884124 w 966242"/>
              <a:gd name="connsiteY29" fmla="*/ 457200 h 1068896"/>
              <a:gd name="connsiteX30" fmla="*/ 20540 w 966242"/>
              <a:gd name="connsiteY30" fmla="*/ 457200 h 1068896"/>
              <a:gd name="connsiteX31" fmla="*/ 82114 w 966242"/>
              <a:gd name="connsiteY31" fmla="*/ 457200 h 1068896"/>
              <a:gd name="connsiteX32" fmla="*/ 102655 w 966242"/>
              <a:gd name="connsiteY32" fmla="*/ 477719 h 1068896"/>
              <a:gd name="connsiteX33" fmla="*/ 82114 w 966242"/>
              <a:gd name="connsiteY33" fmla="*/ 498258 h 1068896"/>
              <a:gd name="connsiteX34" fmla="*/ 20540 w 966242"/>
              <a:gd name="connsiteY34" fmla="*/ 498258 h 1068896"/>
              <a:gd name="connsiteX35" fmla="*/ 0 w 966242"/>
              <a:gd name="connsiteY35" fmla="*/ 477719 h 1068896"/>
              <a:gd name="connsiteX36" fmla="*/ 20540 w 966242"/>
              <a:gd name="connsiteY36" fmla="*/ 457200 h 1068896"/>
              <a:gd name="connsiteX37" fmla="*/ 481312 w 966242"/>
              <a:gd name="connsiteY37" fmla="*/ 317500 h 1068896"/>
              <a:gd name="connsiteX38" fmla="*/ 530796 w 966242"/>
              <a:gd name="connsiteY38" fmla="*/ 365665 h 1068896"/>
              <a:gd name="connsiteX39" fmla="*/ 530796 w 966242"/>
              <a:gd name="connsiteY39" fmla="*/ 438343 h 1068896"/>
              <a:gd name="connsiteX40" fmla="*/ 528230 w 966242"/>
              <a:gd name="connsiteY40" fmla="*/ 467743 h 1068896"/>
              <a:gd name="connsiteX41" fmla="*/ 508834 w 966242"/>
              <a:gd name="connsiteY41" fmla="*/ 614240 h 1068896"/>
              <a:gd name="connsiteX42" fmla="*/ 481312 w 966242"/>
              <a:gd name="connsiteY42" fmla="*/ 637419 h 1068896"/>
              <a:gd name="connsiteX43" fmla="*/ 453804 w 966242"/>
              <a:gd name="connsiteY43" fmla="*/ 614240 h 1068896"/>
              <a:gd name="connsiteX44" fmla="*/ 434353 w 966242"/>
              <a:gd name="connsiteY44" fmla="*/ 467743 h 1068896"/>
              <a:gd name="connsiteX45" fmla="*/ 431800 w 966242"/>
              <a:gd name="connsiteY45" fmla="*/ 438343 h 1068896"/>
              <a:gd name="connsiteX46" fmla="*/ 431800 w 966242"/>
              <a:gd name="connsiteY46" fmla="*/ 365665 h 1068896"/>
              <a:gd name="connsiteX47" fmla="*/ 481312 w 966242"/>
              <a:gd name="connsiteY47" fmla="*/ 317500 h 1068896"/>
              <a:gd name="connsiteX48" fmla="*/ 489998 w 966242"/>
              <a:gd name="connsiteY48" fmla="*/ 247195 h 1068896"/>
              <a:gd name="connsiteX49" fmla="*/ 247317 w 966242"/>
              <a:gd name="connsiteY49" fmla="*/ 479211 h 1068896"/>
              <a:gd name="connsiteX50" fmla="*/ 311906 w 966242"/>
              <a:gd name="connsiteY50" fmla="*/ 661100 h 1068896"/>
              <a:gd name="connsiteX51" fmla="*/ 358835 w 966242"/>
              <a:gd name="connsiteY51" fmla="*/ 774284 h 1068896"/>
              <a:gd name="connsiteX52" fmla="*/ 389580 w 966242"/>
              <a:gd name="connsiteY52" fmla="*/ 818553 h 1068896"/>
              <a:gd name="connsiteX53" fmla="*/ 590416 w 966242"/>
              <a:gd name="connsiteY53" fmla="*/ 818553 h 1068896"/>
              <a:gd name="connsiteX54" fmla="*/ 621161 w 966242"/>
              <a:gd name="connsiteY54" fmla="*/ 774284 h 1068896"/>
              <a:gd name="connsiteX55" fmla="*/ 667760 w 966242"/>
              <a:gd name="connsiteY55" fmla="*/ 661560 h 1068896"/>
              <a:gd name="connsiteX56" fmla="*/ 732769 w 966242"/>
              <a:gd name="connsiteY56" fmla="*/ 479211 h 1068896"/>
              <a:gd name="connsiteX57" fmla="*/ 489998 w 966242"/>
              <a:gd name="connsiteY57" fmla="*/ 247195 h 1068896"/>
              <a:gd name="connsiteX58" fmla="*/ 892069 w 966242"/>
              <a:gd name="connsiteY58" fmla="*/ 229302 h 1068896"/>
              <a:gd name="connsiteX59" fmla="*/ 904513 w 966242"/>
              <a:gd name="connsiteY59" fmla="*/ 238905 h 1068896"/>
              <a:gd name="connsiteX60" fmla="*/ 896984 w 966242"/>
              <a:gd name="connsiteY60" fmla="*/ 266963 h 1068896"/>
              <a:gd name="connsiteX61" fmla="*/ 843593 w 966242"/>
              <a:gd name="connsiteY61" fmla="*/ 297711 h 1068896"/>
              <a:gd name="connsiteX62" fmla="*/ 833398 w 966242"/>
              <a:gd name="connsiteY62" fmla="*/ 300488 h 1068896"/>
              <a:gd name="connsiteX63" fmla="*/ 815535 w 966242"/>
              <a:gd name="connsiteY63" fmla="*/ 290155 h 1068896"/>
              <a:gd name="connsiteX64" fmla="*/ 823092 w 966242"/>
              <a:gd name="connsiteY64" fmla="*/ 262091 h 1068896"/>
              <a:gd name="connsiteX65" fmla="*/ 876445 w 966242"/>
              <a:gd name="connsiteY65" fmla="*/ 231349 h 1068896"/>
              <a:gd name="connsiteX66" fmla="*/ 892069 w 966242"/>
              <a:gd name="connsiteY66" fmla="*/ 229302 h 1068896"/>
              <a:gd name="connsiteX67" fmla="*/ 78721 w 966242"/>
              <a:gd name="connsiteY67" fmla="*/ 229302 h 1068896"/>
              <a:gd name="connsiteX68" fmla="*/ 94298 w 966242"/>
              <a:gd name="connsiteY68" fmla="*/ 231349 h 1068896"/>
              <a:gd name="connsiteX69" fmla="*/ 147675 w 966242"/>
              <a:gd name="connsiteY69" fmla="*/ 262091 h 1068896"/>
              <a:gd name="connsiteX70" fmla="*/ 155217 w 966242"/>
              <a:gd name="connsiteY70" fmla="*/ 290155 h 1068896"/>
              <a:gd name="connsiteX71" fmla="*/ 137384 w 966242"/>
              <a:gd name="connsiteY71" fmla="*/ 300488 h 1068896"/>
              <a:gd name="connsiteX72" fmla="*/ 127140 w 966242"/>
              <a:gd name="connsiteY72" fmla="*/ 297711 h 1068896"/>
              <a:gd name="connsiteX73" fmla="*/ 73772 w 966242"/>
              <a:gd name="connsiteY73" fmla="*/ 266963 h 1068896"/>
              <a:gd name="connsiteX74" fmla="*/ 66230 w 966242"/>
              <a:gd name="connsiteY74" fmla="*/ 238905 h 1068896"/>
              <a:gd name="connsiteX75" fmla="*/ 78721 w 966242"/>
              <a:gd name="connsiteY75" fmla="*/ 229302 h 1068896"/>
              <a:gd name="connsiteX76" fmla="*/ 489998 w 966242"/>
              <a:gd name="connsiteY76" fmla="*/ 165100 h 1068896"/>
              <a:gd name="connsiteX77" fmla="*/ 814896 w 966242"/>
              <a:gd name="connsiteY77" fmla="*/ 479211 h 1068896"/>
              <a:gd name="connsiteX78" fmla="*/ 735868 w 966242"/>
              <a:gd name="connsiteY78" fmla="*/ 707503 h 1068896"/>
              <a:gd name="connsiteX79" fmla="*/ 703288 w 966242"/>
              <a:gd name="connsiteY79" fmla="*/ 774284 h 1068896"/>
              <a:gd name="connsiteX80" fmla="*/ 642700 w 966242"/>
              <a:gd name="connsiteY80" fmla="*/ 882279 h 1068896"/>
              <a:gd name="connsiteX81" fmla="*/ 638128 w 966242"/>
              <a:gd name="connsiteY81" fmla="*/ 965378 h 1068896"/>
              <a:gd name="connsiteX82" fmla="*/ 571012 w 966242"/>
              <a:gd name="connsiteY82" fmla="*/ 1035715 h 1068896"/>
              <a:gd name="connsiteX83" fmla="*/ 544358 w 966242"/>
              <a:gd name="connsiteY83" fmla="*/ 1061908 h 1068896"/>
              <a:gd name="connsiteX84" fmla="*/ 521405 w 966242"/>
              <a:gd name="connsiteY84" fmla="*/ 1068896 h 1068896"/>
              <a:gd name="connsiteX85" fmla="*/ 458591 w 966242"/>
              <a:gd name="connsiteY85" fmla="*/ 1068896 h 1068896"/>
              <a:gd name="connsiteX86" fmla="*/ 435638 w 966242"/>
              <a:gd name="connsiteY86" fmla="*/ 1061908 h 1068896"/>
              <a:gd name="connsiteX87" fmla="*/ 409104 w 966242"/>
              <a:gd name="connsiteY87" fmla="*/ 1035715 h 1068896"/>
              <a:gd name="connsiteX88" fmla="*/ 341868 w 966242"/>
              <a:gd name="connsiteY88" fmla="*/ 965462 h 1068896"/>
              <a:gd name="connsiteX89" fmla="*/ 341868 w 966242"/>
              <a:gd name="connsiteY89" fmla="*/ 965378 h 1068896"/>
              <a:gd name="connsiteX90" fmla="*/ 337296 w 966242"/>
              <a:gd name="connsiteY90" fmla="*/ 882279 h 1068896"/>
              <a:gd name="connsiteX91" fmla="*/ 276708 w 966242"/>
              <a:gd name="connsiteY91" fmla="*/ 774284 h 1068896"/>
              <a:gd name="connsiteX92" fmla="*/ 244309 w 966242"/>
              <a:gd name="connsiteY92" fmla="*/ 707838 h 1068896"/>
              <a:gd name="connsiteX93" fmla="*/ 165100 w 966242"/>
              <a:gd name="connsiteY93" fmla="*/ 479211 h 1068896"/>
              <a:gd name="connsiteX94" fmla="*/ 489998 w 966242"/>
              <a:gd name="connsiteY94" fmla="*/ 165100 h 1068896"/>
              <a:gd name="connsiteX95" fmla="*/ 254406 w 966242"/>
              <a:gd name="connsiteY95" fmla="*/ 64201 h 1068896"/>
              <a:gd name="connsiteX96" fmla="*/ 266877 w 966242"/>
              <a:gd name="connsiteY96" fmla="*/ 73802 h 1068896"/>
              <a:gd name="connsiteX97" fmla="*/ 297721 w 966242"/>
              <a:gd name="connsiteY97" fmla="*/ 127169 h 1068896"/>
              <a:gd name="connsiteX98" fmla="*/ 290169 w 966242"/>
              <a:gd name="connsiteY98" fmla="*/ 155244 h 1068896"/>
              <a:gd name="connsiteX99" fmla="*/ 279974 w 966242"/>
              <a:gd name="connsiteY99" fmla="*/ 158027 h 1068896"/>
              <a:gd name="connsiteX100" fmla="*/ 262090 w 966242"/>
              <a:gd name="connsiteY100" fmla="*/ 147702 h 1068896"/>
              <a:gd name="connsiteX101" fmla="*/ 231358 w 966242"/>
              <a:gd name="connsiteY101" fmla="*/ 94331 h 1068896"/>
              <a:gd name="connsiteX102" fmla="*/ 238798 w 966242"/>
              <a:gd name="connsiteY102" fmla="*/ 66265 h 1068896"/>
              <a:gd name="connsiteX103" fmla="*/ 254406 w 966242"/>
              <a:gd name="connsiteY103" fmla="*/ 64201 h 1068896"/>
              <a:gd name="connsiteX104" fmla="*/ 706445 w 966242"/>
              <a:gd name="connsiteY104" fmla="*/ 64200 h 1068896"/>
              <a:gd name="connsiteX105" fmla="*/ 721978 w 966242"/>
              <a:gd name="connsiteY105" fmla="*/ 66262 h 1068896"/>
              <a:gd name="connsiteX106" fmla="*/ 729531 w 966242"/>
              <a:gd name="connsiteY106" fmla="*/ 94329 h 1068896"/>
              <a:gd name="connsiteX107" fmla="*/ 698787 w 966242"/>
              <a:gd name="connsiteY107" fmla="*/ 147699 h 1068896"/>
              <a:gd name="connsiteX108" fmla="*/ 680926 w 966242"/>
              <a:gd name="connsiteY108" fmla="*/ 157908 h 1068896"/>
              <a:gd name="connsiteX109" fmla="*/ 670708 w 966242"/>
              <a:gd name="connsiteY109" fmla="*/ 155128 h 1068896"/>
              <a:gd name="connsiteX110" fmla="*/ 663141 w 966242"/>
              <a:gd name="connsiteY110" fmla="*/ 127168 h 1068896"/>
              <a:gd name="connsiteX111" fmla="*/ 694000 w 966242"/>
              <a:gd name="connsiteY111" fmla="*/ 73803 h 1068896"/>
              <a:gd name="connsiteX112" fmla="*/ 706445 w 966242"/>
              <a:gd name="connsiteY112" fmla="*/ 64200 h 1068896"/>
              <a:gd name="connsiteX113" fmla="*/ 490440 w 966242"/>
              <a:gd name="connsiteY113" fmla="*/ 0 h 1068896"/>
              <a:gd name="connsiteX114" fmla="*/ 510952 w 966242"/>
              <a:gd name="connsiteY114" fmla="*/ 20534 h 1068896"/>
              <a:gd name="connsiteX115" fmla="*/ 510952 w 966242"/>
              <a:gd name="connsiteY115" fmla="*/ 82114 h 1068896"/>
              <a:gd name="connsiteX116" fmla="*/ 490440 w 966242"/>
              <a:gd name="connsiteY116" fmla="*/ 102648 h 1068896"/>
              <a:gd name="connsiteX117" fmla="*/ 469900 w 966242"/>
              <a:gd name="connsiteY117" fmla="*/ 82114 h 1068896"/>
              <a:gd name="connsiteX118" fmla="*/ 469900 w 966242"/>
              <a:gd name="connsiteY118" fmla="*/ 20534 h 1068896"/>
              <a:gd name="connsiteX119" fmla="*/ 490440 w 966242"/>
              <a:gd name="connsiteY119" fmla="*/ 0 h 1068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966242" h="1068896">
                <a:moveTo>
                  <a:pt x="483182" y="673100"/>
                </a:moveTo>
                <a:cubicBezTo>
                  <a:pt x="511363" y="673100"/>
                  <a:pt x="534554" y="696185"/>
                  <a:pt x="534554" y="724359"/>
                </a:cubicBezTo>
                <a:cubicBezTo>
                  <a:pt x="534554" y="752557"/>
                  <a:pt x="511363" y="775742"/>
                  <a:pt x="483182" y="775742"/>
                </a:cubicBezTo>
                <a:cubicBezTo>
                  <a:pt x="455006" y="775742"/>
                  <a:pt x="431800" y="752557"/>
                  <a:pt x="431800" y="724359"/>
                </a:cubicBezTo>
                <a:cubicBezTo>
                  <a:pt x="431800" y="696185"/>
                  <a:pt x="455006" y="673100"/>
                  <a:pt x="483182" y="673100"/>
                </a:cubicBezTo>
                <a:close/>
                <a:moveTo>
                  <a:pt x="828066" y="661098"/>
                </a:moveTo>
                <a:cubicBezTo>
                  <a:pt x="833143" y="659740"/>
                  <a:pt x="838719" y="660324"/>
                  <a:pt x="843593" y="663159"/>
                </a:cubicBezTo>
                <a:lnTo>
                  <a:pt x="896984" y="693991"/>
                </a:lnTo>
                <a:cubicBezTo>
                  <a:pt x="906844" y="699660"/>
                  <a:pt x="910193" y="712193"/>
                  <a:pt x="904513" y="722073"/>
                </a:cubicBezTo>
                <a:cubicBezTo>
                  <a:pt x="900658" y="728604"/>
                  <a:pt x="893760" y="732292"/>
                  <a:pt x="886654" y="732292"/>
                </a:cubicBezTo>
                <a:cubicBezTo>
                  <a:pt x="883203" y="732292"/>
                  <a:pt x="879668" y="731406"/>
                  <a:pt x="876445" y="729508"/>
                </a:cubicBezTo>
                <a:lnTo>
                  <a:pt x="823092" y="698773"/>
                </a:lnTo>
                <a:cubicBezTo>
                  <a:pt x="813306" y="693007"/>
                  <a:pt x="809868" y="680461"/>
                  <a:pt x="815535" y="670695"/>
                </a:cubicBezTo>
                <a:cubicBezTo>
                  <a:pt x="818412" y="665758"/>
                  <a:pt x="822990" y="662457"/>
                  <a:pt x="828066" y="661098"/>
                </a:cubicBezTo>
                <a:close/>
                <a:moveTo>
                  <a:pt x="142790" y="661098"/>
                </a:moveTo>
                <a:cubicBezTo>
                  <a:pt x="147866" y="662457"/>
                  <a:pt x="152415" y="665758"/>
                  <a:pt x="155248" y="670695"/>
                </a:cubicBezTo>
                <a:cubicBezTo>
                  <a:pt x="160905" y="680461"/>
                  <a:pt x="157482" y="693007"/>
                  <a:pt x="147706" y="698773"/>
                </a:cubicBezTo>
                <a:lnTo>
                  <a:pt x="94327" y="729508"/>
                </a:lnTo>
                <a:cubicBezTo>
                  <a:pt x="91113" y="731406"/>
                  <a:pt x="87570" y="732292"/>
                  <a:pt x="84031" y="732292"/>
                </a:cubicBezTo>
                <a:cubicBezTo>
                  <a:pt x="77037" y="732292"/>
                  <a:pt x="70029" y="728604"/>
                  <a:pt x="66258" y="721965"/>
                </a:cubicBezTo>
                <a:cubicBezTo>
                  <a:pt x="60593" y="712193"/>
                  <a:pt x="63918" y="699660"/>
                  <a:pt x="73800" y="693991"/>
                </a:cubicBezTo>
                <a:lnTo>
                  <a:pt x="127170" y="663159"/>
                </a:lnTo>
                <a:cubicBezTo>
                  <a:pt x="132111" y="660324"/>
                  <a:pt x="137714" y="659740"/>
                  <a:pt x="142790" y="661098"/>
                </a:cubicBezTo>
                <a:close/>
                <a:moveTo>
                  <a:pt x="884124" y="457200"/>
                </a:moveTo>
                <a:lnTo>
                  <a:pt x="945704" y="457200"/>
                </a:lnTo>
                <a:cubicBezTo>
                  <a:pt x="957014" y="457200"/>
                  <a:pt x="966242" y="466409"/>
                  <a:pt x="966242" y="477719"/>
                </a:cubicBezTo>
                <a:cubicBezTo>
                  <a:pt x="966242" y="489043"/>
                  <a:pt x="957014" y="498258"/>
                  <a:pt x="945704" y="498258"/>
                </a:cubicBezTo>
                <a:lnTo>
                  <a:pt x="884124" y="498258"/>
                </a:lnTo>
                <a:cubicBezTo>
                  <a:pt x="872791" y="498258"/>
                  <a:pt x="863600" y="489043"/>
                  <a:pt x="863600" y="477719"/>
                </a:cubicBezTo>
                <a:cubicBezTo>
                  <a:pt x="863600" y="466409"/>
                  <a:pt x="872791" y="457200"/>
                  <a:pt x="884124" y="457200"/>
                </a:cubicBezTo>
                <a:close/>
                <a:moveTo>
                  <a:pt x="20540" y="457200"/>
                </a:moveTo>
                <a:lnTo>
                  <a:pt x="82114" y="457200"/>
                </a:lnTo>
                <a:cubicBezTo>
                  <a:pt x="93563" y="457200"/>
                  <a:pt x="102655" y="466409"/>
                  <a:pt x="102655" y="477719"/>
                </a:cubicBezTo>
                <a:cubicBezTo>
                  <a:pt x="102655" y="489043"/>
                  <a:pt x="93563" y="498258"/>
                  <a:pt x="82114" y="498258"/>
                </a:cubicBezTo>
                <a:lnTo>
                  <a:pt x="20540" y="498258"/>
                </a:lnTo>
                <a:cubicBezTo>
                  <a:pt x="9229" y="498258"/>
                  <a:pt x="0" y="489043"/>
                  <a:pt x="0" y="477719"/>
                </a:cubicBezTo>
                <a:cubicBezTo>
                  <a:pt x="0" y="466409"/>
                  <a:pt x="9229" y="457200"/>
                  <a:pt x="20540" y="457200"/>
                </a:cubicBezTo>
                <a:close/>
                <a:moveTo>
                  <a:pt x="481312" y="317500"/>
                </a:moveTo>
                <a:cubicBezTo>
                  <a:pt x="512587" y="317500"/>
                  <a:pt x="530796" y="333703"/>
                  <a:pt x="530796" y="365665"/>
                </a:cubicBezTo>
                <a:lnTo>
                  <a:pt x="530796" y="438343"/>
                </a:lnTo>
                <a:cubicBezTo>
                  <a:pt x="530796" y="447674"/>
                  <a:pt x="529458" y="457761"/>
                  <a:pt x="528230" y="467743"/>
                </a:cubicBezTo>
                <a:lnTo>
                  <a:pt x="508834" y="614240"/>
                </a:lnTo>
                <a:cubicBezTo>
                  <a:pt x="506377" y="632428"/>
                  <a:pt x="497509" y="637419"/>
                  <a:pt x="481312" y="637419"/>
                </a:cubicBezTo>
                <a:cubicBezTo>
                  <a:pt x="464978" y="637419"/>
                  <a:pt x="456233" y="632428"/>
                  <a:pt x="453804" y="614240"/>
                </a:cubicBezTo>
                <a:cubicBezTo>
                  <a:pt x="453804" y="614240"/>
                  <a:pt x="434353" y="467743"/>
                  <a:pt x="434353" y="467743"/>
                </a:cubicBezTo>
                <a:cubicBezTo>
                  <a:pt x="433042" y="457761"/>
                  <a:pt x="431800" y="447674"/>
                  <a:pt x="431800" y="438343"/>
                </a:cubicBezTo>
                <a:lnTo>
                  <a:pt x="431800" y="365665"/>
                </a:lnTo>
                <a:cubicBezTo>
                  <a:pt x="431800" y="333703"/>
                  <a:pt x="449995" y="317500"/>
                  <a:pt x="481312" y="317500"/>
                </a:cubicBezTo>
                <a:close/>
                <a:moveTo>
                  <a:pt x="489998" y="247195"/>
                </a:moveTo>
                <a:cubicBezTo>
                  <a:pt x="356158" y="247320"/>
                  <a:pt x="247317" y="351382"/>
                  <a:pt x="247317" y="479211"/>
                </a:cubicBezTo>
                <a:cubicBezTo>
                  <a:pt x="247317" y="566243"/>
                  <a:pt x="281612" y="616621"/>
                  <a:pt x="311906" y="661100"/>
                </a:cubicBezTo>
                <a:cubicBezTo>
                  <a:pt x="336213" y="696708"/>
                  <a:pt x="358835" y="729889"/>
                  <a:pt x="358835" y="774284"/>
                </a:cubicBezTo>
                <a:cubicBezTo>
                  <a:pt x="358835" y="793824"/>
                  <a:pt x="376464" y="809473"/>
                  <a:pt x="389580" y="818553"/>
                </a:cubicBezTo>
                <a:lnTo>
                  <a:pt x="590416" y="818553"/>
                </a:lnTo>
                <a:cubicBezTo>
                  <a:pt x="603532" y="809473"/>
                  <a:pt x="621161" y="793824"/>
                  <a:pt x="621161" y="774284"/>
                </a:cubicBezTo>
                <a:cubicBezTo>
                  <a:pt x="621161" y="729889"/>
                  <a:pt x="643783" y="696708"/>
                  <a:pt x="667760" y="661560"/>
                </a:cubicBezTo>
                <a:cubicBezTo>
                  <a:pt x="698414" y="616705"/>
                  <a:pt x="732769" y="566327"/>
                  <a:pt x="732769" y="479211"/>
                </a:cubicBezTo>
                <a:cubicBezTo>
                  <a:pt x="732769" y="351299"/>
                  <a:pt x="623928" y="247195"/>
                  <a:pt x="489998" y="247195"/>
                </a:cubicBezTo>
                <a:close/>
                <a:moveTo>
                  <a:pt x="892069" y="229302"/>
                </a:moveTo>
                <a:cubicBezTo>
                  <a:pt x="897141" y="230663"/>
                  <a:pt x="901684" y="233965"/>
                  <a:pt x="904513" y="238905"/>
                </a:cubicBezTo>
                <a:cubicBezTo>
                  <a:pt x="910193" y="248662"/>
                  <a:pt x="906844" y="261308"/>
                  <a:pt x="896984" y="266963"/>
                </a:cubicBezTo>
                <a:lnTo>
                  <a:pt x="843593" y="297711"/>
                </a:lnTo>
                <a:cubicBezTo>
                  <a:pt x="840379" y="299601"/>
                  <a:pt x="836831" y="300488"/>
                  <a:pt x="833398" y="300488"/>
                </a:cubicBezTo>
                <a:cubicBezTo>
                  <a:pt x="826287" y="300488"/>
                  <a:pt x="819418" y="296710"/>
                  <a:pt x="815535" y="290155"/>
                </a:cubicBezTo>
                <a:cubicBezTo>
                  <a:pt x="809868" y="280401"/>
                  <a:pt x="813306" y="267863"/>
                  <a:pt x="823092" y="262091"/>
                </a:cubicBezTo>
                <a:lnTo>
                  <a:pt x="876445" y="231349"/>
                </a:lnTo>
                <a:cubicBezTo>
                  <a:pt x="881394" y="228522"/>
                  <a:pt x="886997" y="227941"/>
                  <a:pt x="892069" y="229302"/>
                </a:cubicBezTo>
                <a:close/>
                <a:moveTo>
                  <a:pt x="78721" y="229302"/>
                </a:moveTo>
                <a:cubicBezTo>
                  <a:pt x="83810" y="227941"/>
                  <a:pt x="89413" y="228522"/>
                  <a:pt x="94298" y="231349"/>
                </a:cubicBezTo>
                <a:lnTo>
                  <a:pt x="147675" y="262091"/>
                </a:lnTo>
                <a:cubicBezTo>
                  <a:pt x="157548" y="267863"/>
                  <a:pt x="160873" y="280401"/>
                  <a:pt x="155217" y="290155"/>
                </a:cubicBezTo>
                <a:cubicBezTo>
                  <a:pt x="151335" y="296824"/>
                  <a:pt x="144466" y="300488"/>
                  <a:pt x="137384" y="300488"/>
                </a:cubicBezTo>
                <a:cubicBezTo>
                  <a:pt x="133897" y="300488"/>
                  <a:pt x="130363" y="299601"/>
                  <a:pt x="127140" y="297711"/>
                </a:cubicBezTo>
                <a:lnTo>
                  <a:pt x="73772" y="266963"/>
                </a:lnTo>
                <a:cubicBezTo>
                  <a:pt x="64025" y="261197"/>
                  <a:pt x="60565" y="248662"/>
                  <a:pt x="66230" y="238905"/>
                </a:cubicBezTo>
                <a:cubicBezTo>
                  <a:pt x="69059" y="233965"/>
                  <a:pt x="73633" y="230663"/>
                  <a:pt x="78721" y="229302"/>
                </a:cubicBezTo>
                <a:close/>
                <a:moveTo>
                  <a:pt x="489998" y="165100"/>
                </a:moveTo>
                <a:cubicBezTo>
                  <a:pt x="669083" y="165100"/>
                  <a:pt x="814896" y="306025"/>
                  <a:pt x="814896" y="479211"/>
                </a:cubicBezTo>
                <a:cubicBezTo>
                  <a:pt x="814896" y="591767"/>
                  <a:pt x="769170" y="658673"/>
                  <a:pt x="735868" y="707503"/>
                </a:cubicBezTo>
                <a:cubicBezTo>
                  <a:pt x="715020" y="738132"/>
                  <a:pt x="703288" y="756208"/>
                  <a:pt x="703288" y="774284"/>
                </a:cubicBezTo>
                <a:cubicBezTo>
                  <a:pt x="703288" y="814996"/>
                  <a:pt x="681508" y="853491"/>
                  <a:pt x="642700" y="882279"/>
                </a:cubicBezTo>
                <a:cubicBezTo>
                  <a:pt x="641677" y="906464"/>
                  <a:pt x="638128" y="965378"/>
                  <a:pt x="638128" y="965378"/>
                </a:cubicBezTo>
                <a:cubicBezTo>
                  <a:pt x="637676" y="981571"/>
                  <a:pt x="629133" y="1016426"/>
                  <a:pt x="571012" y="1035715"/>
                </a:cubicBezTo>
                <a:cubicBezTo>
                  <a:pt x="564123" y="1045715"/>
                  <a:pt x="555249" y="1054586"/>
                  <a:pt x="544358" y="1061908"/>
                </a:cubicBezTo>
                <a:cubicBezTo>
                  <a:pt x="537590" y="1066469"/>
                  <a:pt x="529618" y="1068896"/>
                  <a:pt x="521405" y="1068896"/>
                </a:cubicBezTo>
                <a:lnTo>
                  <a:pt x="458591" y="1068896"/>
                </a:lnTo>
                <a:cubicBezTo>
                  <a:pt x="450379" y="1068896"/>
                  <a:pt x="442407" y="1066469"/>
                  <a:pt x="435638" y="1061908"/>
                </a:cubicBezTo>
                <a:cubicBezTo>
                  <a:pt x="424747" y="1054586"/>
                  <a:pt x="415873" y="1045715"/>
                  <a:pt x="409104" y="1035715"/>
                </a:cubicBezTo>
                <a:cubicBezTo>
                  <a:pt x="351284" y="1016509"/>
                  <a:pt x="342530" y="982241"/>
                  <a:pt x="341868" y="965462"/>
                </a:cubicBezTo>
                <a:lnTo>
                  <a:pt x="341868" y="965378"/>
                </a:lnTo>
                <a:cubicBezTo>
                  <a:pt x="341868" y="965378"/>
                  <a:pt x="338319" y="906464"/>
                  <a:pt x="337296" y="882279"/>
                </a:cubicBezTo>
                <a:cubicBezTo>
                  <a:pt x="298488" y="853408"/>
                  <a:pt x="276708" y="814996"/>
                  <a:pt x="276708" y="774284"/>
                </a:cubicBezTo>
                <a:cubicBezTo>
                  <a:pt x="276708" y="756082"/>
                  <a:pt x="264976" y="738132"/>
                  <a:pt x="244309" y="707838"/>
                </a:cubicBezTo>
                <a:cubicBezTo>
                  <a:pt x="210706" y="658547"/>
                  <a:pt x="165100" y="591641"/>
                  <a:pt x="165100" y="479211"/>
                </a:cubicBezTo>
                <a:cubicBezTo>
                  <a:pt x="165100" y="306025"/>
                  <a:pt x="310913" y="165100"/>
                  <a:pt x="489998" y="165100"/>
                </a:cubicBezTo>
                <a:close/>
                <a:moveTo>
                  <a:pt x="254406" y="64201"/>
                </a:moveTo>
                <a:cubicBezTo>
                  <a:pt x="259483" y="65559"/>
                  <a:pt x="264038" y="68861"/>
                  <a:pt x="266877" y="73802"/>
                </a:cubicBezTo>
                <a:lnTo>
                  <a:pt x="297721" y="127169"/>
                </a:lnTo>
                <a:cubicBezTo>
                  <a:pt x="303377" y="137043"/>
                  <a:pt x="300040" y="149587"/>
                  <a:pt x="290169" y="155244"/>
                </a:cubicBezTo>
                <a:cubicBezTo>
                  <a:pt x="286968" y="157129"/>
                  <a:pt x="283408" y="158027"/>
                  <a:pt x="279974" y="158027"/>
                </a:cubicBezTo>
                <a:cubicBezTo>
                  <a:pt x="272854" y="158027"/>
                  <a:pt x="265985" y="154256"/>
                  <a:pt x="262090" y="147702"/>
                </a:cubicBezTo>
                <a:cubicBezTo>
                  <a:pt x="262090" y="147702"/>
                  <a:pt x="231358" y="94331"/>
                  <a:pt x="231358" y="94331"/>
                </a:cubicBezTo>
                <a:cubicBezTo>
                  <a:pt x="225701" y="84561"/>
                  <a:pt x="229024" y="71912"/>
                  <a:pt x="238798" y="66265"/>
                </a:cubicBezTo>
                <a:cubicBezTo>
                  <a:pt x="243729" y="63430"/>
                  <a:pt x="249329" y="62844"/>
                  <a:pt x="254406" y="64201"/>
                </a:cubicBezTo>
                <a:close/>
                <a:moveTo>
                  <a:pt x="706445" y="64200"/>
                </a:moveTo>
                <a:cubicBezTo>
                  <a:pt x="711508" y="62842"/>
                  <a:pt x="717085" y="63428"/>
                  <a:pt x="721978" y="66262"/>
                </a:cubicBezTo>
                <a:cubicBezTo>
                  <a:pt x="731836" y="71911"/>
                  <a:pt x="735174" y="84562"/>
                  <a:pt x="729531" y="94329"/>
                </a:cubicBezTo>
                <a:lnTo>
                  <a:pt x="698787" y="147699"/>
                </a:lnTo>
                <a:cubicBezTo>
                  <a:pt x="694892" y="154254"/>
                  <a:pt x="688022" y="157908"/>
                  <a:pt x="680926" y="157908"/>
                </a:cubicBezTo>
                <a:cubicBezTo>
                  <a:pt x="677466" y="157908"/>
                  <a:pt x="673920" y="157020"/>
                  <a:pt x="670708" y="155128"/>
                </a:cubicBezTo>
                <a:cubicBezTo>
                  <a:pt x="660846" y="149474"/>
                  <a:pt x="657487" y="136936"/>
                  <a:pt x="663141" y="127168"/>
                </a:cubicBezTo>
                <a:lnTo>
                  <a:pt x="694000" y="73803"/>
                </a:lnTo>
                <a:cubicBezTo>
                  <a:pt x="696834" y="68861"/>
                  <a:pt x="701382" y="65559"/>
                  <a:pt x="706445" y="64200"/>
                </a:cubicBezTo>
                <a:close/>
                <a:moveTo>
                  <a:pt x="490440" y="0"/>
                </a:moveTo>
                <a:cubicBezTo>
                  <a:pt x="501750" y="0"/>
                  <a:pt x="510952" y="9210"/>
                  <a:pt x="510952" y="20534"/>
                </a:cubicBezTo>
                <a:lnTo>
                  <a:pt x="510952" y="82114"/>
                </a:lnTo>
                <a:cubicBezTo>
                  <a:pt x="510952" y="93552"/>
                  <a:pt x="501750" y="102648"/>
                  <a:pt x="490440" y="102648"/>
                </a:cubicBezTo>
                <a:cubicBezTo>
                  <a:pt x="479103" y="102648"/>
                  <a:pt x="469900" y="93552"/>
                  <a:pt x="469900" y="82114"/>
                </a:cubicBezTo>
                <a:lnTo>
                  <a:pt x="469900" y="20534"/>
                </a:lnTo>
                <a:cubicBezTo>
                  <a:pt x="469900" y="9210"/>
                  <a:pt x="479103" y="0"/>
                  <a:pt x="49044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/>
          </a:p>
        </p:txBody>
      </p:sp>
      <p:sp>
        <p:nvSpPr>
          <p:cNvPr id="91" name="Freeform 90"/>
          <p:cNvSpPr/>
          <p:nvPr/>
        </p:nvSpPr>
        <p:spPr>
          <a:xfrm>
            <a:off x="7779349" y="2873952"/>
            <a:ext cx="510435" cy="507008"/>
          </a:xfrm>
          <a:custGeom>
            <a:avLst/>
            <a:gdLst>
              <a:gd name="connsiteX0" fmla="*/ 92025 w 877888"/>
              <a:gd name="connsiteY0" fmla="*/ 203200 h 871996"/>
              <a:gd name="connsiteX1" fmla="*/ 60302 w 877888"/>
              <a:gd name="connsiteY1" fmla="*/ 228218 h 871996"/>
              <a:gd name="connsiteX2" fmla="*/ 85193 w 877888"/>
              <a:gd name="connsiteY2" fmla="*/ 244628 h 871996"/>
              <a:gd name="connsiteX3" fmla="*/ 134551 w 877888"/>
              <a:gd name="connsiteY3" fmla="*/ 244628 h 871996"/>
              <a:gd name="connsiteX4" fmla="*/ 207972 w 877888"/>
              <a:gd name="connsiteY4" fmla="*/ 231500 h 871996"/>
              <a:gd name="connsiteX5" fmla="*/ 254209 w 877888"/>
              <a:gd name="connsiteY5" fmla="*/ 306585 h 871996"/>
              <a:gd name="connsiteX6" fmla="*/ 254209 w 877888"/>
              <a:gd name="connsiteY6" fmla="*/ 376839 h 871996"/>
              <a:gd name="connsiteX7" fmla="*/ 317230 w 877888"/>
              <a:gd name="connsiteY7" fmla="*/ 462328 h 871996"/>
              <a:gd name="connsiteX8" fmla="*/ 327891 w 877888"/>
              <a:gd name="connsiteY8" fmla="*/ 462328 h 871996"/>
              <a:gd name="connsiteX9" fmla="*/ 327891 w 877888"/>
              <a:gd name="connsiteY9" fmla="*/ 432108 h 871996"/>
              <a:gd name="connsiteX10" fmla="*/ 352238 w 877888"/>
              <a:gd name="connsiteY10" fmla="*/ 482949 h 871996"/>
              <a:gd name="connsiteX11" fmla="*/ 425400 w 877888"/>
              <a:gd name="connsiteY11" fmla="*/ 499390 h 871996"/>
              <a:gd name="connsiteX12" fmla="*/ 458352 w 877888"/>
              <a:gd name="connsiteY12" fmla="*/ 532458 h 871996"/>
              <a:gd name="connsiteX13" fmla="*/ 487758 w 877888"/>
              <a:gd name="connsiteY13" fmla="*/ 541376 h 871996"/>
              <a:gd name="connsiteX14" fmla="*/ 458352 w 877888"/>
              <a:gd name="connsiteY14" fmla="*/ 602651 h 871996"/>
              <a:gd name="connsiteX15" fmla="*/ 490359 w 877888"/>
              <a:gd name="connsiteY15" fmla="*/ 661976 h 871996"/>
              <a:gd name="connsiteX16" fmla="*/ 510593 w 877888"/>
              <a:gd name="connsiteY16" fmla="*/ 733066 h 871996"/>
              <a:gd name="connsiteX17" fmla="*/ 490359 w 877888"/>
              <a:gd name="connsiteY17" fmla="*/ 814839 h 871996"/>
              <a:gd name="connsiteX18" fmla="*/ 494992 w 877888"/>
              <a:gd name="connsiteY18" fmla="*/ 868188 h 871996"/>
              <a:gd name="connsiteX19" fmla="*/ 439772 w 877888"/>
              <a:gd name="connsiteY19" fmla="*/ 871996 h 871996"/>
              <a:gd name="connsiteX20" fmla="*/ 0 w 877888"/>
              <a:gd name="connsiteY20" fmla="*/ 432108 h 871996"/>
              <a:gd name="connsiteX21" fmla="*/ 60444 w 877888"/>
              <a:gd name="connsiteY21" fmla="*/ 210445 h 871996"/>
              <a:gd name="connsiteX22" fmla="*/ 534810 w 877888"/>
              <a:gd name="connsiteY22" fmla="*/ 88900 h 871996"/>
              <a:gd name="connsiteX23" fmla="*/ 576235 w 877888"/>
              <a:gd name="connsiteY23" fmla="*/ 96972 h 871996"/>
              <a:gd name="connsiteX24" fmla="*/ 611249 w 877888"/>
              <a:gd name="connsiteY24" fmla="*/ 128394 h 871996"/>
              <a:gd name="connsiteX25" fmla="*/ 622031 w 877888"/>
              <a:gd name="connsiteY25" fmla="*/ 156321 h 871996"/>
              <a:gd name="connsiteX26" fmla="*/ 630257 w 877888"/>
              <a:gd name="connsiteY26" fmla="*/ 182410 h 871996"/>
              <a:gd name="connsiteX27" fmla="*/ 686051 w 877888"/>
              <a:gd name="connsiteY27" fmla="*/ 232750 h 871996"/>
              <a:gd name="connsiteX28" fmla="*/ 700397 w 877888"/>
              <a:gd name="connsiteY28" fmla="*/ 237255 h 871996"/>
              <a:gd name="connsiteX29" fmla="*/ 720101 w 877888"/>
              <a:gd name="connsiteY29" fmla="*/ 205652 h 871996"/>
              <a:gd name="connsiteX30" fmla="*/ 790241 w 877888"/>
              <a:gd name="connsiteY30" fmla="*/ 199490 h 871996"/>
              <a:gd name="connsiteX31" fmla="*/ 803355 w 877888"/>
              <a:gd name="connsiteY31" fmla="*/ 195274 h 871996"/>
              <a:gd name="connsiteX32" fmla="*/ 877888 w 877888"/>
              <a:gd name="connsiteY32" fmla="*/ 440021 h 871996"/>
              <a:gd name="connsiteX33" fmla="*/ 541243 w 877888"/>
              <a:gd name="connsiteY33" fmla="*/ 867247 h 871996"/>
              <a:gd name="connsiteX34" fmla="*/ 549290 w 877888"/>
              <a:gd name="connsiteY34" fmla="*/ 838131 h 871996"/>
              <a:gd name="connsiteX35" fmla="*/ 624788 w 877888"/>
              <a:gd name="connsiteY35" fmla="*/ 787611 h 871996"/>
              <a:gd name="connsiteX36" fmla="*/ 644604 w 877888"/>
              <a:gd name="connsiteY36" fmla="*/ 733775 h 871996"/>
              <a:gd name="connsiteX37" fmla="*/ 696833 w 877888"/>
              <a:gd name="connsiteY37" fmla="*/ 709416 h 871996"/>
              <a:gd name="connsiteX38" fmla="*/ 746216 w 877888"/>
              <a:gd name="connsiteY38" fmla="*/ 615113 h 871996"/>
              <a:gd name="connsiteX39" fmla="*/ 669777 w 877888"/>
              <a:gd name="connsiteY39" fmla="*/ 570070 h 871996"/>
              <a:gd name="connsiteX40" fmla="*/ 630257 w 877888"/>
              <a:gd name="connsiteY40" fmla="*/ 525099 h 871996"/>
              <a:gd name="connsiteX41" fmla="*/ 606877 w 877888"/>
              <a:gd name="connsiteY41" fmla="*/ 522360 h 871996"/>
              <a:gd name="connsiteX42" fmla="*/ 560095 w 877888"/>
              <a:gd name="connsiteY42" fmla="*/ 509784 h 871996"/>
              <a:gd name="connsiteX43" fmla="*/ 519768 w 877888"/>
              <a:gd name="connsiteY43" fmla="*/ 503514 h 871996"/>
              <a:gd name="connsiteX44" fmla="*/ 484485 w 877888"/>
              <a:gd name="connsiteY44" fmla="*/ 513316 h 871996"/>
              <a:gd name="connsiteX45" fmla="*/ 462899 w 877888"/>
              <a:gd name="connsiteY45" fmla="*/ 489136 h 871996"/>
              <a:gd name="connsiteX46" fmla="*/ 441290 w 877888"/>
              <a:gd name="connsiteY46" fmla="*/ 482866 h 871996"/>
              <a:gd name="connsiteX47" fmla="*/ 443195 w 877888"/>
              <a:gd name="connsiteY47" fmla="*/ 450399 h 871996"/>
              <a:gd name="connsiteX48" fmla="*/ 417080 w 877888"/>
              <a:gd name="connsiteY48" fmla="*/ 451264 h 871996"/>
              <a:gd name="connsiteX49" fmla="*/ 402174 w 877888"/>
              <a:gd name="connsiteY49" fmla="*/ 468344 h 871996"/>
              <a:gd name="connsiteX50" fmla="*/ 393700 w 877888"/>
              <a:gd name="connsiteY50" fmla="*/ 432382 h 871996"/>
              <a:gd name="connsiteX51" fmla="*/ 427885 w 877888"/>
              <a:gd name="connsiteY51" fmla="*/ 416238 h 871996"/>
              <a:gd name="connsiteX52" fmla="*/ 462899 w 877888"/>
              <a:gd name="connsiteY52" fmla="*/ 432382 h 871996"/>
              <a:gd name="connsiteX53" fmla="*/ 481751 w 877888"/>
              <a:gd name="connsiteY53" fmla="*/ 432382 h 871996"/>
              <a:gd name="connsiteX54" fmla="*/ 488588 w 877888"/>
              <a:gd name="connsiteY54" fmla="*/ 404491 h 871996"/>
              <a:gd name="connsiteX55" fmla="*/ 541109 w 877888"/>
              <a:gd name="connsiteY55" fmla="*/ 341575 h 871996"/>
              <a:gd name="connsiteX56" fmla="*/ 614118 w 877888"/>
              <a:gd name="connsiteY56" fmla="*/ 304675 h 871996"/>
              <a:gd name="connsiteX57" fmla="*/ 656238 w 877888"/>
              <a:gd name="connsiteY57" fmla="*/ 310153 h 871996"/>
              <a:gd name="connsiteX58" fmla="*/ 660048 w 877888"/>
              <a:gd name="connsiteY58" fmla="*/ 289505 h 871996"/>
              <a:gd name="connsiteX59" fmla="*/ 607819 w 877888"/>
              <a:gd name="connsiteY59" fmla="*/ 236282 h 871996"/>
              <a:gd name="connsiteX60" fmla="*/ 588003 w 877888"/>
              <a:gd name="connsiteY60" fmla="*/ 196788 h 871996"/>
              <a:gd name="connsiteX61" fmla="*/ 559154 w 877888"/>
              <a:gd name="connsiteY61" fmla="*/ 196788 h 871996"/>
              <a:gd name="connsiteX62" fmla="*/ 541243 w 877888"/>
              <a:gd name="connsiteY62" fmla="*/ 186230 h 871996"/>
              <a:gd name="connsiteX63" fmla="*/ 502530 w 877888"/>
              <a:gd name="connsiteY63" fmla="*/ 180644 h 871996"/>
              <a:gd name="connsiteX64" fmla="*/ 494483 w 877888"/>
              <a:gd name="connsiteY64" fmla="*/ 226588 h 871996"/>
              <a:gd name="connsiteX65" fmla="*/ 447566 w 877888"/>
              <a:gd name="connsiteY65" fmla="*/ 217580 h 871996"/>
              <a:gd name="connsiteX66" fmla="*/ 444002 w 877888"/>
              <a:gd name="connsiteY66" fmla="*/ 188716 h 871996"/>
              <a:gd name="connsiteX67" fmla="*/ 479980 w 877888"/>
              <a:gd name="connsiteY67" fmla="*/ 180644 h 871996"/>
              <a:gd name="connsiteX68" fmla="*/ 491860 w 877888"/>
              <a:gd name="connsiteY68" fmla="*/ 129079 h 871996"/>
              <a:gd name="connsiteX69" fmla="*/ 527569 w 877888"/>
              <a:gd name="connsiteY69" fmla="*/ 143745 h 871996"/>
              <a:gd name="connsiteX70" fmla="*/ 526605 w 877888"/>
              <a:gd name="connsiteY70" fmla="*/ 165582 h 871996"/>
              <a:gd name="connsiteX71" fmla="*/ 553819 w 877888"/>
              <a:gd name="connsiteY71" fmla="*/ 176933 h 871996"/>
              <a:gd name="connsiteX72" fmla="*/ 571998 w 877888"/>
              <a:gd name="connsiteY72" fmla="*/ 182302 h 871996"/>
              <a:gd name="connsiteX73" fmla="*/ 594302 w 877888"/>
              <a:gd name="connsiteY73" fmla="*/ 170663 h 871996"/>
              <a:gd name="connsiteX74" fmla="*/ 574464 w 877888"/>
              <a:gd name="connsiteY74" fmla="*/ 147276 h 871996"/>
              <a:gd name="connsiteX75" fmla="*/ 533846 w 877888"/>
              <a:gd name="connsiteY75" fmla="*/ 107746 h 871996"/>
              <a:gd name="connsiteX76" fmla="*/ 326260 w 877888"/>
              <a:gd name="connsiteY76" fmla="*/ 47327 h 871996"/>
              <a:gd name="connsiteX77" fmla="*/ 297428 w 877888"/>
              <a:gd name="connsiteY77" fmla="*/ 70705 h 871996"/>
              <a:gd name="connsiteX78" fmla="*/ 326260 w 877888"/>
              <a:gd name="connsiteY78" fmla="*/ 87661 h 871996"/>
              <a:gd name="connsiteX79" fmla="*/ 386141 w 877888"/>
              <a:gd name="connsiteY79" fmla="*/ 71935 h 871996"/>
              <a:gd name="connsiteX80" fmla="*/ 372079 w 877888"/>
              <a:gd name="connsiteY80" fmla="*/ 47327 h 871996"/>
              <a:gd name="connsiteX81" fmla="*/ 346098 w 877888"/>
              <a:gd name="connsiteY81" fmla="*/ 55660 h 871996"/>
              <a:gd name="connsiteX82" fmla="*/ 504296 w 877888"/>
              <a:gd name="connsiteY82" fmla="*/ 19015 h 871996"/>
              <a:gd name="connsiteX83" fmla="*/ 459305 w 877888"/>
              <a:gd name="connsiteY83" fmla="*/ 43771 h 871996"/>
              <a:gd name="connsiteX84" fmla="*/ 433593 w 877888"/>
              <a:gd name="connsiteY84" fmla="*/ 59757 h 871996"/>
              <a:gd name="connsiteX85" fmla="*/ 451506 w 877888"/>
              <a:gd name="connsiteY85" fmla="*/ 71527 h 871996"/>
              <a:gd name="connsiteX86" fmla="*/ 491305 w 877888"/>
              <a:gd name="connsiteY86" fmla="*/ 67416 h 871996"/>
              <a:gd name="connsiteX87" fmla="*/ 533152 w 877888"/>
              <a:gd name="connsiteY87" fmla="*/ 35705 h 871996"/>
              <a:gd name="connsiteX88" fmla="*/ 440710 w 877888"/>
              <a:gd name="connsiteY88" fmla="*/ 0 h 871996"/>
              <a:gd name="connsiteX89" fmla="*/ 628031 w 877888"/>
              <a:gd name="connsiteY89" fmla="*/ 42268 h 871996"/>
              <a:gd name="connsiteX90" fmla="*/ 612190 w 877888"/>
              <a:gd name="connsiteY90" fmla="*/ 44586 h 871996"/>
              <a:gd name="connsiteX91" fmla="*/ 569125 w 877888"/>
              <a:gd name="connsiteY91" fmla="*/ 38149 h 871996"/>
              <a:gd name="connsiteX92" fmla="*/ 538489 w 877888"/>
              <a:gd name="connsiteY92" fmla="*/ 58512 h 871996"/>
              <a:gd name="connsiteX93" fmla="*/ 516871 w 877888"/>
              <a:gd name="connsiteY93" fmla="*/ 82476 h 871996"/>
              <a:gd name="connsiteX94" fmla="*/ 438370 w 877888"/>
              <a:gd name="connsiteY94" fmla="*/ 89706 h 871996"/>
              <a:gd name="connsiteX95" fmla="*/ 405955 w 877888"/>
              <a:gd name="connsiteY95" fmla="*/ 84372 h 871996"/>
              <a:gd name="connsiteX96" fmla="*/ 383850 w 877888"/>
              <a:gd name="connsiteY96" fmla="*/ 119239 h 871996"/>
              <a:gd name="connsiteX97" fmla="*/ 319143 w 877888"/>
              <a:gd name="connsiteY97" fmla="*/ 122943 h 871996"/>
              <a:gd name="connsiteX98" fmla="*/ 278540 w 877888"/>
              <a:gd name="connsiteY98" fmla="*/ 111173 h 871996"/>
              <a:gd name="connsiteX99" fmla="*/ 242567 w 877888"/>
              <a:gd name="connsiteY99" fmla="*/ 131010 h 871996"/>
              <a:gd name="connsiteX100" fmla="*/ 164358 w 877888"/>
              <a:gd name="connsiteY100" fmla="*/ 141795 h 871996"/>
              <a:gd name="connsiteX101" fmla="*/ 101746 w 877888"/>
              <a:gd name="connsiteY101" fmla="*/ 160003 h 871996"/>
              <a:gd name="connsiteX102" fmla="*/ 101600 w 877888"/>
              <a:gd name="connsiteY102" fmla="*/ 160003 h 871996"/>
              <a:gd name="connsiteX103" fmla="*/ 440710 w 877888"/>
              <a:gd name="connsiteY103" fmla="*/ 0 h 871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877888" h="871996">
                <a:moveTo>
                  <a:pt x="92025" y="203200"/>
                </a:moveTo>
                <a:lnTo>
                  <a:pt x="60302" y="228218"/>
                </a:lnTo>
                <a:lnTo>
                  <a:pt x="85193" y="244628"/>
                </a:lnTo>
                <a:lnTo>
                  <a:pt x="134551" y="244628"/>
                </a:lnTo>
                <a:lnTo>
                  <a:pt x="207972" y="231500"/>
                </a:lnTo>
                <a:lnTo>
                  <a:pt x="254209" y="306585"/>
                </a:lnTo>
                <a:lnTo>
                  <a:pt x="254209" y="376839"/>
                </a:lnTo>
                <a:lnTo>
                  <a:pt x="317230" y="462328"/>
                </a:lnTo>
                <a:lnTo>
                  <a:pt x="327891" y="462328"/>
                </a:lnTo>
                <a:lnTo>
                  <a:pt x="327891" y="432108"/>
                </a:lnTo>
                <a:lnTo>
                  <a:pt x="352238" y="482949"/>
                </a:lnTo>
                <a:lnTo>
                  <a:pt x="425400" y="499390"/>
                </a:lnTo>
                <a:lnTo>
                  <a:pt x="458352" y="532458"/>
                </a:lnTo>
                <a:lnTo>
                  <a:pt x="487758" y="541376"/>
                </a:lnTo>
                <a:lnTo>
                  <a:pt x="458352" y="602651"/>
                </a:lnTo>
                <a:lnTo>
                  <a:pt x="490359" y="661976"/>
                </a:lnTo>
                <a:cubicBezTo>
                  <a:pt x="490359" y="661976"/>
                  <a:pt x="510593" y="730311"/>
                  <a:pt x="510593" y="733066"/>
                </a:cubicBezTo>
                <a:cubicBezTo>
                  <a:pt x="510593" y="735667"/>
                  <a:pt x="490359" y="814839"/>
                  <a:pt x="490359" y="814839"/>
                </a:cubicBezTo>
                <a:lnTo>
                  <a:pt x="494992" y="868188"/>
                </a:lnTo>
                <a:cubicBezTo>
                  <a:pt x="476814" y="870386"/>
                  <a:pt x="458494" y="871996"/>
                  <a:pt x="439772" y="871996"/>
                </a:cubicBezTo>
                <a:cubicBezTo>
                  <a:pt x="196909" y="871996"/>
                  <a:pt x="0" y="674949"/>
                  <a:pt x="0" y="432108"/>
                </a:cubicBezTo>
                <a:cubicBezTo>
                  <a:pt x="0" y="351171"/>
                  <a:pt x="22291" y="275529"/>
                  <a:pt x="60444" y="210445"/>
                </a:cubicBezTo>
                <a:close/>
                <a:moveTo>
                  <a:pt x="534810" y="88900"/>
                </a:moveTo>
                <a:lnTo>
                  <a:pt x="576235" y="96972"/>
                </a:lnTo>
                <a:lnTo>
                  <a:pt x="611249" y="128394"/>
                </a:lnTo>
                <a:lnTo>
                  <a:pt x="622031" y="156321"/>
                </a:lnTo>
                <a:lnTo>
                  <a:pt x="630257" y="182410"/>
                </a:lnTo>
                <a:lnTo>
                  <a:pt x="686051" y="232750"/>
                </a:lnTo>
                <a:lnTo>
                  <a:pt x="700397" y="237255"/>
                </a:lnTo>
                <a:lnTo>
                  <a:pt x="720101" y="205652"/>
                </a:lnTo>
                <a:lnTo>
                  <a:pt x="790241" y="199490"/>
                </a:lnTo>
                <a:lnTo>
                  <a:pt x="803355" y="195274"/>
                </a:lnTo>
                <a:cubicBezTo>
                  <a:pt x="850406" y="265145"/>
                  <a:pt x="877888" y="349538"/>
                  <a:pt x="877888" y="440021"/>
                </a:cubicBezTo>
                <a:cubicBezTo>
                  <a:pt x="877888" y="647328"/>
                  <a:pt x="734335" y="820763"/>
                  <a:pt x="541243" y="867247"/>
                </a:cubicBezTo>
                <a:lnTo>
                  <a:pt x="549290" y="838131"/>
                </a:lnTo>
                <a:lnTo>
                  <a:pt x="624788" y="787611"/>
                </a:lnTo>
                <a:lnTo>
                  <a:pt x="644604" y="733775"/>
                </a:lnTo>
                <a:lnTo>
                  <a:pt x="696833" y="709416"/>
                </a:lnTo>
                <a:lnTo>
                  <a:pt x="746216" y="615113"/>
                </a:lnTo>
                <a:lnTo>
                  <a:pt x="669777" y="570070"/>
                </a:lnTo>
                <a:lnTo>
                  <a:pt x="630257" y="525099"/>
                </a:lnTo>
                <a:lnTo>
                  <a:pt x="606877" y="522360"/>
                </a:lnTo>
                <a:lnTo>
                  <a:pt x="560095" y="509784"/>
                </a:lnTo>
                <a:lnTo>
                  <a:pt x="519768" y="503514"/>
                </a:lnTo>
                <a:lnTo>
                  <a:pt x="484485" y="513316"/>
                </a:lnTo>
                <a:lnTo>
                  <a:pt x="462899" y="489136"/>
                </a:lnTo>
                <a:lnTo>
                  <a:pt x="441290" y="482866"/>
                </a:lnTo>
                <a:lnTo>
                  <a:pt x="443195" y="450399"/>
                </a:lnTo>
                <a:lnTo>
                  <a:pt x="417080" y="451264"/>
                </a:lnTo>
                <a:lnTo>
                  <a:pt x="402174" y="468344"/>
                </a:lnTo>
                <a:lnTo>
                  <a:pt x="393700" y="432382"/>
                </a:lnTo>
                <a:lnTo>
                  <a:pt x="427885" y="416238"/>
                </a:lnTo>
                <a:lnTo>
                  <a:pt x="462899" y="432382"/>
                </a:lnTo>
                <a:lnTo>
                  <a:pt x="481751" y="432382"/>
                </a:lnTo>
                <a:lnTo>
                  <a:pt x="488588" y="404491"/>
                </a:lnTo>
                <a:lnTo>
                  <a:pt x="541109" y="341575"/>
                </a:lnTo>
                <a:lnTo>
                  <a:pt x="614118" y="304675"/>
                </a:lnTo>
                <a:lnTo>
                  <a:pt x="656238" y="310153"/>
                </a:lnTo>
                <a:lnTo>
                  <a:pt x="660048" y="289505"/>
                </a:lnTo>
                <a:lnTo>
                  <a:pt x="607819" y="236282"/>
                </a:lnTo>
                <a:lnTo>
                  <a:pt x="588003" y="196788"/>
                </a:lnTo>
                <a:lnTo>
                  <a:pt x="559154" y="196788"/>
                </a:lnTo>
                <a:lnTo>
                  <a:pt x="541243" y="186230"/>
                </a:lnTo>
                <a:lnTo>
                  <a:pt x="502530" y="180644"/>
                </a:lnTo>
                <a:lnTo>
                  <a:pt x="494483" y="226588"/>
                </a:lnTo>
                <a:lnTo>
                  <a:pt x="447566" y="217580"/>
                </a:lnTo>
                <a:lnTo>
                  <a:pt x="444002" y="188716"/>
                </a:lnTo>
                <a:lnTo>
                  <a:pt x="479980" y="180644"/>
                </a:lnTo>
                <a:lnTo>
                  <a:pt x="491860" y="129079"/>
                </a:lnTo>
                <a:lnTo>
                  <a:pt x="527569" y="143745"/>
                </a:lnTo>
                <a:lnTo>
                  <a:pt x="526605" y="165582"/>
                </a:lnTo>
                <a:lnTo>
                  <a:pt x="553819" y="176933"/>
                </a:lnTo>
                <a:lnTo>
                  <a:pt x="571998" y="182302"/>
                </a:lnTo>
                <a:lnTo>
                  <a:pt x="594302" y="170663"/>
                </a:lnTo>
                <a:lnTo>
                  <a:pt x="574464" y="147276"/>
                </a:lnTo>
                <a:lnTo>
                  <a:pt x="533846" y="107746"/>
                </a:lnTo>
                <a:close/>
                <a:moveTo>
                  <a:pt x="326260" y="47327"/>
                </a:moveTo>
                <a:cubicBezTo>
                  <a:pt x="325553" y="52646"/>
                  <a:pt x="297428" y="70705"/>
                  <a:pt x="297428" y="70705"/>
                </a:cubicBezTo>
                <a:lnTo>
                  <a:pt x="326260" y="87661"/>
                </a:lnTo>
                <a:lnTo>
                  <a:pt x="386141" y="71935"/>
                </a:lnTo>
                <a:lnTo>
                  <a:pt x="372079" y="47327"/>
                </a:lnTo>
                <a:lnTo>
                  <a:pt x="346098" y="55660"/>
                </a:lnTo>
                <a:close/>
                <a:moveTo>
                  <a:pt x="504296" y="19015"/>
                </a:moveTo>
                <a:lnTo>
                  <a:pt x="459305" y="43771"/>
                </a:lnTo>
                <a:cubicBezTo>
                  <a:pt x="459305" y="43771"/>
                  <a:pt x="433593" y="59757"/>
                  <a:pt x="433593" y="59757"/>
                </a:cubicBezTo>
                <a:lnTo>
                  <a:pt x="451506" y="71527"/>
                </a:lnTo>
                <a:lnTo>
                  <a:pt x="491305" y="67416"/>
                </a:lnTo>
                <a:lnTo>
                  <a:pt x="533152" y="35705"/>
                </a:lnTo>
                <a:close/>
                <a:moveTo>
                  <a:pt x="440710" y="0"/>
                </a:moveTo>
                <a:cubicBezTo>
                  <a:pt x="507854" y="0"/>
                  <a:pt x="571172" y="15452"/>
                  <a:pt x="628031" y="42268"/>
                </a:cubicBezTo>
                <a:lnTo>
                  <a:pt x="612190" y="44586"/>
                </a:lnTo>
                <a:lnTo>
                  <a:pt x="569125" y="38149"/>
                </a:lnTo>
                <a:lnTo>
                  <a:pt x="538489" y="58512"/>
                </a:lnTo>
                <a:lnTo>
                  <a:pt x="516871" y="82476"/>
                </a:lnTo>
                <a:lnTo>
                  <a:pt x="438370" y="89706"/>
                </a:lnTo>
                <a:lnTo>
                  <a:pt x="405955" y="84372"/>
                </a:lnTo>
                <a:lnTo>
                  <a:pt x="383850" y="119239"/>
                </a:lnTo>
                <a:lnTo>
                  <a:pt x="319143" y="122943"/>
                </a:lnTo>
                <a:lnTo>
                  <a:pt x="278540" y="111173"/>
                </a:lnTo>
                <a:lnTo>
                  <a:pt x="242567" y="131010"/>
                </a:lnTo>
                <a:lnTo>
                  <a:pt x="164358" y="141795"/>
                </a:lnTo>
                <a:cubicBezTo>
                  <a:pt x="164358" y="141795"/>
                  <a:pt x="101746" y="160003"/>
                  <a:pt x="101746" y="160003"/>
                </a:cubicBezTo>
                <a:lnTo>
                  <a:pt x="101600" y="160003"/>
                </a:lnTo>
                <a:cubicBezTo>
                  <a:pt x="182125" y="62238"/>
                  <a:pt x="304252" y="0"/>
                  <a:pt x="44071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/>
          </a:p>
        </p:txBody>
      </p:sp>
      <p:sp>
        <p:nvSpPr>
          <p:cNvPr id="92" name="Freeform 91"/>
          <p:cNvSpPr/>
          <p:nvPr/>
        </p:nvSpPr>
        <p:spPr>
          <a:xfrm>
            <a:off x="7812216" y="4624807"/>
            <a:ext cx="634315" cy="539947"/>
          </a:xfrm>
          <a:custGeom>
            <a:avLst/>
            <a:gdLst>
              <a:gd name="connsiteX0" fmla="*/ 834553 w 938039"/>
              <a:gd name="connsiteY0" fmla="*/ 342900 h 798488"/>
              <a:gd name="connsiteX1" fmla="*/ 903586 w 938039"/>
              <a:gd name="connsiteY1" fmla="*/ 342900 h 798488"/>
              <a:gd name="connsiteX2" fmla="*/ 938039 w 938039"/>
              <a:gd name="connsiteY2" fmla="*/ 377367 h 798488"/>
              <a:gd name="connsiteX3" fmla="*/ 903586 w 938039"/>
              <a:gd name="connsiteY3" fmla="*/ 411808 h 798488"/>
              <a:gd name="connsiteX4" fmla="*/ 834553 w 938039"/>
              <a:gd name="connsiteY4" fmla="*/ 411808 h 798488"/>
              <a:gd name="connsiteX5" fmla="*/ 800100 w 938039"/>
              <a:gd name="connsiteY5" fmla="*/ 377367 h 798488"/>
              <a:gd name="connsiteX6" fmla="*/ 834553 w 938039"/>
              <a:gd name="connsiteY6" fmla="*/ 342900 h 798488"/>
              <a:gd name="connsiteX7" fmla="*/ 333352 w 938039"/>
              <a:gd name="connsiteY7" fmla="*/ 315730 h 798488"/>
              <a:gd name="connsiteX8" fmla="*/ 161520 w 938039"/>
              <a:gd name="connsiteY8" fmla="*/ 477483 h 798488"/>
              <a:gd name="connsiteX9" fmla="*/ 159168 w 938039"/>
              <a:gd name="connsiteY9" fmla="*/ 516449 h 798488"/>
              <a:gd name="connsiteX10" fmla="*/ 124577 w 938039"/>
              <a:gd name="connsiteY10" fmla="*/ 534408 h 798488"/>
              <a:gd name="connsiteX11" fmla="*/ 68928 w 938039"/>
              <a:gd name="connsiteY11" fmla="*/ 626104 h 798488"/>
              <a:gd name="connsiteX12" fmla="*/ 172411 w 938039"/>
              <a:gd name="connsiteY12" fmla="*/ 729609 h 798488"/>
              <a:gd name="connsiteX13" fmla="*/ 632148 w 938039"/>
              <a:gd name="connsiteY13" fmla="*/ 729609 h 798488"/>
              <a:gd name="connsiteX14" fmla="*/ 712619 w 938039"/>
              <a:gd name="connsiteY14" fmla="*/ 649092 h 798488"/>
              <a:gd name="connsiteX15" fmla="*/ 663157 w 938039"/>
              <a:gd name="connsiteY15" fmla="*/ 574782 h 798488"/>
              <a:gd name="connsiteX16" fmla="*/ 620715 w 938039"/>
              <a:gd name="connsiteY16" fmla="*/ 557081 h 798488"/>
              <a:gd name="connsiteX17" fmla="*/ 620715 w 938039"/>
              <a:gd name="connsiteY17" fmla="*/ 511133 h 798488"/>
              <a:gd name="connsiteX18" fmla="*/ 520706 w 938039"/>
              <a:gd name="connsiteY18" fmla="*/ 408030 h 798488"/>
              <a:gd name="connsiteX19" fmla="*/ 488612 w 938039"/>
              <a:gd name="connsiteY19" fmla="*/ 406909 h 798488"/>
              <a:gd name="connsiteX20" fmla="*/ 468711 w 938039"/>
              <a:gd name="connsiteY20" fmla="*/ 381736 h 798488"/>
              <a:gd name="connsiteX21" fmla="*/ 333352 w 938039"/>
              <a:gd name="connsiteY21" fmla="*/ 315730 h 798488"/>
              <a:gd name="connsiteX22" fmla="*/ 563257 w 938039"/>
              <a:gd name="connsiteY22" fmla="*/ 246823 h 798488"/>
              <a:gd name="connsiteX23" fmla="*/ 469290 w 938039"/>
              <a:gd name="connsiteY23" fmla="*/ 289236 h 798488"/>
              <a:gd name="connsiteX24" fmla="*/ 522949 w 938039"/>
              <a:gd name="connsiteY24" fmla="*/ 339006 h 798488"/>
              <a:gd name="connsiteX25" fmla="*/ 672348 w 938039"/>
              <a:gd name="connsiteY25" fmla="*/ 436334 h 798488"/>
              <a:gd name="connsiteX26" fmla="*/ 689607 w 938039"/>
              <a:gd name="connsiteY26" fmla="*/ 373202 h 798488"/>
              <a:gd name="connsiteX27" fmla="*/ 563257 w 938039"/>
              <a:gd name="connsiteY27" fmla="*/ 246823 h 798488"/>
              <a:gd name="connsiteX28" fmla="*/ 563257 w 938039"/>
              <a:gd name="connsiteY28" fmla="*/ 177800 h 798488"/>
              <a:gd name="connsiteX29" fmla="*/ 758535 w 938039"/>
              <a:gd name="connsiteY29" fmla="*/ 373202 h 798488"/>
              <a:gd name="connsiteX30" fmla="*/ 697133 w 938039"/>
              <a:gd name="connsiteY30" fmla="*/ 514983 h 798488"/>
              <a:gd name="connsiteX31" fmla="*/ 781547 w 938039"/>
              <a:gd name="connsiteY31" fmla="*/ 649092 h 798488"/>
              <a:gd name="connsiteX32" fmla="*/ 632148 w 938039"/>
              <a:gd name="connsiteY32" fmla="*/ 798488 h 798488"/>
              <a:gd name="connsiteX33" fmla="*/ 172411 w 938039"/>
              <a:gd name="connsiteY33" fmla="*/ 798488 h 798488"/>
              <a:gd name="connsiteX34" fmla="*/ 0 w 938039"/>
              <a:gd name="connsiteY34" fmla="*/ 626104 h 798488"/>
              <a:gd name="connsiteX35" fmla="*/ 92700 w 938039"/>
              <a:gd name="connsiteY35" fmla="*/ 473374 h 798488"/>
              <a:gd name="connsiteX36" fmla="*/ 333352 w 938039"/>
              <a:gd name="connsiteY36" fmla="*/ 246823 h 798488"/>
              <a:gd name="connsiteX37" fmla="*/ 405428 w 938039"/>
              <a:gd name="connsiteY37" fmla="*/ 258144 h 798488"/>
              <a:gd name="connsiteX38" fmla="*/ 563257 w 938039"/>
              <a:gd name="connsiteY38" fmla="*/ 177800 h 798488"/>
              <a:gd name="connsiteX39" fmla="*/ 791692 w 938039"/>
              <a:gd name="connsiteY39" fmla="*/ 114300 h 798488"/>
              <a:gd name="connsiteX40" fmla="*/ 826158 w 938039"/>
              <a:gd name="connsiteY40" fmla="*/ 148764 h 798488"/>
              <a:gd name="connsiteX41" fmla="*/ 816035 w 938039"/>
              <a:gd name="connsiteY41" fmla="*/ 173113 h 798488"/>
              <a:gd name="connsiteX42" fmla="*/ 770026 w 938039"/>
              <a:gd name="connsiteY42" fmla="*/ 219123 h 798488"/>
              <a:gd name="connsiteX43" fmla="*/ 745666 w 938039"/>
              <a:gd name="connsiteY43" fmla="*/ 229233 h 798488"/>
              <a:gd name="connsiteX44" fmla="*/ 711200 w 938039"/>
              <a:gd name="connsiteY44" fmla="*/ 194779 h 798488"/>
              <a:gd name="connsiteX45" fmla="*/ 721307 w 938039"/>
              <a:gd name="connsiteY45" fmla="*/ 170420 h 798488"/>
              <a:gd name="connsiteX46" fmla="*/ 767332 w 938039"/>
              <a:gd name="connsiteY46" fmla="*/ 124410 h 798488"/>
              <a:gd name="connsiteX47" fmla="*/ 791692 w 938039"/>
              <a:gd name="connsiteY47" fmla="*/ 114300 h 798488"/>
              <a:gd name="connsiteX48" fmla="*/ 326654 w 938039"/>
              <a:gd name="connsiteY48" fmla="*/ 114300 h 798488"/>
              <a:gd name="connsiteX49" fmla="*/ 351024 w 938039"/>
              <a:gd name="connsiteY49" fmla="*/ 124410 h 798488"/>
              <a:gd name="connsiteX50" fmla="*/ 396923 w 938039"/>
              <a:gd name="connsiteY50" fmla="*/ 170420 h 798488"/>
              <a:gd name="connsiteX51" fmla="*/ 407033 w 938039"/>
              <a:gd name="connsiteY51" fmla="*/ 194779 h 798488"/>
              <a:gd name="connsiteX52" fmla="*/ 372569 w 938039"/>
              <a:gd name="connsiteY52" fmla="*/ 229233 h 798488"/>
              <a:gd name="connsiteX53" fmla="*/ 348220 w 938039"/>
              <a:gd name="connsiteY53" fmla="*/ 219123 h 798488"/>
              <a:gd name="connsiteX54" fmla="*/ 302306 w 938039"/>
              <a:gd name="connsiteY54" fmla="*/ 173113 h 798488"/>
              <a:gd name="connsiteX55" fmla="*/ 292100 w 938039"/>
              <a:gd name="connsiteY55" fmla="*/ 148764 h 798488"/>
              <a:gd name="connsiteX56" fmla="*/ 326654 w 938039"/>
              <a:gd name="connsiteY56" fmla="*/ 114300 h 798488"/>
              <a:gd name="connsiteX57" fmla="*/ 555277 w 938039"/>
              <a:gd name="connsiteY57" fmla="*/ 0 h 798488"/>
              <a:gd name="connsiteX58" fmla="*/ 589720 w 938039"/>
              <a:gd name="connsiteY58" fmla="*/ 34440 h 798488"/>
              <a:gd name="connsiteX59" fmla="*/ 589720 w 938039"/>
              <a:gd name="connsiteY59" fmla="*/ 103473 h 798488"/>
              <a:gd name="connsiteX60" fmla="*/ 555277 w 938039"/>
              <a:gd name="connsiteY60" fmla="*/ 137939 h 798488"/>
              <a:gd name="connsiteX61" fmla="*/ 520700 w 938039"/>
              <a:gd name="connsiteY61" fmla="*/ 103473 h 798488"/>
              <a:gd name="connsiteX62" fmla="*/ 520700 w 938039"/>
              <a:gd name="connsiteY62" fmla="*/ 34440 h 798488"/>
              <a:gd name="connsiteX63" fmla="*/ 555277 w 938039"/>
              <a:gd name="connsiteY63" fmla="*/ 0 h 798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938039" h="798488">
                <a:moveTo>
                  <a:pt x="834553" y="342900"/>
                </a:moveTo>
                <a:lnTo>
                  <a:pt x="903586" y="342900"/>
                </a:lnTo>
                <a:cubicBezTo>
                  <a:pt x="922546" y="342900"/>
                  <a:pt x="938039" y="358405"/>
                  <a:pt x="938039" y="377367"/>
                </a:cubicBezTo>
                <a:cubicBezTo>
                  <a:pt x="938039" y="396454"/>
                  <a:pt x="922546" y="411808"/>
                  <a:pt x="903586" y="411808"/>
                </a:cubicBezTo>
                <a:lnTo>
                  <a:pt x="834553" y="411808"/>
                </a:lnTo>
                <a:cubicBezTo>
                  <a:pt x="815580" y="411808"/>
                  <a:pt x="800100" y="396454"/>
                  <a:pt x="800100" y="377367"/>
                </a:cubicBezTo>
                <a:cubicBezTo>
                  <a:pt x="800100" y="358405"/>
                  <a:pt x="815580" y="342900"/>
                  <a:pt x="834553" y="342900"/>
                </a:cubicBezTo>
                <a:close/>
                <a:moveTo>
                  <a:pt x="333352" y="315730"/>
                </a:moveTo>
                <a:cubicBezTo>
                  <a:pt x="242569" y="315730"/>
                  <a:pt x="167019" y="386794"/>
                  <a:pt x="161520" y="477483"/>
                </a:cubicBezTo>
                <a:lnTo>
                  <a:pt x="159168" y="516449"/>
                </a:lnTo>
                <a:lnTo>
                  <a:pt x="124577" y="534408"/>
                </a:lnTo>
                <a:cubicBezTo>
                  <a:pt x="90240" y="552397"/>
                  <a:pt x="68928" y="587483"/>
                  <a:pt x="68928" y="626104"/>
                </a:cubicBezTo>
                <a:cubicBezTo>
                  <a:pt x="68928" y="683115"/>
                  <a:pt x="115387" y="729609"/>
                  <a:pt x="172411" y="729609"/>
                </a:cubicBezTo>
                <a:lnTo>
                  <a:pt x="632148" y="729609"/>
                </a:lnTo>
                <a:cubicBezTo>
                  <a:pt x="676472" y="729609"/>
                  <a:pt x="712619" y="693460"/>
                  <a:pt x="712619" y="649092"/>
                </a:cubicBezTo>
                <a:cubicBezTo>
                  <a:pt x="712619" y="616563"/>
                  <a:pt x="693189" y="587339"/>
                  <a:pt x="663157" y="574782"/>
                </a:cubicBezTo>
                <a:lnTo>
                  <a:pt x="620715" y="557081"/>
                </a:lnTo>
                <a:lnTo>
                  <a:pt x="620715" y="511133"/>
                </a:lnTo>
                <a:cubicBezTo>
                  <a:pt x="620715" y="455156"/>
                  <a:pt x="576680" y="409811"/>
                  <a:pt x="520706" y="408030"/>
                </a:cubicBezTo>
                <a:lnTo>
                  <a:pt x="488612" y="406909"/>
                </a:lnTo>
                <a:lnTo>
                  <a:pt x="468711" y="381736"/>
                </a:lnTo>
                <a:cubicBezTo>
                  <a:pt x="435712" y="339782"/>
                  <a:pt x="386359" y="315730"/>
                  <a:pt x="333352" y="315730"/>
                </a:cubicBezTo>
                <a:close/>
                <a:moveTo>
                  <a:pt x="563257" y="246823"/>
                </a:moveTo>
                <a:cubicBezTo>
                  <a:pt x="525844" y="246823"/>
                  <a:pt x="492411" y="263317"/>
                  <a:pt x="469290" y="289236"/>
                </a:cubicBezTo>
                <a:cubicBezTo>
                  <a:pt x="489480" y="303058"/>
                  <a:pt x="507680" y="319782"/>
                  <a:pt x="522949" y="339006"/>
                </a:cubicBezTo>
                <a:cubicBezTo>
                  <a:pt x="588802" y="341219"/>
                  <a:pt x="645174" y="380271"/>
                  <a:pt x="672348" y="436334"/>
                </a:cubicBezTo>
                <a:cubicBezTo>
                  <a:pt x="683094" y="417656"/>
                  <a:pt x="689607" y="396219"/>
                  <a:pt x="689607" y="373202"/>
                </a:cubicBezTo>
                <a:cubicBezTo>
                  <a:pt x="689607" y="303518"/>
                  <a:pt x="632944" y="246823"/>
                  <a:pt x="563257" y="246823"/>
                </a:cubicBezTo>
                <a:close/>
                <a:moveTo>
                  <a:pt x="563257" y="177800"/>
                </a:moveTo>
                <a:cubicBezTo>
                  <a:pt x="671117" y="177800"/>
                  <a:pt x="758535" y="265328"/>
                  <a:pt x="758535" y="373202"/>
                </a:cubicBezTo>
                <a:cubicBezTo>
                  <a:pt x="758535" y="429150"/>
                  <a:pt x="734835" y="479437"/>
                  <a:pt x="697133" y="514983"/>
                </a:cubicBezTo>
                <a:cubicBezTo>
                  <a:pt x="746956" y="539236"/>
                  <a:pt x="781547" y="589954"/>
                  <a:pt x="781547" y="649092"/>
                </a:cubicBezTo>
                <a:cubicBezTo>
                  <a:pt x="781547" y="731621"/>
                  <a:pt x="714645" y="798488"/>
                  <a:pt x="632148" y="798488"/>
                </a:cubicBezTo>
                <a:lnTo>
                  <a:pt x="172411" y="798488"/>
                </a:lnTo>
                <a:cubicBezTo>
                  <a:pt x="77214" y="798488"/>
                  <a:pt x="0" y="721276"/>
                  <a:pt x="0" y="626104"/>
                </a:cubicBezTo>
                <a:cubicBezTo>
                  <a:pt x="0" y="559667"/>
                  <a:pt x="37630" y="502081"/>
                  <a:pt x="92700" y="473374"/>
                </a:cubicBezTo>
                <a:cubicBezTo>
                  <a:pt x="100479" y="346966"/>
                  <a:pt x="205048" y="246823"/>
                  <a:pt x="333352" y="246823"/>
                </a:cubicBezTo>
                <a:cubicBezTo>
                  <a:pt x="358498" y="246823"/>
                  <a:pt x="382632" y="250989"/>
                  <a:pt x="405428" y="258144"/>
                </a:cubicBezTo>
                <a:cubicBezTo>
                  <a:pt x="440995" y="209553"/>
                  <a:pt x="498345" y="177800"/>
                  <a:pt x="563257" y="177800"/>
                </a:cubicBezTo>
                <a:close/>
                <a:moveTo>
                  <a:pt x="791692" y="114300"/>
                </a:moveTo>
                <a:cubicBezTo>
                  <a:pt x="810655" y="114300"/>
                  <a:pt x="826158" y="129789"/>
                  <a:pt x="826158" y="148764"/>
                </a:cubicBezTo>
                <a:cubicBezTo>
                  <a:pt x="826158" y="158304"/>
                  <a:pt x="822214" y="166946"/>
                  <a:pt x="816035" y="173113"/>
                </a:cubicBezTo>
                <a:lnTo>
                  <a:pt x="770026" y="219123"/>
                </a:lnTo>
                <a:cubicBezTo>
                  <a:pt x="763847" y="225423"/>
                  <a:pt x="755214" y="229233"/>
                  <a:pt x="745666" y="229233"/>
                </a:cubicBezTo>
                <a:cubicBezTo>
                  <a:pt x="726581" y="229233"/>
                  <a:pt x="711200" y="213743"/>
                  <a:pt x="711200" y="194779"/>
                </a:cubicBezTo>
                <a:cubicBezTo>
                  <a:pt x="711200" y="185239"/>
                  <a:pt x="715032" y="176608"/>
                  <a:pt x="721307" y="170420"/>
                </a:cubicBezTo>
                <a:lnTo>
                  <a:pt x="767332" y="124410"/>
                </a:lnTo>
                <a:cubicBezTo>
                  <a:pt x="773511" y="118131"/>
                  <a:pt x="782144" y="114300"/>
                  <a:pt x="791692" y="114300"/>
                </a:cubicBezTo>
                <a:close/>
                <a:moveTo>
                  <a:pt x="326654" y="114300"/>
                </a:moveTo>
                <a:cubicBezTo>
                  <a:pt x="336104" y="114300"/>
                  <a:pt x="344735" y="118131"/>
                  <a:pt x="351024" y="124410"/>
                </a:cubicBezTo>
                <a:lnTo>
                  <a:pt x="396923" y="170420"/>
                </a:lnTo>
                <a:cubicBezTo>
                  <a:pt x="403213" y="176608"/>
                  <a:pt x="407033" y="185239"/>
                  <a:pt x="407033" y="194779"/>
                </a:cubicBezTo>
                <a:cubicBezTo>
                  <a:pt x="407033" y="213743"/>
                  <a:pt x="391639" y="229233"/>
                  <a:pt x="372569" y="229233"/>
                </a:cubicBezTo>
                <a:cubicBezTo>
                  <a:pt x="363029" y="229233"/>
                  <a:pt x="354499" y="225423"/>
                  <a:pt x="348220" y="219123"/>
                </a:cubicBezTo>
                <a:cubicBezTo>
                  <a:pt x="348220" y="219123"/>
                  <a:pt x="302306" y="173113"/>
                  <a:pt x="302306" y="173113"/>
                </a:cubicBezTo>
                <a:cubicBezTo>
                  <a:pt x="296032" y="166946"/>
                  <a:pt x="292100" y="158304"/>
                  <a:pt x="292100" y="148764"/>
                </a:cubicBezTo>
                <a:cubicBezTo>
                  <a:pt x="292100" y="129789"/>
                  <a:pt x="307579" y="114300"/>
                  <a:pt x="326654" y="114300"/>
                </a:cubicBezTo>
                <a:close/>
                <a:moveTo>
                  <a:pt x="555277" y="0"/>
                </a:moveTo>
                <a:cubicBezTo>
                  <a:pt x="574242" y="0"/>
                  <a:pt x="589720" y="15467"/>
                  <a:pt x="589720" y="34440"/>
                </a:cubicBezTo>
                <a:lnTo>
                  <a:pt x="589720" y="103473"/>
                </a:lnTo>
                <a:cubicBezTo>
                  <a:pt x="589720" y="122459"/>
                  <a:pt x="574242" y="137939"/>
                  <a:pt x="555277" y="137939"/>
                </a:cubicBezTo>
                <a:cubicBezTo>
                  <a:pt x="536191" y="137939"/>
                  <a:pt x="520700" y="122459"/>
                  <a:pt x="520700" y="103473"/>
                </a:cubicBezTo>
                <a:lnTo>
                  <a:pt x="520700" y="34440"/>
                </a:lnTo>
                <a:cubicBezTo>
                  <a:pt x="520700" y="15467"/>
                  <a:pt x="536191" y="0"/>
                  <a:pt x="555277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000"/>
          </a:p>
        </p:txBody>
      </p:sp>
      <p:sp>
        <p:nvSpPr>
          <p:cNvPr id="93" name="Rectangle 34"/>
          <p:cNvSpPr>
            <a:spLocks/>
          </p:cNvSpPr>
          <p:nvPr/>
        </p:nvSpPr>
        <p:spPr bwMode="auto">
          <a:xfrm>
            <a:off x="8743617" y="2455270"/>
            <a:ext cx="3014606" cy="43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2333"/>
              </a:lnSpc>
            </a:pPr>
            <a:r>
              <a:rPr lang="en-US" sz="2800" b="1" kern="0" spc="-29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Pengolahan</a:t>
            </a:r>
            <a:r>
              <a:rPr lang="en-US" sz="2800" b="1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800" b="1" kern="0" spc="-29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produk</a:t>
            </a:r>
            <a:r>
              <a:rPr lang="en-US" sz="2800" b="1" kern="0" spc="-29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yang </a:t>
            </a:r>
            <a:r>
              <a:rPr lang="en-US" sz="2800" b="1" kern="0" spc="-29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baik</a:t>
            </a:r>
            <a:endParaRPr lang="en-US" sz="2800" b="1" dirty="0"/>
          </a:p>
        </p:txBody>
      </p:sp>
      <p:sp>
        <p:nvSpPr>
          <p:cNvPr id="95" name="Rectangle 34"/>
          <p:cNvSpPr>
            <a:spLocks/>
          </p:cNvSpPr>
          <p:nvPr/>
        </p:nvSpPr>
        <p:spPr bwMode="auto">
          <a:xfrm>
            <a:off x="9144000" y="4168877"/>
            <a:ext cx="2202425" cy="77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2333"/>
              </a:lnSpc>
            </a:pPr>
            <a:r>
              <a:rPr lang="en-US" sz="2800" b="1" kern="0" spc="-29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Pemasaran</a:t>
            </a:r>
            <a:r>
              <a:rPr lang="en-US" sz="2800" b="1" kern="0" spc="-29" dirty="0"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800" b="1" kern="0" spc="-29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produk</a:t>
            </a:r>
            <a:r>
              <a:rPr lang="en-US" sz="2800" b="1" kern="0" spc="-29" dirty="0">
                <a:latin typeface="Inter" pitchFamily="34" charset="0"/>
                <a:ea typeface="Inter" pitchFamily="34" charset="-122"/>
                <a:cs typeface="Inter" pitchFamily="34" charset="-120"/>
              </a:rPr>
              <a:t> yang </a:t>
            </a:r>
            <a:r>
              <a:rPr lang="en-US" sz="2800" b="1" kern="0" spc="-29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baik</a:t>
            </a:r>
            <a:endParaRPr lang="en-US" sz="2800" b="1" dirty="0"/>
          </a:p>
        </p:txBody>
      </p:sp>
      <p:sp>
        <p:nvSpPr>
          <p:cNvPr id="97" name="Rectangle 34"/>
          <p:cNvSpPr>
            <a:spLocks/>
          </p:cNvSpPr>
          <p:nvPr/>
        </p:nvSpPr>
        <p:spPr bwMode="auto">
          <a:xfrm>
            <a:off x="1216065" y="2464791"/>
            <a:ext cx="3257944" cy="906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80000"/>
              </a:lnSpc>
            </a:pPr>
            <a:r>
              <a:rPr lang="en-US" sz="2400" b="1" kern="0" spc="-29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Menggunakan</a:t>
            </a:r>
            <a:r>
              <a:rPr lang="en-US" sz="2400" b="1" kern="0" spc="-29" dirty="0"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kern="0" spc="-29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bahan</a:t>
            </a:r>
            <a:r>
              <a:rPr lang="en-US" sz="2400" b="1" kern="0" spc="-29" dirty="0"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kern="0" spc="-29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baku</a:t>
            </a:r>
            <a:r>
              <a:rPr lang="en-US" sz="2400" b="1" kern="0" spc="-29" dirty="0"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kern="0" spc="-29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berkualitas</a:t>
            </a:r>
            <a:endParaRPr lang="en-US" sz="2400" b="1" dirty="0"/>
          </a:p>
          <a:p>
            <a:pPr algn="r">
              <a:lnSpc>
                <a:spcPct val="80000"/>
              </a:lnSpc>
            </a:pPr>
            <a:endParaRPr lang="en-US" sz="2400" b="1" dirty="0">
              <a:latin typeface="Montserrat" panose="02000505000000020004" pitchFamily="2" charset="0"/>
              <a:ea typeface="Lato" charset="0"/>
              <a:cs typeface="Lato" charset="0"/>
              <a:sym typeface="Bebas Neue" charset="0"/>
            </a:endParaRPr>
          </a:p>
        </p:txBody>
      </p:sp>
      <p:sp>
        <p:nvSpPr>
          <p:cNvPr id="99" name="Rectangle 34"/>
          <p:cNvSpPr>
            <a:spLocks/>
          </p:cNvSpPr>
          <p:nvPr/>
        </p:nvSpPr>
        <p:spPr bwMode="auto">
          <a:xfrm>
            <a:off x="2062042" y="4306529"/>
            <a:ext cx="2575615" cy="45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2333"/>
              </a:lnSpc>
            </a:pPr>
            <a:r>
              <a:rPr lang="en-US" sz="2400" b="1" kern="0" spc="-29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Meningkatkan</a:t>
            </a:r>
            <a:r>
              <a:rPr lang="en-US" sz="2400" b="1" kern="0" spc="-29" dirty="0"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kern="0" spc="-29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desain</a:t>
            </a:r>
            <a:r>
              <a:rPr lang="en-US" sz="2400" b="1" kern="0" spc="-29" dirty="0"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kern="0" spc="-29" dirty="0" err="1">
                <a:latin typeface="Inter" pitchFamily="34" charset="0"/>
                <a:ea typeface="Inter" pitchFamily="34" charset="-122"/>
                <a:cs typeface="Inter" pitchFamily="34" charset="-120"/>
              </a:rPr>
              <a:t>produk</a:t>
            </a:r>
            <a:endParaRPr lang="en-US" sz="24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6CDC72E-BF26-430E-B5A1-2544B83511AB}"/>
              </a:ext>
            </a:extLst>
          </p:cNvPr>
          <p:cNvSpPr txBox="1"/>
          <p:nvPr/>
        </p:nvSpPr>
        <p:spPr>
          <a:xfrm>
            <a:off x="3167006" y="486244"/>
            <a:ext cx="6248400" cy="682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4556"/>
              </a:lnSpc>
            </a:pPr>
            <a:r>
              <a:rPr lang="en-US" sz="4400" b="1" kern="0" spc="-109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Strategi UMKM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494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13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/>
      <p:bldP spid="95" grpId="0"/>
      <p:bldP spid="97" grpId="0"/>
      <p:bldP spid="99" grpId="0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398745" y="493274"/>
            <a:ext cx="590357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3200"/>
              </a:lnSpc>
            </a:pPr>
            <a:r>
              <a:rPr lang="en-US" sz="32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Identifikasi</a:t>
            </a:r>
            <a:r>
              <a:rPr lang="en-US" sz="32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32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Produk</a:t>
            </a:r>
            <a:r>
              <a:rPr lang="en-US" sz="32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32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Unggulan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" name="Shape 6"/>
          <p:cNvSpPr/>
          <p:nvPr/>
        </p:nvSpPr>
        <p:spPr>
          <a:xfrm>
            <a:off x="3090921" y="5548015"/>
            <a:ext cx="659378" cy="11564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941" y="21600"/>
                </a:moveTo>
                <a:cubicBezTo>
                  <a:pt x="7362" y="11887"/>
                  <a:pt x="15477" y="2609"/>
                  <a:pt x="21600" y="0"/>
                </a:cubicBezTo>
                <a:lnTo>
                  <a:pt x="15936" y="0"/>
                </a:lnTo>
                <a:cubicBezTo>
                  <a:pt x="6600" y="4929"/>
                  <a:pt x="0" y="18121"/>
                  <a:pt x="0" y="18121"/>
                </a:cubicBezTo>
                <a:cubicBezTo>
                  <a:pt x="0" y="18121"/>
                  <a:pt x="8941" y="21600"/>
                  <a:pt x="8941" y="21600"/>
                </a:cubicBezTo>
                <a:close/>
              </a:path>
            </a:pathLst>
          </a:custGeom>
          <a:solidFill>
            <a:schemeClr val="accent3">
              <a:lumMod val="75000"/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7"/>
          <p:cNvSpPr/>
          <p:nvPr/>
        </p:nvSpPr>
        <p:spPr>
          <a:xfrm>
            <a:off x="2799198" y="3328375"/>
            <a:ext cx="411343" cy="22662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743" y="21600"/>
                </a:moveTo>
                <a:cubicBezTo>
                  <a:pt x="3552" y="12734"/>
                  <a:pt x="10596" y="4734"/>
                  <a:pt x="21600" y="1184"/>
                </a:cubicBezTo>
                <a:lnTo>
                  <a:pt x="18288" y="0"/>
                </a:lnTo>
                <a:cubicBezTo>
                  <a:pt x="13119" y="2196"/>
                  <a:pt x="0" y="8433"/>
                  <a:pt x="0" y="14277"/>
                </a:cubicBezTo>
              </a:path>
            </a:pathLst>
          </a:custGeom>
          <a:solidFill>
            <a:schemeClr val="accent3">
              <a:lumMod val="75000"/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hape 8"/>
          <p:cNvSpPr/>
          <p:nvPr/>
        </p:nvSpPr>
        <p:spPr>
          <a:xfrm>
            <a:off x="2444055" y="3474236"/>
            <a:ext cx="265384" cy="7288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90" y="21600"/>
                </a:moveTo>
                <a:cubicBezTo>
                  <a:pt x="10562" y="9179"/>
                  <a:pt x="0" y="1588"/>
                  <a:pt x="0" y="1588"/>
                </a:cubicBezTo>
                <a:lnTo>
                  <a:pt x="3192" y="0"/>
                </a:lnTo>
                <a:cubicBezTo>
                  <a:pt x="3192" y="0"/>
                  <a:pt x="16845" y="8029"/>
                  <a:pt x="21600" y="13779"/>
                </a:cubicBezTo>
                <a:cubicBezTo>
                  <a:pt x="21600" y="13779"/>
                  <a:pt x="18790" y="21600"/>
                  <a:pt x="18790" y="21600"/>
                </a:cubicBezTo>
                <a:close/>
              </a:path>
            </a:pathLst>
          </a:custGeom>
          <a:solidFill>
            <a:schemeClr val="accent3">
              <a:lumMod val="75000"/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hape 9"/>
          <p:cNvSpPr/>
          <p:nvPr/>
        </p:nvSpPr>
        <p:spPr>
          <a:xfrm>
            <a:off x="2272826" y="5040668"/>
            <a:ext cx="438301" cy="7217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95" y="21600"/>
                </a:moveTo>
                <a:cubicBezTo>
                  <a:pt x="17056" y="11337"/>
                  <a:pt x="0" y="2555"/>
                  <a:pt x="0" y="2555"/>
                </a:cubicBezTo>
                <a:lnTo>
                  <a:pt x="0" y="0"/>
                </a:lnTo>
                <a:cubicBezTo>
                  <a:pt x="12239" y="4413"/>
                  <a:pt x="21600" y="9290"/>
                  <a:pt x="21600" y="9290"/>
                </a:cubicBezTo>
                <a:cubicBezTo>
                  <a:pt x="21600" y="9290"/>
                  <a:pt x="21295" y="21600"/>
                  <a:pt x="21295" y="21600"/>
                </a:cubicBezTo>
                <a:close/>
              </a:path>
            </a:pathLst>
          </a:custGeom>
          <a:solidFill>
            <a:schemeClr val="accent3">
              <a:lumMod val="75000"/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hape 10"/>
          <p:cNvSpPr/>
          <p:nvPr/>
        </p:nvSpPr>
        <p:spPr>
          <a:xfrm>
            <a:off x="2596259" y="2307340"/>
            <a:ext cx="993894" cy="45506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64" h="21600" extrusionOk="0">
                <a:moveTo>
                  <a:pt x="6235" y="14"/>
                </a:moveTo>
                <a:cubicBezTo>
                  <a:pt x="4443" y="4138"/>
                  <a:pt x="-619" y="16185"/>
                  <a:pt x="16264" y="21600"/>
                </a:cubicBezTo>
                <a:lnTo>
                  <a:pt x="5586" y="21600"/>
                </a:lnTo>
                <a:cubicBezTo>
                  <a:pt x="-5336" y="14637"/>
                  <a:pt x="2800" y="2284"/>
                  <a:pt x="4653" y="0"/>
                </a:cubicBezTo>
                <a:cubicBezTo>
                  <a:pt x="4653" y="0"/>
                  <a:pt x="6235" y="14"/>
                  <a:pt x="6235" y="1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hape 12"/>
          <p:cNvSpPr/>
          <p:nvPr/>
        </p:nvSpPr>
        <p:spPr>
          <a:xfrm>
            <a:off x="573215" y="4057684"/>
            <a:ext cx="1869691" cy="14089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4832" extrusionOk="0">
                <a:moveTo>
                  <a:pt x="0" y="2088"/>
                </a:moveTo>
                <a:cubicBezTo>
                  <a:pt x="8617" y="-2323"/>
                  <a:pt x="21594" y="-88"/>
                  <a:pt x="21600" y="12104"/>
                </a:cubicBezTo>
                <a:cubicBezTo>
                  <a:pt x="10780" y="19277"/>
                  <a:pt x="1158" y="11032"/>
                  <a:pt x="0" y="2088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hape 13"/>
          <p:cNvSpPr/>
          <p:nvPr/>
        </p:nvSpPr>
        <p:spPr>
          <a:xfrm>
            <a:off x="3071896" y="2281972"/>
            <a:ext cx="1456103" cy="13466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Shape 14"/>
          <p:cNvSpPr/>
          <p:nvPr/>
        </p:nvSpPr>
        <p:spPr>
          <a:xfrm>
            <a:off x="1581566" y="2396126"/>
            <a:ext cx="1046664" cy="12408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429" h="19901" extrusionOk="0">
                <a:moveTo>
                  <a:pt x="1160" y="2"/>
                </a:moveTo>
                <a:cubicBezTo>
                  <a:pt x="10136" y="-134"/>
                  <a:pt x="19427" y="8120"/>
                  <a:pt x="13628" y="19739"/>
                </a:cubicBezTo>
                <a:cubicBezTo>
                  <a:pt x="1579" y="21466"/>
                  <a:pt x="-2173" y="9070"/>
                  <a:pt x="1160" y="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hape 15"/>
          <p:cNvSpPr/>
          <p:nvPr/>
        </p:nvSpPr>
        <p:spPr>
          <a:xfrm>
            <a:off x="2697727" y="1127760"/>
            <a:ext cx="887839" cy="12729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664" h="21600" extrusionOk="0">
                <a:moveTo>
                  <a:pt x="11559" y="0"/>
                </a:moveTo>
                <a:cubicBezTo>
                  <a:pt x="16908" y="7635"/>
                  <a:pt x="15994" y="20171"/>
                  <a:pt x="3675" y="21600"/>
                </a:cubicBezTo>
                <a:cubicBezTo>
                  <a:pt x="-4692" y="12203"/>
                  <a:pt x="2642" y="2140"/>
                  <a:pt x="11559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hape 16"/>
          <p:cNvSpPr/>
          <p:nvPr/>
        </p:nvSpPr>
        <p:spPr>
          <a:xfrm>
            <a:off x="2393321" y="1539979"/>
            <a:ext cx="639605" cy="854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4810" h="21600" extrusionOk="0">
                <a:moveTo>
                  <a:pt x="2154" y="0"/>
                </a:moveTo>
                <a:cubicBezTo>
                  <a:pt x="11096" y="1233"/>
                  <a:pt x="19276" y="10887"/>
                  <a:pt x="12018" y="21600"/>
                </a:cubicBezTo>
                <a:cubicBezTo>
                  <a:pt x="-183" y="21486"/>
                  <a:pt x="-2324" y="8542"/>
                  <a:pt x="2154" y="0"/>
                </a:cubicBezTo>
                <a:close/>
              </a:path>
            </a:pathLst>
          </a:custGeom>
          <a:solidFill>
            <a:schemeClr val="accent4">
              <a:alpha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Shape 17"/>
          <p:cNvSpPr/>
          <p:nvPr/>
        </p:nvSpPr>
        <p:spPr>
          <a:xfrm>
            <a:off x="3369962" y="3746934"/>
            <a:ext cx="1774952" cy="19512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036" h="18464" extrusionOk="0">
                <a:moveTo>
                  <a:pt x="15314" y="77"/>
                </a:moveTo>
                <a:cubicBezTo>
                  <a:pt x="17973" y="9123"/>
                  <a:pt x="13271" y="20772"/>
                  <a:pt x="1313" y="18066"/>
                </a:cubicBezTo>
                <a:cubicBezTo>
                  <a:pt x="-3627" y="6344"/>
                  <a:pt x="6319" y="-828"/>
                  <a:pt x="15314" y="77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2000">
                <a:schemeClr val="accent5">
                  <a:lumMod val="75000"/>
                </a:schemeClr>
              </a:gs>
            </a:gsLst>
            <a:lin ang="5400000" scaled="1"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Shape 13"/>
          <p:cNvSpPr/>
          <p:nvPr/>
        </p:nvSpPr>
        <p:spPr>
          <a:xfrm rot="16939301">
            <a:off x="1656176" y="4060722"/>
            <a:ext cx="953669" cy="8819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91" h="16193" extrusionOk="0">
                <a:moveTo>
                  <a:pt x="18083" y="639"/>
                </a:moveTo>
                <a:cubicBezTo>
                  <a:pt x="19149" y="9638"/>
                  <a:pt x="12204" y="19728"/>
                  <a:pt x="460" y="14976"/>
                </a:cubicBezTo>
                <a:cubicBezTo>
                  <a:pt x="-2451" y="3038"/>
                  <a:pt x="9042" y="-1872"/>
                  <a:pt x="18083" y="639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014608" y="4203057"/>
            <a:ext cx="667059" cy="667059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75305" y="4356307"/>
            <a:ext cx="786653" cy="786653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355548" y="2671033"/>
            <a:ext cx="683405" cy="683405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872248" y="2806392"/>
            <a:ext cx="527154" cy="527154"/>
          </a:xfrm>
          <a:prstGeom prst="ellipse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73712" y="2883826"/>
            <a:ext cx="479618" cy="369332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srgbClr val="3CBEB4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02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CBEB4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30149" y="4315472"/>
            <a:ext cx="57259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rgbClr val="FA4655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04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A4655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334" y="4494934"/>
            <a:ext cx="513282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rgbClr val="6491C8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01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491C8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91798" y="2769393"/>
            <a:ext cx="57419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rgbClr val="FFAF28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03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AF28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8" name="Shape 11"/>
          <p:cNvSpPr/>
          <p:nvPr/>
        </p:nvSpPr>
        <p:spPr>
          <a:xfrm rot="1111362">
            <a:off x="3646803" y="5089893"/>
            <a:ext cx="1132093" cy="9529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47" h="15415" extrusionOk="0">
                <a:moveTo>
                  <a:pt x="19946" y="1174"/>
                </a:moveTo>
                <a:cubicBezTo>
                  <a:pt x="20059" y="10149"/>
                  <a:pt x="11773" y="19422"/>
                  <a:pt x="157" y="13598"/>
                </a:cubicBezTo>
                <a:cubicBezTo>
                  <a:pt x="-1541" y="1547"/>
                  <a:pt x="10877" y="-2178"/>
                  <a:pt x="19946" y="1174"/>
                </a:cubicBezTo>
                <a:close/>
              </a:path>
            </a:pathLst>
          </a:custGeom>
          <a:solidFill>
            <a:schemeClr val="accent4">
              <a:alpha val="8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5480" y="2037212"/>
            <a:ext cx="2254154" cy="116955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Menganalisis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pasar dan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tren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permintaan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untuk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mengidentifikasi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yang popular dan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potensial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unggul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375481" y="1730631"/>
            <a:ext cx="1884599" cy="37446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2000" b="1" dirty="0" err="1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Analisis</a:t>
            </a:r>
            <a:r>
              <a:rPr lang="en-US" sz="2000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Pasar</a:t>
            </a:r>
            <a:endParaRPr lang="en-US" sz="2000" dirty="0"/>
          </a:p>
        </p:txBody>
      </p:sp>
      <p:sp>
        <p:nvSpPr>
          <p:cNvPr id="40" name="Oval 39"/>
          <p:cNvSpPr/>
          <p:nvPr/>
        </p:nvSpPr>
        <p:spPr>
          <a:xfrm>
            <a:off x="5930391" y="1767027"/>
            <a:ext cx="375146" cy="37514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20189" y="1825799"/>
            <a:ext cx="385348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01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118680" y="2037212"/>
            <a:ext cx="2826272" cy="123886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2273"/>
              </a:lnSpc>
            </a:pP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Melakukan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studi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kelayakan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untuk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menentukan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apakah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tersebut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dapat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diproduksi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secara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massal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atau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2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tidak</a:t>
            </a:r>
            <a:r>
              <a:rPr lang="en-US" sz="12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9118681" y="1730631"/>
            <a:ext cx="2556763" cy="2907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1500"/>
              </a:lnSpc>
            </a:pPr>
            <a:r>
              <a:rPr lang="en-US" sz="16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Studi</a:t>
            </a:r>
            <a:r>
              <a:rPr lang="en-US" sz="16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16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Kelayakan</a:t>
            </a:r>
            <a:r>
              <a:rPr lang="en-US" sz="16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16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Produk</a:t>
            </a:r>
            <a:endParaRPr lang="en-US" sz="1600" b="1" dirty="0"/>
          </a:p>
        </p:txBody>
      </p:sp>
      <p:sp>
        <p:nvSpPr>
          <p:cNvPr id="46" name="Oval 45"/>
          <p:cNvSpPr/>
          <p:nvPr/>
        </p:nvSpPr>
        <p:spPr>
          <a:xfrm>
            <a:off x="8673591" y="1767027"/>
            <a:ext cx="375146" cy="3751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663389" y="1825799"/>
            <a:ext cx="385348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02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08232" y="4317441"/>
            <a:ext cx="1884600" cy="1533818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2273"/>
              </a:lnSpc>
            </a:pP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Menentukan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keunggulan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dan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mencari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cara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untuk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tetap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selalu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unggul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dari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pesaing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6375480" y="3933712"/>
            <a:ext cx="2495136" cy="358047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b="1" dirty="0" err="1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Keunggulan</a:t>
            </a:r>
            <a:r>
              <a:rPr lang="en-US" sz="1600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1600" b="1" dirty="0" err="1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Bersaing</a:t>
            </a:r>
            <a:endParaRPr lang="en-US" sz="1600" b="1" dirty="0"/>
          </a:p>
        </p:txBody>
      </p:sp>
      <p:sp>
        <p:nvSpPr>
          <p:cNvPr id="58" name="Oval 57"/>
          <p:cNvSpPr/>
          <p:nvPr/>
        </p:nvSpPr>
        <p:spPr>
          <a:xfrm>
            <a:off x="5955608" y="3981163"/>
            <a:ext cx="375146" cy="37514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951067" y="4066995"/>
            <a:ext cx="385348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03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048737" y="4631734"/>
            <a:ext cx="2826271" cy="154048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2273"/>
              </a:lnSpc>
            </a:pP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Menentukan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target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pelanggan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dan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mengidentifikasi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gaya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hidup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mereka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untuk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memperoleh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masukan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dalam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pengembangan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9020438" y="3892119"/>
            <a:ext cx="2826272" cy="638636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ts val="2220"/>
              </a:lnSpc>
            </a:pPr>
            <a:r>
              <a:rPr lang="en-US" sz="1600" b="1" dirty="0" err="1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Penentuan</a:t>
            </a:r>
            <a:r>
              <a:rPr lang="en-US" sz="1600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Target dan Gaya </a:t>
            </a:r>
            <a:r>
              <a:rPr lang="en-US" sz="1600" b="1" dirty="0" err="1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Hidup</a:t>
            </a:r>
            <a:r>
              <a:rPr lang="en-US" sz="1600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1600" b="1" dirty="0" err="1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Pelanggan</a:t>
            </a:r>
            <a:endParaRPr lang="en-US" sz="1600" b="1" dirty="0"/>
          </a:p>
        </p:txBody>
      </p:sp>
      <p:sp>
        <p:nvSpPr>
          <p:cNvPr id="62" name="Oval 61"/>
          <p:cNvSpPr/>
          <p:nvPr/>
        </p:nvSpPr>
        <p:spPr>
          <a:xfrm>
            <a:off x="8654341" y="3928607"/>
            <a:ext cx="375146" cy="37514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663389" y="3989626"/>
            <a:ext cx="385348" cy="2462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00068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animBg="1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8" grpId="0"/>
      <p:bldP spid="29" grpId="0"/>
      <p:bldP spid="40" grpId="0" animBg="1"/>
      <p:bldP spid="41" grpId="0"/>
      <p:bldP spid="43" grpId="0"/>
      <p:bldP spid="44" grpId="0"/>
      <p:bldP spid="46" grpId="0" animBg="1"/>
      <p:bldP spid="47" grpId="0"/>
      <p:bldP spid="56" grpId="0"/>
      <p:bldP spid="57" grpId="0"/>
      <p:bldP spid="58" grpId="0" animBg="1"/>
      <p:bldP spid="59" grpId="0"/>
      <p:bldP spid="60" grpId="0"/>
      <p:bldP spid="61" grpId="0"/>
      <p:bldP spid="62" grpId="0" animBg="1"/>
      <p:bldP spid="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0F29B207-BFEB-4CA4-8352-B327FAAD0CA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7801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509D934-BD05-4BDD-8C29-523A6919789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gradFill>
            <a:gsLst>
              <a:gs pos="0">
                <a:srgbClr val="F1862E">
                  <a:alpha val="88000"/>
                </a:srgbClr>
              </a:gs>
              <a:gs pos="100000">
                <a:srgbClr val="FCAA1B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44CF2-0FAE-492E-9591-355FE2CC81FA}"/>
              </a:ext>
            </a:extLst>
          </p:cNvPr>
          <p:cNvSpPr txBox="1"/>
          <p:nvPr/>
        </p:nvSpPr>
        <p:spPr>
          <a:xfrm>
            <a:off x="618755" y="2018871"/>
            <a:ext cx="3751082" cy="20551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27"/>
              </a:lnSpc>
            </a:pPr>
            <a:r>
              <a:rPr lang="en-US" sz="40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Strategi </a:t>
            </a:r>
            <a:r>
              <a:rPr lang="en-US" sz="40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Penguatan</a:t>
            </a:r>
            <a:r>
              <a:rPr lang="en-US" sz="40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40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Produk</a:t>
            </a:r>
            <a:r>
              <a:rPr lang="en-US" sz="40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40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Unggulan</a:t>
            </a:r>
            <a:endParaRPr lang="en-US" sz="40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284EA4-6BCD-4A1E-92CC-7860DC9A631D}"/>
              </a:ext>
            </a:extLst>
          </p:cNvPr>
          <p:cNvGrpSpPr/>
          <p:nvPr/>
        </p:nvGrpSpPr>
        <p:grpSpPr>
          <a:xfrm>
            <a:off x="4655982" y="231023"/>
            <a:ext cx="3119788" cy="2689870"/>
            <a:chOff x="5195856" y="759817"/>
            <a:chExt cx="2579914" cy="21610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5500EC-68AD-4E29-8DF1-50DDABC9ADDF}"/>
                </a:ext>
              </a:extLst>
            </p:cNvPr>
            <p:cNvSpPr/>
            <p:nvPr/>
          </p:nvSpPr>
          <p:spPr>
            <a:xfrm>
              <a:off x="5195856" y="759817"/>
              <a:ext cx="2579914" cy="189304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5D1EAB23-4E0B-4BAB-818E-9A5EAAFB5A1D}"/>
                </a:ext>
              </a:extLst>
            </p:cNvPr>
            <p:cNvSpPr/>
            <p:nvPr/>
          </p:nvSpPr>
          <p:spPr>
            <a:xfrm rot="11957050">
              <a:off x="5482239" y="2566761"/>
              <a:ext cx="240477" cy="354132"/>
            </a:xfrm>
            <a:prstGeom prst="triangle">
              <a:avLst>
                <a:gd name="adj" fmla="val 968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0B1D250-8CC3-40CE-8F1D-F9552AB91AE6}"/>
              </a:ext>
            </a:extLst>
          </p:cNvPr>
          <p:cNvGrpSpPr/>
          <p:nvPr/>
        </p:nvGrpSpPr>
        <p:grpSpPr>
          <a:xfrm>
            <a:off x="3978870" y="3645709"/>
            <a:ext cx="3485768" cy="2951493"/>
            <a:chOff x="5195856" y="3645709"/>
            <a:chExt cx="2579914" cy="295149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9207AF9-1981-4978-AC85-4DD2667EC8F4}"/>
                </a:ext>
              </a:extLst>
            </p:cNvPr>
            <p:cNvSpPr/>
            <p:nvPr/>
          </p:nvSpPr>
          <p:spPr>
            <a:xfrm>
              <a:off x="5195856" y="3645709"/>
              <a:ext cx="2579914" cy="2699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51EA72D-5967-44BE-BDFF-C7F4BAFFDA63}"/>
                </a:ext>
              </a:extLst>
            </p:cNvPr>
            <p:cNvSpPr/>
            <p:nvPr/>
          </p:nvSpPr>
          <p:spPr>
            <a:xfrm rot="11957050">
              <a:off x="5482239" y="6243070"/>
              <a:ext cx="240477" cy="354132"/>
            </a:xfrm>
            <a:prstGeom prst="triangle">
              <a:avLst>
                <a:gd name="adj" fmla="val 968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FC0AC57-7AD2-4E4D-ABA1-9A3FD28BCFBB}"/>
              </a:ext>
            </a:extLst>
          </p:cNvPr>
          <p:cNvGrpSpPr/>
          <p:nvPr/>
        </p:nvGrpSpPr>
        <p:grpSpPr>
          <a:xfrm>
            <a:off x="7964162" y="4368600"/>
            <a:ext cx="3682406" cy="1976723"/>
            <a:chOff x="8213132" y="4452501"/>
            <a:chExt cx="2579914" cy="19767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CE7175E-F7CE-4517-9DEA-692C28F7F7AA}"/>
                </a:ext>
              </a:extLst>
            </p:cNvPr>
            <p:cNvSpPr/>
            <p:nvPr/>
          </p:nvSpPr>
          <p:spPr>
            <a:xfrm>
              <a:off x="8213132" y="4452501"/>
              <a:ext cx="2579914" cy="1690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A8432BB5-1C79-4C33-8B1F-6F34C49163E1}"/>
                </a:ext>
              </a:extLst>
            </p:cNvPr>
            <p:cNvSpPr/>
            <p:nvPr/>
          </p:nvSpPr>
          <p:spPr>
            <a:xfrm rot="11957050">
              <a:off x="8499515" y="6075092"/>
              <a:ext cx="240477" cy="354132"/>
            </a:xfrm>
            <a:prstGeom prst="triangle">
              <a:avLst>
                <a:gd name="adj" fmla="val 968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337244E-34F8-4148-8D61-6258A8940755}"/>
              </a:ext>
            </a:extLst>
          </p:cNvPr>
          <p:cNvGrpSpPr/>
          <p:nvPr/>
        </p:nvGrpSpPr>
        <p:grpSpPr>
          <a:xfrm>
            <a:off x="8213132" y="1065751"/>
            <a:ext cx="2579914" cy="2951493"/>
            <a:chOff x="8213132" y="1065751"/>
            <a:chExt cx="2579914" cy="295149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77FD93E-4619-4E18-96DD-60D45A8F8110}"/>
                </a:ext>
              </a:extLst>
            </p:cNvPr>
            <p:cNvSpPr/>
            <p:nvPr/>
          </p:nvSpPr>
          <p:spPr>
            <a:xfrm>
              <a:off x="8213132" y="1065751"/>
              <a:ext cx="2579914" cy="26996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2F30272F-2744-409C-ACD9-EA2D443CCA79}"/>
                </a:ext>
              </a:extLst>
            </p:cNvPr>
            <p:cNvSpPr/>
            <p:nvPr/>
          </p:nvSpPr>
          <p:spPr>
            <a:xfrm rot="11957050">
              <a:off x="8499515" y="3663112"/>
              <a:ext cx="240477" cy="354132"/>
            </a:xfrm>
            <a:prstGeom prst="triangle">
              <a:avLst>
                <a:gd name="adj" fmla="val 9680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D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03FDBEE-E3FA-4C41-95BC-D8AA761EAED1}"/>
              </a:ext>
            </a:extLst>
          </p:cNvPr>
          <p:cNvSpPr txBox="1"/>
          <p:nvPr/>
        </p:nvSpPr>
        <p:spPr>
          <a:xfrm>
            <a:off x="4802807" y="459739"/>
            <a:ext cx="2826976" cy="1101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Memperbaiki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kualitas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agar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sesuai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dengan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standar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pasar dan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meningkatkan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hasil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serta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pengembangan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4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</a:t>
            </a:r>
            <a:r>
              <a:rPr lang="en-US" sz="14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B66C9C-A864-4C84-A1EB-5028A7EBD705}"/>
              </a:ext>
            </a:extLst>
          </p:cNvPr>
          <p:cNvSpPr txBox="1"/>
          <p:nvPr/>
        </p:nvSpPr>
        <p:spPr>
          <a:xfrm>
            <a:off x="4802806" y="1897030"/>
            <a:ext cx="2882348" cy="35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24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Kualitas</a:t>
            </a:r>
            <a:r>
              <a:rPr lang="en-US" sz="24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24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Produk</a:t>
            </a:r>
            <a:endParaRPr lang="en-US" sz="24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85CB2D-E086-4BE9-BEC5-F569D1484240}"/>
              </a:ext>
            </a:extLst>
          </p:cNvPr>
          <p:cNvSpPr txBox="1"/>
          <p:nvPr/>
        </p:nvSpPr>
        <p:spPr>
          <a:xfrm>
            <a:off x="4118948" y="3849684"/>
            <a:ext cx="3114019" cy="1651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Meningkatkan</a:t>
            </a:r>
            <a:r>
              <a:rPr lang="en-US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kemampuan</a:t>
            </a:r>
            <a:r>
              <a:rPr lang="en-US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produksi</a:t>
            </a:r>
            <a:r>
              <a:rPr lang="en-US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dan </a:t>
            </a:r>
            <a:r>
              <a:rPr lang="en-US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pengendalian</a:t>
            </a:r>
            <a:r>
              <a:rPr lang="en-US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kualitas</a:t>
            </a:r>
            <a:r>
              <a:rPr lang="en-US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proses </a:t>
            </a:r>
            <a:r>
              <a:rPr lang="en-US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produksi</a:t>
            </a:r>
            <a:r>
              <a:rPr lang="en-US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agar </a:t>
            </a:r>
            <a:r>
              <a:rPr lang="en-US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memenuhi</a:t>
            </a:r>
            <a:r>
              <a:rPr lang="en-US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permintaan</a:t>
            </a:r>
            <a:r>
              <a:rPr lang="en-US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pasar</a:t>
            </a:r>
            <a:endParaRPr lang="en-US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576FC3-7313-4D93-B7AD-9BA64B025BF6}"/>
              </a:ext>
            </a:extLst>
          </p:cNvPr>
          <p:cNvSpPr txBox="1"/>
          <p:nvPr/>
        </p:nvSpPr>
        <p:spPr>
          <a:xfrm>
            <a:off x="4234783" y="5501418"/>
            <a:ext cx="2882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Produksi</a:t>
            </a:r>
            <a:endParaRPr kumimoji="0" lang="en-ID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0703CE-F885-4A90-8D11-5212CA29419C}"/>
              </a:ext>
            </a:extLst>
          </p:cNvPr>
          <p:cNvSpPr txBox="1"/>
          <p:nvPr/>
        </p:nvSpPr>
        <p:spPr>
          <a:xfrm>
            <a:off x="8213132" y="4501452"/>
            <a:ext cx="3135053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Meningkatkan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desain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agar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dapat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menjangkau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seluruh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lapisan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konsumen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.</a:t>
            </a:r>
            <a:endParaRPr lang="en-US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9A60B1-7F37-4368-A495-2E4A979BDABA}"/>
              </a:ext>
            </a:extLst>
          </p:cNvPr>
          <p:cNvSpPr txBox="1"/>
          <p:nvPr/>
        </p:nvSpPr>
        <p:spPr>
          <a:xfrm>
            <a:off x="8324079" y="5554092"/>
            <a:ext cx="2882348" cy="356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24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Desain </a:t>
            </a:r>
            <a:r>
              <a:rPr lang="en-US" sz="24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Produk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65A2C6-3424-49E9-8B5F-248E8AAD56CD}"/>
              </a:ext>
            </a:extLst>
          </p:cNvPr>
          <p:cNvSpPr txBox="1"/>
          <p:nvPr/>
        </p:nvSpPr>
        <p:spPr>
          <a:xfrm>
            <a:off x="8311669" y="1365031"/>
            <a:ext cx="2287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Meningkatkan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kualitas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bahan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baku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dan proses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produksi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untuk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meningkatkan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daya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tahan</a:t>
            </a:r>
            <a:r>
              <a:rPr lang="en-US" sz="1600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 </a:t>
            </a:r>
            <a:r>
              <a:rPr lang="en-US" sz="1600" dirty="0" err="1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produk</a:t>
            </a: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8A93202-B76A-4857-ACC3-48E3983C1E0B}"/>
              </a:ext>
            </a:extLst>
          </p:cNvPr>
          <p:cNvSpPr txBox="1"/>
          <p:nvPr/>
        </p:nvSpPr>
        <p:spPr>
          <a:xfrm>
            <a:off x="8061915" y="3102551"/>
            <a:ext cx="2882348" cy="342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14"/>
              </a:lnSpc>
            </a:pPr>
            <a:r>
              <a:rPr lang="en-US" sz="20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Daya</a:t>
            </a:r>
            <a:r>
              <a:rPr lang="en-US" sz="20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20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Tahan</a:t>
            </a:r>
            <a:r>
              <a:rPr lang="en-US" sz="2000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</a:t>
            </a:r>
            <a:r>
              <a:rPr lang="en-US" sz="2000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Produk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033279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16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6" grpId="0"/>
      <p:bldP spid="17" grpId="0"/>
      <p:bldP spid="20" grpId="0"/>
      <p:bldP spid="21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Shap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40000"/>
              <a:lumOff val="60000"/>
              <a:alpha val="85000"/>
            </a:schemeClr>
          </a:solidFill>
          <a:ln/>
        </p:spPr>
      </p:sp>
      <p:sp>
        <p:nvSpPr>
          <p:cNvPr id="6" name="Text 3"/>
          <p:cNvSpPr/>
          <p:nvPr/>
        </p:nvSpPr>
        <p:spPr>
          <a:xfrm>
            <a:off x="1698328" y="423646"/>
            <a:ext cx="573405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4556"/>
              </a:lnSpc>
            </a:pPr>
            <a:r>
              <a:rPr lang="en-US" sz="364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Pemasaran Produk Unggulan</a:t>
            </a:r>
            <a:endParaRPr lang="en-US" sz="364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698328" y="2189957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855788" y="2224683"/>
            <a:ext cx="1016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defTabSz="761970">
              <a:lnSpc>
                <a:spcPts val="2734"/>
              </a:lnSpc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18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Text 6"/>
          <p:cNvSpPr/>
          <p:nvPr/>
        </p:nvSpPr>
        <p:spPr>
          <a:xfrm>
            <a:off x="2300089" y="2253556"/>
            <a:ext cx="3703340" cy="5786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278"/>
              </a:lnSpc>
            </a:pPr>
            <a:r>
              <a:rPr lang="en-US" sz="182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Peningkatan Kualitas Brand Awareness</a:t>
            </a:r>
            <a:endParaRPr lang="en-US" sz="182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Text 7"/>
          <p:cNvSpPr/>
          <p:nvPr/>
        </p:nvSpPr>
        <p:spPr>
          <a:xfrm>
            <a:off x="2300089" y="3017342"/>
            <a:ext cx="3703340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332"/>
              </a:lnSpc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Meningkatkan brand awareness produk baik online maupun offline.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188571" y="2189957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26982" y="2224683"/>
            <a:ext cx="1397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defTabSz="761970">
              <a:lnSpc>
                <a:spcPts val="2734"/>
              </a:lnSpc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18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6790333" y="2253556"/>
            <a:ext cx="34671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2278"/>
              </a:lnSpc>
            </a:pPr>
            <a:r>
              <a:rPr lang="en-US" sz="182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Kemitraan dengan Platform Online</a:t>
            </a:r>
            <a:endParaRPr lang="en-US" sz="182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6790333" y="2728019"/>
            <a:ext cx="3703340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332"/>
              </a:lnSpc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Membentuk kemitraan dengan platform online tertentu untuk memunculkan produk di platform tersebut dan menjangkau pasar yang lebih luas.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698328" y="4242495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1839913" y="4277221"/>
            <a:ext cx="1333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defTabSz="761970">
              <a:lnSpc>
                <a:spcPts val="2734"/>
              </a:lnSpc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18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2300089" y="4306094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2278"/>
              </a:lnSpc>
            </a:pPr>
            <a:r>
              <a:rPr lang="en-US" sz="182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Penjualan Online</a:t>
            </a:r>
            <a:endParaRPr lang="en-US" sz="182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2300089" y="4780558"/>
            <a:ext cx="3703340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332"/>
              </a:lnSpc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Meningkatkan penjualan online dengan memanfaatkan teknologi informasi dan platform e-commerce.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9" name="Shape 16"/>
          <p:cNvSpPr/>
          <p:nvPr/>
        </p:nvSpPr>
        <p:spPr>
          <a:xfrm>
            <a:off x="6188571" y="4242495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20" name="Text 17"/>
          <p:cNvSpPr/>
          <p:nvPr/>
        </p:nvSpPr>
        <p:spPr>
          <a:xfrm>
            <a:off x="6320632" y="4277221"/>
            <a:ext cx="1524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defTabSz="761970">
              <a:lnSpc>
                <a:spcPts val="2734"/>
              </a:lnSpc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4</a:t>
            </a:r>
            <a:endParaRPr lang="en-US" sz="2187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6790333" y="4306094"/>
            <a:ext cx="247015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defTabSz="761970">
              <a:lnSpc>
                <a:spcPts val="2278"/>
              </a:lnSpc>
            </a:pPr>
            <a:r>
              <a:rPr lang="en-US" sz="182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Lomba Produk Unggulan</a:t>
            </a:r>
            <a:endParaRPr lang="en-US" sz="1822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 19"/>
          <p:cNvSpPr/>
          <p:nvPr/>
        </p:nvSpPr>
        <p:spPr>
          <a:xfrm>
            <a:off x="6790333" y="4780558"/>
            <a:ext cx="3703340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defTabSz="761970">
              <a:lnSpc>
                <a:spcPts val="2332"/>
              </a:lnSpc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Mengadakan lomba produk unggulan untuk menarik minat konsumen dan mempromosikan produk.</a:t>
            </a:r>
            <a:endParaRPr lang="en-US" sz="1458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4" name="Picture Placeholder 11">
            <a:extLst>
              <a:ext uri="{FF2B5EF4-FFF2-40B4-BE49-F238E27FC236}">
                <a16:creationId xmlns:a16="http://schemas.microsoft.com/office/drawing/2014/main" id="{F7AC877C-0A46-4864-969A-B6D1630C9F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3" r="18213"/>
          <a:stretch>
            <a:fillRect/>
          </a:stretch>
        </p:blipFill>
        <p:spPr>
          <a:xfrm>
            <a:off x="9487101" y="43894"/>
            <a:ext cx="2101715" cy="2203824"/>
          </a:xfrm>
          <a:custGeom>
            <a:avLst/>
            <a:gdLst>
              <a:gd name="connsiteX0" fmla="*/ 3987184 w 4375494"/>
              <a:gd name="connsiteY0" fmla="*/ 1396484 h 4588072"/>
              <a:gd name="connsiteX1" fmla="*/ 4375494 w 4375494"/>
              <a:gd name="connsiteY1" fmla="*/ 1775096 h 4588072"/>
              <a:gd name="connsiteX2" fmla="*/ 4375494 w 4375494"/>
              <a:gd name="connsiteY2" fmla="*/ 3371260 h 4588072"/>
              <a:gd name="connsiteX3" fmla="*/ 3987184 w 4375494"/>
              <a:gd name="connsiteY3" fmla="*/ 3749872 h 4588072"/>
              <a:gd name="connsiteX4" fmla="*/ 3598874 w 4375494"/>
              <a:gd name="connsiteY4" fmla="*/ 3371260 h 4588072"/>
              <a:gd name="connsiteX5" fmla="*/ 3598874 w 4375494"/>
              <a:gd name="connsiteY5" fmla="*/ 1775096 h 4588072"/>
              <a:gd name="connsiteX6" fmla="*/ 3987184 w 4375494"/>
              <a:gd name="connsiteY6" fmla="*/ 1396484 h 4588072"/>
              <a:gd name="connsiteX7" fmla="*/ 388309 w 4375494"/>
              <a:gd name="connsiteY7" fmla="*/ 1396484 h 4588072"/>
              <a:gd name="connsiteX8" fmla="*/ 776619 w 4375494"/>
              <a:gd name="connsiteY8" fmla="*/ 1775096 h 4588072"/>
              <a:gd name="connsiteX9" fmla="*/ 776619 w 4375494"/>
              <a:gd name="connsiteY9" fmla="*/ 3371259 h 4588072"/>
              <a:gd name="connsiteX10" fmla="*/ 388309 w 4375494"/>
              <a:gd name="connsiteY10" fmla="*/ 3749872 h 4588072"/>
              <a:gd name="connsiteX11" fmla="*/ 0 w 4375494"/>
              <a:gd name="connsiteY11" fmla="*/ 3371259 h 4588072"/>
              <a:gd name="connsiteX12" fmla="*/ 0 w 4375494"/>
              <a:gd name="connsiteY12" fmla="*/ 1775096 h 4588072"/>
              <a:gd name="connsiteX13" fmla="*/ 388309 w 4375494"/>
              <a:gd name="connsiteY13" fmla="*/ 1396484 h 4588072"/>
              <a:gd name="connsiteX14" fmla="*/ 3088832 w 4375494"/>
              <a:gd name="connsiteY14" fmla="*/ 528995 h 4588072"/>
              <a:gd name="connsiteX15" fmla="*/ 3477142 w 4375494"/>
              <a:gd name="connsiteY15" fmla="*/ 907607 h 4588072"/>
              <a:gd name="connsiteX16" fmla="*/ 3477142 w 4375494"/>
              <a:gd name="connsiteY16" fmla="*/ 2503771 h 4588072"/>
              <a:gd name="connsiteX17" fmla="*/ 3471480 w 4375494"/>
              <a:gd name="connsiteY17" fmla="*/ 2558534 h 4588072"/>
              <a:gd name="connsiteX18" fmla="*/ 3477142 w 4375494"/>
              <a:gd name="connsiteY18" fmla="*/ 2613296 h 4588072"/>
              <a:gd name="connsiteX19" fmla="*/ 3477142 w 4375494"/>
              <a:gd name="connsiteY19" fmla="*/ 4209460 h 4588072"/>
              <a:gd name="connsiteX20" fmla="*/ 3088832 w 4375494"/>
              <a:gd name="connsiteY20" fmla="*/ 4588072 h 4588072"/>
              <a:gd name="connsiteX21" fmla="*/ 2700524 w 4375494"/>
              <a:gd name="connsiteY21" fmla="*/ 4209460 h 4588072"/>
              <a:gd name="connsiteX22" fmla="*/ 2700524 w 4375494"/>
              <a:gd name="connsiteY22" fmla="*/ 2613296 h 4588072"/>
              <a:gd name="connsiteX23" fmla="*/ 2706186 w 4375494"/>
              <a:gd name="connsiteY23" fmla="*/ 2558534 h 4588072"/>
              <a:gd name="connsiteX24" fmla="*/ 2700524 w 4375494"/>
              <a:gd name="connsiteY24" fmla="*/ 2503771 h 4588072"/>
              <a:gd name="connsiteX25" fmla="*/ 2700524 w 4375494"/>
              <a:gd name="connsiteY25" fmla="*/ 907607 h 4588072"/>
              <a:gd name="connsiteX26" fmla="*/ 3088832 w 4375494"/>
              <a:gd name="connsiteY26" fmla="*/ 528995 h 4588072"/>
              <a:gd name="connsiteX27" fmla="*/ 1289395 w 4375494"/>
              <a:gd name="connsiteY27" fmla="*/ 528995 h 4588072"/>
              <a:gd name="connsiteX28" fmla="*/ 1677704 w 4375494"/>
              <a:gd name="connsiteY28" fmla="*/ 907607 h 4588072"/>
              <a:gd name="connsiteX29" fmla="*/ 1677704 w 4375494"/>
              <a:gd name="connsiteY29" fmla="*/ 2503771 h 4588072"/>
              <a:gd name="connsiteX30" fmla="*/ 1672042 w 4375494"/>
              <a:gd name="connsiteY30" fmla="*/ 2558534 h 4588072"/>
              <a:gd name="connsiteX31" fmla="*/ 1677704 w 4375494"/>
              <a:gd name="connsiteY31" fmla="*/ 2613296 h 4588072"/>
              <a:gd name="connsiteX32" fmla="*/ 1677704 w 4375494"/>
              <a:gd name="connsiteY32" fmla="*/ 4209460 h 4588072"/>
              <a:gd name="connsiteX33" fmla="*/ 1289395 w 4375494"/>
              <a:gd name="connsiteY33" fmla="*/ 4588072 h 4588072"/>
              <a:gd name="connsiteX34" fmla="*/ 901086 w 4375494"/>
              <a:gd name="connsiteY34" fmla="*/ 4209459 h 4588072"/>
              <a:gd name="connsiteX35" fmla="*/ 901086 w 4375494"/>
              <a:gd name="connsiteY35" fmla="*/ 2613296 h 4588072"/>
              <a:gd name="connsiteX36" fmla="*/ 906748 w 4375494"/>
              <a:gd name="connsiteY36" fmla="*/ 2558534 h 4588072"/>
              <a:gd name="connsiteX37" fmla="*/ 901086 w 4375494"/>
              <a:gd name="connsiteY37" fmla="*/ 2503771 h 4588072"/>
              <a:gd name="connsiteX38" fmla="*/ 901086 w 4375494"/>
              <a:gd name="connsiteY38" fmla="*/ 907607 h 4588072"/>
              <a:gd name="connsiteX39" fmla="*/ 1289395 w 4375494"/>
              <a:gd name="connsiteY39" fmla="*/ 528995 h 4588072"/>
              <a:gd name="connsiteX40" fmla="*/ 2187746 w 4375494"/>
              <a:gd name="connsiteY40" fmla="*/ 0 h 4588072"/>
              <a:gd name="connsiteX41" fmla="*/ 2576056 w 4375494"/>
              <a:gd name="connsiteY41" fmla="*/ 378612 h 4588072"/>
              <a:gd name="connsiteX42" fmla="*/ 2576056 w 4375494"/>
              <a:gd name="connsiteY42" fmla="*/ 1974776 h 4588072"/>
              <a:gd name="connsiteX43" fmla="*/ 2570394 w 4375494"/>
              <a:gd name="connsiteY43" fmla="*/ 2029539 h 4588072"/>
              <a:gd name="connsiteX44" fmla="*/ 2576056 w 4375494"/>
              <a:gd name="connsiteY44" fmla="*/ 2084301 h 4588072"/>
              <a:gd name="connsiteX45" fmla="*/ 2576056 w 4375494"/>
              <a:gd name="connsiteY45" fmla="*/ 3680465 h 4588072"/>
              <a:gd name="connsiteX46" fmla="*/ 2187746 w 4375494"/>
              <a:gd name="connsiteY46" fmla="*/ 4059077 h 4588072"/>
              <a:gd name="connsiteX47" fmla="*/ 1799438 w 4375494"/>
              <a:gd name="connsiteY47" fmla="*/ 3680465 h 4588072"/>
              <a:gd name="connsiteX48" fmla="*/ 1799438 w 4375494"/>
              <a:gd name="connsiteY48" fmla="*/ 2084301 h 4588072"/>
              <a:gd name="connsiteX49" fmla="*/ 1805100 w 4375494"/>
              <a:gd name="connsiteY49" fmla="*/ 2029539 h 4588072"/>
              <a:gd name="connsiteX50" fmla="*/ 1799438 w 4375494"/>
              <a:gd name="connsiteY50" fmla="*/ 1974776 h 4588072"/>
              <a:gd name="connsiteX51" fmla="*/ 1799438 w 4375494"/>
              <a:gd name="connsiteY51" fmla="*/ 378612 h 4588072"/>
              <a:gd name="connsiteX52" fmla="*/ 2187746 w 4375494"/>
              <a:gd name="connsiteY52" fmla="*/ 0 h 458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4375494" h="4588072">
                <a:moveTo>
                  <a:pt x="3987184" y="1396484"/>
                </a:moveTo>
                <a:cubicBezTo>
                  <a:pt x="4201652" y="1396484"/>
                  <a:pt x="4375494" y="1566015"/>
                  <a:pt x="4375494" y="1775096"/>
                </a:cubicBezTo>
                <a:lnTo>
                  <a:pt x="4375494" y="3371260"/>
                </a:lnTo>
                <a:cubicBezTo>
                  <a:pt x="4375494" y="3580341"/>
                  <a:pt x="4201652" y="3749872"/>
                  <a:pt x="3987184" y="3749872"/>
                </a:cubicBezTo>
                <a:cubicBezTo>
                  <a:pt x="3772714" y="3749872"/>
                  <a:pt x="3598874" y="3580341"/>
                  <a:pt x="3598874" y="3371260"/>
                </a:cubicBezTo>
                <a:lnTo>
                  <a:pt x="3598874" y="1775096"/>
                </a:lnTo>
                <a:cubicBezTo>
                  <a:pt x="3598874" y="1566015"/>
                  <a:pt x="3772714" y="1396484"/>
                  <a:pt x="3987184" y="1396484"/>
                </a:cubicBezTo>
                <a:close/>
                <a:moveTo>
                  <a:pt x="388309" y="1396484"/>
                </a:moveTo>
                <a:cubicBezTo>
                  <a:pt x="602778" y="1396484"/>
                  <a:pt x="776619" y="1566015"/>
                  <a:pt x="776619" y="1775096"/>
                </a:cubicBezTo>
                <a:lnTo>
                  <a:pt x="776619" y="3371259"/>
                </a:lnTo>
                <a:cubicBezTo>
                  <a:pt x="776619" y="3580341"/>
                  <a:pt x="602778" y="3749872"/>
                  <a:pt x="388309" y="3749872"/>
                </a:cubicBezTo>
                <a:cubicBezTo>
                  <a:pt x="173840" y="3749872"/>
                  <a:pt x="0" y="3580341"/>
                  <a:pt x="0" y="3371259"/>
                </a:cubicBezTo>
                <a:lnTo>
                  <a:pt x="0" y="1775096"/>
                </a:lnTo>
                <a:cubicBezTo>
                  <a:pt x="0" y="1566015"/>
                  <a:pt x="173840" y="1396484"/>
                  <a:pt x="388309" y="1396484"/>
                </a:cubicBezTo>
                <a:close/>
                <a:moveTo>
                  <a:pt x="3088832" y="528995"/>
                </a:moveTo>
                <a:cubicBezTo>
                  <a:pt x="3303302" y="528995"/>
                  <a:pt x="3477142" y="698526"/>
                  <a:pt x="3477142" y="907607"/>
                </a:cubicBezTo>
                <a:lnTo>
                  <a:pt x="3477142" y="2503771"/>
                </a:lnTo>
                <a:lnTo>
                  <a:pt x="3471480" y="2558534"/>
                </a:lnTo>
                <a:lnTo>
                  <a:pt x="3477142" y="2613296"/>
                </a:lnTo>
                <a:lnTo>
                  <a:pt x="3477142" y="4209460"/>
                </a:lnTo>
                <a:cubicBezTo>
                  <a:pt x="3477142" y="4418541"/>
                  <a:pt x="3303302" y="4588072"/>
                  <a:pt x="3088832" y="4588072"/>
                </a:cubicBezTo>
                <a:cubicBezTo>
                  <a:pt x="2874364" y="4588072"/>
                  <a:pt x="2700524" y="4418541"/>
                  <a:pt x="2700524" y="4209460"/>
                </a:cubicBezTo>
                <a:lnTo>
                  <a:pt x="2700524" y="2613296"/>
                </a:lnTo>
                <a:lnTo>
                  <a:pt x="2706186" y="2558534"/>
                </a:lnTo>
                <a:lnTo>
                  <a:pt x="2700524" y="2503771"/>
                </a:lnTo>
                <a:lnTo>
                  <a:pt x="2700524" y="907607"/>
                </a:lnTo>
                <a:cubicBezTo>
                  <a:pt x="2700524" y="698526"/>
                  <a:pt x="2874364" y="528995"/>
                  <a:pt x="3088832" y="528995"/>
                </a:cubicBezTo>
                <a:close/>
                <a:moveTo>
                  <a:pt x="1289395" y="528995"/>
                </a:moveTo>
                <a:cubicBezTo>
                  <a:pt x="1503864" y="528995"/>
                  <a:pt x="1677704" y="698526"/>
                  <a:pt x="1677704" y="907607"/>
                </a:cubicBezTo>
                <a:lnTo>
                  <a:pt x="1677704" y="2503771"/>
                </a:lnTo>
                <a:lnTo>
                  <a:pt x="1672042" y="2558534"/>
                </a:lnTo>
                <a:lnTo>
                  <a:pt x="1677704" y="2613296"/>
                </a:lnTo>
                <a:lnTo>
                  <a:pt x="1677704" y="4209460"/>
                </a:lnTo>
                <a:cubicBezTo>
                  <a:pt x="1677704" y="4418541"/>
                  <a:pt x="1503864" y="4588072"/>
                  <a:pt x="1289395" y="4588072"/>
                </a:cubicBezTo>
                <a:cubicBezTo>
                  <a:pt x="1074926" y="4588072"/>
                  <a:pt x="901086" y="4418541"/>
                  <a:pt x="901086" y="4209459"/>
                </a:cubicBezTo>
                <a:lnTo>
                  <a:pt x="901086" y="2613296"/>
                </a:lnTo>
                <a:lnTo>
                  <a:pt x="906748" y="2558534"/>
                </a:lnTo>
                <a:lnTo>
                  <a:pt x="901086" y="2503771"/>
                </a:lnTo>
                <a:lnTo>
                  <a:pt x="901086" y="907607"/>
                </a:lnTo>
                <a:cubicBezTo>
                  <a:pt x="901086" y="698526"/>
                  <a:pt x="1074926" y="528995"/>
                  <a:pt x="1289395" y="528995"/>
                </a:cubicBezTo>
                <a:close/>
                <a:moveTo>
                  <a:pt x="2187746" y="0"/>
                </a:moveTo>
                <a:cubicBezTo>
                  <a:pt x="2402216" y="0"/>
                  <a:pt x="2576056" y="169531"/>
                  <a:pt x="2576056" y="378612"/>
                </a:cubicBezTo>
                <a:lnTo>
                  <a:pt x="2576056" y="1974776"/>
                </a:lnTo>
                <a:lnTo>
                  <a:pt x="2570394" y="2029539"/>
                </a:lnTo>
                <a:lnTo>
                  <a:pt x="2576056" y="2084301"/>
                </a:lnTo>
                <a:lnTo>
                  <a:pt x="2576056" y="3680465"/>
                </a:lnTo>
                <a:cubicBezTo>
                  <a:pt x="2576056" y="3889546"/>
                  <a:pt x="2402216" y="4059077"/>
                  <a:pt x="2187746" y="4059077"/>
                </a:cubicBezTo>
                <a:cubicBezTo>
                  <a:pt x="1973278" y="4059077"/>
                  <a:pt x="1799438" y="3889546"/>
                  <a:pt x="1799438" y="3680465"/>
                </a:cubicBezTo>
                <a:lnTo>
                  <a:pt x="1799438" y="2084301"/>
                </a:lnTo>
                <a:lnTo>
                  <a:pt x="1805100" y="2029539"/>
                </a:lnTo>
                <a:lnTo>
                  <a:pt x="1799438" y="1974776"/>
                </a:lnTo>
                <a:lnTo>
                  <a:pt x="1799438" y="378612"/>
                </a:lnTo>
                <a:cubicBezTo>
                  <a:pt x="1799438" y="169531"/>
                  <a:pt x="1973278" y="0"/>
                  <a:pt x="2187746" y="0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185352"/>
            <a:ext cx="12192000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698328" y="923331"/>
            <a:ext cx="574675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Peningkatan Kualitas Produk</a:t>
            </a:r>
            <a:endParaRPr lang="en-US" sz="3645" dirty="0"/>
          </a:p>
        </p:txBody>
      </p:sp>
      <p:sp>
        <p:nvSpPr>
          <p:cNvPr id="5" name="Shape 3"/>
          <p:cNvSpPr/>
          <p:nvPr/>
        </p:nvSpPr>
        <p:spPr>
          <a:xfrm>
            <a:off x="6077545" y="1872258"/>
            <a:ext cx="37008" cy="4062413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6" name="Shape 4"/>
          <p:cNvSpPr/>
          <p:nvPr/>
        </p:nvSpPr>
        <p:spPr>
          <a:xfrm>
            <a:off x="6304310" y="2206675"/>
            <a:ext cx="647998" cy="37008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7" name="Shape 5"/>
          <p:cNvSpPr/>
          <p:nvPr/>
        </p:nvSpPr>
        <p:spPr>
          <a:xfrm>
            <a:off x="5887691" y="2016920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045150" y="2051645"/>
            <a:ext cx="1016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1</a:t>
            </a:r>
            <a:endParaRPr lang="en-US" sz="2187" dirty="0"/>
          </a:p>
        </p:txBody>
      </p:sp>
      <p:sp>
        <p:nvSpPr>
          <p:cNvPr id="9" name="Text 7"/>
          <p:cNvSpPr/>
          <p:nvPr/>
        </p:nvSpPr>
        <p:spPr>
          <a:xfrm>
            <a:off x="7114382" y="2057400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Rekayasa Produk</a:t>
            </a:r>
            <a:endParaRPr lang="en-US" sz="1822" dirty="0"/>
          </a:p>
        </p:txBody>
      </p:sp>
      <p:sp>
        <p:nvSpPr>
          <p:cNvPr id="10" name="Text 8"/>
          <p:cNvSpPr/>
          <p:nvPr/>
        </p:nvSpPr>
        <p:spPr>
          <a:xfrm>
            <a:off x="7114382" y="2531865"/>
            <a:ext cx="3379292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Mengembangkan produk dengan mengaplikasikan teknologi mutakhir dan input pelanggan.</a:t>
            </a:r>
            <a:endParaRPr lang="en-US" sz="1458" dirty="0"/>
          </a:p>
        </p:txBody>
      </p:sp>
      <p:sp>
        <p:nvSpPr>
          <p:cNvPr id="11" name="Shape 9"/>
          <p:cNvSpPr/>
          <p:nvPr/>
        </p:nvSpPr>
        <p:spPr>
          <a:xfrm>
            <a:off x="5239693" y="3132386"/>
            <a:ext cx="647998" cy="37008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2" name="Shape 10"/>
          <p:cNvSpPr/>
          <p:nvPr/>
        </p:nvSpPr>
        <p:spPr>
          <a:xfrm>
            <a:off x="5887691" y="2942631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026100" y="2977357"/>
            <a:ext cx="1397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2</a:t>
            </a:r>
            <a:endParaRPr lang="en-US" sz="2187" dirty="0"/>
          </a:p>
        </p:txBody>
      </p:sp>
      <p:sp>
        <p:nvSpPr>
          <p:cNvPr id="14" name="Text 12"/>
          <p:cNvSpPr/>
          <p:nvPr/>
        </p:nvSpPr>
        <p:spPr>
          <a:xfrm>
            <a:off x="3225998" y="2983111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>
              <a:lnSpc>
                <a:spcPts val="2278"/>
              </a:lnSpc>
            </a:pPr>
            <a:r>
              <a:rPr lang="en-US" sz="182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Inovasi Produk</a:t>
            </a:r>
            <a:endParaRPr lang="en-US" sz="1822" dirty="0"/>
          </a:p>
        </p:txBody>
      </p:sp>
      <p:sp>
        <p:nvSpPr>
          <p:cNvPr id="15" name="Text 13"/>
          <p:cNvSpPr/>
          <p:nvPr/>
        </p:nvSpPr>
        <p:spPr>
          <a:xfrm>
            <a:off x="1698327" y="3457575"/>
            <a:ext cx="3379292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>
              <a:lnSpc>
                <a:spcPts val="2332"/>
              </a:lnSpc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Mengembangkan produk baru yang lebih inovatif sehingga dapat memenuhi kebutuhan konsumen dan menjadi pemimpin pasar.</a:t>
            </a:r>
            <a:endParaRPr lang="en-US" sz="1458" dirty="0"/>
          </a:p>
        </p:txBody>
      </p:sp>
      <p:sp>
        <p:nvSpPr>
          <p:cNvPr id="16" name="Shape 14"/>
          <p:cNvSpPr/>
          <p:nvPr/>
        </p:nvSpPr>
        <p:spPr>
          <a:xfrm>
            <a:off x="6304310" y="4239667"/>
            <a:ext cx="647998" cy="37008"/>
          </a:xfrm>
          <a:prstGeom prst="rect">
            <a:avLst/>
          </a:prstGeom>
          <a:solidFill>
            <a:srgbClr val="D7C5C1"/>
          </a:solidFill>
          <a:ln/>
        </p:spPr>
      </p:sp>
      <p:sp>
        <p:nvSpPr>
          <p:cNvPr id="17" name="Shape 15"/>
          <p:cNvSpPr/>
          <p:nvPr/>
        </p:nvSpPr>
        <p:spPr>
          <a:xfrm>
            <a:off x="5887691" y="4049911"/>
            <a:ext cx="416619" cy="416619"/>
          </a:xfrm>
          <a:prstGeom prst="roundRect">
            <a:avLst>
              <a:gd name="adj" fmla="val 20000"/>
            </a:avLst>
          </a:prstGeom>
          <a:solidFill>
            <a:srgbClr val="EBE2E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6029275" y="4084638"/>
            <a:ext cx="13335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2734"/>
              </a:lnSpc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3</a:t>
            </a:r>
            <a:endParaRPr lang="en-US" sz="2187" dirty="0"/>
          </a:p>
        </p:txBody>
      </p:sp>
      <p:sp>
        <p:nvSpPr>
          <p:cNvPr id="19" name="Text 17"/>
          <p:cNvSpPr/>
          <p:nvPr/>
        </p:nvSpPr>
        <p:spPr>
          <a:xfrm>
            <a:off x="7114382" y="4090392"/>
            <a:ext cx="278765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Workshop Pelatihan Produk</a:t>
            </a:r>
            <a:endParaRPr lang="en-US" sz="1822" dirty="0"/>
          </a:p>
        </p:txBody>
      </p:sp>
      <p:sp>
        <p:nvSpPr>
          <p:cNvPr id="20" name="Text 18"/>
          <p:cNvSpPr/>
          <p:nvPr/>
        </p:nvSpPr>
        <p:spPr>
          <a:xfrm>
            <a:off x="7114382" y="4564857"/>
            <a:ext cx="3379292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Melakukan pelatihan untuk perusahaan kecil dan menengah tentang teknologi produksi dan kualitas produk.</a:t>
            </a:r>
            <a:endParaRPr lang="en-US" sz="1458" dirty="0"/>
          </a:p>
        </p:txBody>
      </p:sp>
      <p:pic>
        <p:nvPicPr>
          <p:cNvPr id="21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620144" y="646797"/>
            <a:ext cx="625475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Peluang Pengembangan Produk</a:t>
            </a:r>
            <a:endParaRPr lang="en-US" sz="3645" dirty="0"/>
          </a:p>
        </p:txBody>
      </p:sp>
      <p:sp>
        <p:nvSpPr>
          <p:cNvPr id="5" name="Text 3"/>
          <p:cNvSpPr/>
          <p:nvPr/>
        </p:nvSpPr>
        <p:spPr>
          <a:xfrm>
            <a:off x="1715542" y="2000208"/>
            <a:ext cx="2221905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Pasar Baru</a:t>
            </a:r>
            <a:endParaRPr lang="en-US" sz="2187" dirty="0"/>
          </a:p>
        </p:txBody>
      </p:sp>
      <p:sp>
        <p:nvSpPr>
          <p:cNvPr id="6" name="Text 4"/>
          <p:cNvSpPr/>
          <p:nvPr/>
        </p:nvSpPr>
        <p:spPr>
          <a:xfrm>
            <a:off x="1994495" y="2943226"/>
            <a:ext cx="2334121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indent="-285739">
              <a:lnSpc>
                <a:spcPts val="2332"/>
              </a:lnSpc>
              <a:buSzPct val="100000"/>
              <a:buChar char="•"/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Membuka pasar baru dengan mengadopsi produk untuk pasar lokal.</a:t>
            </a:r>
            <a:endParaRPr lang="en-US" sz="1458" dirty="0"/>
          </a:p>
        </p:txBody>
      </p:sp>
      <p:sp>
        <p:nvSpPr>
          <p:cNvPr id="7" name="Text 5"/>
          <p:cNvSpPr/>
          <p:nvPr/>
        </p:nvSpPr>
        <p:spPr>
          <a:xfrm>
            <a:off x="1994495" y="4072893"/>
            <a:ext cx="2334121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indent="-285739">
              <a:lnSpc>
                <a:spcPts val="2332"/>
              </a:lnSpc>
              <a:buSzPct val="100000"/>
              <a:buChar char="•"/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Membuka peluang pasar baru di tingkat internasional.</a:t>
            </a:r>
            <a:endParaRPr lang="en-US" sz="1458" dirty="0"/>
          </a:p>
        </p:txBody>
      </p:sp>
      <p:sp>
        <p:nvSpPr>
          <p:cNvPr id="8" name="Text 6"/>
          <p:cNvSpPr/>
          <p:nvPr/>
        </p:nvSpPr>
        <p:spPr>
          <a:xfrm>
            <a:off x="4747519" y="1919291"/>
            <a:ext cx="2362200" cy="34706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734"/>
              </a:lnSpc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Penambahan Varian</a:t>
            </a:r>
            <a:endParaRPr lang="en-US" sz="2187" dirty="0"/>
          </a:p>
        </p:txBody>
      </p:sp>
      <p:sp>
        <p:nvSpPr>
          <p:cNvPr id="9" name="Text 7"/>
          <p:cNvSpPr/>
          <p:nvPr/>
        </p:nvSpPr>
        <p:spPr>
          <a:xfrm>
            <a:off x="4846804" y="2697957"/>
            <a:ext cx="2334121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indent="-285739">
              <a:lnSpc>
                <a:spcPts val="2332"/>
              </a:lnSpc>
              <a:buSzPct val="100000"/>
              <a:buChar char="•"/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Mengembangkan varian produk yang lebih luas.</a:t>
            </a:r>
            <a:endParaRPr lang="en-US" sz="1458" dirty="0"/>
          </a:p>
        </p:txBody>
      </p:sp>
      <p:sp>
        <p:nvSpPr>
          <p:cNvPr id="10" name="Text 8"/>
          <p:cNvSpPr/>
          <p:nvPr/>
        </p:nvSpPr>
        <p:spPr>
          <a:xfrm>
            <a:off x="4928939" y="3853733"/>
            <a:ext cx="2334121" cy="18279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indent="-285739">
              <a:lnSpc>
                <a:spcPts val="2332"/>
              </a:lnSpc>
              <a:buSzPct val="100000"/>
              <a:buChar char="•"/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Menunjukkan pada pelanggan kaitan antara varian produk dengan aspek kualitas berbeda-beda.</a:t>
            </a:r>
            <a:endParaRPr lang="en-US" sz="1458" dirty="0"/>
          </a:p>
        </p:txBody>
      </p:sp>
      <p:sp>
        <p:nvSpPr>
          <p:cNvPr id="11" name="Text 9"/>
          <p:cNvSpPr/>
          <p:nvPr/>
        </p:nvSpPr>
        <p:spPr>
          <a:xfrm>
            <a:off x="7874894" y="1867298"/>
            <a:ext cx="2630289" cy="69413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734"/>
              </a:lnSpc>
            </a:pPr>
            <a:r>
              <a:rPr lang="en-US" sz="2187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Penggunaan Bahan Baku Berbeda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008359" y="2965229"/>
            <a:ext cx="2334121" cy="8885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indent="-285739">
              <a:lnSpc>
                <a:spcPts val="2332"/>
              </a:lnSpc>
              <a:buSzPct val="100000"/>
              <a:buChar char="•"/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Menggunakan bahan baku baru atau dengan grade yang lebih baik.</a:t>
            </a:r>
            <a:endParaRPr lang="en-US" sz="1458" dirty="0"/>
          </a:p>
        </p:txBody>
      </p:sp>
      <p:sp>
        <p:nvSpPr>
          <p:cNvPr id="13" name="Text 11"/>
          <p:cNvSpPr/>
          <p:nvPr/>
        </p:nvSpPr>
        <p:spPr>
          <a:xfrm>
            <a:off x="8022978" y="4281118"/>
            <a:ext cx="2320558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39" indent="-285739">
              <a:lnSpc>
                <a:spcPts val="2332"/>
              </a:lnSpc>
              <a:buSzPct val="100000"/>
              <a:buChar char="•"/>
            </a:pPr>
            <a:r>
              <a:rPr lang="en-US" sz="1458" dirty="0">
                <a:solidFill>
                  <a:srgbClr val="443728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Menggunakan teknologi baru yang dapat meningkatkan efisiensi produksi.</a:t>
            </a:r>
            <a:endParaRPr lang="en-US" sz="1458" dirty="0"/>
          </a:p>
        </p:txBody>
      </p:sp>
      <p:pic>
        <p:nvPicPr>
          <p:cNvPr id="14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EDE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FA"/>
          </a:solidFill>
          <a:ln w="13811">
            <a:solidFill>
              <a:srgbClr val="E5E0DF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698328" y="809526"/>
            <a:ext cx="776605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Sinergi dengan Pemangku Kepentingan</a:t>
            </a:r>
            <a:endParaRPr lang="en-US" sz="3645" dirty="0"/>
          </a:p>
        </p:txBody>
      </p:sp>
      <p:sp>
        <p:nvSpPr>
          <p:cNvPr id="5" name="Shape 3"/>
          <p:cNvSpPr/>
          <p:nvPr/>
        </p:nvSpPr>
        <p:spPr>
          <a:xfrm>
            <a:off x="1698327" y="1758455"/>
            <a:ext cx="4305102" cy="2052439"/>
          </a:xfrm>
          <a:prstGeom prst="roundRect">
            <a:avLst>
              <a:gd name="adj" fmla="val 4060"/>
            </a:avLst>
          </a:prstGeom>
          <a:solidFill>
            <a:schemeClr val="accent4">
              <a:lumMod val="40000"/>
              <a:lumOff val="60000"/>
            </a:schemeClr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894979" y="1955106"/>
            <a:ext cx="26162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Kementerian Perdagangan</a:t>
            </a:r>
            <a:endParaRPr lang="en-US" sz="1822" dirty="0"/>
          </a:p>
        </p:txBody>
      </p:sp>
      <p:sp>
        <p:nvSpPr>
          <p:cNvPr id="7" name="Text 5"/>
          <p:cNvSpPr/>
          <p:nvPr/>
        </p:nvSpPr>
        <p:spPr>
          <a:xfrm>
            <a:off x="1894979" y="2429569"/>
            <a:ext cx="4096940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Menjalin kemitraan dengan Kementerian Perdagangan untuk mempromosikan produk IKM dalam berbagai platform terkait perdagangan di dalam dan luar negeri.</a:t>
            </a:r>
            <a:endParaRPr lang="en-US" sz="1458" dirty="0"/>
          </a:p>
        </p:txBody>
      </p:sp>
      <p:sp>
        <p:nvSpPr>
          <p:cNvPr id="8" name="Shape 6"/>
          <p:cNvSpPr/>
          <p:nvPr/>
        </p:nvSpPr>
        <p:spPr>
          <a:xfrm>
            <a:off x="6188571" y="1758455"/>
            <a:ext cx="4305102" cy="2052439"/>
          </a:xfrm>
          <a:prstGeom prst="roundRect">
            <a:avLst>
              <a:gd name="adj" fmla="val 4060"/>
            </a:avLst>
          </a:prstGeom>
          <a:solidFill>
            <a:schemeClr val="accent5">
              <a:lumMod val="40000"/>
              <a:lumOff val="60000"/>
            </a:schemeClr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385223" y="1955106"/>
            <a:ext cx="302895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Lembaga Dukungan Keuangan</a:t>
            </a:r>
            <a:endParaRPr lang="en-US" sz="1822" dirty="0"/>
          </a:p>
        </p:txBody>
      </p:sp>
      <p:sp>
        <p:nvSpPr>
          <p:cNvPr id="10" name="Text 8"/>
          <p:cNvSpPr/>
          <p:nvPr/>
        </p:nvSpPr>
        <p:spPr>
          <a:xfrm>
            <a:off x="6385223" y="2429569"/>
            <a:ext cx="3911798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Bekerja sama dengan lembaga dukungan keuangan untuk memfasilitasi akses perusahaan kecil dan menengah pada pembiayaan.</a:t>
            </a:r>
            <a:endParaRPr lang="en-US" sz="1458" dirty="0"/>
          </a:p>
        </p:txBody>
      </p:sp>
      <p:sp>
        <p:nvSpPr>
          <p:cNvPr id="11" name="Shape 9"/>
          <p:cNvSpPr/>
          <p:nvPr/>
        </p:nvSpPr>
        <p:spPr>
          <a:xfrm>
            <a:off x="1698327" y="3996036"/>
            <a:ext cx="4305102" cy="2052439"/>
          </a:xfrm>
          <a:prstGeom prst="roundRect">
            <a:avLst>
              <a:gd name="adj" fmla="val 4060"/>
            </a:avLst>
          </a:prstGeom>
          <a:solidFill>
            <a:srgbClr val="E763D7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894979" y="4192687"/>
            <a:ext cx="222250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Organisasi Profesional</a:t>
            </a:r>
            <a:endParaRPr lang="en-US" sz="1822" dirty="0"/>
          </a:p>
        </p:txBody>
      </p:sp>
      <p:sp>
        <p:nvSpPr>
          <p:cNvPr id="13" name="Text 11"/>
          <p:cNvSpPr/>
          <p:nvPr/>
        </p:nvSpPr>
        <p:spPr>
          <a:xfrm>
            <a:off x="1894979" y="4667151"/>
            <a:ext cx="3911798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Bekerja sama dengan organisasi professional untuk menciptakan program pelatihan dan pengembangan manajemen untuk industri kecil dan menengah.</a:t>
            </a:r>
            <a:endParaRPr lang="en-US" sz="1458" dirty="0"/>
          </a:p>
        </p:txBody>
      </p:sp>
      <p:sp>
        <p:nvSpPr>
          <p:cNvPr id="14" name="Shape 12"/>
          <p:cNvSpPr/>
          <p:nvPr/>
        </p:nvSpPr>
        <p:spPr>
          <a:xfrm>
            <a:off x="6188571" y="3996036"/>
            <a:ext cx="4305102" cy="2052439"/>
          </a:xfrm>
          <a:prstGeom prst="roundRect">
            <a:avLst>
              <a:gd name="adj" fmla="val 4060"/>
            </a:avLst>
          </a:prstGeom>
          <a:solidFill>
            <a:srgbClr val="92D050"/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6395055" y="4114031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1822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Asosiasi Industri</a:t>
            </a:r>
            <a:endParaRPr lang="en-US" sz="1822" dirty="0"/>
          </a:p>
        </p:txBody>
      </p:sp>
      <p:sp>
        <p:nvSpPr>
          <p:cNvPr id="16" name="Text 14"/>
          <p:cNvSpPr/>
          <p:nvPr/>
        </p:nvSpPr>
        <p:spPr>
          <a:xfrm>
            <a:off x="6385223" y="4429919"/>
            <a:ext cx="3911798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r>
              <a:rPr lang="en-US" sz="1458" dirty="0">
                <a:latin typeface="Open Sans" pitchFamily="34" charset="0"/>
                <a:ea typeface="Open Sans" pitchFamily="34" charset="-122"/>
                <a:cs typeface="Open Sans" pitchFamily="34" charset="-120"/>
              </a:rPr>
              <a:t>Bekerja sama dengan asosiasi industri untuk meningkatkan pertukaran informasi dan dukungan dalam rangka meningkatkan daya saing industri kecil dan menengah.</a:t>
            </a:r>
            <a:endParaRPr lang="en-US" sz="1458" dirty="0"/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5040" y="2032000"/>
            <a:ext cx="4460240" cy="13309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55040" y="3423920"/>
            <a:ext cx="4460240" cy="13309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5040" y="4815840"/>
            <a:ext cx="4460240" cy="1330960"/>
          </a:xfrm>
          <a:prstGeom prst="rect">
            <a:avLst/>
          </a:prstGeom>
          <a:solidFill>
            <a:srgbClr val="1EAF96"/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5040" y="2032000"/>
            <a:ext cx="1336540" cy="1330960"/>
          </a:xfrm>
          <a:prstGeom prst="rect">
            <a:avLst/>
          </a:prstGeom>
          <a:solidFill>
            <a:schemeClr val="accent1">
              <a:alpha val="3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5040" y="3423920"/>
            <a:ext cx="1336540" cy="133096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5040" y="4815840"/>
            <a:ext cx="1336540" cy="1330960"/>
          </a:xfrm>
          <a:prstGeom prst="rect">
            <a:avLst/>
          </a:prstGeom>
          <a:solidFill>
            <a:schemeClr val="accent3">
              <a:lumMod val="75000"/>
              <a:alpha val="30000"/>
            </a:schemeClr>
          </a:solidFill>
          <a:ln w="1016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66081" y="2433133"/>
            <a:ext cx="3858673" cy="805050"/>
          </a:xfrm>
          <a:prstGeom prst="rect">
            <a:avLst/>
          </a:prstGeom>
          <a:solidFill>
            <a:srgbClr val="B9C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66081" y="3824035"/>
            <a:ext cx="3646022" cy="805050"/>
          </a:xfrm>
          <a:prstGeom prst="rect">
            <a:avLst/>
          </a:prstGeom>
          <a:solidFill>
            <a:srgbClr val="BFC1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66081" y="5215955"/>
            <a:ext cx="3592860" cy="805050"/>
          </a:xfrm>
          <a:prstGeom prst="rect">
            <a:avLst/>
          </a:prstGeom>
          <a:solidFill>
            <a:srgbClr val="AAD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15705" y="2225320"/>
            <a:ext cx="801823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01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55594" y="3647090"/>
            <a:ext cx="922047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02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8800" y="5094951"/>
            <a:ext cx="915635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0"/>
                <a:ea typeface="+mn-ea"/>
                <a:cs typeface="+mn-cs"/>
              </a:rPr>
              <a:t>03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2000505000000020004" pitchFamily="2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02659" y="2223100"/>
            <a:ext cx="2530190" cy="7930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34"/>
              </a:lnSpc>
            </a:pPr>
            <a:r>
              <a:rPr lang="en-US" sz="2800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Menampilkan</a:t>
            </a:r>
            <a:r>
              <a:rPr lang="en-US" sz="28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800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identitas</a:t>
            </a:r>
            <a:r>
              <a:rPr lang="en-US" sz="28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Usaha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589196" y="3632086"/>
            <a:ext cx="2543653" cy="8066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34"/>
              </a:lnSpc>
            </a:pPr>
            <a:r>
              <a:rPr lang="en-US" sz="2400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Meningkatkan</a:t>
            </a:r>
            <a:r>
              <a:rPr lang="en-US" sz="24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daya</a:t>
            </a:r>
            <a:r>
              <a:rPr lang="en-US" sz="24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saing</a:t>
            </a:r>
            <a:endParaRPr lang="en-US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2602659" y="5073150"/>
            <a:ext cx="2523600" cy="8066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734"/>
              </a:lnSpc>
            </a:pPr>
            <a:r>
              <a:rPr lang="en-US" sz="2400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Meningkatkan</a:t>
            </a:r>
            <a:r>
              <a:rPr lang="en-US" sz="2400" b="1" kern="0" spc="-6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kern="0" spc="-66" dirty="0" err="1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omzet</a:t>
            </a:r>
            <a:endParaRPr lang="en-US" sz="2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91580" y="2032000"/>
            <a:ext cx="0" cy="4114800"/>
          </a:xfrm>
          <a:prstGeom prst="line">
            <a:avLst/>
          </a:prstGeom>
          <a:ln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9375555" y="496484"/>
            <a:ext cx="2673184" cy="8516792"/>
            <a:chOff x="973208" y="1757110"/>
            <a:chExt cx="1641376" cy="5229444"/>
          </a:xfrm>
        </p:grpSpPr>
        <p:sp>
          <p:nvSpPr>
            <p:cNvPr id="27" name="AutoShape 1"/>
            <p:cNvSpPr>
              <a:spLocks/>
            </p:cNvSpPr>
            <p:nvPr/>
          </p:nvSpPr>
          <p:spPr bwMode="auto">
            <a:xfrm>
              <a:off x="973208" y="4843201"/>
              <a:ext cx="1641376" cy="242572"/>
            </a:xfrm>
            <a:custGeom>
              <a:avLst/>
              <a:gdLst/>
              <a:ahLst/>
              <a:cxnLst/>
              <a:rect l="0" t="0" r="r" b="b"/>
              <a:pathLst>
                <a:path w="21298" h="19610">
                  <a:moveTo>
                    <a:pt x="20974" y="0"/>
                  </a:moveTo>
                  <a:lnTo>
                    <a:pt x="19398" y="0"/>
                  </a:lnTo>
                  <a:cubicBezTo>
                    <a:pt x="19398" y="0"/>
                    <a:pt x="19098" y="13464"/>
                    <a:pt x="19498" y="13605"/>
                  </a:cubicBezTo>
                  <a:cubicBezTo>
                    <a:pt x="19898" y="13744"/>
                    <a:pt x="19749" y="12902"/>
                    <a:pt x="19848" y="9802"/>
                  </a:cubicBezTo>
                  <a:cubicBezTo>
                    <a:pt x="19948" y="6703"/>
                    <a:pt x="20198" y="7853"/>
                    <a:pt x="20198" y="7853"/>
                  </a:cubicBezTo>
                  <a:lnTo>
                    <a:pt x="20198" y="18795"/>
                  </a:lnTo>
                  <a:cubicBezTo>
                    <a:pt x="20949" y="21600"/>
                    <a:pt x="21249" y="16266"/>
                    <a:pt x="21249" y="16266"/>
                  </a:cubicBezTo>
                  <a:cubicBezTo>
                    <a:pt x="21449" y="10096"/>
                    <a:pt x="20974" y="0"/>
                    <a:pt x="20974" y="0"/>
                  </a:cubicBezTo>
                  <a:close/>
                  <a:moveTo>
                    <a:pt x="324" y="0"/>
                  </a:moveTo>
                  <a:cubicBezTo>
                    <a:pt x="324" y="0"/>
                    <a:pt x="-151" y="10096"/>
                    <a:pt x="49" y="16266"/>
                  </a:cubicBezTo>
                  <a:cubicBezTo>
                    <a:pt x="49" y="16266"/>
                    <a:pt x="349" y="21600"/>
                    <a:pt x="1100" y="18795"/>
                  </a:cubicBezTo>
                  <a:lnTo>
                    <a:pt x="1100" y="7853"/>
                  </a:lnTo>
                  <a:cubicBezTo>
                    <a:pt x="1100" y="7853"/>
                    <a:pt x="1350" y="6703"/>
                    <a:pt x="1450" y="9802"/>
                  </a:cubicBezTo>
                  <a:cubicBezTo>
                    <a:pt x="1550" y="12902"/>
                    <a:pt x="1400" y="13744"/>
                    <a:pt x="1800" y="13605"/>
                  </a:cubicBezTo>
                  <a:cubicBezTo>
                    <a:pt x="2201" y="13464"/>
                    <a:pt x="1901" y="0"/>
                    <a:pt x="1901" y="0"/>
                  </a:cubicBezTo>
                  <a:cubicBezTo>
                    <a:pt x="1901" y="0"/>
                    <a:pt x="324" y="0"/>
                    <a:pt x="324" y="0"/>
                  </a:cubicBezTo>
                  <a:close/>
                  <a:moveTo>
                    <a:pt x="324" y="0"/>
                  </a:moveTo>
                </a:path>
              </a:pathLst>
            </a:custGeom>
            <a:solidFill>
              <a:srgbClr val="F5DBB8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AutoShape 2"/>
            <p:cNvSpPr>
              <a:spLocks/>
            </p:cNvSpPr>
            <p:nvPr/>
          </p:nvSpPr>
          <p:spPr bwMode="auto">
            <a:xfrm>
              <a:off x="997695" y="3496432"/>
              <a:ext cx="1588577" cy="141716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0542"/>
                  </a:moveTo>
                  <a:lnTo>
                    <a:pt x="21596" y="14697"/>
                  </a:lnTo>
                  <a:cubicBezTo>
                    <a:pt x="20416" y="2986"/>
                    <a:pt x="15153" y="0"/>
                    <a:pt x="15153" y="0"/>
                  </a:cubicBezTo>
                  <a:lnTo>
                    <a:pt x="15158" y="22"/>
                  </a:lnTo>
                  <a:cubicBezTo>
                    <a:pt x="15144" y="9"/>
                    <a:pt x="15136" y="0"/>
                    <a:pt x="15136" y="0"/>
                  </a:cubicBezTo>
                  <a:lnTo>
                    <a:pt x="13539" y="0"/>
                  </a:lnTo>
                  <a:lnTo>
                    <a:pt x="10940" y="1404"/>
                  </a:lnTo>
                  <a:lnTo>
                    <a:pt x="8196" y="0"/>
                  </a:lnTo>
                  <a:lnTo>
                    <a:pt x="6442" y="0"/>
                  </a:lnTo>
                  <a:cubicBezTo>
                    <a:pt x="6442" y="0"/>
                    <a:pt x="1180" y="2986"/>
                    <a:pt x="0" y="14697"/>
                  </a:cubicBezTo>
                  <a:lnTo>
                    <a:pt x="0" y="20542"/>
                  </a:lnTo>
                  <a:lnTo>
                    <a:pt x="1652" y="20542"/>
                  </a:lnTo>
                  <a:cubicBezTo>
                    <a:pt x="1652" y="20542"/>
                    <a:pt x="1433" y="11071"/>
                    <a:pt x="4840" y="4665"/>
                  </a:cubicBezTo>
                  <a:cubicBezTo>
                    <a:pt x="4888" y="5100"/>
                    <a:pt x="5015" y="5527"/>
                    <a:pt x="5254" y="5924"/>
                  </a:cubicBezTo>
                  <a:cubicBezTo>
                    <a:pt x="5882" y="6968"/>
                    <a:pt x="6684" y="8460"/>
                    <a:pt x="6769" y="9863"/>
                  </a:cubicBezTo>
                  <a:cubicBezTo>
                    <a:pt x="6854" y="11266"/>
                    <a:pt x="5578" y="20587"/>
                    <a:pt x="5550" y="21600"/>
                  </a:cubicBezTo>
                  <a:lnTo>
                    <a:pt x="15743" y="21600"/>
                  </a:lnTo>
                  <a:cubicBezTo>
                    <a:pt x="15716" y="20587"/>
                    <a:pt x="14646" y="11218"/>
                    <a:pt x="14731" y="9815"/>
                  </a:cubicBezTo>
                  <a:cubicBezTo>
                    <a:pt x="14816" y="8412"/>
                    <a:pt x="16209" y="7053"/>
                    <a:pt x="16626" y="5924"/>
                  </a:cubicBezTo>
                  <a:cubicBezTo>
                    <a:pt x="16754" y="5578"/>
                    <a:pt x="16836" y="5240"/>
                    <a:pt x="16885" y="4910"/>
                  </a:cubicBezTo>
                  <a:cubicBezTo>
                    <a:pt x="20158" y="11309"/>
                    <a:pt x="19948" y="20542"/>
                    <a:pt x="19948" y="20542"/>
                  </a:cubicBezTo>
                  <a:cubicBezTo>
                    <a:pt x="19948" y="20542"/>
                    <a:pt x="21600" y="20542"/>
                    <a:pt x="21600" y="20542"/>
                  </a:cubicBezTo>
                  <a:close/>
                  <a:moveTo>
                    <a:pt x="21600" y="20542"/>
                  </a:moveTo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9" name="AutoShape 3"/>
            <p:cNvSpPr>
              <a:spLocks/>
            </p:cNvSpPr>
            <p:nvPr/>
          </p:nvSpPr>
          <p:spPr bwMode="auto">
            <a:xfrm>
              <a:off x="1628228" y="3239322"/>
              <a:ext cx="321389" cy="3259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6063"/>
                  </a:lnTo>
                  <a:lnTo>
                    <a:pt x="10797" y="21600"/>
                  </a:lnTo>
                  <a:lnTo>
                    <a:pt x="21600" y="16057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F0C79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AutoShape 4"/>
            <p:cNvSpPr>
              <a:spLocks/>
            </p:cNvSpPr>
            <p:nvPr/>
          </p:nvSpPr>
          <p:spPr bwMode="auto">
            <a:xfrm>
              <a:off x="1585376" y="1757110"/>
              <a:ext cx="1002425" cy="1635253"/>
            </a:xfrm>
            <a:custGeom>
              <a:avLst/>
              <a:gdLst/>
              <a:ahLst/>
              <a:cxnLst/>
              <a:rect l="0" t="0" r="r" b="b"/>
              <a:pathLst>
                <a:path w="21600" h="20895">
                  <a:moveTo>
                    <a:pt x="18104" y="18383"/>
                  </a:moveTo>
                  <a:cubicBezTo>
                    <a:pt x="17363" y="17590"/>
                    <a:pt x="16998" y="16495"/>
                    <a:pt x="16866" y="15302"/>
                  </a:cubicBezTo>
                  <a:cubicBezTo>
                    <a:pt x="16629" y="15349"/>
                    <a:pt x="16377" y="15375"/>
                    <a:pt x="16114" y="15375"/>
                  </a:cubicBezTo>
                  <a:cubicBezTo>
                    <a:pt x="16021" y="15375"/>
                    <a:pt x="15930" y="15371"/>
                    <a:pt x="15840" y="15365"/>
                  </a:cubicBezTo>
                  <a:cubicBezTo>
                    <a:pt x="14855" y="17099"/>
                    <a:pt x="12964" y="18392"/>
                    <a:pt x="10906" y="19254"/>
                  </a:cubicBezTo>
                  <a:cubicBezTo>
                    <a:pt x="14072" y="21368"/>
                    <a:pt x="21600" y="20835"/>
                    <a:pt x="21600" y="20835"/>
                  </a:cubicBezTo>
                  <a:cubicBezTo>
                    <a:pt x="20412" y="20835"/>
                    <a:pt x="18490" y="18794"/>
                    <a:pt x="18104" y="18383"/>
                  </a:cubicBezTo>
                  <a:close/>
                  <a:moveTo>
                    <a:pt x="16114" y="11707"/>
                  </a:moveTo>
                  <a:lnTo>
                    <a:pt x="16114" y="12424"/>
                  </a:lnTo>
                  <a:cubicBezTo>
                    <a:pt x="16391" y="12424"/>
                    <a:pt x="16656" y="12453"/>
                    <a:pt x="16903" y="12505"/>
                  </a:cubicBezTo>
                  <a:cubicBezTo>
                    <a:pt x="17205" y="9843"/>
                    <a:pt x="18094" y="7455"/>
                    <a:pt x="18094" y="7455"/>
                  </a:cubicBezTo>
                  <a:cubicBezTo>
                    <a:pt x="18094" y="7455"/>
                    <a:pt x="18812" y="5956"/>
                    <a:pt x="16719" y="3340"/>
                  </a:cubicBezTo>
                  <a:cubicBezTo>
                    <a:pt x="14345" y="371"/>
                    <a:pt x="9810" y="-232"/>
                    <a:pt x="5230" y="70"/>
                  </a:cubicBezTo>
                  <a:cubicBezTo>
                    <a:pt x="650" y="371"/>
                    <a:pt x="0" y="2365"/>
                    <a:pt x="0" y="2365"/>
                  </a:cubicBezTo>
                  <a:lnTo>
                    <a:pt x="1789" y="5216"/>
                  </a:lnTo>
                  <a:cubicBezTo>
                    <a:pt x="2289" y="5218"/>
                    <a:pt x="2811" y="5235"/>
                    <a:pt x="3364" y="5274"/>
                  </a:cubicBezTo>
                  <a:lnTo>
                    <a:pt x="4636" y="5112"/>
                  </a:lnTo>
                  <a:cubicBezTo>
                    <a:pt x="10976" y="5112"/>
                    <a:pt x="16114" y="8064"/>
                    <a:pt x="16114" y="11707"/>
                  </a:cubicBezTo>
                  <a:close/>
                  <a:moveTo>
                    <a:pt x="16114" y="11707"/>
                  </a:moveTo>
                </a:path>
              </a:pathLst>
            </a:custGeom>
            <a:solidFill>
              <a:srgbClr val="E7AE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AutoShape 5"/>
            <p:cNvSpPr>
              <a:spLocks/>
            </p:cNvSpPr>
            <p:nvPr/>
          </p:nvSpPr>
          <p:spPr bwMode="auto">
            <a:xfrm>
              <a:off x="1156859" y="2155783"/>
              <a:ext cx="1285553" cy="1207501"/>
            </a:xfrm>
            <a:custGeom>
              <a:avLst/>
              <a:gdLst/>
              <a:ahLst/>
              <a:cxnLst/>
              <a:rect l="0" t="0" r="r" b="b"/>
              <a:pathLst>
                <a:path w="21600" h="20995">
                  <a:moveTo>
                    <a:pt x="19749" y="9945"/>
                  </a:moveTo>
                  <a:lnTo>
                    <a:pt x="19749" y="8970"/>
                  </a:lnTo>
                  <a:cubicBezTo>
                    <a:pt x="19749" y="4016"/>
                    <a:pt x="15742" y="0"/>
                    <a:pt x="10800" y="0"/>
                  </a:cubicBezTo>
                  <a:lnTo>
                    <a:pt x="9808" y="221"/>
                  </a:lnTo>
                  <a:cubicBezTo>
                    <a:pt x="3703" y="-530"/>
                    <a:pt x="1851" y="4016"/>
                    <a:pt x="1851" y="8970"/>
                  </a:cubicBezTo>
                  <a:lnTo>
                    <a:pt x="1851" y="9945"/>
                  </a:lnTo>
                  <a:cubicBezTo>
                    <a:pt x="829" y="9945"/>
                    <a:pt x="0" y="10803"/>
                    <a:pt x="0" y="11861"/>
                  </a:cubicBezTo>
                  <a:lnTo>
                    <a:pt x="0" y="12044"/>
                  </a:lnTo>
                  <a:cubicBezTo>
                    <a:pt x="0" y="13101"/>
                    <a:pt x="829" y="13959"/>
                    <a:pt x="1851" y="13959"/>
                  </a:cubicBezTo>
                  <a:cubicBezTo>
                    <a:pt x="1913" y="13959"/>
                    <a:pt x="1975" y="13956"/>
                    <a:pt x="2035" y="13950"/>
                  </a:cubicBezTo>
                  <a:cubicBezTo>
                    <a:pt x="3483" y="19175"/>
                    <a:pt x="7763" y="21070"/>
                    <a:pt x="10924" y="20993"/>
                  </a:cubicBezTo>
                  <a:cubicBezTo>
                    <a:pt x="13486" y="21070"/>
                    <a:pt x="17971" y="18743"/>
                    <a:pt x="19535" y="13945"/>
                  </a:cubicBezTo>
                  <a:cubicBezTo>
                    <a:pt x="19605" y="13954"/>
                    <a:pt x="19676" y="13959"/>
                    <a:pt x="19749" y="13959"/>
                  </a:cubicBezTo>
                  <a:cubicBezTo>
                    <a:pt x="20771" y="13959"/>
                    <a:pt x="21600" y="13101"/>
                    <a:pt x="21600" y="12044"/>
                  </a:cubicBezTo>
                  <a:lnTo>
                    <a:pt x="21600" y="11861"/>
                  </a:lnTo>
                  <a:cubicBezTo>
                    <a:pt x="21600" y="10803"/>
                    <a:pt x="20771" y="9945"/>
                    <a:pt x="19749" y="9945"/>
                  </a:cubicBezTo>
                  <a:close/>
                  <a:moveTo>
                    <a:pt x="19749" y="9945"/>
                  </a:moveTo>
                </a:path>
              </a:pathLst>
            </a:custGeom>
            <a:solidFill>
              <a:srgbClr val="F5DBB8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AutoShape 6"/>
            <p:cNvSpPr>
              <a:spLocks/>
            </p:cNvSpPr>
            <p:nvPr/>
          </p:nvSpPr>
          <p:spPr bwMode="auto">
            <a:xfrm>
              <a:off x="1591498" y="3563769"/>
              <a:ext cx="391787" cy="159164"/>
            </a:xfrm>
            <a:custGeom>
              <a:avLst/>
              <a:gdLst/>
              <a:ahLst/>
              <a:cxnLst/>
              <a:rect l="0" t="0" r="r" b="b"/>
              <a:pathLst>
                <a:path w="21600" h="14252">
                  <a:moveTo>
                    <a:pt x="0" y="8532"/>
                  </a:moveTo>
                  <a:cubicBezTo>
                    <a:pt x="0" y="8532"/>
                    <a:pt x="10627" y="21600"/>
                    <a:pt x="21600" y="8230"/>
                  </a:cubicBezTo>
                  <a:lnTo>
                    <a:pt x="10820" y="0"/>
                  </a:lnTo>
                  <a:cubicBezTo>
                    <a:pt x="10820" y="0"/>
                    <a:pt x="0" y="8532"/>
                    <a:pt x="0" y="8532"/>
                  </a:cubicBezTo>
                  <a:close/>
                  <a:moveTo>
                    <a:pt x="0" y="853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AutoShape 7"/>
            <p:cNvSpPr>
              <a:spLocks/>
            </p:cNvSpPr>
            <p:nvPr/>
          </p:nvSpPr>
          <p:spPr bwMode="auto">
            <a:xfrm>
              <a:off x="1542525" y="3435214"/>
              <a:ext cx="502743" cy="25711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0744" y="11008"/>
                  </a:lnTo>
                  <a:lnTo>
                    <a:pt x="0" y="112"/>
                  </a:lnTo>
                  <a:lnTo>
                    <a:pt x="0" y="21489"/>
                  </a:lnTo>
                  <a:lnTo>
                    <a:pt x="10744" y="1102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AutoShape 8"/>
            <p:cNvSpPr>
              <a:spLocks/>
            </p:cNvSpPr>
            <p:nvPr/>
          </p:nvSpPr>
          <p:spPr bwMode="auto">
            <a:xfrm>
              <a:off x="1542525" y="3435214"/>
              <a:ext cx="498917" cy="4591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798" y="0"/>
                  </a:moveTo>
                  <a:lnTo>
                    <a:pt x="17798" y="21557"/>
                  </a:lnTo>
                  <a:lnTo>
                    <a:pt x="21600" y="0"/>
                  </a:lnTo>
                  <a:cubicBezTo>
                    <a:pt x="21600" y="0"/>
                    <a:pt x="17798" y="0"/>
                    <a:pt x="17798" y="0"/>
                  </a:cubicBezTo>
                  <a:close/>
                  <a:moveTo>
                    <a:pt x="3868" y="21600"/>
                  </a:moveTo>
                  <a:lnTo>
                    <a:pt x="3868" y="0"/>
                  </a:lnTo>
                  <a:lnTo>
                    <a:pt x="0" y="0"/>
                  </a:lnTo>
                  <a:cubicBezTo>
                    <a:pt x="0" y="0"/>
                    <a:pt x="3868" y="21600"/>
                    <a:pt x="3868" y="21600"/>
                  </a:cubicBezTo>
                  <a:close/>
                  <a:moveTo>
                    <a:pt x="3868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AutoShape 9"/>
            <p:cNvSpPr>
              <a:spLocks/>
            </p:cNvSpPr>
            <p:nvPr/>
          </p:nvSpPr>
          <p:spPr bwMode="auto">
            <a:xfrm>
              <a:off x="1560891" y="2725100"/>
              <a:ext cx="466778" cy="849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510" y="0"/>
                  </a:moveTo>
                  <a:cubicBezTo>
                    <a:pt x="19905" y="0"/>
                    <a:pt x="19416" y="1893"/>
                    <a:pt x="19416" y="4223"/>
                  </a:cubicBezTo>
                  <a:lnTo>
                    <a:pt x="19416" y="17377"/>
                  </a:lnTo>
                  <a:cubicBezTo>
                    <a:pt x="19416" y="19714"/>
                    <a:pt x="19905" y="21600"/>
                    <a:pt x="20510" y="21600"/>
                  </a:cubicBezTo>
                  <a:cubicBezTo>
                    <a:pt x="21112" y="21600"/>
                    <a:pt x="21600" y="19714"/>
                    <a:pt x="21600" y="17377"/>
                  </a:cubicBezTo>
                  <a:lnTo>
                    <a:pt x="21600" y="4223"/>
                  </a:lnTo>
                  <a:cubicBezTo>
                    <a:pt x="21600" y="1893"/>
                    <a:pt x="21112" y="0"/>
                    <a:pt x="20510" y="0"/>
                  </a:cubicBezTo>
                  <a:close/>
                  <a:moveTo>
                    <a:pt x="1092" y="0"/>
                  </a:moveTo>
                  <a:cubicBezTo>
                    <a:pt x="488" y="0"/>
                    <a:pt x="0" y="1893"/>
                    <a:pt x="0" y="4223"/>
                  </a:cubicBezTo>
                  <a:lnTo>
                    <a:pt x="0" y="17377"/>
                  </a:lnTo>
                  <a:cubicBezTo>
                    <a:pt x="0" y="19714"/>
                    <a:pt x="488" y="21600"/>
                    <a:pt x="1092" y="21600"/>
                  </a:cubicBezTo>
                  <a:cubicBezTo>
                    <a:pt x="1696" y="21600"/>
                    <a:pt x="2184" y="19714"/>
                    <a:pt x="2184" y="17377"/>
                  </a:cubicBezTo>
                  <a:lnTo>
                    <a:pt x="2184" y="4223"/>
                  </a:lnTo>
                  <a:cubicBezTo>
                    <a:pt x="2184" y="1893"/>
                    <a:pt x="1696" y="0"/>
                    <a:pt x="1092" y="0"/>
                  </a:cubicBezTo>
                  <a:close/>
                  <a:moveTo>
                    <a:pt x="1092" y="0"/>
                  </a:moveTo>
                </a:path>
              </a:pathLst>
            </a:custGeom>
            <a:solidFill>
              <a:srgbClr val="282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AutoShape 10"/>
            <p:cNvSpPr>
              <a:spLocks/>
            </p:cNvSpPr>
            <p:nvPr/>
          </p:nvSpPr>
          <p:spPr bwMode="auto">
            <a:xfrm>
              <a:off x="1738419" y="2945482"/>
              <a:ext cx="117843" cy="44382"/>
            </a:xfrm>
            <a:custGeom>
              <a:avLst/>
              <a:gdLst/>
              <a:ahLst/>
              <a:cxnLst/>
              <a:rect l="0" t="0" r="r" b="b"/>
              <a:pathLst>
                <a:path w="21600" h="21467">
                  <a:moveTo>
                    <a:pt x="0" y="0"/>
                  </a:moveTo>
                  <a:cubicBezTo>
                    <a:pt x="0" y="0"/>
                    <a:pt x="1522" y="1446"/>
                    <a:pt x="3804" y="3605"/>
                  </a:cubicBezTo>
                  <a:cubicBezTo>
                    <a:pt x="4896" y="4480"/>
                    <a:pt x="6076" y="5597"/>
                    <a:pt x="7299" y="6337"/>
                  </a:cubicBezTo>
                  <a:cubicBezTo>
                    <a:pt x="7906" y="6747"/>
                    <a:pt x="8525" y="6989"/>
                    <a:pt x="9129" y="7298"/>
                  </a:cubicBezTo>
                  <a:cubicBezTo>
                    <a:pt x="9741" y="7393"/>
                    <a:pt x="10342" y="7796"/>
                    <a:pt x="10939" y="7662"/>
                  </a:cubicBezTo>
                  <a:cubicBezTo>
                    <a:pt x="11540" y="7877"/>
                    <a:pt x="12124" y="7594"/>
                    <a:pt x="12717" y="7521"/>
                  </a:cubicBezTo>
                  <a:cubicBezTo>
                    <a:pt x="13313" y="7514"/>
                    <a:pt x="13879" y="6915"/>
                    <a:pt x="14478" y="6787"/>
                  </a:cubicBezTo>
                  <a:cubicBezTo>
                    <a:pt x="15064" y="6458"/>
                    <a:pt x="15624" y="5852"/>
                    <a:pt x="16205" y="5509"/>
                  </a:cubicBezTo>
                  <a:cubicBezTo>
                    <a:pt x="16786" y="5139"/>
                    <a:pt x="17300" y="4386"/>
                    <a:pt x="17837" y="3942"/>
                  </a:cubicBezTo>
                  <a:cubicBezTo>
                    <a:pt x="18914" y="3034"/>
                    <a:pt x="19770" y="1728"/>
                    <a:pt x="20469" y="1076"/>
                  </a:cubicBezTo>
                  <a:cubicBezTo>
                    <a:pt x="21155" y="363"/>
                    <a:pt x="21600" y="0"/>
                    <a:pt x="21600" y="0"/>
                  </a:cubicBezTo>
                  <a:cubicBezTo>
                    <a:pt x="21600" y="0"/>
                    <a:pt x="21500" y="1103"/>
                    <a:pt x="21230" y="2960"/>
                  </a:cubicBezTo>
                  <a:cubicBezTo>
                    <a:pt x="20929" y="4749"/>
                    <a:pt x="20582" y="7594"/>
                    <a:pt x="19706" y="10158"/>
                  </a:cubicBezTo>
                  <a:cubicBezTo>
                    <a:pt x="19282" y="11469"/>
                    <a:pt x="18883" y="13131"/>
                    <a:pt x="18264" y="14369"/>
                  </a:cubicBezTo>
                  <a:cubicBezTo>
                    <a:pt x="17644" y="15593"/>
                    <a:pt x="17004" y="17053"/>
                    <a:pt x="16226" y="18116"/>
                  </a:cubicBezTo>
                  <a:cubicBezTo>
                    <a:pt x="15416" y="18997"/>
                    <a:pt x="14596" y="20275"/>
                    <a:pt x="13650" y="20658"/>
                  </a:cubicBezTo>
                  <a:cubicBezTo>
                    <a:pt x="12720" y="21210"/>
                    <a:pt x="11754" y="21600"/>
                    <a:pt x="10784" y="21425"/>
                  </a:cubicBezTo>
                  <a:cubicBezTo>
                    <a:pt x="9805" y="21452"/>
                    <a:pt x="8875" y="20887"/>
                    <a:pt x="7970" y="20295"/>
                  </a:cubicBezTo>
                  <a:cubicBezTo>
                    <a:pt x="7091" y="19582"/>
                    <a:pt x="6243" y="18688"/>
                    <a:pt x="5508" y="17577"/>
                  </a:cubicBezTo>
                  <a:cubicBezTo>
                    <a:pt x="4004" y="15425"/>
                    <a:pt x="2868" y="12606"/>
                    <a:pt x="2035" y="9983"/>
                  </a:cubicBezTo>
                  <a:cubicBezTo>
                    <a:pt x="360" y="4715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DFA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AutoShape 11"/>
            <p:cNvSpPr>
              <a:spLocks/>
            </p:cNvSpPr>
            <p:nvPr/>
          </p:nvSpPr>
          <p:spPr bwMode="auto">
            <a:xfrm>
              <a:off x="1646594" y="3116888"/>
              <a:ext cx="314502" cy="87234"/>
            </a:xfrm>
            <a:custGeom>
              <a:avLst/>
              <a:gdLst/>
              <a:ahLst/>
              <a:cxnLst/>
              <a:rect l="0" t="0" r="r" b="b"/>
              <a:pathLst>
                <a:path w="21600" h="21437">
                  <a:moveTo>
                    <a:pt x="10766" y="8108"/>
                  </a:moveTo>
                  <a:cubicBezTo>
                    <a:pt x="9281" y="4498"/>
                    <a:pt x="0" y="0"/>
                    <a:pt x="0" y="0"/>
                  </a:cubicBezTo>
                  <a:cubicBezTo>
                    <a:pt x="0" y="0"/>
                    <a:pt x="168" y="1286"/>
                    <a:pt x="581" y="3242"/>
                  </a:cubicBezTo>
                  <a:cubicBezTo>
                    <a:pt x="780" y="4250"/>
                    <a:pt x="1048" y="5382"/>
                    <a:pt x="1372" y="6652"/>
                  </a:cubicBezTo>
                  <a:cubicBezTo>
                    <a:pt x="1710" y="7843"/>
                    <a:pt x="2078" y="9313"/>
                    <a:pt x="2547" y="10610"/>
                  </a:cubicBezTo>
                  <a:cubicBezTo>
                    <a:pt x="2781" y="11270"/>
                    <a:pt x="3025" y="11957"/>
                    <a:pt x="3278" y="12668"/>
                  </a:cubicBezTo>
                  <a:cubicBezTo>
                    <a:pt x="3542" y="13325"/>
                    <a:pt x="3828" y="13938"/>
                    <a:pt x="4118" y="14607"/>
                  </a:cubicBezTo>
                  <a:cubicBezTo>
                    <a:pt x="4691" y="15999"/>
                    <a:pt x="5374" y="16974"/>
                    <a:pt x="6063" y="18145"/>
                  </a:cubicBezTo>
                  <a:cubicBezTo>
                    <a:pt x="6422" y="18610"/>
                    <a:pt x="6793" y="19038"/>
                    <a:pt x="7170" y="19469"/>
                  </a:cubicBezTo>
                  <a:cubicBezTo>
                    <a:pt x="7542" y="19959"/>
                    <a:pt x="7933" y="20291"/>
                    <a:pt x="8336" y="20504"/>
                  </a:cubicBezTo>
                  <a:cubicBezTo>
                    <a:pt x="8736" y="20753"/>
                    <a:pt x="9139" y="21048"/>
                    <a:pt x="9548" y="21250"/>
                  </a:cubicBezTo>
                  <a:lnTo>
                    <a:pt x="10791" y="21400"/>
                  </a:lnTo>
                  <a:cubicBezTo>
                    <a:pt x="11624" y="21600"/>
                    <a:pt x="12447" y="20957"/>
                    <a:pt x="13253" y="20576"/>
                  </a:cubicBezTo>
                  <a:cubicBezTo>
                    <a:pt x="13662" y="20453"/>
                    <a:pt x="14038" y="19870"/>
                    <a:pt x="14419" y="19477"/>
                  </a:cubicBezTo>
                  <a:cubicBezTo>
                    <a:pt x="14798" y="19044"/>
                    <a:pt x="15171" y="18627"/>
                    <a:pt x="15532" y="18163"/>
                  </a:cubicBezTo>
                  <a:cubicBezTo>
                    <a:pt x="16237" y="17113"/>
                    <a:pt x="16872" y="15745"/>
                    <a:pt x="17478" y="14578"/>
                  </a:cubicBezTo>
                  <a:cubicBezTo>
                    <a:pt x="18085" y="13405"/>
                    <a:pt x="18557" y="11741"/>
                    <a:pt x="19026" y="10461"/>
                  </a:cubicBezTo>
                  <a:cubicBezTo>
                    <a:pt x="19484" y="9112"/>
                    <a:pt x="19894" y="7873"/>
                    <a:pt x="20190" y="6495"/>
                  </a:cubicBezTo>
                  <a:cubicBezTo>
                    <a:pt x="20509" y="5220"/>
                    <a:pt x="20763" y="4032"/>
                    <a:pt x="20974" y="3079"/>
                  </a:cubicBezTo>
                  <a:cubicBezTo>
                    <a:pt x="21393" y="1163"/>
                    <a:pt x="21600" y="0"/>
                    <a:pt x="21600" y="0"/>
                  </a:cubicBezTo>
                  <a:cubicBezTo>
                    <a:pt x="12241" y="3397"/>
                    <a:pt x="10766" y="8108"/>
                    <a:pt x="10766" y="8108"/>
                  </a:cubicBezTo>
                  <a:close/>
                  <a:moveTo>
                    <a:pt x="10766" y="8108"/>
                  </a:moveTo>
                </a:path>
              </a:pathLst>
            </a:custGeom>
            <a:solidFill>
              <a:srgbClr val="CC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8" name="AutoShape 12"/>
            <p:cNvSpPr>
              <a:spLocks/>
            </p:cNvSpPr>
            <p:nvPr/>
          </p:nvSpPr>
          <p:spPr bwMode="auto">
            <a:xfrm>
              <a:off x="1144617" y="1910918"/>
              <a:ext cx="1304684" cy="8524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6910"/>
                    <a:pt x="0" y="15432"/>
                  </a:cubicBezTo>
                  <a:lnTo>
                    <a:pt x="0" y="16104"/>
                  </a:lnTo>
                  <a:cubicBezTo>
                    <a:pt x="0" y="17735"/>
                    <a:pt x="180" y="19304"/>
                    <a:pt x="509" y="20779"/>
                  </a:cubicBezTo>
                  <a:lnTo>
                    <a:pt x="507" y="20801"/>
                  </a:lnTo>
                  <a:cubicBezTo>
                    <a:pt x="507" y="20801"/>
                    <a:pt x="510" y="20802"/>
                    <a:pt x="514" y="20804"/>
                  </a:cubicBezTo>
                  <a:cubicBezTo>
                    <a:pt x="574" y="21072"/>
                    <a:pt x="638" y="21338"/>
                    <a:pt x="707" y="21600"/>
                  </a:cubicBezTo>
                  <a:cubicBezTo>
                    <a:pt x="919" y="21283"/>
                    <a:pt x="1181" y="21045"/>
                    <a:pt x="1473" y="20914"/>
                  </a:cubicBezTo>
                  <a:cubicBezTo>
                    <a:pt x="1731" y="20911"/>
                    <a:pt x="2025" y="20881"/>
                    <a:pt x="2331" y="20801"/>
                  </a:cubicBezTo>
                  <a:cubicBezTo>
                    <a:pt x="3308" y="20547"/>
                    <a:pt x="4481" y="11869"/>
                    <a:pt x="4481" y="11869"/>
                  </a:cubicBezTo>
                  <a:cubicBezTo>
                    <a:pt x="4481" y="11869"/>
                    <a:pt x="4220" y="16458"/>
                    <a:pt x="4155" y="18153"/>
                  </a:cubicBezTo>
                  <a:lnTo>
                    <a:pt x="7933" y="17654"/>
                  </a:lnTo>
                  <a:lnTo>
                    <a:pt x="8112" y="10673"/>
                  </a:lnTo>
                  <a:lnTo>
                    <a:pt x="8414" y="17554"/>
                  </a:lnTo>
                  <a:lnTo>
                    <a:pt x="13796" y="17381"/>
                  </a:lnTo>
                  <a:lnTo>
                    <a:pt x="14188" y="10772"/>
                  </a:lnTo>
                  <a:lnTo>
                    <a:pt x="14578" y="17455"/>
                  </a:lnTo>
                  <a:cubicBezTo>
                    <a:pt x="14578" y="17455"/>
                    <a:pt x="17380" y="17854"/>
                    <a:pt x="17771" y="17953"/>
                  </a:cubicBezTo>
                  <a:lnTo>
                    <a:pt x="17793" y="12168"/>
                  </a:lnTo>
                  <a:cubicBezTo>
                    <a:pt x="17793" y="12168"/>
                    <a:pt x="18400" y="19833"/>
                    <a:pt x="19616" y="20801"/>
                  </a:cubicBezTo>
                  <a:cubicBezTo>
                    <a:pt x="20113" y="20801"/>
                    <a:pt x="20563" y="21106"/>
                    <a:pt x="20892" y="21600"/>
                  </a:cubicBezTo>
                  <a:cubicBezTo>
                    <a:pt x="21348" y="19892"/>
                    <a:pt x="21600" y="18041"/>
                    <a:pt x="21600" y="16104"/>
                  </a:cubicBezTo>
                  <a:lnTo>
                    <a:pt x="21600" y="15432"/>
                  </a:lnTo>
                  <a:cubicBezTo>
                    <a:pt x="21600" y="6910"/>
                    <a:pt x="16764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AutoShape 13"/>
            <p:cNvSpPr>
              <a:spLocks/>
            </p:cNvSpPr>
            <p:nvPr/>
          </p:nvSpPr>
          <p:spPr bwMode="auto">
            <a:xfrm>
              <a:off x="1401727" y="4910540"/>
              <a:ext cx="758324" cy="759853"/>
            </a:xfrm>
            <a:custGeom>
              <a:avLst/>
              <a:gdLst/>
              <a:ahLst/>
              <a:cxnLst/>
              <a:rect l="0" t="0" r="r" b="b"/>
              <a:pathLst>
                <a:path w="21328" h="21600">
                  <a:moveTo>
                    <a:pt x="19655" y="21600"/>
                  </a:moveTo>
                  <a:lnTo>
                    <a:pt x="1600" y="21600"/>
                  </a:lnTo>
                  <a:cubicBezTo>
                    <a:pt x="1600" y="21600"/>
                    <a:pt x="297" y="12855"/>
                    <a:pt x="92" y="10281"/>
                  </a:cubicBezTo>
                  <a:cubicBezTo>
                    <a:pt x="-114" y="7714"/>
                    <a:pt x="92" y="0"/>
                    <a:pt x="92" y="0"/>
                  </a:cubicBezTo>
                  <a:lnTo>
                    <a:pt x="21201" y="0"/>
                  </a:lnTo>
                  <a:cubicBezTo>
                    <a:pt x="21201" y="0"/>
                    <a:pt x="21486" y="7710"/>
                    <a:pt x="21201" y="10281"/>
                  </a:cubicBezTo>
                  <a:cubicBezTo>
                    <a:pt x="20916" y="12852"/>
                    <a:pt x="19655" y="21600"/>
                    <a:pt x="19655" y="21600"/>
                  </a:cubicBezTo>
                  <a:close/>
                  <a:moveTo>
                    <a:pt x="19655" y="21600"/>
                  </a:moveTo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AutoShape 14"/>
            <p:cNvSpPr>
              <a:spLocks/>
            </p:cNvSpPr>
            <p:nvPr/>
          </p:nvSpPr>
          <p:spPr bwMode="auto">
            <a:xfrm>
              <a:off x="1456821" y="5669627"/>
              <a:ext cx="631298" cy="112026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156" y="0"/>
                  </a:moveTo>
                  <a:lnTo>
                    <a:pt x="13191" y="21600"/>
                  </a:lnTo>
                  <a:lnTo>
                    <a:pt x="17808" y="21600"/>
                  </a:lnTo>
                  <a:lnTo>
                    <a:pt x="21600" y="0"/>
                  </a:lnTo>
                  <a:cubicBezTo>
                    <a:pt x="21600" y="0"/>
                    <a:pt x="12156" y="0"/>
                    <a:pt x="12156" y="0"/>
                  </a:cubicBezTo>
                  <a:close/>
                  <a:moveTo>
                    <a:pt x="3792" y="21600"/>
                  </a:moveTo>
                  <a:lnTo>
                    <a:pt x="8409" y="21600"/>
                  </a:lnTo>
                  <a:lnTo>
                    <a:pt x="9443" y="0"/>
                  </a:lnTo>
                  <a:lnTo>
                    <a:pt x="0" y="0"/>
                  </a:lnTo>
                  <a:cubicBezTo>
                    <a:pt x="0" y="0"/>
                    <a:pt x="3792" y="21600"/>
                    <a:pt x="3792" y="21600"/>
                  </a:cubicBezTo>
                  <a:close/>
                  <a:moveTo>
                    <a:pt x="3792" y="21600"/>
                  </a:moveTo>
                </a:path>
              </a:pathLst>
            </a:custGeom>
            <a:solidFill>
              <a:srgbClr val="F5DBB8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AutoShape 15"/>
            <p:cNvSpPr>
              <a:spLocks/>
            </p:cNvSpPr>
            <p:nvPr/>
          </p:nvSpPr>
          <p:spPr bwMode="auto">
            <a:xfrm>
              <a:off x="1291536" y="6789895"/>
              <a:ext cx="968755" cy="196659"/>
            </a:xfrm>
            <a:custGeom>
              <a:avLst/>
              <a:gdLst/>
              <a:ahLst/>
              <a:cxnLst/>
              <a:rect l="0" t="0" r="r" b="b"/>
              <a:pathLst>
                <a:path w="21600" h="21005">
                  <a:moveTo>
                    <a:pt x="16003" y="0"/>
                  </a:moveTo>
                  <a:lnTo>
                    <a:pt x="11684" y="0"/>
                  </a:lnTo>
                  <a:lnTo>
                    <a:pt x="11684" y="20994"/>
                  </a:lnTo>
                  <a:lnTo>
                    <a:pt x="12746" y="20994"/>
                  </a:lnTo>
                  <a:lnTo>
                    <a:pt x="12657" y="13787"/>
                  </a:lnTo>
                  <a:cubicBezTo>
                    <a:pt x="13173" y="21600"/>
                    <a:pt x="21600" y="20994"/>
                    <a:pt x="21600" y="20994"/>
                  </a:cubicBezTo>
                  <a:cubicBezTo>
                    <a:pt x="21600" y="20994"/>
                    <a:pt x="16003" y="0"/>
                    <a:pt x="16003" y="0"/>
                  </a:cubicBezTo>
                  <a:close/>
                  <a:moveTo>
                    <a:pt x="0" y="20994"/>
                  </a:moveTo>
                  <a:cubicBezTo>
                    <a:pt x="0" y="20994"/>
                    <a:pt x="8426" y="21600"/>
                    <a:pt x="8942" y="13787"/>
                  </a:cubicBezTo>
                  <a:lnTo>
                    <a:pt x="8854" y="20994"/>
                  </a:lnTo>
                  <a:lnTo>
                    <a:pt x="9916" y="20994"/>
                  </a:lnTo>
                  <a:lnTo>
                    <a:pt x="9916" y="0"/>
                  </a:lnTo>
                  <a:lnTo>
                    <a:pt x="5596" y="0"/>
                  </a:lnTo>
                  <a:cubicBezTo>
                    <a:pt x="5596" y="0"/>
                    <a:pt x="0" y="20994"/>
                    <a:pt x="0" y="20994"/>
                  </a:cubicBezTo>
                  <a:close/>
                  <a:moveTo>
                    <a:pt x="0" y="20994"/>
                  </a:moveTo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56AC6B55-56AC-474E-97C0-1F562AB69316}"/>
              </a:ext>
            </a:extLst>
          </p:cNvPr>
          <p:cNvSpPr txBox="1"/>
          <p:nvPr/>
        </p:nvSpPr>
        <p:spPr>
          <a:xfrm>
            <a:off x="412445" y="346591"/>
            <a:ext cx="9924285" cy="743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468"/>
              </a:lnSpc>
            </a:pPr>
            <a:r>
              <a:rPr lang="en-US" sz="3600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Keuntungan</a:t>
            </a:r>
            <a:r>
              <a:rPr lang="en-US" sz="3600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Memperkuat</a:t>
            </a:r>
            <a:r>
              <a:rPr lang="en-US" sz="3600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Produk</a:t>
            </a:r>
            <a:r>
              <a:rPr lang="en-US" sz="3600" b="1" kern="0" spc="-13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3600" b="1" kern="0" spc="-131" dirty="0" err="1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Unggulan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9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22" grpId="0" animBg="1"/>
      <p:bldP spid="23" grpId="0" animBg="1"/>
      <p:bldP spid="24" grpId="0" animBg="1"/>
      <p:bldP spid="8" grpId="0" animBg="1"/>
      <p:bldP spid="9" grpId="0" animBg="1"/>
      <p:bldP spid="11" grpId="0" animBg="1"/>
      <p:bldP spid="15" grpId="0"/>
      <p:bldP spid="16" grpId="0"/>
      <p:bldP spid="17" grpId="0"/>
      <p:bldP spid="19" grpId="0"/>
      <p:bldP spid="20" grpId="0"/>
      <p:bldP spid="2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28F8020-D76F-48AC-A2C8-D1DC6AE41D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081" y="0"/>
            <a:ext cx="12222163" cy="7015956"/>
          </a:xfrm>
          <a:prstGeom prst="rect">
            <a:avLst/>
          </a:prstGeom>
          <a:solidFill>
            <a:srgbClr val="EBF5F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16A2E8DA-DEFE-489A-B754-4E9E3E27952E}"/>
              </a:ext>
            </a:extLst>
          </p:cNvPr>
          <p:cNvSpPr txBox="1"/>
          <p:nvPr/>
        </p:nvSpPr>
        <p:spPr>
          <a:xfrm>
            <a:off x="7978386" y="4615927"/>
            <a:ext cx="5212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>
                <a:ln>
                  <a:noFill/>
                </a:ln>
                <a:solidFill>
                  <a:srgbClr val="D4E9EC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?</a:t>
            </a:r>
            <a:endParaRPr kumimoji="0" lang="en-ID" sz="4400" b="0" i="0" u="none" strike="noStrike" kern="1200" cap="none" spc="0" normalizeH="0" baseline="0" noProof="0" dirty="0">
              <a:ln>
                <a:noFill/>
              </a:ln>
              <a:solidFill>
                <a:srgbClr val="D4E9EC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DC28085-1FAC-4F1D-9290-DAA5DE5807C5}"/>
              </a:ext>
            </a:extLst>
          </p:cNvPr>
          <p:cNvSpPr txBox="1"/>
          <p:nvPr/>
        </p:nvSpPr>
        <p:spPr>
          <a:xfrm>
            <a:off x="6634790" y="5360520"/>
            <a:ext cx="736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200" b="0" i="0" u="none" strike="noStrike" kern="1200" cap="none" spc="0" normalizeH="0" baseline="0" noProof="0" dirty="0">
                <a:ln>
                  <a:noFill/>
                </a:ln>
                <a:solidFill>
                  <a:srgbClr val="D4E9EC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?</a:t>
            </a:r>
            <a:endParaRPr kumimoji="0" lang="en-ID" sz="7200" b="0" i="0" u="none" strike="noStrike" kern="1200" cap="none" spc="0" normalizeH="0" baseline="0" noProof="0" dirty="0">
              <a:ln>
                <a:noFill/>
              </a:ln>
              <a:solidFill>
                <a:srgbClr val="D4E9EC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B8AE9353-4A4C-464A-97A0-E9992B436641}"/>
              </a:ext>
            </a:extLst>
          </p:cNvPr>
          <p:cNvSpPr txBox="1"/>
          <p:nvPr/>
        </p:nvSpPr>
        <p:spPr>
          <a:xfrm>
            <a:off x="1927398" y="4057618"/>
            <a:ext cx="106471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11500" b="0" i="0" u="none" strike="noStrike" kern="1200" cap="none" spc="0" normalizeH="0" baseline="0" noProof="0" dirty="0">
                <a:ln>
                  <a:noFill/>
                </a:ln>
                <a:solidFill>
                  <a:srgbClr val="D4E9EC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?</a:t>
            </a:r>
            <a:endParaRPr kumimoji="0" lang="en-ID" sz="11500" b="0" i="0" u="none" strike="noStrike" kern="1200" cap="none" spc="0" normalizeH="0" baseline="0" noProof="0" dirty="0">
              <a:ln>
                <a:noFill/>
              </a:ln>
              <a:solidFill>
                <a:srgbClr val="D4E9EC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5535A56-163B-4E74-BDB0-07B5750ACA34}"/>
              </a:ext>
            </a:extLst>
          </p:cNvPr>
          <p:cNvSpPr txBox="1"/>
          <p:nvPr/>
        </p:nvSpPr>
        <p:spPr>
          <a:xfrm>
            <a:off x="558681" y="5283633"/>
            <a:ext cx="7360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7200" b="0" i="0" u="none" strike="noStrike" kern="1200" cap="none" spc="0" normalizeH="0" baseline="0" noProof="0" dirty="0">
                <a:ln>
                  <a:noFill/>
                </a:ln>
                <a:solidFill>
                  <a:srgbClr val="D4E9EC"/>
                </a:solidFill>
                <a:effectLst/>
                <a:uLnTx/>
                <a:uFillTx/>
                <a:latin typeface="Montserrat ExtraBold" panose="00000900000000000000" pitchFamily="50" charset="0"/>
                <a:ea typeface="+mn-ea"/>
                <a:cs typeface="+mn-cs"/>
              </a:rPr>
              <a:t>?</a:t>
            </a:r>
            <a:endParaRPr kumimoji="0" lang="en-ID" sz="7200" b="0" i="0" u="none" strike="noStrike" kern="1200" cap="none" spc="0" normalizeH="0" baseline="0" noProof="0" dirty="0">
              <a:ln>
                <a:noFill/>
              </a:ln>
              <a:solidFill>
                <a:srgbClr val="D4E9EC"/>
              </a:solidFill>
              <a:effectLst/>
              <a:uLnTx/>
              <a:uFillTx/>
              <a:latin typeface="Montserrat ExtraBold" panose="00000900000000000000" pitchFamily="50" charset="0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5C164056-431E-48B9-AAA3-8086FBE14441}"/>
              </a:ext>
            </a:extLst>
          </p:cNvPr>
          <p:cNvSpPr/>
          <p:nvPr/>
        </p:nvSpPr>
        <p:spPr>
          <a:xfrm>
            <a:off x="0" y="0"/>
            <a:ext cx="12192000" cy="3661895"/>
          </a:xfrm>
          <a:prstGeom prst="rect">
            <a:avLst/>
          </a:prstGeom>
          <a:solidFill>
            <a:srgbClr val="E0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0B4E13FA-2FD2-4BD4-BFE4-A430D6F960DA}"/>
              </a:ext>
            </a:extLst>
          </p:cNvPr>
          <p:cNvSpPr>
            <a:spLocks/>
          </p:cNvSpPr>
          <p:nvPr/>
        </p:nvSpPr>
        <p:spPr bwMode="auto">
          <a:xfrm>
            <a:off x="1797089" y="2393344"/>
            <a:ext cx="8597823" cy="2071313"/>
          </a:xfrm>
          <a:custGeom>
            <a:avLst/>
            <a:gdLst>
              <a:gd name="T0" fmla="*/ 855 w 858"/>
              <a:gd name="T1" fmla="*/ 174 h 189"/>
              <a:gd name="T2" fmla="*/ 3 w 858"/>
              <a:gd name="T3" fmla="*/ 174 h 189"/>
              <a:gd name="T4" fmla="*/ 1 w 858"/>
              <a:gd name="T5" fmla="*/ 170 h 189"/>
              <a:gd name="T6" fmla="*/ 54 w 858"/>
              <a:gd name="T7" fmla="*/ 99 h 189"/>
              <a:gd name="T8" fmla="*/ 54 w 858"/>
              <a:gd name="T9" fmla="*/ 96 h 189"/>
              <a:gd name="T10" fmla="*/ 1 w 858"/>
              <a:gd name="T11" fmla="*/ 25 h 189"/>
              <a:gd name="T12" fmla="*/ 3 w 858"/>
              <a:gd name="T13" fmla="*/ 21 h 189"/>
              <a:gd name="T14" fmla="*/ 855 w 858"/>
              <a:gd name="T15" fmla="*/ 21 h 189"/>
              <a:gd name="T16" fmla="*/ 857 w 858"/>
              <a:gd name="T17" fmla="*/ 25 h 189"/>
              <a:gd name="T18" fmla="*/ 804 w 858"/>
              <a:gd name="T19" fmla="*/ 96 h 189"/>
              <a:gd name="T20" fmla="*/ 804 w 858"/>
              <a:gd name="T21" fmla="*/ 99 h 189"/>
              <a:gd name="T22" fmla="*/ 857 w 858"/>
              <a:gd name="T23" fmla="*/ 170 h 189"/>
              <a:gd name="T24" fmla="*/ 855 w 858"/>
              <a:gd name="T25" fmla="*/ 174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58" h="189">
                <a:moveTo>
                  <a:pt x="855" y="174"/>
                </a:moveTo>
                <a:cubicBezTo>
                  <a:pt x="641" y="189"/>
                  <a:pt x="3" y="174"/>
                  <a:pt x="3" y="174"/>
                </a:cubicBezTo>
                <a:cubicBezTo>
                  <a:pt x="1" y="174"/>
                  <a:pt x="0" y="171"/>
                  <a:pt x="1" y="170"/>
                </a:cubicBezTo>
                <a:cubicBezTo>
                  <a:pt x="54" y="99"/>
                  <a:pt x="54" y="99"/>
                  <a:pt x="54" y="99"/>
                </a:cubicBezTo>
                <a:cubicBezTo>
                  <a:pt x="55" y="98"/>
                  <a:pt x="55" y="97"/>
                  <a:pt x="54" y="96"/>
                </a:cubicBezTo>
                <a:cubicBezTo>
                  <a:pt x="1" y="25"/>
                  <a:pt x="1" y="25"/>
                  <a:pt x="1" y="25"/>
                </a:cubicBezTo>
                <a:cubicBezTo>
                  <a:pt x="0" y="23"/>
                  <a:pt x="1" y="21"/>
                  <a:pt x="3" y="21"/>
                </a:cubicBezTo>
                <a:cubicBezTo>
                  <a:pt x="273" y="0"/>
                  <a:pt x="855" y="21"/>
                  <a:pt x="855" y="21"/>
                </a:cubicBezTo>
                <a:cubicBezTo>
                  <a:pt x="857" y="21"/>
                  <a:pt x="858" y="23"/>
                  <a:pt x="857" y="25"/>
                </a:cubicBezTo>
                <a:cubicBezTo>
                  <a:pt x="804" y="96"/>
                  <a:pt x="804" y="96"/>
                  <a:pt x="804" y="96"/>
                </a:cubicBezTo>
                <a:cubicBezTo>
                  <a:pt x="803" y="97"/>
                  <a:pt x="803" y="98"/>
                  <a:pt x="804" y="99"/>
                </a:cubicBezTo>
                <a:cubicBezTo>
                  <a:pt x="857" y="170"/>
                  <a:pt x="857" y="170"/>
                  <a:pt x="857" y="170"/>
                </a:cubicBezTo>
                <a:cubicBezTo>
                  <a:pt x="858" y="171"/>
                  <a:pt x="857" y="173"/>
                  <a:pt x="855" y="174"/>
                </a:cubicBezTo>
                <a:close/>
              </a:path>
            </a:pathLst>
          </a:custGeom>
          <a:solidFill>
            <a:srgbClr val="EA54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6BBDD83A-DC03-46C6-8A89-7DC0878C6CFF}"/>
              </a:ext>
            </a:extLst>
          </p:cNvPr>
          <p:cNvSpPr txBox="1"/>
          <p:nvPr/>
        </p:nvSpPr>
        <p:spPr>
          <a:xfrm>
            <a:off x="2573661" y="2771519"/>
            <a:ext cx="68166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12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obster 1.4" panose="02000506000000020003" pitchFamily="50" charset="0"/>
                <a:ea typeface="+mn-ea"/>
                <a:cs typeface="+mn-cs"/>
              </a:rPr>
              <a:t>Terimakasih</a:t>
            </a:r>
            <a:endParaRPr kumimoji="0" lang="en-ID" sz="8000" b="0" i="0" u="none" strike="noStrike" kern="1200" cap="none" spc="12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obster 1.4" panose="02000506000000020003" pitchFamily="50" charset="0"/>
              <a:ea typeface="+mn-ea"/>
              <a:cs typeface="+mn-cs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2A2BCCF-6A82-41FA-92E9-61F565CA5523}"/>
              </a:ext>
            </a:extLst>
          </p:cNvPr>
          <p:cNvGrpSpPr/>
          <p:nvPr/>
        </p:nvGrpSpPr>
        <p:grpSpPr>
          <a:xfrm>
            <a:off x="8589380" y="737078"/>
            <a:ext cx="2673184" cy="8516792"/>
            <a:chOff x="973208" y="1757110"/>
            <a:chExt cx="1641376" cy="5229444"/>
          </a:xfrm>
        </p:grpSpPr>
        <p:sp>
          <p:nvSpPr>
            <p:cNvPr id="125" name="AutoShape 1">
              <a:extLst>
                <a:ext uri="{FF2B5EF4-FFF2-40B4-BE49-F238E27FC236}">
                  <a16:creationId xmlns:a16="http://schemas.microsoft.com/office/drawing/2014/main" id="{3F974D71-072C-4BCB-9A7A-9DDC77C76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08" y="4843201"/>
              <a:ext cx="1641376" cy="242572"/>
            </a:xfrm>
            <a:custGeom>
              <a:avLst/>
              <a:gdLst/>
              <a:ahLst/>
              <a:cxnLst/>
              <a:rect l="0" t="0" r="r" b="b"/>
              <a:pathLst>
                <a:path w="21298" h="19610">
                  <a:moveTo>
                    <a:pt x="20974" y="0"/>
                  </a:moveTo>
                  <a:lnTo>
                    <a:pt x="19398" y="0"/>
                  </a:lnTo>
                  <a:cubicBezTo>
                    <a:pt x="19398" y="0"/>
                    <a:pt x="19098" y="13464"/>
                    <a:pt x="19498" y="13605"/>
                  </a:cubicBezTo>
                  <a:cubicBezTo>
                    <a:pt x="19898" y="13744"/>
                    <a:pt x="19749" y="12902"/>
                    <a:pt x="19848" y="9802"/>
                  </a:cubicBezTo>
                  <a:cubicBezTo>
                    <a:pt x="19948" y="6703"/>
                    <a:pt x="20198" y="7853"/>
                    <a:pt x="20198" y="7853"/>
                  </a:cubicBezTo>
                  <a:lnTo>
                    <a:pt x="20198" y="18795"/>
                  </a:lnTo>
                  <a:cubicBezTo>
                    <a:pt x="20949" y="21600"/>
                    <a:pt x="21249" y="16266"/>
                    <a:pt x="21249" y="16266"/>
                  </a:cubicBezTo>
                  <a:cubicBezTo>
                    <a:pt x="21449" y="10096"/>
                    <a:pt x="20974" y="0"/>
                    <a:pt x="20974" y="0"/>
                  </a:cubicBezTo>
                  <a:close/>
                  <a:moveTo>
                    <a:pt x="324" y="0"/>
                  </a:moveTo>
                  <a:cubicBezTo>
                    <a:pt x="324" y="0"/>
                    <a:pt x="-151" y="10096"/>
                    <a:pt x="49" y="16266"/>
                  </a:cubicBezTo>
                  <a:cubicBezTo>
                    <a:pt x="49" y="16266"/>
                    <a:pt x="349" y="21600"/>
                    <a:pt x="1100" y="18795"/>
                  </a:cubicBezTo>
                  <a:lnTo>
                    <a:pt x="1100" y="7853"/>
                  </a:lnTo>
                  <a:cubicBezTo>
                    <a:pt x="1100" y="7853"/>
                    <a:pt x="1350" y="6703"/>
                    <a:pt x="1450" y="9802"/>
                  </a:cubicBezTo>
                  <a:cubicBezTo>
                    <a:pt x="1550" y="12902"/>
                    <a:pt x="1400" y="13744"/>
                    <a:pt x="1800" y="13605"/>
                  </a:cubicBezTo>
                  <a:cubicBezTo>
                    <a:pt x="2201" y="13464"/>
                    <a:pt x="1901" y="0"/>
                    <a:pt x="1901" y="0"/>
                  </a:cubicBezTo>
                  <a:cubicBezTo>
                    <a:pt x="1901" y="0"/>
                    <a:pt x="324" y="0"/>
                    <a:pt x="324" y="0"/>
                  </a:cubicBezTo>
                  <a:close/>
                  <a:moveTo>
                    <a:pt x="324" y="0"/>
                  </a:moveTo>
                </a:path>
              </a:pathLst>
            </a:custGeom>
            <a:solidFill>
              <a:srgbClr val="F5DBB8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AutoShape 2">
              <a:extLst>
                <a:ext uri="{FF2B5EF4-FFF2-40B4-BE49-F238E27FC236}">
                  <a16:creationId xmlns:a16="http://schemas.microsoft.com/office/drawing/2014/main" id="{A05CA464-DFE8-4716-8861-249C09F0C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695" y="3496432"/>
              <a:ext cx="1588577" cy="141716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20542"/>
                  </a:moveTo>
                  <a:lnTo>
                    <a:pt x="21596" y="14697"/>
                  </a:lnTo>
                  <a:cubicBezTo>
                    <a:pt x="20416" y="2986"/>
                    <a:pt x="15153" y="0"/>
                    <a:pt x="15153" y="0"/>
                  </a:cubicBezTo>
                  <a:lnTo>
                    <a:pt x="15158" y="22"/>
                  </a:lnTo>
                  <a:cubicBezTo>
                    <a:pt x="15144" y="9"/>
                    <a:pt x="15136" y="0"/>
                    <a:pt x="15136" y="0"/>
                  </a:cubicBezTo>
                  <a:lnTo>
                    <a:pt x="13539" y="0"/>
                  </a:lnTo>
                  <a:lnTo>
                    <a:pt x="10940" y="1404"/>
                  </a:lnTo>
                  <a:lnTo>
                    <a:pt x="8196" y="0"/>
                  </a:lnTo>
                  <a:lnTo>
                    <a:pt x="6442" y="0"/>
                  </a:lnTo>
                  <a:cubicBezTo>
                    <a:pt x="6442" y="0"/>
                    <a:pt x="1180" y="2986"/>
                    <a:pt x="0" y="14697"/>
                  </a:cubicBezTo>
                  <a:lnTo>
                    <a:pt x="0" y="20542"/>
                  </a:lnTo>
                  <a:lnTo>
                    <a:pt x="1652" y="20542"/>
                  </a:lnTo>
                  <a:cubicBezTo>
                    <a:pt x="1652" y="20542"/>
                    <a:pt x="1433" y="11071"/>
                    <a:pt x="4840" y="4665"/>
                  </a:cubicBezTo>
                  <a:cubicBezTo>
                    <a:pt x="4888" y="5100"/>
                    <a:pt x="5015" y="5527"/>
                    <a:pt x="5254" y="5924"/>
                  </a:cubicBezTo>
                  <a:cubicBezTo>
                    <a:pt x="5882" y="6968"/>
                    <a:pt x="6684" y="8460"/>
                    <a:pt x="6769" y="9863"/>
                  </a:cubicBezTo>
                  <a:cubicBezTo>
                    <a:pt x="6854" y="11266"/>
                    <a:pt x="5578" y="20587"/>
                    <a:pt x="5550" y="21600"/>
                  </a:cubicBezTo>
                  <a:lnTo>
                    <a:pt x="15743" y="21600"/>
                  </a:lnTo>
                  <a:cubicBezTo>
                    <a:pt x="15716" y="20587"/>
                    <a:pt x="14646" y="11218"/>
                    <a:pt x="14731" y="9815"/>
                  </a:cubicBezTo>
                  <a:cubicBezTo>
                    <a:pt x="14816" y="8412"/>
                    <a:pt x="16209" y="7053"/>
                    <a:pt x="16626" y="5924"/>
                  </a:cubicBezTo>
                  <a:cubicBezTo>
                    <a:pt x="16754" y="5578"/>
                    <a:pt x="16836" y="5240"/>
                    <a:pt x="16885" y="4910"/>
                  </a:cubicBezTo>
                  <a:cubicBezTo>
                    <a:pt x="20158" y="11309"/>
                    <a:pt x="19948" y="20542"/>
                    <a:pt x="19948" y="20542"/>
                  </a:cubicBezTo>
                  <a:cubicBezTo>
                    <a:pt x="19948" y="20542"/>
                    <a:pt x="21600" y="20542"/>
                    <a:pt x="21600" y="20542"/>
                  </a:cubicBezTo>
                  <a:close/>
                  <a:moveTo>
                    <a:pt x="21600" y="20542"/>
                  </a:moveTo>
                </a:path>
              </a:pathLst>
            </a:custGeom>
            <a:solidFill>
              <a:srgbClr val="FFAA19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AutoShape 3">
              <a:extLst>
                <a:ext uri="{FF2B5EF4-FFF2-40B4-BE49-F238E27FC236}">
                  <a16:creationId xmlns:a16="http://schemas.microsoft.com/office/drawing/2014/main" id="{6002FEDA-BEB1-4441-B412-B826DA043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8228" y="3239322"/>
              <a:ext cx="321389" cy="32598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16063"/>
                  </a:lnTo>
                  <a:lnTo>
                    <a:pt x="10797" y="21600"/>
                  </a:lnTo>
                  <a:lnTo>
                    <a:pt x="21600" y="16057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F0C79A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AutoShape 4">
              <a:extLst>
                <a:ext uri="{FF2B5EF4-FFF2-40B4-BE49-F238E27FC236}">
                  <a16:creationId xmlns:a16="http://schemas.microsoft.com/office/drawing/2014/main" id="{E3C7B39E-1B69-4A4D-A810-D15130597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5376" y="1757110"/>
              <a:ext cx="1002425" cy="1635253"/>
            </a:xfrm>
            <a:custGeom>
              <a:avLst/>
              <a:gdLst/>
              <a:ahLst/>
              <a:cxnLst/>
              <a:rect l="0" t="0" r="r" b="b"/>
              <a:pathLst>
                <a:path w="21600" h="20895">
                  <a:moveTo>
                    <a:pt x="18104" y="18383"/>
                  </a:moveTo>
                  <a:cubicBezTo>
                    <a:pt x="17363" y="17590"/>
                    <a:pt x="16998" y="16495"/>
                    <a:pt x="16866" y="15302"/>
                  </a:cubicBezTo>
                  <a:cubicBezTo>
                    <a:pt x="16629" y="15349"/>
                    <a:pt x="16377" y="15375"/>
                    <a:pt x="16114" y="15375"/>
                  </a:cubicBezTo>
                  <a:cubicBezTo>
                    <a:pt x="16021" y="15375"/>
                    <a:pt x="15930" y="15371"/>
                    <a:pt x="15840" y="15365"/>
                  </a:cubicBezTo>
                  <a:cubicBezTo>
                    <a:pt x="14855" y="17099"/>
                    <a:pt x="12964" y="18392"/>
                    <a:pt x="10906" y="19254"/>
                  </a:cubicBezTo>
                  <a:cubicBezTo>
                    <a:pt x="14072" y="21368"/>
                    <a:pt x="21600" y="20835"/>
                    <a:pt x="21600" y="20835"/>
                  </a:cubicBezTo>
                  <a:cubicBezTo>
                    <a:pt x="20412" y="20835"/>
                    <a:pt x="18490" y="18794"/>
                    <a:pt x="18104" y="18383"/>
                  </a:cubicBezTo>
                  <a:close/>
                  <a:moveTo>
                    <a:pt x="16114" y="11707"/>
                  </a:moveTo>
                  <a:lnTo>
                    <a:pt x="16114" y="12424"/>
                  </a:lnTo>
                  <a:cubicBezTo>
                    <a:pt x="16391" y="12424"/>
                    <a:pt x="16656" y="12453"/>
                    <a:pt x="16903" y="12505"/>
                  </a:cubicBezTo>
                  <a:cubicBezTo>
                    <a:pt x="17205" y="9843"/>
                    <a:pt x="18094" y="7455"/>
                    <a:pt x="18094" y="7455"/>
                  </a:cubicBezTo>
                  <a:cubicBezTo>
                    <a:pt x="18094" y="7455"/>
                    <a:pt x="18812" y="5956"/>
                    <a:pt x="16719" y="3340"/>
                  </a:cubicBezTo>
                  <a:cubicBezTo>
                    <a:pt x="14345" y="371"/>
                    <a:pt x="9810" y="-232"/>
                    <a:pt x="5230" y="70"/>
                  </a:cubicBezTo>
                  <a:cubicBezTo>
                    <a:pt x="650" y="371"/>
                    <a:pt x="0" y="2365"/>
                    <a:pt x="0" y="2365"/>
                  </a:cubicBezTo>
                  <a:lnTo>
                    <a:pt x="1789" y="5216"/>
                  </a:lnTo>
                  <a:cubicBezTo>
                    <a:pt x="2289" y="5218"/>
                    <a:pt x="2811" y="5235"/>
                    <a:pt x="3364" y="5274"/>
                  </a:cubicBezTo>
                  <a:lnTo>
                    <a:pt x="4636" y="5112"/>
                  </a:lnTo>
                  <a:cubicBezTo>
                    <a:pt x="10976" y="5112"/>
                    <a:pt x="16114" y="8064"/>
                    <a:pt x="16114" y="11707"/>
                  </a:cubicBezTo>
                  <a:close/>
                  <a:moveTo>
                    <a:pt x="16114" y="11707"/>
                  </a:moveTo>
                </a:path>
              </a:pathLst>
            </a:custGeom>
            <a:solidFill>
              <a:srgbClr val="E7AE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AutoShape 5">
              <a:extLst>
                <a:ext uri="{FF2B5EF4-FFF2-40B4-BE49-F238E27FC236}">
                  <a16:creationId xmlns:a16="http://schemas.microsoft.com/office/drawing/2014/main" id="{66F5EC81-2C1A-4EA9-9B43-03745381B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859" y="2155783"/>
              <a:ext cx="1285553" cy="1207501"/>
            </a:xfrm>
            <a:custGeom>
              <a:avLst/>
              <a:gdLst/>
              <a:ahLst/>
              <a:cxnLst/>
              <a:rect l="0" t="0" r="r" b="b"/>
              <a:pathLst>
                <a:path w="21600" h="20995">
                  <a:moveTo>
                    <a:pt x="19749" y="9945"/>
                  </a:moveTo>
                  <a:lnTo>
                    <a:pt x="19749" y="8970"/>
                  </a:lnTo>
                  <a:cubicBezTo>
                    <a:pt x="19749" y="4016"/>
                    <a:pt x="15742" y="0"/>
                    <a:pt x="10800" y="0"/>
                  </a:cubicBezTo>
                  <a:lnTo>
                    <a:pt x="9808" y="221"/>
                  </a:lnTo>
                  <a:cubicBezTo>
                    <a:pt x="3703" y="-530"/>
                    <a:pt x="1851" y="4016"/>
                    <a:pt x="1851" y="8970"/>
                  </a:cubicBezTo>
                  <a:lnTo>
                    <a:pt x="1851" y="9945"/>
                  </a:lnTo>
                  <a:cubicBezTo>
                    <a:pt x="829" y="9945"/>
                    <a:pt x="0" y="10803"/>
                    <a:pt x="0" y="11861"/>
                  </a:cubicBezTo>
                  <a:lnTo>
                    <a:pt x="0" y="12044"/>
                  </a:lnTo>
                  <a:cubicBezTo>
                    <a:pt x="0" y="13101"/>
                    <a:pt x="829" y="13959"/>
                    <a:pt x="1851" y="13959"/>
                  </a:cubicBezTo>
                  <a:cubicBezTo>
                    <a:pt x="1913" y="13959"/>
                    <a:pt x="1975" y="13956"/>
                    <a:pt x="2035" y="13950"/>
                  </a:cubicBezTo>
                  <a:cubicBezTo>
                    <a:pt x="3483" y="19175"/>
                    <a:pt x="7763" y="21070"/>
                    <a:pt x="10924" y="20993"/>
                  </a:cubicBezTo>
                  <a:cubicBezTo>
                    <a:pt x="13486" y="21070"/>
                    <a:pt x="17971" y="18743"/>
                    <a:pt x="19535" y="13945"/>
                  </a:cubicBezTo>
                  <a:cubicBezTo>
                    <a:pt x="19605" y="13954"/>
                    <a:pt x="19676" y="13959"/>
                    <a:pt x="19749" y="13959"/>
                  </a:cubicBezTo>
                  <a:cubicBezTo>
                    <a:pt x="20771" y="13959"/>
                    <a:pt x="21600" y="13101"/>
                    <a:pt x="21600" y="12044"/>
                  </a:cubicBezTo>
                  <a:lnTo>
                    <a:pt x="21600" y="11861"/>
                  </a:lnTo>
                  <a:cubicBezTo>
                    <a:pt x="21600" y="10803"/>
                    <a:pt x="20771" y="9945"/>
                    <a:pt x="19749" y="9945"/>
                  </a:cubicBezTo>
                  <a:close/>
                  <a:moveTo>
                    <a:pt x="19749" y="9945"/>
                  </a:moveTo>
                </a:path>
              </a:pathLst>
            </a:custGeom>
            <a:solidFill>
              <a:srgbClr val="F5DBB8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AutoShape 6">
              <a:extLst>
                <a:ext uri="{FF2B5EF4-FFF2-40B4-BE49-F238E27FC236}">
                  <a16:creationId xmlns:a16="http://schemas.microsoft.com/office/drawing/2014/main" id="{6284C337-A889-446F-A7C3-A1C050D30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1498" y="3563769"/>
              <a:ext cx="391787" cy="159164"/>
            </a:xfrm>
            <a:custGeom>
              <a:avLst/>
              <a:gdLst/>
              <a:ahLst/>
              <a:cxnLst/>
              <a:rect l="0" t="0" r="r" b="b"/>
              <a:pathLst>
                <a:path w="21600" h="14252">
                  <a:moveTo>
                    <a:pt x="0" y="8532"/>
                  </a:moveTo>
                  <a:cubicBezTo>
                    <a:pt x="0" y="8532"/>
                    <a:pt x="10627" y="21600"/>
                    <a:pt x="21600" y="8230"/>
                  </a:cubicBezTo>
                  <a:lnTo>
                    <a:pt x="10820" y="0"/>
                  </a:lnTo>
                  <a:cubicBezTo>
                    <a:pt x="10820" y="0"/>
                    <a:pt x="0" y="8532"/>
                    <a:pt x="0" y="8532"/>
                  </a:cubicBezTo>
                  <a:close/>
                  <a:moveTo>
                    <a:pt x="0" y="853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AutoShape 7">
              <a:extLst>
                <a:ext uri="{FF2B5EF4-FFF2-40B4-BE49-F238E27FC236}">
                  <a16:creationId xmlns:a16="http://schemas.microsoft.com/office/drawing/2014/main" id="{8C5A8E6D-811F-4FAE-8EEF-17BD57A18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525" y="3435214"/>
              <a:ext cx="502743" cy="25711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10744" y="11008"/>
                  </a:lnTo>
                  <a:lnTo>
                    <a:pt x="0" y="112"/>
                  </a:lnTo>
                  <a:lnTo>
                    <a:pt x="0" y="21489"/>
                  </a:lnTo>
                  <a:lnTo>
                    <a:pt x="10744" y="11020"/>
                  </a:lnTo>
                  <a:lnTo>
                    <a:pt x="21600" y="21600"/>
                  </a:lnTo>
                  <a:cubicBezTo>
                    <a:pt x="21600" y="21600"/>
                    <a:pt x="21600" y="0"/>
                    <a:pt x="21600" y="0"/>
                  </a:cubicBezTo>
                  <a:close/>
                  <a:moveTo>
                    <a:pt x="21600" y="0"/>
                  </a:moveTo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AutoShape 8">
              <a:extLst>
                <a:ext uri="{FF2B5EF4-FFF2-40B4-BE49-F238E27FC236}">
                  <a16:creationId xmlns:a16="http://schemas.microsoft.com/office/drawing/2014/main" id="{72DB5D32-6BB3-4279-A47D-75323D095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2525" y="3435214"/>
              <a:ext cx="498917" cy="4591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7798" y="0"/>
                  </a:moveTo>
                  <a:lnTo>
                    <a:pt x="17798" y="21557"/>
                  </a:lnTo>
                  <a:lnTo>
                    <a:pt x="21600" y="0"/>
                  </a:lnTo>
                  <a:cubicBezTo>
                    <a:pt x="21600" y="0"/>
                    <a:pt x="17798" y="0"/>
                    <a:pt x="17798" y="0"/>
                  </a:cubicBezTo>
                  <a:close/>
                  <a:moveTo>
                    <a:pt x="3868" y="21600"/>
                  </a:moveTo>
                  <a:lnTo>
                    <a:pt x="3868" y="0"/>
                  </a:lnTo>
                  <a:lnTo>
                    <a:pt x="0" y="0"/>
                  </a:lnTo>
                  <a:cubicBezTo>
                    <a:pt x="0" y="0"/>
                    <a:pt x="3868" y="21600"/>
                    <a:pt x="3868" y="21600"/>
                  </a:cubicBezTo>
                  <a:close/>
                  <a:moveTo>
                    <a:pt x="3868" y="21600"/>
                  </a:move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AutoShape 9">
              <a:extLst>
                <a:ext uri="{FF2B5EF4-FFF2-40B4-BE49-F238E27FC236}">
                  <a16:creationId xmlns:a16="http://schemas.microsoft.com/office/drawing/2014/main" id="{8B7B0FBC-1DD3-4B43-980A-9186B09E4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891" y="2725100"/>
              <a:ext cx="466778" cy="84938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0510" y="0"/>
                  </a:moveTo>
                  <a:cubicBezTo>
                    <a:pt x="19905" y="0"/>
                    <a:pt x="19416" y="1893"/>
                    <a:pt x="19416" y="4223"/>
                  </a:cubicBezTo>
                  <a:lnTo>
                    <a:pt x="19416" y="17377"/>
                  </a:lnTo>
                  <a:cubicBezTo>
                    <a:pt x="19416" y="19714"/>
                    <a:pt x="19905" y="21600"/>
                    <a:pt x="20510" y="21600"/>
                  </a:cubicBezTo>
                  <a:cubicBezTo>
                    <a:pt x="21112" y="21600"/>
                    <a:pt x="21600" y="19714"/>
                    <a:pt x="21600" y="17377"/>
                  </a:cubicBezTo>
                  <a:lnTo>
                    <a:pt x="21600" y="4223"/>
                  </a:lnTo>
                  <a:cubicBezTo>
                    <a:pt x="21600" y="1893"/>
                    <a:pt x="21112" y="0"/>
                    <a:pt x="20510" y="0"/>
                  </a:cubicBezTo>
                  <a:close/>
                  <a:moveTo>
                    <a:pt x="1092" y="0"/>
                  </a:moveTo>
                  <a:cubicBezTo>
                    <a:pt x="488" y="0"/>
                    <a:pt x="0" y="1893"/>
                    <a:pt x="0" y="4223"/>
                  </a:cubicBezTo>
                  <a:lnTo>
                    <a:pt x="0" y="17377"/>
                  </a:lnTo>
                  <a:cubicBezTo>
                    <a:pt x="0" y="19714"/>
                    <a:pt x="488" y="21600"/>
                    <a:pt x="1092" y="21600"/>
                  </a:cubicBezTo>
                  <a:cubicBezTo>
                    <a:pt x="1696" y="21600"/>
                    <a:pt x="2184" y="19714"/>
                    <a:pt x="2184" y="17377"/>
                  </a:cubicBezTo>
                  <a:lnTo>
                    <a:pt x="2184" y="4223"/>
                  </a:lnTo>
                  <a:cubicBezTo>
                    <a:pt x="2184" y="1893"/>
                    <a:pt x="1696" y="0"/>
                    <a:pt x="1092" y="0"/>
                  </a:cubicBezTo>
                  <a:close/>
                  <a:moveTo>
                    <a:pt x="1092" y="0"/>
                  </a:moveTo>
                </a:path>
              </a:pathLst>
            </a:custGeom>
            <a:solidFill>
              <a:srgbClr val="2824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AutoShape 10">
              <a:extLst>
                <a:ext uri="{FF2B5EF4-FFF2-40B4-BE49-F238E27FC236}">
                  <a16:creationId xmlns:a16="http://schemas.microsoft.com/office/drawing/2014/main" id="{87F4BFC7-DFC2-49A4-9BCB-FB77CCACC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8419" y="2945482"/>
              <a:ext cx="117843" cy="44382"/>
            </a:xfrm>
            <a:custGeom>
              <a:avLst/>
              <a:gdLst/>
              <a:ahLst/>
              <a:cxnLst/>
              <a:rect l="0" t="0" r="r" b="b"/>
              <a:pathLst>
                <a:path w="21600" h="21467">
                  <a:moveTo>
                    <a:pt x="0" y="0"/>
                  </a:moveTo>
                  <a:cubicBezTo>
                    <a:pt x="0" y="0"/>
                    <a:pt x="1522" y="1446"/>
                    <a:pt x="3804" y="3605"/>
                  </a:cubicBezTo>
                  <a:cubicBezTo>
                    <a:pt x="4896" y="4480"/>
                    <a:pt x="6076" y="5597"/>
                    <a:pt x="7299" y="6337"/>
                  </a:cubicBezTo>
                  <a:cubicBezTo>
                    <a:pt x="7906" y="6747"/>
                    <a:pt x="8525" y="6989"/>
                    <a:pt x="9129" y="7298"/>
                  </a:cubicBezTo>
                  <a:cubicBezTo>
                    <a:pt x="9741" y="7393"/>
                    <a:pt x="10342" y="7796"/>
                    <a:pt x="10939" y="7662"/>
                  </a:cubicBezTo>
                  <a:cubicBezTo>
                    <a:pt x="11540" y="7877"/>
                    <a:pt x="12124" y="7594"/>
                    <a:pt x="12717" y="7521"/>
                  </a:cubicBezTo>
                  <a:cubicBezTo>
                    <a:pt x="13313" y="7514"/>
                    <a:pt x="13879" y="6915"/>
                    <a:pt x="14478" y="6787"/>
                  </a:cubicBezTo>
                  <a:cubicBezTo>
                    <a:pt x="15064" y="6458"/>
                    <a:pt x="15624" y="5852"/>
                    <a:pt x="16205" y="5509"/>
                  </a:cubicBezTo>
                  <a:cubicBezTo>
                    <a:pt x="16786" y="5139"/>
                    <a:pt x="17300" y="4386"/>
                    <a:pt x="17837" y="3942"/>
                  </a:cubicBezTo>
                  <a:cubicBezTo>
                    <a:pt x="18914" y="3034"/>
                    <a:pt x="19770" y="1728"/>
                    <a:pt x="20469" y="1076"/>
                  </a:cubicBezTo>
                  <a:cubicBezTo>
                    <a:pt x="21155" y="363"/>
                    <a:pt x="21600" y="0"/>
                    <a:pt x="21600" y="0"/>
                  </a:cubicBezTo>
                  <a:cubicBezTo>
                    <a:pt x="21600" y="0"/>
                    <a:pt x="21500" y="1103"/>
                    <a:pt x="21230" y="2960"/>
                  </a:cubicBezTo>
                  <a:cubicBezTo>
                    <a:pt x="20929" y="4749"/>
                    <a:pt x="20582" y="7594"/>
                    <a:pt x="19706" y="10158"/>
                  </a:cubicBezTo>
                  <a:cubicBezTo>
                    <a:pt x="19282" y="11469"/>
                    <a:pt x="18883" y="13131"/>
                    <a:pt x="18264" y="14369"/>
                  </a:cubicBezTo>
                  <a:cubicBezTo>
                    <a:pt x="17644" y="15593"/>
                    <a:pt x="17004" y="17053"/>
                    <a:pt x="16226" y="18116"/>
                  </a:cubicBezTo>
                  <a:cubicBezTo>
                    <a:pt x="15416" y="18997"/>
                    <a:pt x="14596" y="20275"/>
                    <a:pt x="13650" y="20658"/>
                  </a:cubicBezTo>
                  <a:cubicBezTo>
                    <a:pt x="12720" y="21210"/>
                    <a:pt x="11754" y="21600"/>
                    <a:pt x="10784" y="21425"/>
                  </a:cubicBezTo>
                  <a:cubicBezTo>
                    <a:pt x="9805" y="21452"/>
                    <a:pt x="8875" y="20887"/>
                    <a:pt x="7970" y="20295"/>
                  </a:cubicBezTo>
                  <a:cubicBezTo>
                    <a:pt x="7091" y="19582"/>
                    <a:pt x="6243" y="18688"/>
                    <a:pt x="5508" y="17577"/>
                  </a:cubicBezTo>
                  <a:cubicBezTo>
                    <a:pt x="4004" y="15425"/>
                    <a:pt x="2868" y="12606"/>
                    <a:pt x="2035" y="9983"/>
                  </a:cubicBezTo>
                  <a:cubicBezTo>
                    <a:pt x="360" y="4715"/>
                    <a:pt x="0" y="0"/>
                    <a:pt x="0" y="0"/>
                  </a:cubicBezTo>
                  <a:close/>
                  <a:moveTo>
                    <a:pt x="0" y="0"/>
                  </a:moveTo>
                </a:path>
              </a:pathLst>
            </a:custGeom>
            <a:solidFill>
              <a:srgbClr val="DFAE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5" name="AutoShape 11">
              <a:extLst>
                <a:ext uri="{FF2B5EF4-FFF2-40B4-BE49-F238E27FC236}">
                  <a16:creationId xmlns:a16="http://schemas.microsoft.com/office/drawing/2014/main" id="{AF163906-3F2A-402A-9742-D441C67ED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6594" y="3116888"/>
              <a:ext cx="314502" cy="87234"/>
            </a:xfrm>
            <a:custGeom>
              <a:avLst/>
              <a:gdLst/>
              <a:ahLst/>
              <a:cxnLst/>
              <a:rect l="0" t="0" r="r" b="b"/>
              <a:pathLst>
                <a:path w="21600" h="21437">
                  <a:moveTo>
                    <a:pt x="10766" y="8108"/>
                  </a:moveTo>
                  <a:cubicBezTo>
                    <a:pt x="9281" y="4498"/>
                    <a:pt x="0" y="0"/>
                    <a:pt x="0" y="0"/>
                  </a:cubicBezTo>
                  <a:cubicBezTo>
                    <a:pt x="0" y="0"/>
                    <a:pt x="168" y="1286"/>
                    <a:pt x="581" y="3242"/>
                  </a:cubicBezTo>
                  <a:cubicBezTo>
                    <a:pt x="780" y="4250"/>
                    <a:pt x="1048" y="5382"/>
                    <a:pt x="1372" y="6652"/>
                  </a:cubicBezTo>
                  <a:cubicBezTo>
                    <a:pt x="1710" y="7843"/>
                    <a:pt x="2078" y="9313"/>
                    <a:pt x="2547" y="10610"/>
                  </a:cubicBezTo>
                  <a:cubicBezTo>
                    <a:pt x="2781" y="11270"/>
                    <a:pt x="3025" y="11957"/>
                    <a:pt x="3278" y="12668"/>
                  </a:cubicBezTo>
                  <a:cubicBezTo>
                    <a:pt x="3542" y="13325"/>
                    <a:pt x="3828" y="13938"/>
                    <a:pt x="4118" y="14607"/>
                  </a:cubicBezTo>
                  <a:cubicBezTo>
                    <a:pt x="4691" y="15999"/>
                    <a:pt x="5374" y="16974"/>
                    <a:pt x="6063" y="18145"/>
                  </a:cubicBezTo>
                  <a:cubicBezTo>
                    <a:pt x="6422" y="18610"/>
                    <a:pt x="6793" y="19038"/>
                    <a:pt x="7170" y="19469"/>
                  </a:cubicBezTo>
                  <a:cubicBezTo>
                    <a:pt x="7542" y="19959"/>
                    <a:pt x="7933" y="20291"/>
                    <a:pt x="8336" y="20504"/>
                  </a:cubicBezTo>
                  <a:cubicBezTo>
                    <a:pt x="8736" y="20753"/>
                    <a:pt x="9139" y="21048"/>
                    <a:pt x="9548" y="21250"/>
                  </a:cubicBezTo>
                  <a:lnTo>
                    <a:pt x="10791" y="21400"/>
                  </a:lnTo>
                  <a:cubicBezTo>
                    <a:pt x="11624" y="21600"/>
                    <a:pt x="12447" y="20957"/>
                    <a:pt x="13253" y="20576"/>
                  </a:cubicBezTo>
                  <a:cubicBezTo>
                    <a:pt x="13662" y="20453"/>
                    <a:pt x="14038" y="19870"/>
                    <a:pt x="14419" y="19477"/>
                  </a:cubicBezTo>
                  <a:cubicBezTo>
                    <a:pt x="14798" y="19044"/>
                    <a:pt x="15171" y="18627"/>
                    <a:pt x="15532" y="18163"/>
                  </a:cubicBezTo>
                  <a:cubicBezTo>
                    <a:pt x="16237" y="17113"/>
                    <a:pt x="16872" y="15745"/>
                    <a:pt x="17478" y="14578"/>
                  </a:cubicBezTo>
                  <a:cubicBezTo>
                    <a:pt x="18085" y="13405"/>
                    <a:pt x="18557" y="11741"/>
                    <a:pt x="19026" y="10461"/>
                  </a:cubicBezTo>
                  <a:cubicBezTo>
                    <a:pt x="19484" y="9112"/>
                    <a:pt x="19894" y="7873"/>
                    <a:pt x="20190" y="6495"/>
                  </a:cubicBezTo>
                  <a:cubicBezTo>
                    <a:pt x="20509" y="5220"/>
                    <a:pt x="20763" y="4032"/>
                    <a:pt x="20974" y="3079"/>
                  </a:cubicBezTo>
                  <a:cubicBezTo>
                    <a:pt x="21393" y="1163"/>
                    <a:pt x="21600" y="0"/>
                    <a:pt x="21600" y="0"/>
                  </a:cubicBezTo>
                  <a:cubicBezTo>
                    <a:pt x="12241" y="3397"/>
                    <a:pt x="10766" y="8108"/>
                    <a:pt x="10766" y="8108"/>
                  </a:cubicBezTo>
                  <a:close/>
                  <a:moveTo>
                    <a:pt x="10766" y="8108"/>
                  </a:moveTo>
                </a:path>
              </a:pathLst>
            </a:custGeom>
            <a:solidFill>
              <a:srgbClr val="CC2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6" name="AutoShape 12">
              <a:extLst>
                <a:ext uri="{FF2B5EF4-FFF2-40B4-BE49-F238E27FC236}">
                  <a16:creationId xmlns:a16="http://schemas.microsoft.com/office/drawing/2014/main" id="{A78D7FE8-4EF6-4457-9B77-C29BA2D3F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4617" y="1910918"/>
              <a:ext cx="1304684" cy="852445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5" y="0"/>
                    <a:pt x="0" y="6910"/>
                    <a:pt x="0" y="15432"/>
                  </a:cubicBezTo>
                  <a:lnTo>
                    <a:pt x="0" y="16104"/>
                  </a:lnTo>
                  <a:cubicBezTo>
                    <a:pt x="0" y="17735"/>
                    <a:pt x="180" y="19304"/>
                    <a:pt x="509" y="20779"/>
                  </a:cubicBezTo>
                  <a:lnTo>
                    <a:pt x="507" y="20801"/>
                  </a:lnTo>
                  <a:cubicBezTo>
                    <a:pt x="507" y="20801"/>
                    <a:pt x="510" y="20802"/>
                    <a:pt x="514" y="20804"/>
                  </a:cubicBezTo>
                  <a:cubicBezTo>
                    <a:pt x="574" y="21072"/>
                    <a:pt x="638" y="21338"/>
                    <a:pt x="707" y="21600"/>
                  </a:cubicBezTo>
                  <a:cubicBezTo>
                    <a:pt x="919" y="21283"/>
                    <a:pt x="1181" y="21045"/>
                    <a:pt x="1473" y="20914"/>
                  </a:cubicBezTo>
                  <a:cubicBezTo>
                    <a:pt x="1731" y="20911"/>
                    <a:pt x="2025" y="20881"/>
                    <a:pt x="2331" y="20801"/>
                  </a:cubicBezTo>
                  <a:cubicBezTo>
                    <a:pt x="3308" y="20547"/>
                    <a:pt x="4481" y="11869"/>
                    <a:pt x="4481" y="11869"/>
                  </a:cubicBezTo>
                  <a:cubicBezTo>
                    <a:pt x="4481" y="11869"/>
                    <a:pt x="4220" y="16458"/>
                    <a:pt x="4155" y="18153"/>
                  </a:cubicBezTo>
                  <a:lnTo>
                    <a:pt x="7933" y="17654"/>
                  </a:lnTo>
                  <a:lnTo>
                    <a:pt x="8112" y="10673"/>
                  </a:lnTo>
                  <a:lnTo>
                    <a:pt x="8414" y="17554"/>
                  </a:lnTo>
                  <a:lnTo>
                    <a:pt x="13796" y="17381"/>
                  </a:lnTo>
                  <a:lnTo>
                    <a:pt x="14188" y="10772"/>
                  </a:lnTo>
                  <a:lnTo>
                    <a:pt x="14578" y="17455"/>
                  </a:lnTo>
                  <a:cubicBezTo>
                    <a:pt x="14578" y="17455"/>
                    <a:pt x="17380" y="17854"/>
                    <a:pt x="17771" y="17953"/>
                  </a:cubicBezTo>
                  <a:lnTo>
                    <a:pt x="17793" y="12168"/>
                  </a:lnTo>
                  <a:cubicBezTo>
                    <a:pt x="17793" y="12168"/>
                    <a:pt x="18400" y="19833"/>
                    <a:pt x="19616" y="20801"/>
                  </a:cubicBezTo>
                  <a:cubicBezTo>
                    <a:pt x="20113" y="20801"/>
                    <a:pt x="20563" y="21106"/>
                    <a:pt x="20892" y="21600"/>
                  </a:cubicBezTo>
                  <a:cubicBezTo>
                    <a:pt x="21348" y="19892"/>
                    <a:pt x="21600" y="18041"/>
                    <a:pt x="21600" y="16104"/>
                  </a:cubicBezTo>
                  <a:lnTo>
                    <a:pt x="21600" y="15432"/>
                  </a:lnTo>
                  <a:cubicBezTo>
                    <a:pt x="21600" y="6910"/>
                    <a:pt x="16764" y="0"/>
                    <a:pt x="10800" y="0"/>
                  </a:cubicBezTo>
                  <a:close/>
                  <a:moveTo>
                    <a:pt x="10800" y="0"/>
                  </a:moveTo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AutoShape 13">
              <a:extLst>
                <a:ext uri="{FF2B5EF4-FFF2-40B4-BE49-F238E27FC236}">
                  <a16:creationId xmlns:a16="http://schemas.microsoft.com/office/drawing/2014/main" id="{3F9EF7F0-33E0-417A-A99D-D60DE1F91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1727" y="4910540"/>
              <a:ext cx="758324" cy="759853"/>
            </a:xfrm>
            <a:custGeom>
              <a:avLst/>
              <a:gdLst/>
              <a:ahLst/>
              <a:cxnLst/>
              <a:rect l="0" t="0" r="r" b="b"/>
              <a:pathLst>
                <a:path w="21328" h="21600">
                  <a:moveTo>
                    <a:pt x="19655" y="21600"/>
                  </a:moveTo>
                  <a:lnTo>
                    <a:pt x="1600" y="21600"/>
                  </a:lnTo>
                  <a:cubicBezTo>
                    <a:pt x="1600" y="21600"/>
                    <a:pt x="297" y="12855"/>
                    <a:pt x="92" y="10281"/>
                  </a:cubicBezTo>
                  <a:cubicBezTo>
                    <a:pt x="-114" y="7714"/>
                    <a:pt x="92" y="0"/>
                    <a:pt x="92" y="0"/>
                  </a:cubicBezTo>
                  <a:lnTo>
                    <a:pt x="21201" y="0"/>
                  </a:lnTo>
                  <a:cubicBezTo>
                    <a:pt x="21201" y="0"/>
                    <a:pt x="21486" y="7710"/>
                    <a:pt x="21201" y="10281"/>
                  </a:cubicBezTo>
                  <a:cubicBezTo>
                    <a:pt x="20916" y="12852"/>
                    <a:pt x="19655" y="21600"/>
                    <a:pt x="19655" y="21600"/>
                  </a:cubicBezTo>
                  <a:close/>
                  <a:moveTo>
                    <a:pt x="19655" y="21600"/>
                  </a:moveTo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AutoShape 14">
              <a:extLst>
                <a:ext uri="{FF2B5EF4-FFF2-40B4-BE49-F238E27FC236}">
                  <a16:creationId xmlns:a16="http://schemas.microsoft.com/office/drawing/2014/main" id="{3AB10574-2387-4B51-808E-936C0DB5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6821" y="5669627"/>
              <a:ext cx="631298" cy="1120267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2156" y="0"/>
                  </a:moveTo>
                  <a:lnTo>
                    <a:pt x="13191" y="21600"/>
                  </a:lnTo>
                  <a:lnTo>
                    <a:pt x="17808" y="21600"/>
                  </a:lnTo>
                  <a:lnTo>
                    <a:pt x="21600" y="0"/>
                  </a:lnTo>
                  <a:cubicBezTo>
                    <a:pt x="21600" y="0"/>
                    <a:pt x="12156" y="0"/>
                    <a:pt x="12156" y="0"/>
                  </a:cubicBezTo>
                  <a:close/>
                  <a:moveTo>
                    <a:pt x="3792" y="21600"/>
                  </a:moveTo>
                  <a:lnTo>
                    <a:pt x="8409" y="21600"/>
                  </a:lnTo>
                  <a:lnTo>
                    <a:pt x="9443" y="0"/>
                  </a:lnTo>
                  <a:lnTo>
                    <a:pt x="0" y="0"/>
                  </a:lnTo>
                  <a:cubicBezTo>
                    <a:pt x="0" y="0"/>
                    <a:pt x="3792" y="21600"/>
                    <a:pt x="3792" y="21600"/>
                  </a:cubicBezTo>
                  <a:close/>
                  <a:moveTo>
                    <a:pt x="3792" y="21600"/>
                  </a:moveTo>
                </a:path>
              </a:pathLst>
            </a:custGeom>
            <a:solidFill>
              <a:srgbClr val="F5DBB8"/>
            </a:solidFill>
            <a:ln>
              <a:noFill/>
            </a:ln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AutoShape 15">
              <a:extLst>
                <a:ext uri="{FF2B5EF4-FFF2-40B4-BE49-F238E27FC236}">
                  <a16:creationId xmlns:a16="http://schemas.microsoft.com/office/drawing/2014/main" id="{B3CE23CA-DBF6-4624-9157-BF983BA8E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536" y="6789895"/>
              <a:ext cx="968755" cy="196659"/>
            </a:xfrm>
            <a:custGeom>
              <a:avLst/>
              <a:gdLst/>
              <a:ahLst/>
              <a:cxnLst/>
              <a:rect l="0" t="0" r="r" b="b"/>
              <a:pathLst>
                <a:path w="21600" h="21005">
                  <a:moveTo>
                    <a:pt x="16003" y="0"/>
                  </a:moveTo>
                  <a:lnTo>
                    <a:pt x="11684" y="0"/>
                  </a:lnTo>
                  <a:lnTo>
                    <a:pt x="11684" y="20994"/>
                  </a:lnTo>
                  <a:lnTo>
                    <a:pt x="12746" y="20994"/>
                  </a:lnTo>
                  <a:lnTo>
                    <a:pt x="12657" y="13787"/>
                  </a:lnTo>
                  <a:cubicBezTo>
                    <a:pt x="13173" y="21600"/>
                    <a:pt x="21600" y="20994"/>
                    <a:pt x="21600" y="20994"/>
                  </a:cubicBezTo>
                  <a:cubicBezTo>
                    <a:pt x="21600" y="20994"/>
                    <a:pt x="16003" y="0"/>
                    <a:pt x="16003" y="0"/>
                  </a:cubicBezTo>
                  <a:close/>
                  <a:moveTo>
                    <a:pt x="0" y="20994"/>
                  </a:moveTo>
                  <a:cubicBezTo>
                    <a:pt x="0" y="20994"/>
                    <a:pt x="8426" y="21600"/>
                    <a:pt x="8942" y="13787"/>
                  </a:cubicBezTo>
                  <a:lnTo>
                    <a:pt x="8854" y="20994"/>
                  </a:lnTo>
                  <a:lnTo>
                    <a:pt x="9916" y="20994"/>
                  </a:lnTo>
                  <a:lnTo>
                    <a:pt x="9916" y="0"/>
                  </a:lnTo>
                  <a:lnTo>
                    <a:pt x="5596" y="0"/>
                  </a:lnTo>
                  <a:cubicBezTo>
                    <a:pt x="5596" y="0"/>
                    <a:pt x="0" y="20994"/>
                    <a:pt x="0" y="20994"/>
                  </a:cubicBezTo>
                  <a:close/>
                  <a:moveTo>
                    <a:pt x="0" y="20994"/>
                  </a:moveTo>
                </a:path>
              </a:pathLst>
            </a:custGeom>
            <a:solidFill>
              <a:srgbClr val="50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9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1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8" grpId="0"/>
      <p:bldP spid="143" grpId="0"/>
      <p:bldP spid="144" grpId="0"/>
      <p:bldP spid="91" grpId="0" animBg="1"/>
      <p:bldP spid="59" grpId="0" animBg="1"/>
      <p:bldP spid="1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1A59F5-57D0-4D00-ABD0-C8BE8F2B80E6}"/>
              </a:ext>
            </a:extLst>
          </p:cNvPr>
          <p:cNvSpPr txBox="1"/>
          <p:nvPr/>
        </p:nvSpPr>
        <p:spPr>
          <a:xfrm>
            <a:off x="1415845" y="1720840"/>
            <a:ext cx="9763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Merumuskan</a:t>
            </a:r>
            <a:r>
              <a:rPr lang="en-US" sz="4000" dirty="0"/>
              <a:t> </a:t>
            </a:r>
            <a:r>
              <a:rPr lang="en-US" sz="4000" dirty="0" err="1"/>
              <a:t>Tujuan</a:t>
            </a:r>
            <a:r>
              <a:rPr lang="en-US" sz="4000" dirty="0"/>
              <a:t> (Goal Setting) </a:t>
            </a:r>
            <a:r>
              <a:rPr lang="en-US" sz="4000" dirty="0" err="1"/>
              <a:t>adalah</a:t>
            </a:r>
            <a:r>
              <a:rPr lang="en-US" sz="4000" dirty="0"/>
              <a:t> Langkah </a:t>
            </a:r>
            <a:r>
              <a:rPr lang="en-US" sz="4000" dirty="0" err="1"/>
              <a:t>pertama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mengubah</a:t>
            </a:r>
            <a:r>
              <a:rPr lang="en-US" sz="4000" dirty="0"/>
              <a:t> </a:t>
            </a:r>
            <a:r>
              <a:rPr lang="en-US" sz="4000" dirty="0" err="1"/>
              <a:t>sesuatu</a:t>
            </a:r>
            <a:r>
              <a:rPr lang="en-US" sz="4000" dirty="0"/>
              <a:t> yang </a:t>
            </a:r>
            <a:r>
              <a:rPr lang="en-US" sz="4000" dirty="0" err="1"/>
              <a:t>tidak</a:t>
            </a:r>
            <a:r>
              <a:rPr lang="en-US" sz="4000" dirty="0"/>
              <a:t> </a:t>
            </a:r>
            <a:r>
              <a:rPr lang="en-US" sz="4000" dirty="0" err="1"/>
              <a:t>terlihat</a:t>
            </a:r>
            <a:r>
              <a:rPr lang="en-US" sz="4000" dirty="0"/>
              <a:t> </a:t>
            </a:r>
            <a:r>
              <a:rPr lang="en-US" sz="4000" dirty="0" err="1"/>
              <a:t>menjadi</a:t>
            </a:r>
            <a:r>
              <a:rPr lang="en-US" sz="4000" dirty="0"/>
              <a:t> </a:t>
            </a:r>
            <a:r>
              <a:rPr lang="en-US" sz="4000" dirty="0" err="1"/>
              <a:t>terlihat</a:t>
            </a:r>
            <a:r>
              <a:rPr lang="en-US" sz="4000" dirty="0"/>
              <a:t>”</a:t>
            </a:r>
          </a:p>
          <a:p>
            <a:endParaRPr lang="en-US" sz="2800" dirty="0"/>
          </a:p>
          <a:p>
            <a:pPr algn="r"/>
            <a:r>
              <a:rPr lang="en-US" sz="2800" b="1" dirty="0"/>
              <a:t>Toni Robin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314144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>
          <a:xfrm>
            <a:off x="1205409" y="2717800"/>
            <a:ext cx="3657305" cy="1837944"/>
          </a:xfrm>
          <a:prstGeom prst="chevron">
            <a:avLst>
              <a:gd name="adj" fmla="val 30324"/>
            </a:avLst>
          </a:prstGeom>
          <a:solidFill>
            <a:srgbClr val="A7CF58"/>
          </a:solidFill>
          <a:ln>
            <a:solidFill>
              <a:srgbClr val="A7CF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4299264" y="2717800"/>
            <a:ext cx="3657305" cy="1837944"/>
          </a:xfrm>
          <a:prstGeom prst="chevron">
            <a:avLst>
              <a:gd name="adj" fmla="val 30324"/>
            </a:avLst>
          </a:prstGeom>
          <a:solidFill>
            <a:srgbClr val="4BBFAB"/>
          </a:solidFill>
          <a:ln>
            <a:solidFill>
              <a:srgbClr val="4BBF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7393118" y="2717800"/>
            <a:ext cx="3657305" cy="1837944"/>
          </a:xfrm>
          <a:prstGeom prst="chevron">
            <a:avLst>
              <a:gd name="adj" fmla="val 30324"/>
            </a:avLst>
          </a:prstGeom>
          <a:solidFill>
            <a:srgbClr val="475F9F"/>
          </a:solidFill>
          <a:ln>
            <a:solidFill>
              <a:srgbClr val="475F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5933257" y="1937754"/>
            <a:ext cx="1246085" cy="1050670"/>
            <a:chOff x="2524812" y="3686273"/>
            <a:chExt cx="5605691" cy="4726587"/>
          </a:xfrm>
        </p:grpSpPr>
        <p:sp>
          <p:nvSpPr>
            <p:cNvPr id="78" name="Shape 23"/>
            <p:cNvSpPr/>
            <p:nvPr/>
          </p:nvSpPr>
          <p:spPr>
            <a:xfrm>
              <a:off x="3490012" y="6823172"/>
              <a:ext cx="1374032" cy="1589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0961" extrusionOk="0">
                  <a:moveTo>
                    <a:pt x="20447" y="14147"/>
                  </a:moveTo>
                  <a:cubicBezTo>
                    <a:pt x="21232" y="15206"/>
                    <a:pt x="20881" y="16619"/>
                    <a:pt x="19660" y="17301"/>
                  </a:cubicBezTo>
                  <a:lnTo>
                    <a:pt x="13774" y="20595"/>
                  </a:lnTo>
                  <a:cubicBezTo>
                    <a:pt x="12552" y="21280"/>
                    <a:pt x="10926" y="20975"/>
                    <a:pt x="10143" y="19915"/>
                  </a:cubicBezTo>
                  <a:lnTo>
                    <a:pt x="420" y="6811"/>
                  </a:lnTo>
                  <a:cubicBezTo>
                    <a:pt x="-368" y="5751"/>
                    <a:pt x="-16" y="4340"/>
                    <a:pt x="1204" y="3659"/>
                  </a:cubicBezTo>
                  <a:lnTo>
                    <a:pt x="7090" y="364"/>
                  </a:lnTo>
                  <a:cubicBezTo>
                    <a:pt x="8310" y="-320"/>
                    <a:pt x="9936" y="-12"/>
                    <a:pt x="10725" y="1045"/>
                  </a:cubicBezTo>
                  <a:cubicBezTo>
                    <a:pt x="10725" y="1045"/>
                    <a:pt x="20447" y="14147"/>
                    <a:pt x="20447" y="14147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Shape 24"/>
            <p:cNvSpPr/>
            <p:nvPr/>
          </p:nvSpPr>
          <p:spPr>
            <a:xfrm>
              <a:off x="5788711" y="4994372"/>
              <a:ext cx="652453" cy="652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39" h="19042" extrusionOk="0">
                  <a:moveTo>
                    <a:pt x="13117" y="707"/>
                  </a:moveTo>
                  <a:cubicBezTo>
                    <a:pt x="8253" y="-1278"/>
                    <a:pt x="2692" y="1060"/>
                    <a:pt x="714" y="5931"/>
                  </a:cubicBezTo>
                  <a:cubicBezTo>
                    <a:pt x="-1283" y="10791"/>
                    <a:pt x="1051" y="16344"/>
                    <a:pt x="5917" y="18332"/>
                  </a:cubicBezTo>
                  <a:lnTo>
                    <a:pt x="5927" y="18334"/>
                  </a:lnTo>
                  <a:lnTo>
                    <a:pt x="5927" y="18334"/>
                  </a:lnTo>
                  <a:cubicBezTo>
                    <a:pt x="10794" y="20322"/>
                    <a:pt x="16357" y="17980"/>
                    <a:pt x="18332" y="13114"/>
                  </a:cubicBezTo>
                  <a:cubicBezTo>
                    <a:pt x="20317" y="8249"/>
                    <a:pt x="17977" y="2695"/>
                    <a:pt x="13117" y="707"/>
                  </a:cubicBezTo>
                  <a:lnTo>
                    <a:pt x="13117" y="707"/>
                  </a:lnTo>
                  <a:cubicBezTo>
                    <a:pt x="13117" y="707"/>
                    <a:pt x="13117" y="707"/>
                    <a:pt x="13117" y="707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Shape 25"/>
            <p:cNvSpPr/>
            <p:nvPr/>
          </p:nvSpPr>
          <p:spPr>
            <a:xfrm>
              <a:off x="3832912" y="3889473"/>
              <a:ext cx="2194728" cy="263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346"/>
                  </a:moveTo>
                  <a:lnTo>
                    <a:pt x="5174" y="21600"/>
                  </a:lnTo>
                  <a:lnTo>
                    <a:pt x="21600" y="15847"/>
                  </a:lnTo>
                  <a:lnTo>
                    <a:pt x="13604" y="0"/>
                  </a:lnTo>
                  <a:cubicBezTo>
                    <a:pt x="12114" y="3745"/>
                    <a:pt x="9327" y="7041"/>
                    <a:pt x="5395" y="9256"/>
                  </a:cubicBezTo>
                  <a:cubicBezTo>
                    <a:pt x="3678" y="10222"/>
                    <a:pt x="1860" y="10912"/>
                    <a:pt x="0" y="11346"/>
                  </a:cubicBezTo>
                  <a:close/>
                </a:path>
              </a:pathLst>
            </a:custGeom>
            <a:solidFill>
              <a:srgbClr val="FFCC7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Shape 26"/>
            <p:cNvSpPr/>
            <p:nvPr/>
          </p:nvSpPr>
          <p:spPr>
            <a:xfrm>
              <a:off x="2524812" y="5261073"/>
              <a:ext cx="2061584" cy="2154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1" h="20698" extrusionOk="0">
                  <a:moveTo>
                    <a:pt x="13440" y="0"/>
                  </a:moveTo>
                  <a:lnTo>
                    <a:pt x="4249" y="3702"/>
                  </a:lnTo>
                  <a:cubicBezTo>
                    <a:pt x="717" y="5125"/>
                    <a:pt x="-939" y="9024"/>
                    <a:pt x="543" y="12409"/>
                  </a:cubicBezTo>
                  <a:lnTo>
                    <a:pt x="2391" y="16624"/>
                  </a:lnTo>
                  <a:cubicBezTo>
                    <a:pt x="3875" y="20008"/>
                    <a:pt x="7940" y="21600"/>
                    <a:pt x="11472" y="20177"/>
                  </a:cubicBezTo>
                  <a:lnTo>
                    <a:pt x="20661" y="16473"/>
                  </a:lnTo>
                  <a:cubicBezTo>
                    <a:pt x="20661" y="16473"/>
                    <a:pt x="13440" y="0"/>
                    <a:pt x="13440" y="0"/>
                  </a:cubicBezTo>
                  <a:close/>
                </a:path>
              </a:pathLst>
            </a:custGeom>
            <a:solidFill>
              <a:srgbClr val="4B4F5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Shape 27"/>
            <p:cNvSpPr/>
            <p:nvPr/>
          </p:nvSpPr>
          <p:spPr>
            <a:xfrm>
              <a:off x="5166411" y="3686273"/>
              <a:ext cx="1700095" cy="3350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311" extrusionOk="0">
                  <a:moveTo>
                    <a:pt x="18127" y="21242"/>
                  </a:moveTo>
                  <a:cubicBezTo>
                    <a:pt x="17140" y="21455"/>
                    <a:pt x="15954" y="21157"/>
                    <a:pt x="15479" y="20576"/>
                  </a:cubicBezTo>
                  <a:lnTo>
                    <a:pt x="198" y="1893"/>
                  </a:lnTo>
                  <a:cubicBezTo>
                    <a:pt x="-280" y="1312"/>
                    <a:pt x="138" y="668"/>
                    <a:pt x="1126" y="456"/>
                  </a:cubicBezTo>
                  <a:lnTo>
                    <a:pt x="2912" y="69"/>
                  </a:lnTo>
                  <a:cubicBezTo>
                    <a:pt x="3901" y="-145"/>
                    <a:pt x="5090" y="154"/>
                    <a:pt x="5562" y="734"/>
                  </a:cubicBezTo>
                  <a:lnTo>
                    <a:pt x="20844" y="19417"/>
                  </a:lnTo>
                  <a:cubicBezTo>
                    <a:pt x="21320" y="19997"/>
                    <a:pt x="20903" y="20642"/>
                    <a:pt x="19914" y="20856"/>
                  </a:cubicBezTo>
                  <a:cubicBezTo>
                    <a:pt x="19914" y="20856"/>
                    <a:pt x="18127" y="21242"/>
                    <a:pt x="18127" y="21242"/>
                  </a:cubicBezTo>
                  <a:close/>
                </a:path>
              </a:pathLst>
            </a:custGeom>
            <a:solidFill>
              <a:srgbClr val="E61E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8" name="Shape 28"/>
            <p:cNvSpPr/>
            <p:nvPr/>
          </p:nvSpPr>
          <p:spPr>
            <a:xfrm>
              <a:off x="4188512" y="5426173"/>
              <a:ext cx="2316323" cy="155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332"/>
                  </a:moveTo>
                  <a:lnTo>
                    <a:pt x="15564" y="0"/>
                  </a:lnTo>
                  <a:lnTo>
                    <a:pt x="0" y="9718"/>
                  </a:lnTo>
                  <a:lnTo>
                    <a:pt x="3362" y="21600"/>
                  </a:lnTo>
                  <a:cubicBezTo>
                    <a:pt x="4945" y="20238"/>
                    <a:pt x="6713" y="19229"/>
                    <a:pt x="8637" y="18645"/>
                  </a:cubicBezTo>
                  <a:cubicBezTo>
                    <a:pt x="13043" y="17307"/>
                    <a:pt x="17569" y="18404"/>
                    <a:pt x="21600" y="21332"/>
                  </a:cubicBezTo>
                  <a:close/>
                </a:path>
              </a:pathLst>
            </a:custGeom>
            <a:solidFill>
              <a:srgbClr val="FFAA1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Shape 29"/>
            <p:cNvSpPr/>
            <p:nvPr/>
          </p:nvSpPr>
          <p:spPr>
            <a:xfrm>
              <a:off x="2664512" y="6111973"/>
              <a:ext cx="1919094" cy="1306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2" extrusionOk="0">
                  <a:moveTo>
                    <a:pt x="17500" y="0"/>
                  </a:moveTo>
                  <a:lnTo>
                    <a:pt x="0" y="10085"/>
                  </a:lnTo>
                  <a:lnTo>
                    <a:pt x="1081" y="13610"/>
                  </a:lnTo>
                  <a:cubicBezTo>
                    <a:pt x="2748" y="19044"/>
                    <a:pt x="7314" y="21600"/>
                    <a:pt x="11280" y="19315"/>
                  </a:cubicBezTo>
                  <a:lnTo>
                    <a:pt x="21600" y="13368"/>
                  </a:lnTo>
                  <a:cubicBezTo>
                    <a:pt x="21600" y="13368"/>
                    <a:pt x="17500" y="0"/>
                    <a:pt x="1750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5" name="Shape 30"/>
            <p:cNvSpPr/>
            <p:nvPr/>
          </p:nvSpPr>
          <p:spPr>
            <a:xfrm>
              <a:off x="5788712" y="5261073"/>
              <a:ext cx="1070676" cy="177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328" extrusionOk="0">
                  <a:moveTo>
                    <a:pt x="20840" y="17752"/>
                  </a:moveTo>
                  <a:lnTo>
                    <a:pt x="8566" y="0"/>
                  </a:lnTo>
                  <a:lnTo>
                    <a:pt x="0" y="2190"/>
                  </a:lnTo>
                  <a:lnTo>
                    <a:pt x="12275" y="19940"/>
                  </a:lnTo>
                  <a:cubicBezTo>
                    <a:pt x="13034" y="21038"/>
                    <a:pt x="14927" y="21600"/>
                    <a:pt x="16503" y="21197"/>
                  </a:cubicBezTo>
                  <a:lnTo>
                    <a:pt x="19355" y="20469"/>
                  </a:lnTo>
                  <a:cubicBezTo>
                    <a:pt x="20934" y="20065"/>
                    <a:pt x="21600" y="18848"/>
                    <a:pt x="20840" y="17752"/>
                  </a:cubicBezTo>
                  <a:close/>
                </a:path>
              </a:pathLst>
            </a:custGeom>
            <a:solidFill>
              <a:srgbClr val="B1131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Shape 31"/>
            <p:cNvSpPr/>
            <p:nvPr/>
          </p:nvSpPr>
          <p:spPr>
            <a:xfrm>
              <a:off x="3731312" y="7356573"/>
              <a:ext cx="706306" cy="95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6" h="20923" extrusionOk="0">
                  <a:moveTo>
                    <a:pt x="6003" y="1097"/>
                  </a:moveTo>
                  <a:cubicBezTo>
                    <a:pt x="5008" y="-27"/>
                    <a:pt x="2987" y="-337"/>
                    <a:pt x="1475" y="400"/>
                  </a:cubicBezTo>
                  <a:lnTo>
                    <a:pt x="1475" y="400"/>
                  </a:lnTo>
                  <a:cubicBezTo>
                    <a:pt x="-33" y="1137"/>
                    <a:pt x="-453" y="2646"/>
                    <a:pt x="533" y="3770"/>
                  </a:cubicBezTo>
                  <a:lnTo>
                    <a:pt x="14692" y="19823"/>
                  </a:lnTo>
                  <a:cubicBezTo>
                    <a:pt x="15688" y="20948"/>
                    <a:pt x="17716" y="21263"/>
                    <a:pt x="19226" y="20522"/>
                  </a:cubicBezTo>
                  <a:lnTo>
                    <a:pt x="19226" y="20522"/>
                  </a:lnTo>
                  <a:cubicBezTo>
                    <a:pt x="20726" y="19788"/>
                    <a:pt x="21147" y="18274"/>
                    <a:pt x="20167" y="17150"/>
                  </a:cubicBezTo>
                  <a:cubicBezTo>
                    <a:pt x="20167" y="17150"/>
                    <a:pt x="6003" y="1097"/>
                    <a:pt x="6003" y="1097"/>
                  </a:cubicBezTo>
                  <a:close/>
                </a:path>
              </a:pathLst>
            </a:custGeom>
            <a:solidFill>
              <a:srgbClr val="FEFEFE">
                <a:alpha val="1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487219" y="3787891"/>
              <a:ext cx="1643284" cy="1701565"/>
            </a:xfrm>
            <a:custGeom>
              <a:avLst/>
              <a:gdLst>
                <a:gd name="connsiteX0" fmla="*/ 267284 w 1643284"/>
                <a:gd name="connsiteY0" fmla="*/ 1549439 h 1701565"/>
                <a:gd name="connsiteX1" fmla="*/ 1608874 w 1643284"/>
                <a:gd name="connsiteY1" fmla="*/ 1628558 h 1701565"/>
                <a:gd name="connsiteX2" fmla="*/ 1643237 w 1643284"/>
                <a:gd name="connsiteY2" fmla="*/ 1667156 h 1701565"/>
                <a:gd name="connsiteX3" fmla="*/ 1604612 w 1643284"/>
                <a:gd name="connsiteY3" fmla="*/ 1701502 h 1701565"/>
                <a:gd name="connsiteX4" fmla="*/ 263022 w 1643284"/>
                <a:gd name="connsiteY4" fmla="*/ 1622262 h 1701565"/>
                <a:gd name="connsiteX5" fmla="*/ 251349 w 1643284"/>
                <a:gd name="connsiteY5" fmla="*/ 1619811 h 1701565"/>
                <a:gd name="connsiteX6" fmla="*/ 228659 w 1643284"/>
                <a:gd name="connsiteY6" fmla="*/ 1583671 h 1701565"/>
                <a:gd name="connsiteX7" fmla="*/ 267284 w 1643284"/>
                <a:gd name="connsiteY7" fmla="*/ 1549439 h 1701565"/>
                <a:gd name="connsiteX8" fmla="*/ 1428877 w 1643284"/>
                <a:gd name="connsiteY8" fmla="*/ 764705 h 1701565"/>
                <a:gd name="connsiteX9" fmla="*/ 1448957 w 1643284"/>
                <a:gd name="connsiteY9" fmla="*/ 784301 h 1701565"/>
                <a:gd name="connsiteX10" fmla="*/ 1429251 w 1643284"/>
                <a:gd name="connsiteY10" fmla="*/ 832302 h 1701565"/>
                <a:gd name="connsiteX11" fmla="*/ 190547 w 1643284"/>
                <a:gd name="connsiteY11" fmla="*/ 1352976 h 1701565"/>
                <a:gd name="connsiteX12" fmla="*/ 162396 w 1643284"/>
                <a:gd name="connsiteY12" fmla="*/ 1353198 h 1701565"/>
                <a:gd name="connsiteX13" fmla="*/ 142507 w 1643284"/>
                <a:gd name="connsiteY13" fmla="*/ 1333459 h 1701565"/>
                <a:gd name="connsiteX14" fmla="*/ 162213 w 1643284"/>
                <a:gd name="connsiteY14" fmla="*/ 1285459 h 1701565"/>
                <a:gd name="connsiteX15" fmla="*/ 1400856 w 1643284"/>
                <a:gd name="connsiteY15" fmla="*/ 764785 h 1701565"/>
                <a:gd name="connsiteX16" fmla="*/ 1428877 w 1643284"/>
                <a:gd name="connsiteY16" fmla="*/ 764705 h 1701565"/>
                <a:gd name="connsiteX17" fmla="*/ 915721 w 1643284"/>
                <a:gd name="connsiteY17" fmla="*/ 114 h 1701565"/>
                <a:gd name="connsiteX18" fmla="*/ 942555 w 1643284"/>
                <a:gd name="connsiteY18" fmla="*/ 9462 h 1701565"/>
                <a:gd name="connsiteX19" fmla="*/ 946080 w 1643284"/>
                <a:gd name="connsiteY19" fmla="*/ 60926 h 1701565"/>
                <a:gd name="connsiteX20" fmla="*/ 64188 w 1643284"/>
                <a:gd name="connsiteY20" fmla="*/ 1074628 h 1701565"/>
                <a:gd name="connsiteX21" fmla="*/ 22655 w 1643284"/>
                <a:gd name="connsiteY21" fmla="*/ 1084616 h 1701565"/>
                <a:gd name="connsiteX22" fmla="*/ 12617 w 1643284"/>
                <a:gd name="connsiteY22" fmla="*/ 1078076 h 1701565"/>
                <a:gd name="connsiteX23" fmla="*/ 8870 w 1643284"/>
                <a:gd name="connsiteY23" fmla="*/ 1026612 h 1701565"/>
                <a:gd name="connsiteX24" fmla="*/ 891028 w 1643284"/>
                <a:gd name="connsiteY24" fmla="*/ 13012 h 1701565"/>
                <a:gd name="connsiteX25" fmla="*/ 915721 w 1643284"/>
                <a:gd name="connsiteY25" fmla="*/ 114 h 170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3284" h="1701565">
                  <a:moveTo>
                    <a:pt x="267284" y="1549439"/>
                  </a:moveTo>
                  <a:lnTo>
                    <a:pt x="1608874" y="1628558"/>
                  </a:lnTo>
                  <a:cubicBezTo>
                    <a:pt x="1629728" y="1629494"/>
                    <a:pt x="1644221" y="1647132"/>
                    <a:pt x="1643237" y="1667156"/>
                  </a:cubicBezTo>
                  <a:cubicBezTo>
                    <a:pt x="1641991" y="1687245"/>
                    <a:pt x="1624679" y="1702688"/>
                    <a:pt x="1604612" y="1701502"/>
                  </a:cubicBezTo>
                  <a:lnTo>
                    <a:pt x="263022" y="1622262"/>
                  </a:lnTo>
                  <a:cubicBezTo>
                    <a:pt x="258825" y="1622155"/>
                    <a:pt x="254890" y="1621183"/>
                    <a:pt x="251349" y="1619811"/>
                  </a:cubicBezTo>
                  <a:cubicBezTo>
                    <a:pt x="237315" y="1614079"/>
                    <a:pt x="227740" y="1599636"/>
                    <a:pt x="228659" y="1583671"/>
                  </a:cubicBezTo>
                  <a:cubicBezTo>
                    <a:pt x="229905" y="1563689"/>
                    <a:pt x="247021" y="1548324"/>
                    <a:pt x="267284" y="1549439"/>
                  </a:cubicBezTo>
                  <a:close/>
                  <a:moveTo>
                    <a:pt x="1428877" y="764705"/>
                  </a:moveTo>
                  <a:cubicBezTo>
                    <a:pt x="1437544" y="768234"/>
                    <a:pt x="1444888" y="775043"/>
                    <a:pt x="1448957" y="784301"/>
                  </a:cubicBezTo>
                  <a:cubicBezTo>
                    <a:pt x="1456668" y="802985"/>
                    <a:pt x="1447917" y="824251"/>
                    <a:pt x="1429251" y="832302"/>
                  </a:cubicBezTo>
                  <a:lnTo>
                    <a:pt x="190547" y="1352976"/>
                  </a:lnTo>
                  <a:cubicBezTo>
                    <a:pt x="181184" y="1356724"/>
                    <a:pt x="171209" y="1356640"/>
                    <a:pt x="162396" y="1353198"/>
                  </a:cubicBezTo>
                  <a:cubicBezTo>
                    <a:pt x="153767" y="1349644"/>
                    <a:pt x="146546" y="1342732"/>
                    <a:pt x="142507" y="1333459"/>
                  </a:cubicBezTo>
                  <a:cubicBezTo>
                    <a:pt x="134796" y="1314775"/>
                    <a:pt x="143425" y="1293482"/>
                    <a:pt x="162213" y="1285459"/>
                  </a:cubicBezTo>
                  <a:lnTo>
                    <a:pt x="1400856" y="764785"/>
                  </a:lnTo>
                  <a:cubicBezTo>
                    <a:pt x="1410219" y="760926"/>
                    <a:pt x="1420209" y="761176"/>
                    <a:pt x="1428877" y="764705"/>
                  </a:cubicBezTo>
                  <a:close/>
                  <a:moveTo>
                    <a:pt x="915721" y="114"/>
                  </a:moveTo>
                  <a:cubicBezTo>
                    <a:pt x="924967" y="-640"/>
                    <a:pt x="934570" y="2313"/>
                    <a:pt x="942555" y="9462"/>
                  </a:cubicBezTo>
                  <a:cubicBezTo>
                    <a:pt x="957723" y="22645"/>
                    <a:pt x="959463" y="45664"/>
                    <a:pt x="946080" y="60926"/>
                  </a:cubicBezTo>
                  <a:lnTo>
                    <a:pt x="64188" y="1074628"/>
                  </a:lnTo>
                  <a:cubicBezTo>
                    <a:pt x="53660" y="1086746"/>
                    <a:pt x="36707" y="1090346"/>
                    <a:pt x="22655" y="1084616"/>
                  </a:cubicBezTo>
                  <a:cubicBezTo>
                    <a:pt x="19220" y="1083095"/>
                    <a:pt x="15695" y="1081118"/>
                    <a:pt x="12617" y="1078076"/>
                  </a:cubicBezTo>
                  <a:cubicBezTo>
                    <a:pt x="-2774" y="1064944"/>
                    <a:pt x="-4157" y="1041722"/>
                    <a:pt x="8870" y="1026612"/>
                  </a:cubicBezTo>
                  <a:lnTo>
                    <a:pt x="891028" y="13012"/>
                  </a:lnTo>
                  <a:cubicBezTo>
                    <a:pt x="897586" y="5330"/>
                    <a:pt x="906475" y="868"/>
                    <a:pt x="915721" y="114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5049186" y="1956875"/>
            <a:ext cx="1132158" cy="1132180"/>
            <a:chOff x="1372908" y="3733263"/>
            <a:chExt cx="2570646" cy="2570698"/>
          </a:xfrm>
        </p:grpSpPr>
        <p:sp>
          <p:nvSpPr>
            <p:cNvPr id="68" name="Shape 16"/>
            <p:cNvSpPr/>
            <p:nvPr/>
          </p:nvSpPr>
          <p:spPr>
            <a:xfrm>
              <a:off x="1372908" y="3733263"/>
              <a:ext cx="2570646" cy="25706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742"/>
                  </a:moveTo>
                  <a:cubicBezTo>
                    <a:pt x="6966" y="17742"/>
                    <a:pt x="3858" y="14634"/>
                    <a:pt x="3858" y="10800"/>
                  </a:cubicBezTo>
                  <a:cubicBezTo>
                    <a:pt x="3858" y="6966"/>
                    <a:pt x="6966" y="3858"/>
                    <a:pt x="10800" y="3858"/>
                  </a:cubicBezTo>
                  <a:cubicBezTo>
                    <a:pt x="14634" y="3858"/>
                    <a:pt x="17742" y="6966"/>
                    <a:pt x="17742" y="10800"/>
                  </a:cubicBezTo>
                  <a:cubicBezTo>
                    <a:pt x="17742" y="14634"/>
                    <a:pt x="14634" y="17742"/>
                    <a:pt x="10800" y="17742"/>
                  </a:cubicBezTo>
                  <a:moveTo>
                    <a:pt x="19810" y="11337"/>
                  </a:moveTo>
                  <a:lnTo>
                    <a:pt x="21600" y="10736"/>
                  </a:lnTo>
                  <a:lnTo>
                    <a:pt x="21505" y="9366"/>
                  </a:lnTo>
                  <a:lnTo>
                    <a:pt x="19649" y="9018"/>
                  </a:lnTo>
                  <a:cubicBezTo>
                    <a:pt x="19573" y="8644"/>
                    <a:pt x="19473" y="8272"/>
                    <a:pt x="19348" y="7904"/>
                  </a:cubicBezTo>
                  <a:lnTo>
                    <a:pt x="20800" y="6662"/>
                  </a:lnTo>
                  <a:lnTo>
                    <a:pt x="20196" y="5430"/>
                  </a:lnTo>
                  <a:lnTo>
                    <a:pt x="18325" y="5817"/>
                  </a:lnTo>
                  <a:cubicBezTo>
                    <a:pt x="18089" y="5459"/>
                    <a:pt x="17830" y="5123"/>
                    <a:pt x="17551" y="4809"/>
                  </a:cubicBezTo>
                  <a:lnTo>
                    <a:pt x="18391" y="3118"/>
                  </a:lnTo>
                  <a:lnTo>
                    <a:pt x="17355" y="2217"/>
                  </a:lnTo>
                  <a:lnTo>
                    <a:pt x="15796" y="3284"/>
                  </a:lnTo>
                  <a:cubicBezTo>
                    <a:pt x="15475" y="3070"/>
                    <a:pt x="15141" y="2879"/>
                    <a:pt x="14797" y="2709"/>
                  </a:cubicBezTo>
                  <a:lnTo>
                    <a:pt x="14938" y="824"/>
                  </a:lnTo>
                  <a:lnTo>
                    <a:pt x="13639" y="380"/>
                  </a:lnTo>
                  <a:lnTo>
                    <a:pt x="12596" y="1956"/>
                  </a:lnTo>
                  <a:cubicBezTo>
                    <a:pt x="12182" y="1872"/>
                    <a:pt x="11761" y="1816"/>
                    <a:pt x="11338" y="1790"/>
                  </a:cubicBezTo>
                  <a:lnTo>
                    <a:pt x="10735" y="0"/>
                  </a:lnTo>
                  <a:lnTo>
                    <a:pt x="9366" y="96"/>
                  </a:lnTo>
                  <a:lnTo>
                    <a:pt x="9018" y="1951"/>
                  </a:lnTo>
                  <a:cubicBezTo>
                    <a:pt x="8644" y="2027"/>
                    <a:pt x="8272" y="2127"/>
                    <a:pt x="7903" y="2252"/>
                  </a:cubicBezTo>
                  <a:lnTo>
                    <a:pt x="6662" y="800"/>
                  </a:lnTo>
                  <a:lnTo>
                    <a:pt x="5429" y="1404"/>
                  </a:lnTo>
                  <a:lnTo>
                    <a:pt x="5817" y="3275"/>
                  </a:lnTo>
                  <a:cubicBezTo>
                    <a:pt x="5459" y="3512"/>
                    <a:pt x="5123" y="3771"/>
                    <a:pt x="4809" y="4049"/>
                  </a:cubicBezTo>
                  <a:lnTo>
                    <a:pt x="3118" y="3209"/>
                  </a:lnTo>
                  <a:lnTo>
                    <a:pt x="2216" y="4245"/>
                  </a:lnTo>
                  <a:lnTo>
                    <a:pt x="3284" y="5804"/>
                  </a:lnTo>
                  <a:cubicBezTo>
                    <a:pt x="3070" y="6126"/>
                    <a:pt x="2879" y="6459"/>
                    <a:pt x="2709" y="6803"/>
                  </a:cubicBezTo>
                  <a:lnTo>
                    <a:pt x="824" y="6662"/>
                  </a:lnTo>
                  <a:lnTo>
                    <a:pt x="379" y="7961"/>
                  </a:lnTo>
                  <a:lnTo>
                    <a:pt x="1956" y="9004"/>
                  </a:lnTo>
                  <a:cubicBezTo>
                    <a:pt x="1872" y="9418"/>
                    <a:pt x="1816" y="9839"/>
                    <a:pt x="1790" y="10262"/>
                  </a:cubicBezTo>
                  <a:lnTo>
                    <a:pt x="0" y="10865"/>
                  </a:lnTo>
                  <a:lnTo>
                    <a:pt x="95" y="12234"/>
                  </a:lnTo>
                  <a:lnTo>
                    <a:pt x="1951" y="12582"/>
                  </a:lnTo>
                  <a:cubicBezTo>
                    <a:pt x="2027" y="12956"/>
                    <a:pt x="2127" y="13328"/>
                    <a:pt x="2252" y="13697"/>
                  </a:cubicBezTo>
                  <a:lnTo>
                    <a:pt x="800" y="14938"/>
                  </a:lnTo>
                  <a:lnTo>
                    <a:pt x="1404" y="16171"/>
                  </a:lnTo>
                  <a:lnTo>
                    <a:pt x="3275" y="15783"/>
                  </a:lnTo>
                  <a:cubicBezTo>
                    <a:pt x="3511" y="16141"/>
                    <a:pt x="3770" y="16477"/>
                    <a:pt x="4049" y="16791"/>
                  </a:cubicBezTo>
                  <a:lnTo>
                    <a:pt x="3209" y="18482"/>
                  </a:lnTo>
                  <a:lnTo>
                    <a:pt x="4245" y="19383"/>
                  </a:lnTo>
                  <a:lnTo>
                    <a:pt x="5804" y="18317"/>
                  </a:lnTo>
                  <a:cubicBezTo>
                    <a:pt x="6125" y="18530"/>
                    <a:pt x="6459" y="18721"/>
                    <a:pt x="6803" y="18891"/>
                  </a:cubicBezTo>
                  <a:lnTo>
                    <a:pt x="6662" y="20776"/>
                  </a:lnTo>
                  <a:lnTo>
                    <a:pt x="7961" y="21220"/>
                  </a:lnTo>
                  <a:lnTo>
                    <a:pt x="9004" y="19644"/>
                  </a:lnTo>
                  <a:cubicBezTo>
                    <a:pt x="9418" y="19728"/>
                    <a:pt x="9839" y="19784"/>
                    <a:pt x="10262" y="19810"/>
                  </a:cubicBezTo>
                  <a:lnTo>
                    <a:pt x="10865" y="21600"/>
                  </a:lnTo>
                  <a:lnTo>
                    <a:pt x="12234" y="21505"/>
                  </a:lnTo>
                  <a:lnTo>
                    <a:pt x="12582" y="19649"/>
                  </a:lnTo>
                  <a:cubicBezTo>
                    <a:pt x="12956" y="19573"/>
                    <a:pt x="13328" y="19473"/>
                    <a:pt x="13697" y="19348"/>
                  </a:cubicBezTo>
                  <a:lnTo>
                    <a:pt x="14938" y="20800"/>
                  </a:lnTo>
                  <a:lnTo>
                    <a:pt x="16171" y="20196"/>
                  </a:lnTo>
                  <a:lnTo>
                    <a:pt x="15783" y="18325"/>
                  </a:lnTo>
                  <a:cubicBezTo>
                    <a:pt x="16141" y="18089"/>
                    <a:pt x="16477" y="17830"/>
                    <a:pt x="16791" y="17551"/>
                  </a:cubicBezTo>
                  <a:lnTo>
                    <a:pt x="18483" y="18391"/>
                  </a:lnTo>
                  <a:lnTo>
                    <a:pt x="19383" y="17355"/>
                  </a:lnTo>
                  <a:lnTo>
                    <a:pt x="18316" y="15796"/>
                  </a:lnTo>
                  <a:cubicBezTo>
                    <a:pt x="18530" y="15475"/>
                    <a:pt x="18722" y="15141"/>
                    <a:pt x="18891" y="14797"/>
                  </a:cubicBezTo>
                  <a:lnTo>
                    <a:pt x="20776" y="14938"/>
                  </a:lnTo>
                  <a:lnTo>
                    <a:pt x="21220" y="13639"/>
                  </a:lnTo>
                  <a:lnTo>
                    <a:pt x="19644" y="12596"/>
                  </a:lnTo>
                  <a:cubicBezTo>
                    <a:pt x="19728" y="12182"/>
                    <a:pt x="19784" y="11762"/>
                    <a:pt x="19810" y="11337"/>
                  </a:cubicBezTo>
                </a:path>
              </a:pathLst>
            </a:custGeom>
            <a:solidFill>
              <a:srgbClr val="F39F12"/>
            </a:solidFill>
            <a:ln w="7049">
              <a:solidFill>
                <a:schemeClr val="tx1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Shape 17"/>
            <p:cNvSpPr/>
            <p:nvPr/>
          </p:nvSpPr>
          <p:spPr>
            <a:xfrm>
              <a:off x="1786869" y="4155503"/>
              <a:ext cx="1733983" cy="173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585"/>
                  </a:moveTo>
                  <a:cubicBezTo>
                    <a:pt x="8162" y="15585"/>
                    <a:pt x="6014" y="13438"/>
                    <a:pt x="6014" y="10800"/>
                  </a:cubicBezTo>
                  <a:cubicBezTo>
                    <a:pt x="6014" y="8161"/>
                    <a:pt x="8162" y="6015"/>
                    <a:pt x="10800" y="6015"/>
                  </a:cubicBezTo>
                  <a:cubicBezTo>
                    <a:pt x="13438" y="6015"/>
                    <a:pt x="15585" y="8161"/>
                    <a:pt x="15585" y="10800"/>
                  </a:cubicBezTo>
                  <a:cubicBezTo>
                    <a:pt x="15585" y="13438"/>
                    <a:pt x="13438" y="15585"/>
                    <a:pt x="10800" y="15585"/>
                  </a:cubicBezTo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4"/>
                    <a:pt x="4845" y="21600"/>
                    <a:pt x="10800" y="21600"/>
                  </a:cubicBezTo>
                  <a:cubicBezTo>
                    <a:pt x="16754" y="21600"/>
                    <a:pt x="21600" y="16754"/>
                    <a:pt x="21600" y="10800"/>
                  </a:cubicBezTo>
                  <a:cubicBezTo>
                    <a:pt x="21600" y="4845"/>
                    <a:pt x="16754" y="0"/>
                    <a:pt x="10800" y="0"/>
                  </a:cubicBezTo>
                </a:path>
              </a:pathLst>
            </a:custGeom>
            <a:gradFill>
              <a:gsLst>
                <a:gs pos="0">
                  <a:srgbClr val="152D6F"/>
                </a:gs>
                <a:gs pos="88000">
                  <a:srgbClr val="0E1D49"/>
                </a:gs>
              </a:gsLst>
              <a:lin ang="4200000" scaled="0"/>
            </a:gradFill>
            <a:ln w="7049">
              <a:solidFill>
                <a:schemeClr val="tx1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Shape 18"/>
            <p:cNvSpPr/>
            <p:nvPr/>
          </p:nvSpPr>
          <p:spPr>
            <a:xfrm>
              <a:off x="2242226" y="4610860"/>
              <a:ext cx="826948" cy="826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585"/>
                  </a:moveTo>
                  <a:cubicBezTo>
                    <a:pt x="8162" y="15585"/>
                    <a:pt x="6014" y="13438"/>
                    <a:pt x="6014" y="10800"/>
                  </a:cubicBezTo>
                  <a:cubicBezTo>
                    <a:pt x="6014" y="8161"/>
                    <a:pt x="8162" y="6015"/>
                    <a:pt x="10800" y="6015"/>
                  </a:cubicBezTo>
                  <a:cubicBezTo>
                    <a:pt x="13438" y="6015"/>
                    <a:pt x="15585" y="8161"/>
                    <a:pt x="15585" y="10800"/>
                  </a:cubicBezTo>
                  <a:cubicBezTo>
                    <a:pt x="15585" y="13438"/>
                    <a:pt x="13438" y="15585"/>
                    <a:pt x="10800" y="15585"/>
                  </a:cubicBezTo>
                  <a:moveTo>
                    <a:pt x="10800" y="0"/>
                  </a:moveTo>
                  <a:cubicBezTo>
                    <a:pt x="4845" y="0"/>
                    <a:pt x="0" y="4845"/>
                    <a:pt x="0" y="10800"/>
                  </a:cubicBezTo>
                  <a:cubicBezTo>
                    <a:pt x="0" y="16754"/>
                    <a:pt x="4845" y="21600"/>
                    <a:pt x="10800" y="21600"/>
                  </a:cubicBezTo>
                  <a:cubicBezTo>
                    <a:pt x="16755" y="21600"/>
                    <a:pt x="21600" y="16754"/>
                    <a:pt x="21600" y="10800"/>
                  </a:cubicBezTo>
                  <a:cubicBezTo>
                    <a:pt x="21600" y="4845"/>
                    <a:pt x="16755" y="0"/>
                    <a:pt x="10800" y="0"/>
                  </a:cubicBezTo>
                </a:path>
              </a:pathLst>
            </a:custGeom>
            <a:gradFill>
              <a:gsLst>
                <a:gs pos="0">
                  <a:schemeClr val="bg1"/>
                </a:gs>
                <a:gs pos="90000">
                  <a:schemeClr val="bg1">
                    <a:lumMod val="85000"/>
                  </a:schemeClr>
                </a:gs>
              </a:gsLst>
              <a:lin ang="4200000" scaled="0"/>
            </a:gradFill>
            <a:ln w="7049">
              <a:solidFill>
                <a:schemeClr val="tx1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Shape 19"/>
            <p:cNvSpPr/>
            <p:nvPr/>
          </p:nvSpPr>
          <p:spPr>
            <a:xfrm>
              <a:off x="2444551" y="4813186"/>
              <a:ext cx="419300" cy="419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6" y="21600"/>
                    <a:pt x="0" y="16765"/>
                    <a:pt x="0" y="10800"/>
                  </a:cubicBezTo>
                  <a:cubicBezTo>
                    <a:pt x="0" y="4835"/>
                    <a:pt x="4836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 rot="2485296">
            <a:off x="6028938" y="2424776"/>
            <a:ext cx="579616" cy="580048"/>
            <a:chOff x="9357709" y="2962945"/>
            <a:chExt cx="1469902" cy="1470996"/>
          </a:xfrm>
        </p:grpSpPr>
        <p:sp>
          <p:nvSpPr>
            <p:cNvPr id="58" name="Freeform 57"/>
            <p:cNvSpPr/>
            <p:nvPr/>
          </p:nvSpPr>
          <p:spPr>
            <a:xfrm>
              <a:off x="9418435" y="3023697"/>
              <a:ext cx="1409176" cy="1410244"/>
            </a:xfrm>
            <a:custGeom>
              <a:avLst/>
              <a:gdLst>
                <a:gd name="connsiteX0" fmla="*/ 11878 w 1409176"/>
                <a:gd name="connsiteY0" fmla="*/ 1368893 h 1410244"/>
                <a:gd name="connsiteX1" fmla="*/ 12466 w 1409176"/>
                <a:gd name="connsiteY1" fmla="*/ 1370128 h 1410244"/>
                <a:gd name="connsiteX2" fmla="*/ 12255 w 1409176"/>
                <a:gd name="connsiteY2" fmla="*/ 1370302 h 1410244"/>
                <a:gd name="connsiteX3" fmla="*/ 8228 w 1409176"/>
                <a:gd name="connsiteY3" fmla="*/ 1355256 h 1410244"/>
                <a:gd name="connsiteX4" fmla="*/ 11878 w 1409176"/>
                <a:gd name="connsiteY4" fmla="*/ 1368893 h 1410244"/>
                <a:gd name="connsiteX5" fmla="*/ 6193 w 1409176"/>
                <a:gd name="connsiteY5" fmla="*/ 1356952 h 1410244"/>
                <a:gd name="connsiteX6" fmla="*/ 252487 w 1409176"/>
                <a:gd name="connsiteY6" fmla="*/ 0 h 1410244"/>
                <a:gd name="connsiteX7" fmla="*/ 1156602 w 1409176"/>
                <a:gd name="connsiteY7" fmla="*/ 0 h 1410244"/>
                <a:gd name="connsiteX8" fmla="*/ 1248707 w 1409176"/>
                <a:gd name="connsiteY8" fmla="*/ 92116 h 1410244"/>
                <a:gd name="connsiteX9" fmla="*/ 1248707 w 1409176"/>
                <a:gd name="connsiteY9" fmla="*/ 365969 h 1410244"/>
                <a:gd name="connsiteX10" fmla="*/ 1257168 w 1409176"/>
                <a:gd name="connsiteY10" fmla="*/ 365872 h 1410244"/>
                <a:gd name="connsiteX11" fmla="*/ 1405836 w 1409176"/>
                <a:gd name="connsiteY11" fmla="*/ 423658 h 1410244"/>
                <a:gd name="connsiteX12" fmla="*/ 1409148 w 1409176"/>
                <a:gd name="connsiteY12" fmla="*/ 421004 h 1410244"/>
                <a:gd name="connsiteX13" fmla="*/ 1409148 w 1409176"/>
                <a:gd name="connsiteY13" fmla="*/ 424946 h 1410244"/>
                <a:gd name="connsiteX14" fmla="*/ 1409176 w 1409176"/>
                <a:gd name="connsiteY14" fmla="*/ 424957 h 1410244"/>
                <a:gd name="connsiteX15" fmla="*/ 1409176 w 1409176"/>
                <a:gd name="connsiteY15" fmla="*/ 1318571 h 1410244"/>
                <a:gd name="connsiteX16" fmla="*/ 1403239 w 1409176"/>
                <a:gd name="connsiteY16" fmla="*/ 1348002 h 1410244"/>
                <a:gd name="connsiteX17" fmla="*/ 1406774 w 1409176"/>
                <a:gd name="connsiteY17" fmla="*/ 1351005 h 1410244"/>
                <a:gd name="connsiteX18" fmla="*/ 1321352 w 1409176"/>
                <a:gd name="connsiteY18" fmla="*/ 1410244 h 1410244"/>
                <a:gd name="connsiteX19" fmla="*/ 95446 w 1409176"/>
                <a:gd name="connsiteY19" fmla="*/ 1410244 h 1410244"/>
                <a:gd name="connsiteX20" fmla="*/ 95440 w 1409176"/>
                <a:gd name="connsiteY20" fmla="*/ 1410243 h 1410244"/>
                <a:gd name="connsiteX21" fmla="*/ 91596 w 1409176"/>
                <a:gd name="connsiteY21" fmla="*/ 1410243 h 1410244"/>
                <a:gd name="connsiteX22" fmla="*/ 78181 w 1409176"/>
                <a:gd name="connsiteY22" fmla="*/ 1407536 h 1410244"/>
                <a:gd name="connsiteX23" fmla="*/ 67395 w 1409176"/>
                <a:gd name="connsiteY23" fmla="*/ 1405844 h 1410244"/>
                <a:gd name="connsiteX24" fmla="*/ 65776 w 1409176"/>
                <a:gd name="connsiteY24" fmla="*/ 1405033 h 1410244"/>
                <a:gd name="connsiteX25" fmla="*/ 55926 w 1409176"/>
                <a:gd name="connsiteY25" fmla="*/ 1403045 h 1410244"/>
                <a:gd name="connsiteX26" fmla="*/ 15633 w 1409176"/>
                <a:gd name="connsiteY26" fmla="*/ 1369844 h 1410244"/>
                <a:gd name="connsiteX27" fmla="*/ 8516 w 1409176"/>
                <a:gd name="connsiteY27" fmla="*/ 1355016 h 1410244"/>
                <a:gd name="connsiteX28" fmla="*/ 8228 w 1409176"/>
                <a:gd name="connsiteY28" fmla="*/ 1355256 h 1410244"/>
                <a:gd name="connsiteX29" fmla="*/ 7720 w 1409176"/>
                <a:gd name="connsiteY29" fmla="*/ 1353359 h 1410244"/>
                <a:gd name="connsiteX30" fmla="*/ 4115 w 1409176"/>
                <a:gd name="connsiteY30" fmla="*/ 1345847 h 1410244"/>
                <a:gd name="connsiteX31" fmla="*/ 2054 w 1409176"/>
                <a:gd name="connsiteY31" fmla="*/ 1332188 h 1410244"/>
                <a:gd name="connsiteX32" fmla="*/ 0 w 1409176"/>
                <a:gd name="connsiteY32" fmla="*/ 1324513 h 1410244"/>
                <a:gd name="connsiteX33" fmla="*/ 0 w 1409176"/>
                <a:gd name="connsiteY33" fmla="*/ 1318571 h 1410244"/>
                <a:gd name="connsiteX34" fmla="*/ 0 w 1409176"/>
                <a:gd name="connsiteY34" fmla="*/ 431028 h 1410244"/>
                <a:gd name="connsiteX35" fmla="*/ 0 w 1409176"/>
                <a:gd name="connsiteY35" fmla="*/ 424957 h 1410244"/>
                <a:gd name="connsiteX36" fmla="*/ 152008 w 1409176"/>
                <a:gd name="connsiteY36" fmla="*/ 378540 h 1410244"/>
                <a:gd name="connsiteX37" fmla="*/ 160382 w 1409176"/>
                <a:gd name="connsiteY37" fmla="*/ 378444 h 1410244"/>
                <a:gd name="connsiteX38" fmla="*/ 160382 w 1409176"/>
                <a:gd name="connsiteY38" fmla="*/ 92116 h 1410244"/>
                <a:gd name="connsiteX39" fmla="*/ 252487 w 1409176"/>
                <a:gd name="connsiteY39" fmla="*/ 0 h 141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09176" h="1410244">
                  <a:moveTo>
                    <a:pt x="11878" y="1368893"/>
                  </a:moveTo>
                  <a:lnTo>
                    <a:pt x="12466" y="1370128"/>
                  </a:lnTo>
                  <a:lnTo>
                    <a:pt x="12255" y="1370302"/>
                  </a:lnTo>
                  <a:close/>
                  <a:moveTo>
                    <a:pt x="8228" y="1355256"/>
                  </a:moveTo>
                  <a:lnTo>
                    <a:pt x="11878" y="1368893"/>
                  </a:lnTo>
                  <a:lnTo>
                    <a:pt x="6193" y="1356952"/>
                  </a:lnTo>
                  <a:close/>
                  <a:moveTo>
                    <a:pt x="252487" y="0"/>
                  </a:moveTo>
                  <a:lnTo>
                    <a:pt x="1156602" y="0"/>
                  </a:lnTo>
                  <a:cubicBezTo>
                    <a:pt x="1207240" y="0"/>
                    <a:pt x="1248707" y="41473"/>
                    <a:pt x="1248707" y="92116"/>
                  </a:cubicBezTo>
                  <a:lnTo>
                    <a:pt x="1248707" y="365969"/>
                  </a:lnTo>
                  <a:lnTo>
                    <a:pt x="1257168" y="365872"/>
                  </a:lnTo>
                  <a:lnTo>
                    <a:pt x="1405836" y="423658"/>
                  </a:lnTo>
                  <a:lnTo>
                    <a:pt x="1409148" y="421004"/>
                  </a:lnTo>
                  <a:lnTo>
                    <a:pt x="1409148" y="424946"/>
                  </a:lnTo>
                  <a:lnTo>
                    <a:pt x="1409176" y="424957"/>
                  </a:lnTo>
                  <a:lnTo>
                    <a:pt x="1409176" y="1318571"/>
                  </a:lnTo>
                  <a:lnTo>
                    <a:pt x="1403239" y="1348002"/>
                  </a:lnTo>
                  <a:lnTo>
                    <a:pt x="1406774" y="1351005"/>
                  </a:lnTo>
                  <a:cubicBezTo>
                    <a:pt x="1393776" y="1385537"/>
                    <a:pt x="1360539" y="1410244"/>
                    <a:pt x="1321352" y="1410244"/>
                  </a:cubicBezTo>
                  <a:lnTo>
                    <a:pt x="95446" y="1410244"/>
                  </a:lnTo>
                  <a:lnTo>
                    <a:pt x="95440" y="1410243"/>
                  </a:lnTo>
                  <a:lnTo>
                    <a:pt x="91596" y="1410243"/>
                  </a:lnTo>
                  <a:lnTo>
                    <a:pt x="78181" y="1407536"/>
                  </a:lnTo>
                  <a:lnTo>
                    <a:pt x="67395" y="1405844"/>
                  </a:lnTo>
                  <a:lnTo>
                    <a:pt x="65776" y="1405033"/>
                  </a:lnTo>
                  <a:lnTo>
                    <a:pt x="55926" y="1403045"/>
                  </a:lnTo>
                  <a:cubicBezTo>
                    <a:pt x="39486" y="1396092"/>
                    <a:pt x="25505" y="1384474"/>
                    <a:pt x="15633" y="1369844"/>
                  </a:cubicBezTo>
                  <a:lnTo>
                    <a:pt x="8516" y="1355016"/>
                  </a:lnTo>
                  <a:lnTo>
                    <a:pt x="8228" y="1355256"/>
                  </a:lnTo>
                  <a:lnTo>
                    <a:pt x="7720" y="1353359"/>
                  </a:lnTo>
                  <a:lnTo>
                    <a:pt x="4115" y="1345847"/>
                  </a:lnTo>
                  <a:lnTo>
                    <a:pt x="2054" y="1332188"/>
                  </a:lnTo>
                  <a:lnTo>
                    <a:pt x="0" y="1324513"/>
                  </a:lnTo>
                  <a:lnTo>
                    <a:pt x="0" y="1318571"/>
                  </a:lnTo>
                  <a:lnTo>
                    <a:pt x="0" y="431028"/>
                  </a:lnTo>
                  <a:lnTo>
                    <a:pt x="0" y="424957"/>
                  </a:lnTo>
                  <a:lnTo>
                    <a:pt x="152008" y="378540"/>
                  </a:lnTo>
                  <a:lnTo>
                    <a:pt x="160382" y="378444"/>
                  </a:lnTo>
                  <a:lnTo>
                    <a:pt x="160382" y="92116"/>
                  </a:lnTo>
                  <a:cubicBezTo>
                    <a:pt x="160382" y="41473"/>
                    <a:pt x="201849" y="0"/>
                    <a:pt x="252487" y="0"/>
                  </a:cubicBezTo>
                  <a:close/>
                </a:path>
              </a:pathLst>
            </a:custGeom>
            <a:solidFill>
              <a:srgbClr val="010101">
                <a:alpha val="15000"/>
              </a:srgb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9357709" y="2962945"/>
              <a:ext cx="1409176" cy="1410244"/>
              <a:chOff x="8955427" y="3743753"/>
              <a:chExt cx="1409176" cy="1410244"/>
            </a:xfrm>
          </p:grpSpPr>
          <p:sp>
            <p:nvSpPr>
              <p:cNvPr id="60" name="Shape 124"/>
              <p:cNvSpPr/>
              <p:nvPr/>
            </p:nvSpPr>
            <p:spPr>
              <a:xfrm>
                <a:off x="8955427" y="4109625"/>
                <a:ext cx="1409176" cy="10443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70" y="0"/>
                    </a:moveTo>
                    <a:lnTo>
                      <a:pt x="21600" y="1222"/>
                    </a:lnTo>
                    <a:lnTo>
                      <a:pt x="21600" y="19704"/>
                    </a:lnTo>
                    <a:cubicBezTo>
                      <a:pt x="21600" y="20752"/>
                      <a:pt x="20971" y="21600"/>
                      <a:pt x="20196" y="21600"/>
                    </a:cubicBezTo>
                    <a:lnTo>
                      <a:pt x="1404" y="21600"/>
                    </a:lnTo>
                    <a:cubicBezTo>
                      <a:pt x="628" y="21600"/>
                      <a:pt x="0" y="20752"/>
                      <a:pt x="0" y="19704"/>
                    </a:cubicBezTo>
                    <a:lnTo>
                      <a:pt x="0" y="1222"/>
                    </a:lnTo>
                    <a:lnTo>
                      <a:pt x="2330" y="262"/>
                    </a:lnTo>
                  </a:path>
                </a:pathLst>
              </a:custGeom>
              <a:solidFill>
                <a:schemeClr val="tx2"/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Shape 125"/>
              <p:cNvSpPr/>
              <p:nvPr/>
            </p:nvSpPr>
            <p:spPr>
              <a:xfrm>
                <a:off x="9115809" y="3743753"/>
                <a:ext cx="1088325" cy="9854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28" y="21600"/>
                    </a:moveTo>
                    <a:cubicBezTo>
                      <a:pt x="823" y="21600"/>
                      <a:pt x="0" y="20692"/>
                      <a:pt x="0" y="19581"/>
                    </a:cubicBezTo>
                    <a:lnTo>
                      <a:pt x="0" y="2019"/>
                    </a:lnTo>
                    <a:cubicBezTo>
                      <a:pt x="0" y="909"/>
                      <a:pt x="823" y="0"/>
                      <a:pt x="1828" y="0"/>
                    </a:cubicBezTo>
                    <a:lnTo>
                      <a:pt x="19772" y="0"/>
                    </a:lnTo>
                    <a:cubicBezTo>
                      <a:pt x="20777" y="0"/>
                      <a:pt x="21600" y="909"/>
                      <a:pt x="21600" y="2019"/>
                    </a:cubicBezTo>
                    <a:lnTo>
                      <a:pt x="21600" y="19581"/>
                    </a:lnTo>
                    <a:cubicBezTo>
                      <a:pt x="21600" y="20692"/>
                      <a:pt x="20777" y="21600"/>
                      <a:pt x="19772" y="21600"/>
                    </a:cubicBezTo>
                    <a:cubicBezTo>
                      <a:pt x="19772" y="21600"/>
                      <a:pt x="1828" y="21600"/>
                      <a:pt x="1828" y="2160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solidFill>
                  <a:schemeClr val="tx1"/>
                </a:solidFill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9221060" y="3954255"/>
                <a:ext cx="836248" cy="571541"/>
              </a:xfrm>
              <a:custGeom>
                <a:avLst/>
                <a:gdLst>
                  <a:gd name="connsiteX0" fmla="*/ 0 w 2119004"/>
                  <a:gd name="connsiteY0" fmla="*/ 1358900 h 1448253"/>
                  <a:gd name="connsiteX1" fmla="*/ 2119004 w 2119004"/>
                  <a:gd name="connsiteY1" fmla="*/ 1358900 h 1448253"/>
                  <a:gd name="connsiteX2" fmla="*/ 2119004 w 2119004"/>
                  <a:gd name="connsiteY2" fmla="*/ 1448253 h 1448253"/>
                  <a:gd name="connsiteX3" fmla="*/ 0 w 2119004"/>
                  <a:gd name="connsiteY3" fmla="*/ 1448253 h 1448253"/>
                  <a:gd name="connsiteX4" fmla="*/ 0 w 2119004"/>
                  <a:gd name="connsiteY4" fmla="*/ 1028700 h 1448253"/>
                  <a:gd name="connsiteX5" fmla="*/ 2119004 w 2119004"/>
                  <a:gd name="connsiteY5" fmla="*/ 1028700 h 1448253"/>
                  <a:gd name="connsiteX6" fmla="*/ 2119004 w 2119004"/>
                  <a:gd name="connsiteY6" fmla="*/ 1118100 h 1448253"/>
                  <a:gd name="connsiteX7" fmla="*/ 0 w 2119004"/>
                  <a:gd name="connsiteY7" fmla="*/ 1118100 h 1448253"/>
                  <a:gd name="connsiteX8" fmla="*/ 0 w 2119004"/>
                  <a:gd name="connsiteY8" fmla="*/ 685800 h 1448253"/>
                  <a:gd name="connsiteX9" fmla="*/ 2119004 w 2119004"/>
                  <a:gd name="connsiteY9" fmla="*/ 685800 h 1448253"/>
                  <a:gd name="connsiteX10" fmla="*/ 2119004 w 2119004"/>
                  <a:gd name="connsiteY10" fmla="*/ 775112 h 1448253"/>
                  <a:gd name="connsiteX11" fmla="*/ 0 w 2119004"/>
                  <a:gd name="connsiteY11" fmla="*/ 775112 h 1448253"/>
                  <a:gd name="connsiteX12" fmla="*/ 685800 w 2119004"/>
                  <a:gd name="connsiteY12" fmla="*/ 342900 h 1448253"/>
                  <a:gd name="connsiteX13" fmla="*/ 2117606 w 2119004"/>
                  <a:gd name="connsiteY13" fmla="*/ 342900 h 1448253"/>
                  <a:gd name="connsiteX14" fmla="*/ 2117606 w 2119004"/>
                  <a:gd name="connsiteY14" fmla="*/ 432298 h 1448253"/>
                  <a:gd name="connsiteX15" fmla="*/ 685800 w 2119004"/>
                  <a:gd name="connsiteY15" fmla="*/ 432298 h 1448253"/>
                  <a:gd name="connsiteX16" fmla="*/ 685800 w 2119004"/>
                  <a:gd name="connsiteY16" fmla="*/ 0 h 1448253"/>
                  <a:gd name="connsiteX17" fmla="*/ 1610329 w 2119004"/>
                  <a:gd name="connsiteY17" fmla="*/ 0 h 1448253"/>
                  <a:gd name="connsiteX18" fmla="*/ 1610329 w 2119004"/>
                  <a:gd name="connsiteY18" fmla="*/ 89445 h 1448253"/>
                  <a:gd name="connsiteX19" fmla="*/ 685800 w 2119004"/>
                  <a:gd name="connsiteY19" fmla="*/ 89445 h 1448253"/>
                  <a:gd name="connsiteX20" fmla="*/ 0 w 2119004"/>
                  <a:gd name="connsiteY20" fmla="*/ 0 h 1448253"/>
                  <a:gd name="connsiteX21" fmla="*/ 427077 w 2119004"/>
                  <a:gd name="connsiteY21" fmla="*/ 0 h 1448253"/>
                  <a:gd name="connsiteX22" fmla="*/ 427077 w 2119004"/>
                  <a:gd name="connsiteY22" fmla="*/ 427032 h 1448253"/>
                  <a:gd name="connsiteX23" fmla="*/ 0 w 2119004"/>
                  <a:gd name="connsiteY23" fmla="*/ 427032 h 1448253"/>
                  <a:gd name="connsiteX24" fmla="*/ 0 w 2119004"/>
                  <a:gd name="connsiteY24" fmla="*/ 0 h 144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19004" h="1448253">
                    <a:moveTo>
                      <a:pt x="0" y="1358900"/>
                    </a:moveTo>
                    <a:lnTo>
                      <a:pt x="2119004" y="1358900"/>
                    </a:lnTo>
                    <a:cubicBezTo>
                      <a:pt x="2119004" y="1358900"/>
                      <a:pt x="2119004" y="1448253"/>
                      <a:pt x="2119004" y="1448253"/>
                    </a:cubicBezTo>
                    <a:lnTo>
                      <a:pt x="0" y="1448253"/>
                    </a:lnTo>
                    <a:close/>
                    <a:moveTo>
                      <a:pt x="0" y="1028700"/>
                    </a:moveTo>
                    <a:lnTo>
                      <a:pt x="2119004" y="1028700"/>
                    </a:lnTo>
                    <a:cubicBezTo>
                      <a:pt x="2119004" y="1028700"/>
                      <a:pt x="2119004" y="1118100"/>
                      <a:pt x="2119004" y="1118100"/>
                    </a:cubicBezTo>
                    <a:lnTo>
                      <a:pt x="0" y="1118100"/>
                    </a:lnTo>
                    <a:close/>
                    <a:moveTo>
                      <a:pt x="0" y="685800"/>
                    </a:moveTo>
                    <a:lnTo>
                      <a:pt x="2119004" y="685800"/>
                    </a:lnTo>
                    <a:cubicBezTo>
                      <a:pt x="2119004" y="685800"/>
                      <a:pt x="2119004" y="775112"/>
                      <a:pt x="2119004" y="775112"/>
                    </a:cubicBezTo>
                    <a:lnTo>
                      <a:pt x="0" y="775112"/>
                    </a:lnTo>
                    <a:close/>
                    <a:moveTo>
                      <a:pt x="685800" y="342900"/>
                    </a:moveTo>
                    <a:lnTo>
                      <a:pt x="2117606" y="342900"/>
                    </a:lnTo>
                    <a:cubicBezTo>
                      <a:pt x="2117606" y="342900"/>
                      <a:pt x="2117606" y="432298"/>
                      <a:pt x="2117606" y="432298"/>
                    </a:cubicBezTo>
                    <a:lnTo>
                      <a:pt x="685800" y="432298"/>
                    </a:lnTo>
                    <a:close/>
                    <a:moveTo>
                      <a:pt x="685800" y="0"/>
                    </a:moveTo>
                    <a:lnTo>
                      <a:pt x="1610329" y="0"/>
                    </a:lnTo>
                    <a:cubicBezTo>
                      <a:pt x="1610329" y="0"/>
                      <a:pt x="1610329" y="89445"/>
                      <a:pt x="1610329" y="89445"/>
                    </a:cubicBezTo>
                    <a:lnTo>
                      <a:pt x="685800" y="89445"/>
                    </a:lnTo>
                    <a:close/>
                    <a:moveTo>
                      <a:pt x="0" y="0"/>
                    </a:moveTo>
                    <a:lnTo>
                      <a:pt x="427077" y="0"/>
                    </a:lnTo>
                    <a:lnTo>
                      <a:pt x="427077" y="427032"/>
                    </a:lnTo>
                    <a:lnTo>
                      <a:pt x="0" y="427032"/>
                    </a:lnTo>
                    <a:cubicBezTo>
                      <a:pt x="0" y="42703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010101">
                  <a:alpha val="15000"/>
                </a:srgbClr>
              </a:solidFill>
              <a:ln w="12700">
                <a:miter lim="400000"/>
              </a:ln>
            </p:spPr>
            <p:txBody>
              <a:bodyPr wrap="square" lIns="0" tIns="0" rIns="0" bIns="0" anchor="ctr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Shape 131"/>
              <p:cNvSpPr/>
              <p:nvPr/>
            </p:nvSpPr>
            <p:spPr>
              <a:xfrm>
                <a:off x="8965451" y="4620845"/>
                <a:ext cx="1396750" cy="5331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87" y="0"/>
                    </a:moveTo>
                    <a:lnTo>
                      <a:pt x="0" y="19200"/>
                    </a:lnTo>
                    <a:cubicBezTo>
                      <a:pt x="201" y="20599"/>
                      <a:pt x="715" y="21600"/>
                      <a:pt x="1321" y="21600"/>
                    </a:cubicBezTo>
                    <a:lnTo>
                      <a:pt x="20279" y="21600"/>
                    </a:lnTo>
                    <a:cubicBezTo>
                      <a:pt x="20885" y="21600"/>
                      <a:pt x="21399" y="20599"/>
                      <a:pt x="21600" y="19200"/>
                    </a:cubicBezTo>
                    <a:lnTo>
                      <a:pt x="12972" y="0"/>
                    </a:lnTo>
                    <a:cubicBezTo>
                      <a:pt x="12972" y="0"/>
                      <a:pt x="8787" y="0"/>
                      <a:pt x="8787" y="0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Shape 132"/>
              <p:cNvSpPr/>
              <p:nvPr/>
            </p:nvSpPr>
            <p:spPr>
              <a:xfrm>
                <a:off x="9797435" y="4164757"/>
                <a:ext cx="567140" cy="939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451"/>
                    </a:moveTo>
                    <a:lnTo>
                      <a:pt x="21363" y="21293"/>
                    </a:lnTo>
                    <a:cubicBezTo>
                      <a:pt x="21297" y="21398"/>
                      <a:pt x="21216" y="21499"/>
                      <a:pt x="21125" y="21596"/>
                    </a:cubicBezTo>
                    <a:lnTo>
                      <a:pt x="21130" y="21600"/>
                    </a:lnTo>
                    <a:cubicBezTo>
                      <a:pt x="21427" y="21290"/>
                      <a:pt x="21600" y="20932"/>
                      <a:pt x="21600" y="20547"/>
                    </a:cubicBezTo>
                    <a:lnTo>
                      <a:pt x="21600" y="0"/>
                    </a:lnTo>
                    <a:cubicBezTo>
                      <a:pt x="21600" y="0"/>
                      <a:pt x="0" y="10451"/>
                      <a:pt x="0" y="10451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Shape 133"/>
              <p:cNvSpPr/>
              <p:nvPr/>
            </p:nvSpPr>
            <p:spPr>
              <a:xfrm>
                <a:off x="8955427" y="4174781"/>
                <a:ext cx="571707" cy="939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4" y="21293"/>
                    </a:moveTo>
                    <a:lnTo>
                      <a:pt x="21600" y="10451"/>
                    </a:lnTo>
                    <a:lnTo>
                      <a:pt x="0" y="0"/>
                    </a:lnTo>
                    <a:lnTo>
                      <a:pt x="0" y="20547"/>
                    </a:lnTo>
                    <a:cubicBezTo>
                      <a:pt x="0" y="20932"/>
                      <a:pt x="172" y="21290"/>
                      <a:pt x="463" y="21600"/>
                    </a:cubicBezTo>
                    <a:lnTo>
                      <a:pt x="471" y="21596"/>
                    </a:lnTo>
                    <a:cubicBezTo>
                      <a:pt x="380" y="21499"/>
                      <a:pt x="300" y="21398"/>
                      <a:pt x="234" y="21293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12700">
                <a:miter lim="400000"/>
              </a:ln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kumimoji="0" sz="3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 rot="983524">
            <a:off x="2838146" y="2205311"/>
            <a:ext cx="776236" cy="1022854"/>
            <a:chOff x="10437325" y="2819237"/>
            <a:chExt cx="2107836" cy="2777516"/>
          </a:xfrm>
        </p:grpSpPr>
        <p:sp>
          <p:nvSpPr>
            <p:cNvPr id="111" name="Shape 6"/>
            <p:cNvSpPr/>
            <p:nvPr/>
          </p:nvSpPr>
          <p:spPr>
            <a:xfrm>
              <a:off x="10693693" y="2819237"/>
              <a:ext cx="1851468" cy="2479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38" y="0"/>
                  </a:moveTo>
                  <a:cubicBezTo>
                    <a:pt x="332" y="0"/>
                    <a:pt x="0" y="235"/>
                    <a:pt x="0" y="522"/>
                  </a:cubicBezTo>
                  <a:lnTo>
                    <a:pt x="0" y="21078"/>
                  </a:lnTo>
                  <a:cubicBezTo>
                    <a:pt x="0" y="21365"/>
                    <a:pt x="332" y="21600"/>
                    <a:pt x="738" y="21600"/>
                  </a:cubicBezTo>
                  <a:lnTo>
                    <a:pt x="20861" y="21600"/>
                  </a:lnTo>
                  <a:cubicBezTo>
                    <a:pt x="21268" y="21600"/>
                    <a:pt x="21600" y="21365"/>
                    <a:pt x="21600" y="21078"/>
                  </a:cubicBezTo>
                  <a:lnTo>
                    <a:pt x="21600" y="522"/>
                  </a:lnTo>
                  <a:cubicBezTo>
                    <a:pt x="21600" y="235"/>
                    <a:pt x="21268" y="0"/>
                    <a:pt x="20861" y="0"/>
                  </a:cubicBezTo>
                  <a:cubicBezTo>
                    <a:pt x="20861" y="0"/>
                    <a:pt x="738" y="0"/>
                    <a:pt x="738" y="0"/>
                  </a:cubicBezTo>
                  <a:close/>
                </a:path>
              </a:pathLst>
            </a:custGeom>
            <a:solidFill>
              <a:schemeClr val="tx1">
                <a:alpha val="15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Shape 7"/>
            <p:cNvSpPr/>
            <p:nvPr/>
          </p:nvSpPr>
          <p:spPr>
            <a:xfrm>
              <a:off x="10844168" y="2958566"/>
              <a:ext cx="1554186" cy="2198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tx1"/>
              </a:solidFill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11039230" y="4424321"/>
              <a:ext cx="1158709" cy="469131"/>
            </a:xfrm>
            <a:custGeom>
              <a:avLst/>
              <a:gdLst>
                <a:gd name="connsiteX0" fmla="*/ 0 w 671284"/>
                <a:gd name="connsiteY0" fmla="*/ 251844 h 271785"/>
                <a:gd name="connsiteX1" fmla="*/ 335653 w 671284"/>
                <a:gd name="connsiteY1" fmla="*/ 251844 h 271785"/>
                <a:gd name="connsiteX2" fmla="*/ 335653 w 671284"/>
                <a:gd name="connsiteY2" fmla="*/ 271785 h 271785"/>
                <a:gd name="connsiteX3" fmla="*/ 0 w 671284"/>
                <a:gd name="connsiteY3" fmla="*/ 271785 h 271785"/>
                <a:gd name="connsiteX4" fmla="*/ 0 w 671284"/>
                <a:gd name="connsiteY4" fmla="*/ 251844 h 271785"/>
                <a:gd name="connsiteX5" fmla="*/ 0 w 671284"/>
                <a:gd name="connsiteY5" fmla="*/ 200184 h 271785"/>
                <a:gd name="connsiteX6" fmla="*/ 671284 w 671284"/>
                <a:gd name="connsiteY6" fmla="*/ 200184 h 271785"/>
                <a:gd name="connsiteX7" fmla="*/ 671284 w 671284"/>
                <a:gd name="connsiteY7" fmla="*/ 220141 h 271785"/>
                <a:gd name="connsiteX8" fmla="*/ 0 w 671284"/>
                <a:gd name="connsiteY8" fmla="*/ 220141 h 271785"/>
                <a:gd name="connsiteX9" fmla="*/ 0 w 671284"/>
                <a:gd name="connsiteY9" fmla="*/ 200184 h 271785"/>
                <a:gd name="connsiteX10" fmla="*/ 0 w 671284"/>
                <a:gd name="connsiteY10" fmla="*/ 151752 h 271785"/>
                <a:gd name="connsiteX11" fmla="*/ 671284 w 671284"/>
                <a:gd name="connsiteY11" fmla="*/ 151752 h 271785"/>
                <a:gd name="connsiteX12" fmla="*/ 671284 w 671284"/>
                <a:gd name="connsiteY12" fmla="*/ 171693 h 271785"/>
                <a:gd name="connsiteX13" fmla="*/ 0 w 671284"/>
                <a:gd name="connsiteY13" fmla="*/ 171693 h 271785"/>
                <a:gd name="connsiteX14" fmla="*/ 0 w 671284"/>
                <a:gd name="connsiteY14" fmla="*/ 151752 h 271785"/>
                <a:gd name="connsiteX15" fmla="*/ 0 w 671284"/>
                <a:gd name="connsiteY15" fmla="*/ 100092 h 271785"/>
                <a:gd name="connsiteX16" fmla="*/ 668729 w 671284"/>
                <a:gd name="connsiteY16" fmla="*/ 100092 h 271785"/>
                <a:gd name="connsiteX17" fmla="*/ 668729 w 671284"/>
                <a:gd name="connsiteY17" fmla="*/ 120034 h 271785"/>
                <a:gd name="connsiteX18" fmla="*/ 0 w 671284"/>
                <a:gd name="connsiteY18" fmla="*/ 120034 h 271785"/>
                <a:gd name="connsiteX19" fmla="*/ 0 w 671284"/>
                <a:gd name="connsiteY19" fmla="*/ 51660 h 271785"/>
                <a:gd name="connsiteX20" fmla="*/ 671284 w 671284"/>
                <a:gd name="connsiteY20" fmla="*/ 51660 h 271785"/>
                <a:gd name="connsiteX21" fmla="*/ 671284 w 671284"/>
                <a:gd name="connsiteY21" fmla="*/ 71616 h 271785"/>
                <a:gd name="connsiteX22" fmla="*/ 0 w 671284"/>
                <a:gd name="connsiteY22" fmla="*/ 71616 h 271785"/>
                <a:gd name="connsiteX23" fmla="*/ 0 w 671284"/>
                <a:gd name="connsiteY23" fmla="*/ 51660 h 271785"/>
                <a:gd name="connsiteX24" fmla="*/ 0 w 671284"/>
                <a:gd name="connsiteY24" fmla="*/ 0 h 271785"/>
                <a:gd name="connsiteX25" fmla="*/ 671284 w 671284"/>
                <a:gd name="connsiteY25" fmla="*/ 0 h 271785"/>
                <a:gd name="connsiteX26" fmla="*/ 671284 w 671284"/>
                <a:gd name="connsiteY26" fmla="*/ 19941 h 271785"/>
                <a:gd name="connsiteX27" fmla="*/ 0 w 671284"/>
                <a:gd name="connsiteY27" fmla="*/ 19941 h 271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71284" h="271785">
                  <a:moveTo>
                    <a:pt x="0" y="251844"/>
                  </a:moveTo>
                  <a:lnTo>
                    <a:pt x="335653" y="251844"/>
                  </a:lnTo>
                  <a:lnTo>
                    <a:pt x="335653" y="271785"/>
                  </a:lnTo>
                  <a:lnTo>
                    <a:pt x="0" y="271785"/>
                  </a:lnTo>
                  <a:cubicBezTo>
                    <a:pt x="0" y="271785"/>
                    <a:pt x="0" y="251844"/>
                    <a:pt x="0" y="251844"/>
                  </a:cubicBezTo>
                  <a:close/>
                  <a:moveTo>
                    <a:pt x="0" y="200184"/>
                  </a:moveTo>
                  <a:lnTo>
                    <a:pt x="671284" y="200184"/>
                  </a:lnTo>
                  <a:lnTo>
                    <a:pt x="671284" y="220141"/>
                  </a:lnTo>
                  <a:lnTo>
                    <a:pt x="0" y="220141"/>
                  </a:lnTo>
                  <a:cubicBezTo>
                    <a:pt x="0" y="220141"/>
                    <a:pt x="0" y="200184"/>
                    <a:pt x="0" y="200184"/>
                  </a:cubicBezTo>
                  <a:close/>
                  <a:moveTo>
                    <a:pt x="0" y="151752"/>
                  </a:moveTo>
                  <a:lnTo>
                    <a:pt x="671284" y="151752"/>
                  </a:lnTo>
                  <a:lnTo>
                    <a:pt x="671284" y="171693"/>
                  </a:lnTo>
                  <a:lnTo>
                    <a:pt x="0" y="171693"/>
                  </a:lnTo>
                  <a:cubicBezTo>
                    <a:pt x="0" y="171693"/>
                    <a:pt x="0" y="151752"/>
                    <a:pt x="0" y="151752"/>
                  </a:cubicBezTo>
                  <a:close/>
                  <a:moveTo>
                    <a:pt x="0" y="100092"/>
                  </a:moveTo>
                  <a:lnTo>
                    <a:pt x="668729" y="100092"/>
                  </a:lnTo>
                  <a:cubicBezTo>
                    <a:pt x="668729" y="100092"/>
                    <a:pt x="668729" y="120034"/>
                    <a:pt x="668729" y="120034"/>
                  </a:cubicBezTo>
                  <a:lnTo>
                    <a:pt x="0" y="120034"/>
                  </a:lnTo>
                  <a:close/>
                  <a:moveTo>
                    <a:pt x="0" y="51660"/>
                  </a:moveTo>
                  <a:lnTo>
                    <a:pt x="671284" y="51660"/>
                  </a:lnTo>
                  <a:lnTo>
                    <a:pt x="671284" y="71616"/>
                  </a:lnTo>
                  <a:lnTo>
                    <a:pt x="0" y="71616"/>
                  </a:lnTo>
                  <a:cubicBezTo>
                    <a:pt x="0" y="71616"/>
                    <a:pt x="0" y="51660"/>
                    <a:pt x="0" y="51660"/>
                  </a:cubicBezTo>
                  <a:close/>
                  <a:moveTo>
                    <a:pt x="0" y="0"/>
                  </a:moveTo>
                  <a:cubicBezTo>
                    <a:pt x="0" y="0"/>
                    <a:pt x="671284" y="0"/>
                    <a:pt x="671284" y="0"/>
                  </a:cubicBezTo>
                  <a:lnTo>
                    <a:pt x="671284" y="19941"/>
                  </a:lnTo>
                  <a:lnTo>
                    <a:pt x="0" y="19941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1044805" y="3270665"/>
              <a:ext cx="1151291" cy="968728"/>
            </a:xfrm>
            <a:custGeom>
              <a:avLst/>
              <a:gdLst>
                <a:gd name="connsiteX0" fmla="*/ 177583 w 666987"/>
                <a:gd name="connsiteY0" fmla="*/ 490774 h 561221"/>
                <a:gd name="connsiteX1" fmla="*/ 666987 w 666987"/>
                <a:gd name="connsiteY1" fmla="*/ 490774 h 561221"/>
                <a:gd name="connsiteX2" fmla="*/ 666987 w 666987"/>
                <a:gd name="connsiteY2" fmla="*/ 512848 h 561221"/>
                <a:gd name="connsiteX3" fmla="*/ 177583 w 666987"/>
                <a:gd name="connsiteY3" fmla="*/ 512848 h 561221"/>
                <a:gd name="connsiteX4" fmla="*/ 177583 w 666987"/>
                <a:gd name="connsiteY4" fmla="*/ 490774 h 561221"/>
                <a:gd name="connsiteX5" fmla="*/ 59431 w 666987"/>
                <a:gd name="connsiteY5" fmla="*/ 454230 h 561221"/>
                <a:gd name="connsiteX6" fmla="*/ 11880 w 666987"/>
                <a:gd name="connsiteY6" fmla="*/ 501782 h 561221"/>
                <a:gd name="connsiteX7" fmla="*/ 59431 w 666987"/>
                <a:gd name="connsiteY7" fmla="*/ 549333 h 561221"/>
                <a:gd name="connsiteX8" fmla="*/ 106981 w 666987"/>
                <a:gd name="connsiteY8" fmla="*/ 501782 h 561221"/>
                <a:gd name="connsiteX9" fmla="*/ 59431 w 666987"/>
                <a:gd name="connsiteY9" fmla="*/ 454230 h 561221"/>
                <a:gd name="connsiteX10" fmla="*/ 59431 w 666987"/>
                <a:gd name="connsiteY10" fmla="*/ 442342 h 561221"/>
                <a:gd name="connsiteX11" fmla="*/ 118862 w 666987"/>
                <a:gd name="connsiteY11" fmla="*/ 501782 h 561221"/>
                <a:gd name="connsiteX12" fmla="*/ 59431 w 666987"/>
                <a:gd name="connsiteY12" fmla="*/ 561221 h 561221"/>
                <a:gd name="connsiteX13" fmla="*/ 0 w 666987"/>
                <a:gd name="connsiteY13" fmla="*/ 501782 h 561221"/>
                <a:gd name="connsiteX14" fmla="*/ 59431 w 666987"/>
                <a:gd name="connsiteY14" fmla="*/ 442342 h 561221"/>
                <a:gd name="connsiteX15" fmla="*/ 177583 w 666987"/>
                <a:gd name="connsiteY15" fmla="*/ 345479 h 561221"/>
                <a:gd name="connsiteX16" fmla="*/ 666987 w 666987"/>
                <a:gd name="connsiteY16" fmla="*/ 345479 h 561221"/>
                <a:gd name="connsiteX17" fmla="*/ 666987 w 666987"/>
                <a:gd name="connsiteY17" fmla="*/ 367552 h 561221"/>
                <a:gd name="connsiteX18" fmla="*/ 177583 w 666987"/>
                <a:gd name="connsiteY18" fmla="*/ 367552 h 561221"/>
                <a:gd name="connsiteX19" fmla="*/ 177583 w 666987"/>
                <a:gd name="connsiteY19" fmla="*/ 345479 h 561221"/>
                <a:gd name="connsiteX20" fmla="*/ 59431 w 666987"/>
                <a:gd name="connsiteY20" fmla="*/ 308935 h 561221"/>
                <a:gd name="connsiteX21" fmla="*/ 11880 w 666987"/>
                <a:gd name="connsiteY21" fmla="*/ 356486 h 561221"/>
                <a:gd name="connsiteX22" fmla="*/ 59431 w 666987"/>
                <a:gd name="connsiteY22" fmla="*/ 404042 h 561221"/>
                <a:gd name="connsiteX23" fmla="*/ 106981 w 666987"/>
                <a:gd name="connsiteY23" fmla="*/ 356486 h 561221"/>
                <a:gd name="connsiteX24" fmla="*/ 59431 w 666987"/>
                <a:gd name="connsiteY24" fmla="*/ 308935 h 561221"/>
                <a:gd name="connsiteX25" fmla="*/ 59431 w 666987"/>
                <a:gd name="connsiteY25" fmla="*/ 297047 h 561221"/>
                <a:gd name="connsiteX26" fmla="*/ 118862 w 666987"/>
                <a:gd name="connsiteY26" fmla="*/ 356486 h 561221"/>
                <a:gd name="connsiteX27" fmla="*/ 59431 w 666987"/>
                <a:gd name="connsiteY27" fmla="*/ 415924 h 561221"/>
                <a:gd name="connsiteX28" fmla="*/ 0 w 666987"/>
                <a:gd name="connsiteY28" fmla="*/ 356486 h 561221"/>
                <a:gd name="connsiteX29" fmla="*/ 59431 w 666987"/>
                <a:gd name="connsiteY29" fmla="*/ 297047 h 561221"/>
                <a:gd name="connsiteX30" fmla="*/ 177583 w 666987"/>
                <a:gd name="connsiteY30" fmla="*/ 196955 h 561221"/>
                <a:gd name="connsiteX31" fmla="*/ 666987 w 666987"/>
                <a:gd name="connsiteY31" fmla="*/ 196955 h 561221"/>
                <a:gd name="connsiteX32" fmla="*/ 666987 w 666987"/>
                <a:gd name="connsiteY32" fmla="*/ 219037 h 561221"/>
                <a:gd name="connsiteX33" fmla="*/ 177583 w 666987"/>
                <a:gd name="connsiteY33" fmla="*/ 219037 h 561221"/>
                <a:gd name="connsiteX34" fmla="*/ 177583 w 666987"/>
                <a:gd name="connsiteY34" fmla="*/ 196955 h 561221"/>
                <a:gd name="connsiteX35" fmla="*/ 59431 w 666987"/>
                <a:gd name="connsiteY35" fmla="*/ 160405 h 561221"/>
                <a:gd name="connsiteX36" fmla="*/ 11880 w 666987"/>
                <a:gd name="connsiteY36" fmla="*/ 207956 h 561221"/>
                <a:gd name="connsiteX37" fmla="*/ 59431 w 666987"/>
                <a:gd name="connsiteY37" fmla="*/ 255506 h 561221"/>
                <a:gd name="connsiteX38" fmla="*/ 106981 w 666987"/>
                <a:gd name="connsiteY38" fmla="*/ 207956 h 561221"/>
                <a:gd name="connsiteX39" fmla="*/ 59431 w 666987"/>
                <a:gd name="connsiteY39" fmla="*/ 160405 h 561221"/>
                <a:gd name="connsiteX40" fmla="*/ 59431 w 666987"/>
                <a:gd name="connsiteY40" fmla="*/ 148524 h 561221"/>
                <a:gd name="connsiteX41" fmla="*/ 118862 w 666987"/>
                <a:gd name="connsiteY41" fmla="*/ 207956 h 561221"/>
                <a:gd name="connsiteX42" fmla="*/ 59431 w 666987"/>
                <a:gd name="connsiteY42" fmla="*/ 267387 h 561221"/>
                <a:gd name="connsiteX43" fmla="*/ 0 w 666987"/>
                <a:gd name="connsiteY43" fmla="*/ 207956 h 561221"/>
                <a:gd name="connsiteX44" fmla="*/ 59431 w 666987"/>
                <a:gd name="connsiteY44" fmla="*/ 148524 h 561221"/>
                <a:gd name="connsiteX45" fmla="*/ 177583 w 666987"/>
                <a:gd name="connsiteY45" fmla="*/ 48432 h 561221"/>
                <a:gd name="connsiteX46" fmla="*/ 666987 w 666987"/>
                <a:gd name="connsiteY46" fmla="*/ 48432 h 561221"/>
                <a:gd name="connsiteX47" fmla="*/ 666987 w 666987"/>
                <a:gd name="connsiteY47" fmla="*/ 70503 h 561221"/>
                <a:gd name="connsiteX48" fmla="*/ 177583 w 666987"/>
                <a:gd name="connsiteY48" fmla="*/ 70503 h 561221"/>
                <a:gd name="connsiteX49" fmla="*/ 59431 w 666987"/>
                <a:gd name="connsiteY49" fmla="*/ 11887 h 561221"/>
                <a:gd name="connsiteX50" fmla="*/ 11880 w 666987"/>
                <a:gd name="connsiteY50" fmla="*/ 59430 h 561221"/>
                <a:gd name="connsiteX51" fmla="*/ 59431 w 666987"/>
                <a:gd name="connsiteY51" fmla="*/ 106984 h 561221"/>
                <a:gd name="connsiteX52" fmla="*/ 106981 w 666987"/>
                <a:gd name="connsiteY52" fmla="*/ 59430 h 561221"/>
                <a:gd name="connsiteX53" fmla="*/ 59431 w 666987"/>
                <a:gd name="connsiteY53" fmla="*/ 11887 h 561221"/>
                <a:gd name="connsiteX54" fmla="*/ 59431 w 666987"/>
                <a:gd name="connsiteY54" fmla="*/ 0 h 561221"/>
                <a:gd name="connsiteX55" fmla="*/ 118862 w 666987"/>
                <a:gd name="connsiteY55" fmla="*/ 59430 h 561221"/>
                <a:gd name="connsiteX56" fmla="*/ 59431 w 666987"/>
                <a:gd name="connsiteY56" fmla="*/ 118871 h 561221"/>
                <a:gd name="connsiteX57" fmla="*/ 0 w 666987"/>
                <a:gd name="connsiteY57" fmla="*/ 59430 h 561221"/>
                <a:gd name="connsiteX58" fmla="*/ 59431 w 666987"/>
                <a:gd name="connsiteY58" fmla="*/ 0 h 561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66987" h="561221">
                  <a:moveTo>
                    <a:pt x="177583" y="490774"/>
                  </a:moveTo>
                  <a:lnTo>
                    <a:pt x="666987" y="490774"/>
                  </a:lnTo>
                  <a:lnTo>
                    <a:pt x="666987" y="512848"/>
                  </a:lnTo>
                  <a:lnTo>
                    <a:pt x="177583" y="512848"/>
                  </a:lnTo>
                  <a:cubicBezTo>
                    <a:pt x="177583" y="512848"/>
                    <a:pt x="177583" y="490774"/>
                    <a:pt x="177583" y="490774"/>
                  </a:cubicBezTo>
                  <a:close/>
                  <a:moveTo>
                    <a:pt x="59431" y="454230"/>
                  </a:moveTo>
                  <a:cubicBezTo>
                    <a:pt x="33193" y="454230"/>
                    <a:pt x="11880" y="475557"/>
                    <a:pt x="11880" y="501782"/>
                  </a:cubicBezTo>
                  <a:cubicBezTo>
                    <a:pt x="11880" y="528001"/>
                    <a:pt x="33193" y="549333"/>
                    <a:pt x="59431" y="549333"/>
                  </a:cubicBezTo>
                  <a:cubicBezTo>
                    <a:pt x="85641" y="549333"/>
                    <a:pt x="106981" y="528001"/>
                    <a:pt x="106981" y="501782"/>
                  </a:cubicBezTo>
                  <a:cubicBezTo>
                    <a:pt x="106981" y="475557"/>
                    <a:pt x="85641" y="454230"/>
                    <a:pt x="59431" y="454230"/>
                  </a:cubicBezTo>
                  <a:close/>
                  <a:moveTo>
                    <a:pt x="59431" y="442342"/>
                  </a:moveTo>
                  <a:cubicBezTo>
                    <a:pt x="92189" y="442342"/>
                    <a:pt x="118862" y="469002"/>
                    <a:pt x="118862" y="501782"/>
                  </a:cubicBezTo>
                  <a:cubicBezTo>
                    <a:pt x="118862" y="534550"/>
                    <a:pt x="92189" y="561221"/>
                    <a:pt x="59431" y="561221"/>
                  </a:cubicBezTo>
                  <a:cubicBezTo>
                    <a:pt x="26645" y="561221"/>
                    <a:pt x="0" y="534550"/>
                    <a:pt x="0" y="501782"/>
                  </a:cubicBezTo>
                  <a:cubicBezTo>
                    <a:pt x="0" y="469002"/>
                    <a:pt x="26645" y="442342"/>
                    <a:pt x="59431" y="442342"/>
                  </a:cubicBezTo>
                  <a:close/>
                  <a:moveTo>
                    <a:pt x="177583" y="345479"/>
                  </a:moveTo>
                  <a:lnTo>
                    <a:pt x="666987" y="345479"/>
                  </a:lnTo>
                  <a:lnTo>
                    <a:pt x="666987" y="367552"/>
                  </a:lnTo>
                  <a:lnTo>
                    <a:pt x="177583" y="367552"/>
                  </a:lnTo>
                  <a:cubicBezTo>
                    <a:pt x="177583" y="367552"/>
                    <a:pt x="177583" y="345479"/>
                    <a:pt x="177583" y="345479"/>
                  </a:cubicBezTo>
                  <a:close/>
                  <a:moveTo>
                    <a:pt x="59431" y="308935"/>
                  </a:moveTo>
                  <a:cubicBezTo>
                    <a:pt x="33193" y="308935"/>
                    <a:pt x="11880" y="330261"/>
                    <a:pt x="11880" y="356486"/>
                  </a:cubicBezTo>
                  <a:cubicBezTo>
                    <a:pt x="11880" y="382699"/>
                    <a:pt x="33193" y="404042"/>
                    <a:pt x="59431" y="404042"/>
                  </a:cubicBezTo>
                  <a:cubicBezTo>
                    <a:pt x="85641" y="404042"/>
                    <a:pt x="106981" y="382699"/>
                    <a:pt x="106981" y="356486"/>
                  </a:cubicBezTo>
                  <a:cubicBezTo>
                    <a:pt x="106981" y="330261"/>
                    <a:pt x="85641" y="308935"/>
                    <a:pt x="59431" y="308935"/>
                  </a:cubicBezTo>
                  <a:close/>
                  <a:moveTo>
                    <a:pt x="59431" y="297047"/>
                  </a:moveTo>
                  <a:cubicBezTo>
                    <a:pt x="92189" y="297047"/>
                    <a:pt x="118862" y="323717"/>
                    <a:pt x="118862" y="356486"/>
                  </a:cubicBezTo>
                  <a:cubicBezTo>
                    <a:pt x="118862" y="389254"/>
                    <a:pt x="92189" y="415924"/>
                    <a:pt x="59431" y="415924"/>
                  </a:cubicBezTo>
                  <a:cubicBezTo>
                    <a:pt x="26645" y="415924"/>
                    <a:pt x="0" y="389254"/>
                    <a:pt x="0" y="356486"/>
                  </a:cubicBezTo>
                  <a:cubicBezTo>
                    <a:pt x="0" y="323717"/>
                    <a:pt x="26645" y="297047"/>
                    <a:pt x="59431" y="297047"/>
                  </a:cubicBezTo>
                  <a:close/>
                  <a:moveTo>
                    <a:pt x="177583" y="196955"/>
                  </a:moveTo>
                  <a:lnTo>
                    <a:pt x="666987" y="196955"/>
                  </a:lnTo>
                  <a:lnTo>
                    <a:pt x="666987" y="219037"/>
                  </a:lnTo>
                  <a:lnTo>
                    <a:pt x="177583" y="219037"/>
                  </a:lnTo>
                  <a:cubicBezTo>
                    <a:pt x="177583" y="219037"/>
                    <a:pt x="177583" y="196955"/>
                    <a:pt x="177583" y="196955"/>
                  </a:cubicBezTo>
                  <a:close/>
                  <a:moveTo>
                    <a:pt x="59431" y="160405"/>
                  </a:moveTo>
                  <a:cubicBezTo>
                    <a:pt x="33193" y="160405"/>
                    <a:pt x="11880" y="181740"/>
                    <a:pt x="11880" y="207956"/>
                  </a:cubicBezTo>
                  <a:cubicBezTo>
                    <a:pt x="11880" y="234177"/>
                    <a:pt x="33193" y="255506"/>
                    <a:pt x="59431" y="255506"/>
                  </a:cubicBezTo>
                  <a:cubicBezTo>
                    <a:pt x="85641" y="255506"/>
                    <a:pt x="106981" y="234177"/>
                    <a:pt x="106981" y="207956"/>
                  </a:cubicBezTo>
                  <a:cubicBezTo>
                    <a:pt x="106981" y="181740"/>
                    <a:pt x="85641" y="160405"/>
                    <a:pt x="59431" y="160405"/>
                  </a:cubicBezTo>
                  <a:close/>
                  <a:moveTo>
                    <a:pt x="59431" y="148524"/>
                  </a:moveTo>
                  <a:cubicBezTo>
                    <a:pt x="92189" y="148524"/>
                    <a:pt x="118862" y="175186"/>
                    <a:pt x="118862" y="207956"/>
                  </a:cubicBezTo>
                  <a:cubicBezTo>
                    <a:pt x="118862" y="240725"/>
                    <a:pt x="92189" y="267387"/>
                    <a:pt x="59431" y="267387"/>
                  </a:cubicBezTo>
                  <a:cubicBezTo>
                    <a:pt x="26645" y="267387"/>
                    <a:pt x="0" y="240725"/>
                    <a:pt x="0" y="207956"/>
                  </a:cubicBezTo>
                  <a:cubicBezTo>
                    <a:pt x="0" y="175186"/>
                    <a:pt x="26645" y="148524"/>
                    <a:pt x="59431" y="148524"/>
                  </a:cubicBezTo>
                  <a:close/>
                  <a:moveTo>
                    <a:pt x="177583" y="48432"/>
                  </a:moveTo>
                  <a:cubicBezTo>
                    <a:pt x="177583" y="48432"/>
                    <a:pt x="666987" y="48432"/>
                    <a:pt x="666987" y="48432"/>
                  </a:cubicBezTo>
                  <a:lnTo>
                    <a:pt x="666987" y="70503"/>
                  </a:lnTo>
                  <a:lnTo>
                    <a:pt x="177583" y="70503"/>
                  </a:lnTo>
                  <a:close/>
                  <a:moveTo>
                    <a:pt x="59431" y="11887"/>
                  </a:moveTo>
                  <a:cubicBezTo>
                    <a:pt x="33193" y="11887"/>
                    <a:pt x="11880" y="33218"/>
                    <a:pt x="11880" y="59430"/>
                  </a:cubicBezTo>
                  <a:cubicBezTo>
                    <a:pt x="11880" y="85659"/>
                    <a:pt x="33193" y="106984"/>
                    <a:pt x="59431" y="106984"/>
                  </a:cubicBezTo>
                  <a:cubicBezTo>
                    <a:pt x="85641" y="106984"/>
                    <a:pt x="106981" y="85659"/>
                    <a:pt x="106981" y="59430"/>
                  </a:cubicBezTo>
                  <a:cubicBezTo>
                    <a:pt x="106981" y="33218"/>
                    <a:pt x="85641" y="11887"/>
                    <a:pt x="59431" y="11887"/>
                  </a:cubicBezTo>
                  <a:close/>
                  <a:moveTo>
                    <a:pt x="59431" y="0"/>
                  </a:moveTo>
                  <a:cubicBezTo>
                    <a:pt x="92189" y="0"/>
                    <a:pt x="118862" y="26663"/>
                    <a:pt x="118862" y="59430"/>
                  </a:cubicBezTo>
                  <a:cubicBezTo>
                    <a:pt x="118862" y="92213"/>
                    <a:pt x="92189" y="118871"/>
                    <a:pt x="59431" y="118871"/>
                  </a:cubicBezTo>
                  <a:cubicBezTo>
                    <a:pt x="26645" y="118871"/>
                    <a:pt x="0" y="92213"/>
                    <a:pt x="0" y="59430"/>
                  </a:cubicBezTo>
                  <a:cubicBezTo>
                    <a:pt x="0" y="26663"/>
                    <a:pt x="26645" y="0"/>
                    <a:pt x="59431" y="0"/>
                  </a:cubicBezTo>
                  <a:close/>
                </a:path>
              </a:pathLst>
            </a:custGeom>
            <a:solidFill>
              <a:schemeClr val="tx1">
                <a:alpha val="80000"/>
              </a:schemeClr>
            </a:solidFill>
            <a:ln w="12700">
              <a:miter lim="400000"/>
            </a:ln>
          </p:spPr>
          <p:txBody>
            <a:bodyPr wrap="square" lIns="0" tIns="0" rIns="0" bIns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Shape 22"/>
            <p:cNvSpPr/>
            <p:nvPr/>
          </p:nvSpPr>
          <p:spPr>
            <a:xfrm>
              <a:off x="11083818" y="3543753"/>
              <a:ext cx="184689" cy="135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007"/>
                  </a:moveTo>
                  <a:lnTo>
                    <a:pt x="2059" y="8210"/>
                  </a:lnTo>
                  <a:lnTo>
                    <a:pt x="7782" y="15996"/>
                  </a:lnTo>
                  <a:lnTo>
                    <a:pt x="19536" y="0"/>
                  </a:lnTo>
                  <a:lnTo>
                    <a:pt x="21600" y="2797"/>
                  </a:lnTo>
                  <a:lnTo>
                    <a:pt x="7782" y="21600"/>
                  </a:lnTo>
                  <a:cubicBezTo>
                    <a:pt x="7782" y="21600"/>
                    <a:pt x="0" y="11007"/>
                    <a:pt x="0" y="11007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Shape 30"/>
            <p:cNvSpPr/>
            <p:nvPr/>
          </p:nvSpPr>
          <p:spPr>
            <a:xfrm>
              <a:off x="10437325" y="3710950"/>
              <a:ext cx="142287" cy="208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0578" extrusionOk="0">
                  <a:moveTo>
                    <a:pt x="19565" y="15319"/>
                  </a:moveTo>
                  <a:cubicBezTo>
                    <a:pt x="20868" y="17094"/>
                    <a:pt x="19864" y="19269"/>
                    <a:pt x="17317" y="20181"/>
                  </a:cubicBezTo>
                  <a:lnTo>
                    <a:pt x="17317" y="20181"/>
                  </a:lnTo>
                  <a:cubicBezTo>
                    <a:pt x="14769" y="21089"/>
                    <a:pt x="11652" y="20385"/>
                    <a:pt x="10348" y="18608"/>
                  </a:cubicBezTo>
                  <a:lnTo>
                    <a:pt x="569" y="5259"/>
                  </a:lnTo>
                  <a:cubicBezTo>
                    <a:pt x="-732" y="3481"/>
                    <a:pt x="273" y="1305"/>
                    <a:pt x="2820" y="396"/>
                  </a:cubicBezTo>
                  <a:lnTo>
                    <a:pt x="2820" y="396"/>
                  </a:lnTo>
                  <a:cubicBezTo>
                    <a:pt x="5365" y="-511"/>
                    <a:pt x="8486" y="191"/>
                    <a:pt x="9785" y="1969"/>
                  </a:cubicBezTo>
                  <a:cubicBezTo>
                    <a:pt x="9785" y="1969"/>
                    <a:pt x="19565" y="15319"/>
                    <a:pt x="19565" y="15319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Shape 31"/>
            <p:cNvSpPr/>
            <p:nvPr/>
          </p:nvSpPr>
          <p:spPr>
            <a:xfrm>
              <a:off x="11167414" y="5260304"/>
              <a:ext cx="227334" cy="290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901"/>
                  </a:moveTo>
                  <a:lnTo>
                    <a:pt x="21600" y="21600"/>
                  </a:lnTo>
                  <a:lnTo>
                    <a:pt x="20857" y="0"/>
                  </a:lnTo>
                  <a:cubicBezTo>
                    <a:pt x="20857" y="0"/>
                    <a:pt x="0" y="8901"/>
                    <a:pt x="0" y="8901"/>
                  </a:cubicBez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Shape 32"/>
            <p:cNvSpPr/>
            <p:nvPr/>
          </p:nvSpPr>
          <p:spPr>
            <a:xfrm>
              <a:off x="10437325" y="3811269"/>
              <a:ext cx="950556" cy="1569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13" extrusionOk="0">
                  <a:moveTo>
                    <a:pt x="21292" y="19863"/>
                  </a:moveTo>
                  <a:cubicBezTo>
                    <a:pt x="21273" y="19836"/>
                    <a:pt x="21255" y="19809"/>
                    <a:pt x="21232" y="19783"/>
                  </a:cubicBezTo>
                  <a:lnTo>
                    <a:pt x="5229" y="722"/>
                  </a:lnTo>
                  <a:cubicBezTo>
                    <a:pt x="4682" y="71"/>
                    <a:pt x="3373" y="-187"/>
                    <a:pt x="2305" y="146"/>
                  </a:cubicBezTo>
                  <a:lnTo>
                    <a:pt x="1184" y="495"/>
                  </a:lnTo>
                  <a:cubicBezTo>
                    <a:pt x="115" y="828"/>
                    <a:pt x="-308" y="1625"/>
                    <a:pt x="238" y="2276"/>
                  </a:cubicBezTo>
                  <a:lnTo>
                    <a:pt x="16243" y="21336"/>
                  </a:lnTo>
                  <a:cubicBezTo>
                    <a:pt x="16265" y="21363"/>
                    <a:pt x="16290" y="21388"/>
                    <a:pt x="16315" y="21413"/>
                  </a:cubicBezTo>
                  <a:cubicBezTo>
                    <a:pt x="16315" y="21413"/>
                    <a:pt x="21292" y="19863"/>
                    <a:pt x="21292" y="19863"/>
                  </a:cubicBezTo>
                  <a:close/>
                </a:path>
              </a:pathLst>
            </a:custGeom>
            <a:solidFill>
              <a:srgbClr val="FFAA1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Shape 33"/>
            <p:cNvSpPr/>
            <p:nvPr/>
          </p:nvSpPr>
          <p:spPr>
            <a:xfrm>
              <a:off x="11345758" y="5472084"/>
              <a:ext cx="83973" cy="12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5" h="19624" extrusionOk="0">
                  <a:moveTo>
                    <a:pt x="16285" y="7536"/>
                  </a:moveTo>
                  <a:cubicBezTo>
                    <a:pt x="20244" y="12801"/>
                    <a:pt x="20522" y="18093"/>
                    <a:pt x="16899" y="19353"/>
                  </a:cubicBezTo>
                  <a:cubicBezTo>
                    <a:pt x="13276" y="20613"/>
                    <a:pt x="7129" y="17363"/>
                    <a:pt x="3162" y="12094"/>
                  </a:cubicBezTo>
                  <a:cubicBezTo>
                    <a:pt x="-797" y="6824"/>
                    <a:pt x="-1078" y="1531"/>
                    <a:pt x="2545" y="271"/>
                  </a:cubicBezTo>
                  <a:cubicBezTo>
                    <a:pt x="6166" y="-987"/>
                    <a:pt x="12323" y="2261"/>
                    <a:pt x="16285" y="7536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Shape 34"/>
            <p:cNvSpPr/>
            <p:nvPr/>
          </p:nvSpPr>
          <p:spPr>
            <a:xfrm>
              <a:off x="10487483" y="3928305"/>
              <a:ext cx="688568" cy="749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extrusionOk="0">
                  <a:moveTo>
                    <a:pt x="21600" y="21050"/>
                  </a:moveTo>
                  <a:cubicBezTo>
                    <a:pt x="20892" y="21486"/>
                    <a:pt x="20260" y="21460"/>
                    <a:pt x="19854" y="21362"/>
                  </a:cubicBezTo>
                  <a:cubicBezTo>
                    <a:pt x="18769" y="21099"/>
                    <a:pt x="18185" y="20064"/>
                    <a:pt x="18121" y="19947"/>
                  </a:cubicBezTo>
                  <a:cubicBezTo>
                    <a:pt x="18036" y="19774"/>
                    <a:pt x="10766" y="4952"/>
                    <a:pt x="9447" y="2600"/>
                  </a:cubicBezTo>
                  <a:cubicBezTo>
                    <a:pt x="8958" y="1728"/>
                    <a:pt x="8537" y="1525"/>
                    <a:pt x="8329" y="1482"/>
                  </a:cubicBezTo>
                  <a:cubicBezTo>
                    <a:pt x="8068" y="1428"/>
                    <a:pt x="7859" y="1569"/>
                    <a:pt x="7851" y="1575"/>
                  </a:cubicBezTo>
                  <a:lnTo>
                    <a:pt x="7712" y="1657"/>
                  </a:lnTo>
                  <a:lnTo>
                    <a:pt x="733" y="4911"/>
                  </a:lnTo>
                  <a:lnTo>
                    <a:pt x="0" y="3603"/>
                  </a:lnTo>
                  <a:lnTo>
                    <a:pt x="6919" y="378"/>
                  </a:lnTo>
                  <a:cubicBezTo>
                    <a:pt x="7156" y="225"/>
                    <a:pt x="7795" y="-114"/>
                    <a:pt x="8632" y="39"/>
                  </a:cubicBezTo>
                  <a:cubicBezTo>
                    <a:pt x="9511" y="201"/>
                    <a:pt x="10267" y="837"/>
                    <a:pt x="10881" y="1932"/>
                  </a:cubicBezTo>
                  <a:cubicBezTo>
                    <a:pt x="12219" y="4318"/>
                    <a:pt x="19279" y="18713"/>
                    <a:pt x="19579" y="19324"/>
                  </a:cubicBezTo>
                  <a:cubicBezTo>
                    <a:pt x="19665" y="19477"/>
                    <a:pt x="19969" y="19872"/>
                    <a:pt x="20271" y="19943"/>
                  </a:cubicBezTo>
                  <a:cubicBezTo>
                    <a:pt x="20320" y="19955"/>
                    <a:pt x="20451" y="19986"/>
                    <a:pt x="20698" y="19833"/>
                  </a:cubicBezTo>
                  <a:cubicBezTo>
                    <a:pt x="20698" y="19833"/>
                    <a:pt x="21600" y="21050"/>
                    <a:pt x="21600" y="2105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Shape 35"/>
            <p:cNvSpPr/>
            <p:nvPr/>
          </p:nvSpPr>
          <p:spPr>
            <a:xfrm>
              <a:off x="10459618" y="3710950"/>
              <a:ext cx="968449" cy="1882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55" extrusionOk="0">
                  <a:moveTo>
                    <a:pt x="1984" y="1225"/>
                  </a:moveTo>
                  <a:lnTo>
                    <a:pt x="994" y="227"/>
                  </a:lnTo>
                  <a:cubicBezTo>
                    <a:pt x="806" y="38"/>
                    <a:pt x="379" y="-45"/>
                    <a:pt x="0" y="25"/>
                  </a:cubicBezTo>
                  <a:lnTo>
                    <a:pt x="21348" y="21555"/>
                  </a:lnTo>
                  <a:cubicBezTo>
                    <a:pt x="21600" y="21425"/>
                    <a:pt x="21549" y="21078"/>
                    <a:pt x="21205" y="20730"/>
                  </a:cubicBezTo>
                  <a:cubicBezTo>
                    <a:pt x="21062" y="20587"/>
                    <a:pt x="20891" y="20464"/>
                    <a:pt x="20713" y="20371"/>
                  </a:cubicBezTo>
                  <a:lnTo>
                    <a:pt x="20582" y="17833"/>
                  </a:lnTo>
                  <a:lnTo>
                    <a:pt x="20636" y="17819"/>
                  </a:lnTo>
                  <a:cubicBezTo>
                    <a:pt x="20617" y="17796"/>
                    <a:pt x="20599" y="17773"/>
                    <a:pt x="20577" y="17751"/>
                  </a:cubicBezTo>
                  <a:lnTo>
                    <a:pt x="4711" y="1749"/>
                  </a:lnTo>
                  <a:cubicBezTo>
                    <a:pt x="4199" y="1232"/>
                    <a:pt x="3009" y="1011"/>
                    <a:pt x="1984" y="1225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5" name="Oval 54"/>
          <p:cNvSpPr/>
          <p:nvPr/>
        </p:nvSpPr>
        <p:spPr>
          <a:xfrm>
            <a:off x="2315215" y="2027999"/>
            <a:ext cx="744800" cy="744798"/>
          </a:xfrm>
          <a:prstGeom prst="ellipse">
            <a:avLst/>
          </a:prstGeom>
          <a:solidFill>
            <a:srgbClr val="FFAA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2236805" y="1866934"/>
            <a:ext cx="879214" cy="1230972"/>
          </a:xfrm>
          <a:custGeom>
            <a:avLst/>
            <a:gdLst>
              <a:gd name="connsiteX0" fmla="*/ 648700 w 1770074"/>
              <a:gd name="connsiteY0" fmla="*/ 2006351 h 2478251"/>
              <a:gd name="connsiteX1" fmla="*/ 648700 w 1770074"/>
              <a:gd name="connsiteY1" fmla="*/ 2123838 h 2478251"/>
              <a:gd name="connsiteX2" fmla="*/ 1121375 w 1770074"/>
              <a:gd name="connsiteY2" fmla="*/ 2123838 h 2478251"/>
              <a:gd name="connsiteX3" fmla="*/ 1121375 w 1770074"/>
              <a:gd name="connsiteY3" fmla="*/ 2006351 h 2478251"/>
              <a:gd name="connsiteX4" fmla="*/ 884214 w 1770074"/>
              <a:gd name="connsiteY4" fmla="*/ 533400 h 2478251"/>
              <a:gd name="connsiteX5" fmla="*/ 1233943 w 1770074"/>
              <a:gd name="connsiteY5" fmla="*/ 883132 h 2478251"/>
              <a:gd name="connsiteX6" fmla="*/ 1175230 w 1770074"/>
              <a:gd name="connsiteY6" fmla="*/ 941846 h 2478251"/>
              <a:gd name="connsiteX7" fmla="*/ 1115797 w 1770074"/>
              <a:gd name="connsiteY7" fmla="*/ 883132 h 2478251"/>
              <a:gd name="connsiteX8" fmla="*/ 884214 w 1770074"/>
              <a:gd name="connsiteY8" fmla="*/ 650809 h 2478251"/>
              <a:gd name="connsiteX9" fmla="*/ 825500 w 1770074"/>
              <a:gd name="connsiteY9" fmla="*/ 592114 h 2478251"/>
              <a:gd name="connsiteX10" fmla="*/ 884214 w 1770074"/>
              <a:gd name="connsiteY10" fmla="*/ 533400 h 2478251"/>
              <a:gd name="connsiteX11" fmla="*/ 885037 w 1770074"/>
              <a:gd name="connsiteY11" fmla="*/ 236352 h 2478251"/>
              <a:gd name="connsiteX12" fmla="*/ 236338 w 1770074"/>
              <a:gd name="connsiteY12" fmla="*/ 885057 h 2478251"/>
              <a:gd name="connsiteX13" fmla="*/ 354343 w 1770074"/>
              <a:gd name="connsiteY13" fmla="*/ 1256794 h 2478251"/>
              <a:gd name="connsiteX14" fmla="*/ 363603 w 1770074"/>
              <a:gd name="connsiteY14" fmla="*/ 1272284 h 2478251"/>
              <a:gd name="connsiteX15" fmla="*/ 635588 w 1770074"/>
              <a:gd name="connsiteY15" fmla="*/ 1770114 h 2478251"/>
              <a:gd name="connsiteX16" fmla="*/ 766868 w 1770074"/>
              <a:gd name="connsiteY16" fmla="*/ 1770114 h 2478251"/>
              <a:gd name="connsiteX17" fmla="*/ 766868 w 1770074"/>
              <a:gd name="connsiteY17" fmla="*/ 1533762 h 2478251"/>
              <a:gd name="connsiteX18" fmla="*/ 885037 w 1770074"/>
              <a:gd name="connsiteY18" fmla="*/ 1416389 h 2478251"/>
              <a:gd name="connsiteX19" fmla="*/ 1003206 w 1770074"/>
              <a:gd name="connsiteY19" fmla="*/ 1533762 h 2478251"/>
              <a:gd name="connsiteX20" fmla="*/ 1003206 w 1770074"/>
              <a:gd name="connsiteY20" fmla="*/ 1770114 h 2478251"/>
              <a:gd name="connsiteX21" fmla="*/ 1133995 w 1770074"/>
              <a:gd name="connsiteY21" fmla="*/ 1770114 h 2478251"/>
              <a:gd name="connsiteX22" fmla="*/ 1415732 w 1770074"/>
              <a:gd name="connsiteY22" fmla="*/ 1257139 h 2478251"/>
              <a:gd name="connsiteX23" fmla="*/ 1533736 w 1770074"/>
              <a:gd name="connsiteY23" fmla="*/ 885057 h 2478251"/>
              <a:gd name="connsiteX24" fmla="*/ 885037 w 1770074"/>
              <a:gd name="connsiteY24" fmla="*/ 236352 h 2478251"/>
              <a:gd name="connsiteX25" fmla="*/ 885037 w 1770074"/>
              <a:gd name="connsiteY25" fmla="*/ 0 h 2478251"/>
              <a:gd name="connsiteX26" fmla="*/ 1770074 w 1770074"/>
              <a:gd name="connsiteY26" fmla="*/ 885057 h 2478251"/>
              <a:gd name="connsiteX27" fmla="*/ 1608719 w 1770074"/>
              <a:gd name="connsiteY27" fmla="*/ 1392639 h 2478251"/>
              <a:gd name="connsiteX28" fmla="*/ 1356893 w 1770074"/>
              <a:gd name="connsiteY28" fmla="*/ 1888175 h 2478251"/>
              <a:gd name="connsiteX29" fmla="*/ 1356893 w 1770074"/>
              <a:gd name="connsiteY29" fmla="*/ 2241899 h 2478251"/>
              <a:gd name="connsiteX30" fmla="*/ 1238724 w 1770074"/>
              <a:gd name="connsiteY30" fmla="*/ 2360075 h 2478251"/>
              <a:gd name="connsiteX31" fmla="*/ 1003206 w 1770074"/>
              <a:gd name="connsiteY31" fmla="*/ 2360075 h 2478251"/>
              <a:gd name="connsiteX32" fmla="*/ 968542 w 1770074"/>
              <a:gd name="connsiteY32" fmla="*/ 2443602 h 2478251"/>
              <a:gd name="connsiteX33" fmla="*/ 885037 w 1770074"/>
              <a:gd name="connsiteY33" fmla="*/ 2478251 h 2478251"/>
              <a:gd name="connsiteX34" fmla="*/ 801532 w 1770074"/>
              <a:gd name="connsiteY34" fmla="*/ 2443602 h 2478251"/>
              <a:gd name="connsiteX35" fmla="*/ 766868 w 1770074"/>
              <a:gd name="connsiteY35" fmla="*/ 2360075 h 2478251"/>
              <a:gd name="connsiteX36" fmla="*/ 531350 w 1770074"/>
              <a:gd name="connsiteY36" fmla="*/ 2360075 h 2478251"/>
              <a:gd name="connsiteX37" fmla="*/ 413181 w 1770074"/>
              <a:gd name="connsiteY37" fmla="*/ 2241899 h 2478251"/>
              <a:gd name="connsiteX38" fmla="*/ 413181 w 1770074"/>
              <a:gd name="connsiteY38" fmla="*/ 1888175 h 2478251"/>
              <a:gd name="connsiteX39" fmla="*/ 159635 w 1770074"/>
              <a:gd name="connsiteY39" fmla="*/ 1392639 h 2478251"/>
              <a:gd name="connsiteX40" fmla="*/ 150457 w 1770074"/>
              <a:gd name="connsiteY40" fmla="*/ 1376577 h 2478251"/>
              <a:gd name="connsiteX41" fmla="*/ 0 w 1770074"/>
              <a:gd name="connsiteY41" fmla="*/ 885057 h 2478251"/>
              <a:gd name="connsiteX42" fmla="*/ 885037 w 1770074"/>
              <a:gd name="connsiteY42" fmla="*/ 0 h 247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770074" h="2478251">
                <a:moveTo>
                  <a:pt x="648700" y="2006351"/>
                </a:moveTo>
                <a:lnTo>
                  <a:pt x="648700" y="2123838"/>
                </a:lnTo>
                <a:lnTo>
                  <a:pt x="1121375" y="2123838"/>
                </a:lnTo>
                <a:cubicBezTo>
                  <a:pt x="1121375" y="2123838"/>
                  <a:pt x="1121375" y="2006351"/>
                  <a:pt x="1121375" y="2006351"/>
                </a:cubicBezTo>
                <a:close/>
                <a:moveTo>
                  <a:pt x="884214" y="533400"/>
                </a:moveTo>
                <a:cubicBezTo>
                  <a:pt x="1077298" y="533400"/>
                  <a:pt x="1233943" y="690047"/>
                  <a:pt x="1233943" y="883132"/>
                </a:cubicBezTo>
                <a:cubicBezTo>
                  <a:pt x="1233943" y="915297"/>
                  <a:pt x="1207394" y="941846"/>
                  <a:pt x="1175230" y="941846"/>
                </a:cubicBezTo>
                <a:cubicBezTo>
                  <a:pt x="1142346" y="941846"/>
                  <a:pt x="1115797" y="915297"/>
                  <a:pt x="1115797" y="883132"/>
                </a:cubicBezTo>
                <a:cubicBezTo>
                  <a:pt x="1115797" y="755095"/>
                  <a:pt x="1012098" y="650809"/>
                  <a:pt x="884214" y="650809"/>
                </a:cubicBezTo>
                <a:cubicBezTo>
                  <a:pt x="851312" y="650809"/>
                  <a:pt x="825500" y="624998"/>
                  <a:pt x="825500" y="592114"/>
                </a:cubicBezTo>
                <a:cubicBezTo>
                  <a:pt x="825500" y="559212"/>
                  <a:pt x="851312" y="533400"/>
                  <a:pt x="884214" y="533400"/>
                </a:cubicBezTo>
                <a:close/>
                <a:moveTo>
                  <a:pt x="885037" y="236352"/>
                </a:moveTo>
                <a:cubicBezTo>
                  <a:pt x="527171" y="236352"/>
                  <a:pt x="236338" y="527202"/>
                  <a:pt x="236338" y="885057"/>
                </a:cubicBezTo>
                <a:cubicBezTo>
                  <a:pt x="236338" y="1018033"/>
                  <a:pt x="277148" y="1146535"/>
                  <a:pt x="354343" y="1256794"/>
                </a:cubicBezTo>
                <a:cubicBezTo>
                  <a:pt x="357867" y="1261958"/>
                  <a:pt x="360653" y="1267120"/>
                  <a:pt x="363603" y="1272284"/>
                </a:cubicBezTo>
                <a:cubicBezTo>
                  <a:pt x="529547" y="1510127"/>
                  <a:pt x="607316" y="1648496"/>
                  <a:pt x="635588" y="1770114"/>
                </a:cubicBezTo>
                <a:lnTo>
                  <a:pt x="766868" y="1770114"/>
                </a:lnTo>
                <a:lnTo>
                  <a:pt x="766868" y="1533762"/>
                </a:lnTo>
                <a:cubicBezTo>
                  <a:pt x="766868" y="1468708"/>
                  <a:pt x="819971" y="1416389"/>
                  <a:pt x="885037" y="1416389"/>
                </a:cubicBezTo>
                <a:cubicBezTo>
                  <a:pt x="950104" y="1416389"/>
                  <a:pt x="1003206" y="1468708"/>
                  <a:pt x="1003206" y="1533762"/>
                </a:cubicBezTo>
                <a:lnTo>
                  <a:pt x="1003206" y="1770114"/>
                </a:lnTo>
                <a:lnTo>
                  <a:pt x="1133995" y="1770114"/>
                </a:lnTo>
                <a:cubicBezTo>
                  <a:pt x="1162759" y="1644939"/>
                  <a:pt x="1242330" y="1503816"/>
                  <a:pt x="1415732" y="1257139"/>
                </a:cubicBezTo>
                <a:cubicBezTo>
                  <a:pt x="1492926" y="1146535"/>
                  <a:pt x="1533736" y="1018033"/>
                  <a:pt x="1533736" y="885057"/>
                </a:cubicBezTo>
                <a:cubicBezTo>
                  <a:pt x="1533736" y="527202"/>
                  <a:pt x="1242904" y="236352"/>
                  <a:pt x="885037" y="236352"/>
                </a:cubicBezTo>
                <a:close/>
                <a:moveTo>
                  <a:pt x="885037" y="0"/>
                </a:moveTo>
                <a:cubicBezTo>
                  <a:pt x="1373119" y="0"/>
                  <a:pt x="1770074" y="396979"/>
                  <a:pt x="1770074" y="885057"/>
                </a:cubicBezTo>
                <a:cubicBezTo>
                  <a:pt x="1770074" y="1066451"/>
                  <a:pt x="1714186" y="1242338"/>
                  <a:pt x="1608719" y="1392639"/>
                </a:cubicBezTo>
                <a:cubicBezTo>
                  <a:pt x="1394999" y="1698061"/>
                  <a:pt x="1356893" y="1796044"/>
                  <a:pt x="1356893" y="1888175"/>
                </a:cubicBezTo>
                <a:lnTo>
                  <a:pt x="1356893" y="2241899"/>
                </a:lnTo>
                <a:cubicBezTo>
                  <a:pt x="1356893" y="2307183"/>
                  <a:pt x="1303955" y="2360075"/>
                  <a:pt x="1238724" y="2360075"/>
                </a:cubicBezTo>
                <a:lnTo>
                  <a:pt x="1003206" y="2360075"/>
                </a:lnTo>
                <a:cubicBezTo>
                  <a:pt x="1003206" y="2390594"/>
                  <a:pt x="989930" y="2421228"/>
                  <a:pt x="968542" y="2443602"/>
                </a:cubicBezTo>
                <a:cubicBezTo>
                  <a:pt x="946088" y="2464942"/>
                  <a:pt x="915604" y="2478251"/>
                  <a:pt x="885037" y="2478251"/>
                </a:cubicBezTo>
                <a:cubicBezTo>
                  <a:pt x="854471" y="2478251"/>
                  <a:pt x="823986" y="2464942"/>
                  <a:pt x="801532" y="2443602"/>
                </a:cubicBezTo>
                <a:cubicBezTo>
                  <a:pt x="780144" y="2421228"/>
                  <a:pt x="766868" y="2390594"/>
                  <a:pt x="766868" y="2360075"/>
                </a:cubicBezTo>
                <a:lnTo>
                  <a:pt x="531350" y="2360075"/>
                </a:lnTo>
                <a:cubicBezTo>
                  <a:pt x="466120" y="2360075"/>
                  <a:pt x="413181" y="2307183"/>
                  <a:pt x="413181" y="2241899"/>
                </a:cubicBezTo>
                <a:lnTo>
                  <a:pt x="413181" y="1888175"/>
                </a:lnTo>
                <a:cubicBezTo>
                  <a:pt x="413181" y="1797191"/>
                  <a:pt x="375076" y="1699667"/>
                  <a:pt x="159635" y="1392639"/>
                </a:cubicBezTo>
                <a:cubicBezTo>
                  <a:pt x="156193" y="1387476"/>
                  <a:pt x="153243" y="1382313"/>
                  <a:pt x="150457" y="1376577"/>
                </a:cubicBezTo>
                <a:cubicBezTo>
                  <a:pt x="51955" y="1229603"/>
                  <a:pt x="0" y="1060256"/>
                  <a:pt x="0" y="885057"/>
                </a:cubicBezTo>
                <a:cubicBezTo>
                  <a:pt x="0" y="396979"/>
                  <a:pt x="396956" y="0"/>
                  <a:pt x="885037" y="0"/>
                </a:cubicBezTo>
                <a:close/>
              </a:path>
            </a:pathLst>
          </a:custGeom>
          <a:solidFill>
            <a:schemeClr val="tx1"/>
          </a:soli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3" name="Group 152"/>
          <p:cNvGrpSpPr/>
          <p:nvPr/>
        </p:nvGrpSpPr>
        <p:grpSpPr>
          <a:xfrm>
            <a:off x="8749380" y="1977136"/>
            <a:ext cx="1252200" cy="1262558"/>
            <a:chOff x="8880292" y="4174135"/>
            <a:chExt cx="1104778" cy="1113917"/>
          </a:xfrm>
        </p:grpSpPr>
        <p:sp>
          <p:nvSpPr>
            <p:cNvPr id="154" name="Shape 8"/>
            <p:cNvSpPr/>
            <p:nvPr/>
          </p:nvSpPr>
          <p:spPr>
            <a:xfrm>
              <a:off x="8880292" y="4396420"/>
              <a:ext cx="891673" cy="891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2"/>
                  </a:moveTo>
                  <a:cubicBezTo>
                    <a:pt x="21600" y="16765"/>
                    <a:pt x="16764" y="21600"/>
                    <a:pt x="10802" y="21600"/>
                  </a:cubicBezTo>
                  <a:cubicBezTo>
                    <a:pt x="4837" y="21600"/>
                    <a:pt x="0" y="16765"/>
                    <a:pt x="0" y="10802"/>
                  </a:cubicBezTo>
                  <a:cubicBezTo>
                    <a:pt x="0" y="4836"/>
                    <a:pt x="4837" y="0"/>
                    <a:pt x="10802" y="0"/>
                  </a:cubicBezTo>
                  <a:cubicBezTo>
                    <a:pt x="16764" y="0"/>
                    <a:pt x="21600" y="4836"/>
                    <a:pt x="21600" y="10802"/>
                  </a:cubicBezTo>
                  <a:close/>
                </a:path>
              </a:pathLst>
            </a:custGeom>
            <a:solidFill>
              <a:srgbClr val="E61E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5" name="Shape 9"/>
            <p:cNvSpPr/>
            <p:nvPr/>
          </p:nvSpPr>
          <p:spPr>
            <a:xfrm>
              <a:off x="8960562" y="4495213"/>
              <a:ext cx="783137" cy="783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2"/>
                  </a:moveTo>
                  <a:cubicBezTo>
                    <a:pt x="21600" y="16765"/>
                    <a:pt x="16765" y="21600"/>
                    <a:pt x="10802" y="21600"/>
                  </a:cubicBezTo>
                  <a:cubicBezTo>
                    <a:pt x="4837" y="21600"/>
                    <a:pt x="0" y="16765"/>
                    <a:pt x="0" y="10802"/>
                  </a:cubicBezTo>
                  <a:cubicBezTo>
                    <a:pt x="0" y="4836"/>
                    <a:pt x="4837" y="0"/>
                    <a:pt x="10802" y="0"/>
                  </a:cubicBezTo>
                  <a:cubicBezTo>
                    <a:pt x="16765" y="0"/>
                    <a:pt x="21600" y="4836"/>
                    <a:pt x="21600" y="10802"/>
                  </a:cubicBezTo>
                  <a:close/>
                </a:path>
              </a:pathLst>
            </a:custGeom>
            <a:solidFill>
              <a:srgbClr val="000000">
                <a:alpha val="1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6" name="Shape 10"/>
            <p:cNvSpPr/>
            <p:nvPr/>
          </p:nvSpPr>
          <p:spPr>
            <a:xfrm>
              <a:off x="8982173" y="4495213"/>
              <a:ext cx="690810" cy="690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2"/>
                  </a:moveTo>
                  <a:cubicBezTo>
                    <a:pt x="21600" y="16765"/>
                    <a:pt x="16765" y="21600"/>
                    <a:pt x="10802" y="21600"/>
                  </a:cubicBezTo>
                  <a:cubicBezTo>
                    <a:pt x="4837" y="21600"/>
                    <a:pt x="0" y="16765"/>
                    <a:pt x="0" y="10802"/>
                  </a:cubicBezTo>
                  <a:cubicBezTo>
                    <a:pt x="0" y="4836"/>
                    <a:pt x="4837" y="0"/>
                    <a:pt x="10802" y="0"/>
                  </a:cubicBezTo>
                  <a:cubicBezTo>
                    <a:pt x="16765" y="0"/>
                    <a:pt x="21600" y="4836"/>
                    <a:pt x="21600" y="10802"/>
                  </a:cubicBezTo>
                  <a:close/>
                </a:path>
              </a:pathLst>
            </a:custGeom>
            <a:solidFill>
              <a:srgbClr val="FFCC7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7" name="Shape 11"/>
            <p:cNvSpPr/>
            <p:nvPr/>
          </p:nvSpPr>
          <p:spPr>
            <a:xfrm>
              <a:off x="9071705" y="4584745"/>
              <a:ext cx="510807" cy="51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2"/>
                  </a:moveTo>
                  <a:cubicBezTo>
                    <a:pt x="21600" y="16764"/>
                    <a:pt x="16764" y="21600"/>
                    <a:pt x="10801" y="21600"/>
                  </a:cubicBezTo>
                  <a:cubicBezTo>
                    <a:pt x="4834" y="21600"/>
                    <a:pt x="0" y="16764"/>
                    <a:pt x="0" y="10802"/>
                  </a:cubicBezTo>
                  <a:cubicBezTo>
                    <a:pt x="0" y="4834"/>
                    <a:pt x="4834" y="0"/>
                    <a:pt x="10801" y="0"/>
                  </a:cubicBezTo>
                  <a:cubicBezTo>
                    <a:pt x="16764" y="0"/>
                    <a:pt x="21600" y="4834"/>
                    <a:pt x="21600" y="10802"/>
                  </a:cubicBezTo>
                  <a:close/>
                </a:path>
              </a:pathLst>
            </a:custGeom>
            <a:solidFill>
              <a:srgbClr val="E61E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8" name="Shape 12"/>
            <p:cNvSpPr/>
            <p:nvPr/>
          </p:nvSpPr>
          <p:spPr>
            <a:xfrm>
              <a:off x="9161236" y="4674276"/>
              <a:ext cx="330787" cy="330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4"/>
                  </a:moveTo>
                  <a:cubicBezTo>
                    <a:pt x="21600" y="16765"/>
                    <a:pt x="16764" y="21600"/>
                    <a:pt x="10804" y="21600"/>
                  </a:cubicBezTo>
                  <a:cubicBezTo>
                    <a:pt x="4837" y="21600"/>
                    <a:pt x="0" y="16765"/>
                    <a:pt x="0" y="10804"/>
                  </a:cubicBezTo>
                  <a:cubicBezTo>
                    <a:pt x="0" y="4837"/>
                    <a:pt x="4837" y="0"/>
                    <a:pt x="10804" y="0"/>
                  </a:cubicBezTo>
                  <a:cubicBezTo>
                    <a:pt x="16764" y="0"/>
                    <a:pt x="21600" y="4837"/>
                    <a:pt x="21600" y="10804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9" name="Shape 13"/>
            <p:cNvSpPr/>
            <p:nvPr/>
          </p:nvSpPr>
          <p:spPr>
            <a:xfrm>
              <a:off x="9250768" y="4766895"/>
              <a:ext cx="150810" cy="150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9"/>
                  </a:moveTo>
                  <a:cubicBezTo>
                    <a:pt x="21600" y="16771"/>
                    <a:pt x="16765" y="21600"/>
                    <a:pt x="10807" y="21600"/>
                  </a:cubicBezTo>
                  <a:cubicBezTo>
                    <a:pt x="4834" y="21600"/>
                    <a:pt x="0" y="16771"/>
                    <a:pt x="0" y="10809"/>
                  </a:cubicBezTo>
                  <a:cubicBezTo>
                    <a:pt x="0" y="4835"/>
                    <a:pt x="4834" y="0"/>
                    <a:pt x="10807" y="0"/>
                  </a:cubicBezTo>
                  <a:cubicBezTo>
                    <a:pt x="16765" y="0"/>
                    <a:pt x="21600" y="4835"/>
                    <a:pt x="21600" y="10809"/>
                  </a:cubicBezTo>
                  <a:close/>
                </a:path>
              </a:pathLst>
            </a:custGeom>
            <a:solidFill>
              <a:srgbClr val="E61E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0" name="Shape 14"/>
            <p:cNvSpPr/>
            <p:nvPr/>
          </p:nvSpPr>
          <p:spPr>
            <a:xfrm>
              <a:off x="9315601" y="4174135"/>
              <a:ext cx="669469" cy="66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72" y="7845"/>
                  </a:moveTo>
                  <a:lnTo>
                    <a:pt x="21600" y="4612"/>
                  </a:lnTo>
                  <a:lnTo>
                    <a:pt x="17962" y="3640"/>
                  </a:lnTo>
                  <a:lnTo>
                    <a:pt x="16992" y="0"/>
                  </a:lnTo>
                  <a:lnTo>
                    <a:pt x="13760" y="3233"/>
                  </a:lnTo>
                  <a:lnTo>
                    <a:pt x="14548" y="6180"/>
                  </a:lnTo>
                  <a:lnTo>
                    <a:pt x="3582" y="17152"/>
                  </a:lnTo>
                  <a:lnTo>
                    <a:pt x="2027" y="14044"/>
                  </a:lnTo>
                  <a:lnTo>
                    <a:pt x="1014" y="17822"/>
                  </a:lnTo>
                  <a:lnTo>
                    <a:pt x="0" y="21600"/>
                  </a:lnTo>
                  <a:lnTo>
                    <a:pt x="3779" y="20586"/>
                  </a:lnTo>
                  <a:lnTo>
                    <a:pt x="7556" y="19577"/>
                  </a:lnTo>
                  <a:lnTo>
                    <a:pt x="4452" y="18018"/>
                  </a:lnTo>
                  <a:lnTo>
                    <a:pt x="15420" y="7054"/>
                  </a:lnTo>
                  <a:cubicBezTo>
                    <a:pt x="15420" y="7054"/>
                    <a:pt x="18372" y="7845"/>
                    <a:pt x="18372" y="7845"/>
                  </a:cubicBezTo>
                  <a:close/>
                </a:path>
              </a:pathLst>
            </a:custGeom>
            <a:solidFill>
              <a:srgbClr val="D28400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1" name="Shape 15"/>
            <p:cNvSpPr/>
            <p:nvPr/>
          </p:nvSpPr>
          <p:spPr>
            <a:xfrm>
              <a:off x="9315601" y="4174135"/>
              <a:ext cx="556714" cy="669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640"/>
                  </a:moveTo>
                  <a:lnTo>
                    <a:pt x="20433" y="0"/>
                  </a:lnTo>
                  <a:lnTo>
                    <a:pt x="16546" y="3233"/>
                  </a:lnTo>
                  <a:lnTo>
                    <a:pt x="17500" y="6180"/>
                  </a:lnTo>
                  <a:lnTo>
                    <a:pt x="4302" y="17152"/>
                  </a:lnTo>
                  <a:lnTo>
                    <a:pt x="2438" y="14044"/>
                  </a:lnTo>
                  <a:lnTo>
                    <a:pt x="1219" y="17822"/>
                  </a:lnTo>
                  <a:lnTo>
                    <a:pt x="0" y="21600"/>
                  </a:lnTo>
                  <a:cubicBezTo>
                    <a:pt x="0" y="21600"/>
                    <a:pt x="21600" y="3640"/>
                    <a:pt x="21600" y="3640"/>
                  </a:cubicBezTo>
                  <a:close/>
                </a:path>
              </a:pathLst>
            </a:custGeom>
            <a:solidFill>
              <a:srgbClr val="FFAA1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 rot="561744">
            <a:off x="8274443" y="1948504"/>
            <a:ext cx="1107341" cy="1431464"/>
            <a:chOff x="2056788" y="1076241"/>
            <a:chExt cx="2186799" cy="2826882"/>
          </a:xfrm>
          <a:effectLst>
            <a:outerShdw blurRad="12700" dist="63500" dir="3660000" algn="tl" rotWithShape="0">
              <a:prstClr val="black">
                <a:alpha val="55000"/>
              </a:prstClr>
            </a:outerShdw>
          </a:effectLst>
        </p:grpSpPr>
        <p:sp>
          <p:nvSpPr>
            <p:cNvPr id="136" name="Shape 6"/>
            <p:cNvSpPr/>
            <p:nvPr/>
          </p:nvSpPr>
          <p:spPr>
            <a:xfrm>
              <a:off x="2589223" y="2588071"/>
              <a:ext cx="556798" cy="684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8" h="21600" extrusionOk="0">
                  <a:moveTo>
                    <a:pt x="11966" y="0"/>
                  </a:moveTo>
                  <a:cubicBezTo>
                    <a:pt x="9497" y="1517"/>
                    <a:pt x="6873" y="3762"/>
                    <a:pt x="4512" y="6517"/>
                  </a:cubicBezTo>
                  <a:cubicBezTo>
                    <a:pt x="-992" y="12941"/>
                    <a:pt x="86" y="21600"/>
                    <a:pt x="86" y="21600"/>
                  </a:cubicBezTo>
                  <a:cubicBezTo>
                    <a:pt x="86" y="21600"/>
                    <a:pt x="10087" y="19845"/>
                    <a:pt x="15592" y="13421"/>
                  </a:cubicBezTo>
                  <a:cubicBezTo>
                    <a:pt x="17951" y="10666"/>
                    <a:pt x="19663" y="7852"/>
                    <a:pt x="20608" y="5384"/>
                  </a:cubicBezTo>
                  <a:cubicBezTo>
                    <a:pt x="20608" y="5384"/>
                    <a:pt x="11966" y="0"/>
                    <a:pt x="11966" y="0"/>
                  </a:cubicBezTo>
                  <a:close/>
                </a:path>
              </a:pathLst>
            </a:custGeom>
            <a:solidFill>
              <a:srgbClr val="FFAA19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" name="Shape 7"/>
            <p:cNvSpPr/>
            <p:nvPr/>
          </p:nvSpPr>
          <p:spPr>
            <a:xfrm>
              <a:off x="2741883" y="2602845"/>
              <a:ext cx="381882" cy="460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4" h="21600" extrusionOk="0">
                  <a:moveTo>
                    <a:pt x="10399" y="0"/>
                  </a:moveTo>
                  <a:cubicBezTo>
                    <a:pt x="8470" y="1480"/>
                    <a:pt x="6518" y="3341"/>
                    <a:pt x="4713" y="5495"/>
                  </a:cubicBezTo>
                  <a:cubicBezTo>
                    <a:pt x="-1036" y="12354"/>
                    <a:pt x="89" y="21600"/>
                    <a:pt x="89" y="21600"/>
                  </a:cubicBezTo>
                  <a:cubicBezTo>
                    <a:pt x="89" y="21600"/>
                    <a:pt x="10537" y="19726"/>
                    <a:pt x="16287" y="12867"/>
                  </a:cubicBezTo>
                  <a:cubicBezTo>
                    <a:pt x="18092" y="10714"/>
                    <a:pt x="19533" y="8526"/>
                    <a:pt x="20564" y="6474"/>
                  </a:cubicBezTo>
                  <a:cubicBezTo>
                    <a:pt x="20564" y="6474"/>
                    <a:pt x="10399" y="0"/>
                    <a:pt x="10399" y="0"/>
                  </a:cubicBezTo>
                  <a:close/>
                </a:path>
              </a:pathLst>
            </a:custGeom>
            <a:solidFill>
              <a:srgbClr val="FFCC75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8" name="Shape 8"/>
            <p:cNvSpPr/>
            <p:nvPr/>
          </p:nvSpPr>
          <p:spPr>
            <a:xfrm>
              <a:off x="2850223" y="2617618"/>
              <a:ext cx="253768" cy="298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9" h="21600" extrusionOk="0">
                  <a:moveTo>
                    <a:pt x="8464" y="0"/>
                  </a:moveTo>
                  <a:cubicBezTo>
                    <a:pt x="7313" y="1114"/>
                    <a:pt x="6179" y="2339"/>
                    <a:pt x="5095" y="3670"/>
                  </a:cubicBezTo>
                  <a:cubicBezTo>
                    <a:pt x="-1121" y="11307"/>
                    <a:pt x="96" y="21600"/>
                    <a:pt x="96" y="21600"/>
                  </a:cubicBezTo>
                  <a:cubicBezTo>
                    <a:pt x="96" y="21600"/>
                    <a:pt x="11392" y="19514"/>
                    <a:pt x="17607" y="11877"/>
                  </a:cubicBezTo>
                  <a:cubicBezTo>
                    <a:pt x="18692" y="10546"/>
                    <a:pt x="19647" y="9205"/>
                    <a:pt x="20479" y="7882"/>
                  </a:cubicBezTo>
                  <a:cubicBezTo>
                    <a:pt x="20479" y="7882"/>
                    <a:pt x="8464" y="0"/>
                    <a:pt x="8464" y="0"/>
                  </a:cubicBezTo>
                  <a:close/>
                </a:path>
              </a:pathLst>
            </a:custGeom>
            <a:solidFill>
              <a:srgbClr val="FEFEFE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9" name="Shape 9"/>
            <p:cNvSpPr/>
            <p:nvPr/>
          </p:nvSpPr>
          <p:spPr>
            <a:xfrm>
              <a:off x="2589223" y="1844468"/>
              <a:ext cx="574940" cy="697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81" h="20308" extrusionOk="0">
                  <a:moveTo>
                    <a:pt x="18181" y="399"/>
                  </a:moveTo>
                  <a:cubicBezTo>
                    <a:pt x="18181" y="399"/>
                    <a:pt x="12548" y="1512"/>
                    <a:pt x="10465" y="110"/>
                  </a:cubicBezTo>
                  <a:cubicBezTo>
                    <a:pt x="8383" y="-1292"/>
                    <a:pt x="-3419" y="10975"/>
                    <a:pt x="971" y="20308"/>
                  </a:cubicBezTo>
                  <a:cubicBezTo>
                    <a:pt x="971" y="20308"/>
                    <a:pt x="4514" y="14059"/>
                    <a:pt x="9171" y="17587"/>
                  </a:cubicBezTo>
                  <a:cubicBezTo>
                    <a:pt x="9171" y="17587"/>
                    <a:pt x="18181" y="399"/>
                    <a:pt x="18181" y="399"/>
                  </a:cubicBezTo>
                  <a:close/>
                </a:path>
              </a:pathLst>
            </a:custGeom>
            <a:solidFill>
              <a:srgbClr val="1B9D8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0" name="Shape 10"/>
            <p:cNvSpPr/>
            <p:nvPr/>
          </p:nvSpPr>
          <p:spPr>
            <a:xfrm>
              <a:off x="3283582" y="2297524"/>
              <a:ext cx="578719" cy="72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1" h="20660" extrusionOk="0">
                  <a:moveTo>
                    <a:pt x="16517" y="0"/>
                  </a:moveTo>
                  <a:cubicBezTo>
                    <a:pt x="16517" y="0"/>
                    <a:pt x="17120" y="5147"/>
                    <a:pt x="19360" y="6513"/>
                  </a:cubicBezTo>
                  <a:cubicBezTo>
                    <a:pt x="21600" y="7879"/>
                    <a:pt x="11813" y="21600"/>
                    <a:pt x="0" y="20609"/>
                  </a:cubicBezTo>
                  <a:cubicBezTo>
                    <a:pt x="0" y="20609"/>
                    <a:pt x="5791" y="15729"/>
                    <a:pt x="347" y="12791"/>
                  </a:cubicBezTo>
                  <a:cubicBezTo>
                    <a:pt x="347" y="12791"/>
                    <a:pt x="16517" y="0"/>
                    <a:pt x="16517" y="0"/>
                  </a:cubicBezTo>
                  <a:close/>
                </a:path>
              </a:pathLst>
            </a:custGeom>
            <a:solidFill>
              <a:srgbClr val="1B9D87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1" name="Shape 11"/>
            <p:cNvSpPr/>
            <p:nvPr/>
          </p:nvSpPr>
          <p:spPr>
            <a:xfrm>
              <a:off x="2830525" y="2479732"/>
              <a:ext cx="430313" cy="339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8" y="0"/>
                  </a:moveTo>
                  <a:lnTo>
                    <a:pt x="0" y="3366"/>
                  </a:lnTo>
                  <a:lnTo>
                    <a:pt x="19662" y="21600"/>
                  </a:lnTo>
                  <a:lnTo>
                    <a:pt x="21600" y="18234"/>
                  </a:lnTo>
                  <a:cubicBezTo>
                    <a:pt x="21600" y="18234"/>
                    <a:pt x="1938" y="0"/>
                    <a:pt x="1938" y="0"/>
                  </a:cubicBezTo>
                  <a:close/>
                </a:path>
              </a:pathLst>
            </a:custGeom>
            <a:solidFill>
              <a:srgbClr val="B1131B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2" name="Shape 12"/>
            <p:cNvSpPr/>
            <p:nvPr/>
          </p:nvSpPr>
          <p:spPr>
            <a:xfrm>
              <a:off x="2830525" y="1076241"/>
              <a:ext cx="1413062" cy="172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0461" extrusionOk="0">
                  <a:moveTo>
                    <a:pt x="6655" y="20461"/>
                  </a:moveTo>
                  <a:cubicBezTo>
                    <a:pt x="8942" y="18917"/>
                    <a:pt x="11455" y="16692"/>
                    <a:pt x="13795" y="14023"/>
                  </a:cubicBezTo>
                  <a:cubicBezTo>
                    <a:pt x="19169" y="7895"/>
                    <a:pt x="21600" y="1754"/>
                    <a:pt x="19225" y="307"/>
                  </a:cubicBezTo>
                  <a:cubicBezTo>
                    <a:pt x="16849" y="-1139"/>
                    <a:pt x="10566" y="2657"/>
                    <a:pt x="5191" y="8785"/>
                  </a:cubicBezTo>
                  <a:cubicBezTo>
                    <a:pt x="2852" y="11454"/>
                    <a:pt x="1070" y="14124"/>
                    <a:pt x="0" y="16409"/>
                  </a:cubicBezTo>
                  <a:cubicBezTo>
                    <a:pt x="0" y="16409"/>
                    <a:pt x="6655" y="20461"/>
                    <a:pt x="6655" y="20461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3" name="Shape 13"/>
            <p:cNvSpPr/>
            <p:nvPr/>
          </p:nvSpPr>
          <p:spPr>
            <a:xfrm>
              <a:off x="3574129" y="1440656"/>
              <a:ext cx="411021" cy="411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19061" extrusionOk="0">
                  <a:moveTo>
                    <a:pt x="17225" y="15153"/>
                  </a:moveTo>
                  <a:cubicBezTo>
                    <a:pt x="14121" y="19403"/>
                    <a:pt x="8158" y="20331"/>
                    <a:pt x="3908" y="17225"/>
                  </a:cubicBezTo>
                  <a:cubicBezTo>
                    <a:pt x="-343" y="14120"/>
                    <a:pt x="-1269" y="8158"/>
                    <a:pt x="1835" y="3909"/>
                  </a:cubicBezTo>
                  <a:cubicBezTo>
                    <a:pt x="4941" y="-341"/>
                    <a:pt x="10902" y="-1269"/>
                    <a:pt x="15153" y="1836"/>
                  </a:cubicBezTo>
                  <a:cubicBezTo>
                    <a:pt x="19403" y="4942"/>
                    <a:pt x="20331" y="10904"/>
                    <a:pt x="17225" y="15153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4" name="Shape 14"/>
            <p:cNvSpPr/>
            <p:nvPr/>
          </p:nvSpPr>
          <p:spPr>
            <a:xfrm>
              <a:off x="3835129" y="1076241"/>
              <a:ext cx="408412" cy="37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6" h="20151" extrusionOk="0">
                  <a:moveTo>
                    <a:pt x="19363" y="20151"/>
                  </a:moveTo>
                  <a:cubicBezTo>
                    <a:pt x="21600" y="11061"/>
                    <a:pt x="21157" y="4224"/>
                    <a:pt x="17485" y="1388"/>
                  </a:cubicBezTo>
                  <a:cubicBezTo>
                    <a:pt x="13812" y="-1449"/>
                    <a:pt x="7515" y="182"/>
                    <a:pt x="0" y="5196"/>
                  </a:cubicBezTo>
                  <a:cubicBezTo>
                    <a:pt x="0" y="5196"/>
                    <a:pt x="1237" y="7778"/>
                    <a:pt x="8949" y="13734"/>
                  </a:cubicBezTo>
                  <a:cubicBezTo>
                    <a:pt x="16661" y="19690"/>
                    <a:pt x="19363" y="20151"/>
                    <a:pt x="19363" y="20151"/>
                  </a:cubicBezTo>
                  <a:close/>
                </a:path>
              </a:pathLst>
            </a:custGeom>
            <a:solidFill>
              <a:srgbClr val="E61E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5" name="Shape 15"/>
            <p:cNvSpPr/>
            <p:nvPr/>
          </p:nvSpPr>
          <p:spPr>
            <a:xfrm>
              <a:off x="2929015" y="2051297"/>
              <a:ext cx="557933" cy="756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9" h="20674" extrusionOk="0">
                  <a:moveTo>
                    <a:pt x="8388" y="9424"/>
                  </a:moveTo>
                  <a:cubicBezTo>
                    <a:pt x="2924" y="15111"/>
                    <a:pt x="-770" y="20129"/>
                    <a:pt x="137" y="20633"/>
                  </a:cubicBezTo>
                  <a:cubicBezTo>
                    <a:pt x="1044" y="21137"/>
                    <a:pt x="6209" y="16936"/>
                    <a:pt x="11673" y="11249"/>
                  </a:cubicBezTo>
                  <a:cubicBezTo>
                    <a:pt x="17136" y="5563"/>
                    <a:pt x="20830" y="545"/>
                    <a:pt x="19923" y="41"/>
                  </a:cubicBezTo>
                  <a:cubicBezTo>
                    <a:pt x="19016" y="-463"/>
                    <a:pt x="13852" y="3738"/>
                    <a:pt x="8388" y="9424"/>
                  </a:cubicBezTo>
                  <a:close/>
                </a:path>
              </a:pathLst>
            </a:custGeom>
            <a:solidFill>
              <a:srgbClr val="DD1D26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6" name="Shape 16"/>
            <p:cNvSpPr/>
            <p:nvPr/>
          </p:nvSpPr>
          <p:spPr>
            <a:xfrm>
              <a:off x="3583977" y="1430807"/>
              <a:ext cx="411023" cy="411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62" h="19061" extrusionOk="0">
                  <a:moveTo>
                    <a:pt x="17225" y="15154"/>
                  </a:moveTo>
                  <a:cubicBezTo>
                    <a:pt x="14121" y="19403"/>
                    <a:pt x="8158" y="20331"/>
                    <a:pt x="3908" y="17226"/>
                  </a:cubicBezTo>
                  <a:cubicBezTo>
                    <a:pt x="-343" y="14120"/>
                    <a:pt x="-1269" y="8157"/>
                    <a:pt x="1835" y="3909"/>
                  </a:cubicBezTo>
                  <a:cubicBezTo>
                    <a:pt x="4941" y="-341"/>
                    <a:pt x="10903" y="-1269"/>
                    <a:pt x="15153" y="1836"/>
                  </a:cubicBezTo>
                  <a:cubicBezTo>
                    <a:pt x="19403" y="4942"/>
                    <a:pt x="20331" y="10905"/>
                    <a:pt x="17225" y="15154"/>
                  </a:cubicBezTo>
                  <a:close/>
                </a:path>
              </a:pathLst>
            </a:custGeom>
            <a:solidFill>
              <a:srgbClr val="E61E28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7" name="Shape 17"/>
            <p:cNvSpPr/>
            <p:nvPr/>
          </p:nvSpPr>
          <p:spPr>
            <a:xfrm>
              <a:off x="3628298" y="1475128"/>
              <a:ext cx="318093" cy="318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0133" extrusionOk="0">
                  <a:moveTo>
                    <a:pt x="11615" y="20012"/>
                  </a:moveTo>
                  <a:cubicBezTo>
                    <a:pt x="6122" y="20867"/>
                    <a:pt x="975" y="17107"/>
                    <a:pt x="120" y="11614"/>
                  </a:cubicBezTo>
                  <a:cubicBezTo>
                    <a:pt x="-732" y="6121"/>
                    <a:pt x="3026" y="976"/>
                    <a:pt x="8520" y="121"/>
                  </a:cubicBezTo>
                  <a:cubicBezTo>
                    <a:pt x="14013" y="-733"/>
                    <a:pt x="19159" y="3027"/>
                    <a:pt x="20013" y="8519"/>
                  </a:cubicBezTo>
                  <a:cubicBezTo>
                    <a:pt x="20868" y="14011"/>
                    <a:pt x="17107" y="19157"/>
                    <a:pt x="11615" y="20012"/>
                  </a:cubicBezTo>
                  <a:close/>
                </a:path>
              </a:pathLst>
            </a:custGeom>
            <a:solidFill>
              <a:srgbClr val="D5D5D4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8" name="Shape 18"/>
            <p:cNvSpPr/>
            <p:nvPr/>
          </p:nvSpPr>
          <p:spPr>
            <a:xfrm>
              <a:off x="3598688" y="1445520"/>
              <a:ext cx="380761" cy="380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18" extrusionOk="0">
                  <a:moveTo>
                    <a:pt x="11797" y="4"/>
                  </a:moveTo>
                  <a:cubicBezTo>
                    <a:pt x="11470" y="-31"/>
                    <a:pt x="11171" y="205"/>
                    <a:pt x="11136" y="534"/>
                  </a:cubicBezTo>
                  <a:cubicBezTo>
                    <a:pt x="11100" y="862"/>
                    <a:pt x="11339" y="1159"/>
                    <a:pt x="11667" y="1195"/>
                  </a:cubicBezTo>
                  <a:cubicBezTo>
                    <a:pt x="11994" y="1231"/>
                    <a:pt x="12293" y="992"/>
                    <a:pt x="12328" y="665"/>
                  </a:cubicBezTo>
                  <a:cubicBezTo>
                    <a:pt x="12362" y="337"/>
                    <a:pt x="12125" y="39"/>
                    <a:pt x="11797" y="4"/>
                  </a:cubicBezTo>
                  <a:close/>
                  <a:moveTo>
                    <a:pt x="9136" y="12"/>
                  </a:moveTo>
                  <a:cubicBezTo>
                    <a:pt x="8812" y="64"/>
                    <a:pt x="8587" y="364"/>
                    <a:pt x="8640" y="691"/>
                  </a:cubicBezTo>
                  <a:cubicBezTo>
                    <a:pt x="8691" y="1017"/>
                    <a:pt x="8993" y="1246"/>
                    <a:pt x="9318" y="1195"/>
                  </a:cubicBezTo>
                  <a:cubicBezTo>
                    <a:pt x="9644" y="1144"/>
                    <a:pt x="9867" y="834"/>
                    <a:pt x="9814" y="508"/>
                  </a:cubicBezTo>
                  <a:cubicBezTo>
                    <a:pt x="9763" y="182"/>
                    <a:pt x="9461" y="-38"/>
                    <a:pt x="9136" y="12"/>
                  </a:cubicBezTo>
                  <a:close/>
                  <a:moveTo>
                    <a:pt x="14737" y="604"/>
                  </a:moveTo>
                  <a:cubicBezTo>
                    <a:pt x="14428" y="485"/>
                    <a:pt x="14083" y="636"/>
                    <a:pt x="13963" y="943"/>
                  </a:cubicBezTo>
                  <a:cubicBezTo>
                    <a:pt x="13845" y="1250"/>
                    <a:pt x="13995" y="1597"/>
                    <a:pt x="14302" y="1717"/>
                  </a:cubicBezTo>
                  <a:cubicBezTo>
                    <a:pt x="14610" y="1835"/>
                    <a:pt x="14957" y="1677"/>
                    <a:pt x="15076" y="1369"/>
                  </a:cubicBezTo>
                  <a:cubicBezTo>
                    <a:pt x="15195" y="1061"/>
                    <a:pt x="15044" y="723"/>
                    <a:pt x="14737" y="604"/>
                  </a:cubicBezTo>
                  <a:close/>
                  <a:moveTo>
                    <a:pt x="6935" y="882"/>
                  </a:moveTo>
                  <a:cubicBezTo>
                    <a:pt x="6793" y="826"/>
                    <a:pt x="6634" y="823"/>
                    <a:pt x="6483" y="891"/>
                  </a:cubicBezTo>
                  <a:cubicBezTo>
                    <a:pt x="6181" y="1025"/>
                    <a:pt x="6044" y="1380"/>
                    <a:pt x="6179" y="1682"/>
                  </a:cubicBezTo>
                  <a:cubicBezTo>
                    <a:pt x="6311" y="1983"/>
                    <a:pt x="6658" y="2120"/>
                    <a:pt x="6961" y="1986"/>
                  </a:cubicBezTo>
                  <a:cubicBezTo>
                    <a:pt x="7263" y="1854"/>
                    <a:pt x="7401" y="1496"/>
                    <a:pt x="7266" y="1195"/>
                  </a:cubicBezTo>
                  <a:cubicBezTo>
                    <a:pt x="7200" y="1044"/>
                    <a:pt x="7078" y="937"/>
                    <a:pt x="6935" y="882"/>
                  </a:cubicBezTo>
                  <a:close/>
                  <a:moveTo>
                    <a:pt x="16651" y="1960"/>
                  </a:moveTo>
                  <a:cubicBezTo>
                    <a:pt x="16500" y="1984"/>
                    <a:pt x="16357" y="2062"/>
                    <a:pt x="16259" y="2195"/>
                  </a:cubicBezTo>
                  <a:cubicBezTo>
                    <a:pt x="16064" y="2462"/>
                    <a:pt x="16124" y="2836"/>
                    <a:pt x="16390" y="3030"/>
                  </a:cubicBezTo>
                  <a:cubicBezTo>
                    <a:pt x="16657" y="3225"/>
                    <a:pt x="17029" y="3166"/>
                    <a:pt x="17225" y="2900"/>
                  </a:cubicBezTo>
                  <a:cubicBezTo>
                    <a:pt x="17420" y="2634"/>
                    <a:pt x="17359" y="2260"/>
                    <a:pt x="17094" y="2065"/>
                  </a:cubicBezTo>
                  <a:cubicBezTo>
                    <a:pt x="16961" y="1968"/>
                    <a:pt x="16802" y="1937"/>
                    <a:pt x="16651" y="1960"/>
                  </a:cubicBezTo>
                  <a:close/>
                  <a:moveTo>
                    <a:pt x="4282" y="2230"/>
                  </a:moveTo>
                  <a:cubicBezTo>
                    <a:pt x="4130" y="2213"/>
                    <a:pt x="3976" y="2257"/>
                    <a:pt x="3848" y="2360"/>
                  </a:cubicBezTo>
                  <a:cubicBezTo>
                    <a:pt x="3591" y="2567"/>
                    <a:pt x="3549" y="2948"/>
                    <a:pt x="3761" y="3204"/>
                  </a:cubicBezTo>
                  <a:cubicBezTo>
                    <a:pt x="3966" y="3461"/>
                    <a:pt x="4337" y="3499"/>
                    <a:pt x="4596" y="3291"/>
                  </a:cubicBezTo>
                  <a:cubicBezTo>
                    <a:pt x="4854" y="3085"/>
                    <a:pt x="4892" y="2713"/>
                    <a:pt x="4683" y="2456"/>
                  </a:cubicBezTo>
                  <a:cubicBezTo>
                    <a:pt x="4580" y="2328"/>
                    <a:pt x="4435" y="2247"/>
                    <a:pt x="4282" y="2230"/>
                  </a:cubicBezTo>
                  <a:close/>
                  <a:moveTo>
                    <a:pt x="18755" y="3622"/>
                  </a:moveTo>
                  <a:cubicBezTo>
                    <a:pt x="18604" y="3606"/>
                    <a:pt x="18449" y="3655"/>
                    <a:pt x="18320" y="3761"/>
                  </a:cubicBezTo>
                  <a:cubicBezTo>
                    <a:pt x="18059" y="3962"/>
                    <a:pt x="18018" y="4335"/>
                    <a:pt x="18225" y="4596"/>
                  </a:cubicBezTo>
                  <a:cubicBezTo>
                    <a:pt x="18430" y="4848"/>
                    <a:pt x="18809" y="4892"/>
                    <a:pt x="19068" y="4683"/>
                  </a:cubicBezTo>
                  <a:cubicBezTo>
                    <a:pt x="19325" y="4475"/>
                    <a:pt x="19361" y="4102"/>
                    <a:pt x="19155" y="3848"/>
                  </a:cubicBezTo>
                  <a:cubicBezTo>
                    <a:pt x="19052" y="3718"/>
                    <a:pt x="18907" y="3637"/>
                    <a:pt x="18755" y="3622"/>
                  </a:cubicBezTo>
                  <a:close/>
                  <a:moveTo>
                    <a:pt x="2456" y="4187"/>
                  </a:moveTo>
                  <a:cubicBezTo>
                    <a:pt x="2305" y="4210"/>
                    <a:pt x="2162" y="4289"/>
                    <a:pt x="2065" y="4422"/>
                  </a:cubicBezTo>
                  <a:cubicBezTo>
                    <a:pt x="1871" y="4689"/>
                    <a:pt x="1927" y="5062"/>
                    <a:pt x="2195" y="5257"/>
                  </a:cubicBezTo>
                  <a:cubicBezTo>
                    <a:pt x="2460" y="5451"/>
                    <a:pt x="2835" y="5393"/>
                    <a:pt x="3030" y="5126"/>
                  </a:cubicBezTo>
                  <a:cubicBezTo>
                    <a:pt x="3225" y="4860"/>
                    <a:pt x="3167" y="4485"/>
                    <a:pt x="2900" y="4291"/>
                  </a:cubicBezTo>
                  <a:cubicBezTo>
                    <a:pt x="2766" y="4194"/>
                    <a:pt x="2607" y="4163"/>
                    <a:pt x="2456" y="4187"/>
                  </a:cubicBezTo>
                  <a:close/>
                  <a:moveTo>
                    <a:pt x="20304" y="6170"/>
                  </a:moveTo>
                  <a:cubicBezTo>
                    <a:pt x="20161" y="6115"/>
                    <a:pt x="19995" y="6110"/>
                    <a:pt x="19843" y="6178"/>
                  </a:cubicBezTo>
                  <a:cubicBezTo>
                    <a:pt x="19540" y="6305"/>
                    <a:pt x="19407" y="6664"/>
                    <a:pt x="19538" y="6970"/>
                  </a:cubicBezTo>
                  <a:cubicBezTo>
                    <a:pt x="19672" y="7267"/>
                    <a:pt x="20026" y="7400"/>
                    <a:pt x="20330" y="7266"/>
                  </a:cubicBezTo>
                  <a:cubicBezTo>
                    <a:pt x="20631" y="7130"/>
                    <a:pt x="20764" y="6781"/>
                    <a:pt x="20634" y="6483"/>
                  </a:cubicBezTo>
                  <a:cubicBezTo>
                    <a:pt x="20566" y="6331"/>
                    <a:pt x="20446" y="6225"/>
                    <a:pt x="20304" y="6170"/>
                  </a:cubicBezTo>
                  <a:close/>
                  <a:moveTo>
                    <a:pt x="1377" y="6448"/>
                  </a:moveTo>
                  <a:cubicBezTo>
                    <a:pt x="1069" y="6330"/>
                    <a:pt x="721" y="6480"/>
                    <a:pt x="603" y="6787"/>
                  </a:cubicBezTo>
                  <a:cubicBezTo>
                    <a:pt x="484" y="7096"/>
                    <a:pt x="634" y="7444"/>
                    <a:pt x="943" y="7561"/>
                  </a:cubicBezTo>
                  <a:cubicBezTo>
                    <a:pt x="1250" y="7680"/>
                    <a:pt x="1597" y="7522"/>
                    <a:pt x="1717" y="7213"/>
                  </a:cubicBezTo>
                  <a:cubicBezTo>
                    <a:pt x="1834" y="6905"/>
                    <a:pt x="1683" y="6566"/>
                    <a:pt x="1377" y="6448"/>
                  </a:cubicBezTo>
                  <a:close/>
                  <a:moveTo>
                    <a:pt x="20825" y="8640"/>
                  </a:moveTo>
                  <a:cubicBezTo>
                    <a:pt x="20499" y="8684"/>
                    <a:pt x="20282" y="8989"/>
                    <a:pt x="20330" y="9318"/>
                  </a:cubicBezTo>
                  <a:cubicBezTo>
                    <a:pt x="20383" y="9640"/>
                    <a:pt x="20678" y="9864"/>
                    <a:pt x="21008" y="9814"/>
                  </a:cubicBezTo>
                  <a:cubicBezTo>
                    <a:pt x="21333" y="9761"/>
                    <a:pt x="21563" y="9458"/>
                    <a:pt x="21513" y="9135"/>
                  </a:cubicBezTo>
                  <a:cubicBezTo>
                    <a:pt x="21461" y="8807"/>
                    <a:pt x="21154" y="8585"/>
                    <a:pt x="20825" y="8640"/>
                  </a:cubicBezTo>
                  <a:close/>
                  <a:moveTo>
                    <a:pt x="664" y="8909"/>
                  </a:moveTo>
                  <a:cubicBezTo>
                    <a:pt x="338" y="8876"/>
                    <a:pt x="38" y="9113"/>
                    <a:pt x="3" y="9440"/>
                  </a:cubicBezTo>
                  <a:cubicBezTo>
                    <a:pt x="-33" y="9769"/>
                    <a:pt x="213" y="10069"/>
                    <a:pt x="542" y="10101"/>
                  </a:cubicBezTo>
                  <a:cubicBezTo>
                    <a:pt x="869" y="10138"/>
                    <a:pt x="1160" y="9899"/>
                    <a:pt x="1195" y="9570"/>
                  </a:cubicBezTo>
                  <a:cubicBezTo>
                    <a:pt x="1230" y="9242"/>
                    <a:pt x="992" y="8944"/>
                    <a:pt x="664" y="8909"/>
                  </a:cubicBezTo>
                  <a:close/>
                  <a:moveTo>
                    <a:pt x="20982" y="11144"/>
                  </a:moveTo>
                  <a:cubicBezTo>
                    <a:pt x="20655" y="11104"/>
                    <a:pt x="20360" y="11336"/>
                    <a:pt x="20321" y="11666"/>
                  </a:cubicBezTo>
                  <a:cubicBezTo>
                    <a:pt x="20290" y="11992"/>
                    <a:pt x="20528" y="12290"/>
                    <a:pt x="20860" y="12327"/>
                  </a:cubicBezTo>
                  <a:cubicBezTo>
                    <a:pt x="21188" y="12361"/>
                    <a:pt x="21477" y="12121"/>
                    <a:pt x="21513" y="11797"/>
                  </a:cubicBezTo>
                  <a:cubicBezTo>
                    <a:pt x="21549" y="11466"/>
                    <a:pt x="21313" y="11176"/>
                    <a:pt x="20982" y="11144"/>
                  </a:cubicBezTo>
                  <a:close/>
                  <a:moveTo>
                    <a:pt x="508" y="11701"/>
                  </a:moveTo>
                  <a:cubicBezTo>
                    <a:pt x="182" y="11754"/>
                    <a:pt x="-37" y="12055"/>
                    <a:pt x="12" y="12379"/>
                  </a:cubicBezTo>
                  <a:cubicBezTo>
                    <a:pt x="65" y="12707"/>
                    <a:pt x="370" y="12937"/>
                    <a:pt x="699" y="12884"/>
                  </a:cubicBezTo>
                  <a:cubicBezTo>
                    <a:pt x="1023" y="12834"/>
                    <a:pt x="1244" y="12523"/>
                    <a:pt x="1195" y="12197"/>
                  </a:cubicBezTo>
                  <a:cubicBezTo>
                    <a:pt x="1142" y="11871"/>
                    <a:pt x="831" y="11651"/>
                    <a:pt x="508" y="11701"/>
                  </a:cubicBezTo>
                  <a:close/>
                  <a:moveTo>
                    <a:pt x="20573" y="13962"/>
                  </a:moveTo>
                  <a:cubicBezTo>
                    <a:pt x="20268" y="13839"/>
                    <a:pt x="19921" y="13992"/>
                    <a:pt x="19799" y="14302"/>
                  </a:cubicBezTo>
                  <a:cubicBezTo>
                    <a:pt x="19683" y="14607"/>
                    <a:pt x="19836" y="14954"/>
                    <a:pt x="20147" y="15076"/>
                  </a:cubicBezTo>
                  <a:cubicBezTo>
                    <a:pt x="20456" y="15193"/>
                    <a:pt x="20805" y="15040"/>
                    <a:pt x="20921" y="14736"/>
                  </a:cubicBezTo>
                  <a:cubicBezTo>
                    <a:pt x="21043" y="14427"/>
                    <a:pt x="20885" y="14079"/>
                    <a:pt x="20573" y="13962"/>
                  </a:cubicBezTo>
                  <a:close/>
                  <a:moveTo>
                    <a:pt x="1656" y="14241"/>
                  </a:moveTo>
                  <a:cubicBezTo>
                    <a:pt x="1513" y="14186"/>
                    <a:pt x="1346" y="14183"/>
                    <a:pt x="1195" y="14249"/>
                  </a:cubicBezTo>
                  <a:cubicBezTo>
                    <a:pt x="893" y="14383"/>
                    <a:pt x="758" y="14741"/>
                    <a:pt x="890" y="15041"/>
                  </a:cubicBezTo>
                  <a:cubicBezTo>
                    <a:pt x="1025" y="15343"/>
                    <a:pt x="1379" y="15474"/>
                    <a:pt x="1682" y="15336"/>
                  </a:cubicBezTo>
                  <a:cubicBezTo>
                    <a:pt x="1984" y="15205"/>
                    <a:pt x="2119" y="14856"/>
                    <a:pt x="1986" y="14554"/>
                  </a:cubicBezTo>
                  <a:cubicBezTo>
                    <a:pt x="1919" y="14403"/>
                    <a:pt x="1799" y="14296"/>
                    <a:pt x="1656" y="14241"/>
                  </a:cubicBezTo>
                  <a:close/>
                  <a:moveTo>
                    <a:pt x="18877" y="16154"/>
                  </a:moveTo>
                  <a:cubicBezTo>
                    <a:pt x="18726" y="16178"/>
                    <a:pt x="18584" y="16255"/>
                    <a:pt x="18486" y="16389"/>
                  </a:cubicBezTo>
                  <a:cubicBezTo>
                    <a:pt x="18296" y="16653"/>
                    <a:pt x="18349" y="17027"/>
                    <a:pt x="18616" y="17224"/>
                  </a:cubicBezTo>
                  <a:cubicBezTo>
                    <a:pt x="18885" y="17417"/>
                    <a:pt x="19259" y="17357"/>
                    <a:pt x="19451" y="17093"/>
                  </a:cubicBezTo>
                  <a:cubicBezTo>
                    <a:pt x="19646" y="16826"/>
                    <a:pt x="19591" y="16451"/>
                    <a:pt x="19321" y="16258"/>
                  </a:cubicBezTo>
                  <a:cubicBezTo>
                    <a:pt x="19190" y="16159"/>
                    <a:pt x="19029" y="16130"/>
                    <a:pt x="18877" y="16154"/>
                  </a:cubicBezTo>
                  <a:close/>
                  <a:moveTo>
                    <a:pt x="2891" y="16702"/>
                  </a:moveTo>
                  <a:cubicBezTo>
                    <a:pt x="2739" y="16686"/>
                    <a:pt x="2576" y="16729"/>
                    <a:pt x="2447" y="16832"/>
                  </a:cubicBezTo>
                  <a:cubicBezTo>
                    <a:pt x="2192" y="17041"/>
                    <a:pt x="2155" y="17422"/>
                    <a:pt x="2360" y="17676"/>
                  </a:cubicBezTo>
                  <a:cubicBezTo>
                    <a:pt x="2569" y="17934"/>
                    <a:pt x="2946" y="17974"/>
                    <a:pt x="3204" y="17763"/>
                  </a:cubicBezTo>
                  <a:cubicBezTo>
                    <a:pt x="3461" y="17558"/>
                    <a:pt x="3499" y="17178"/>
                    <a:pt x="3291" y="16919"/>
                  </a:cubicBezTo>
                  <a:cubicBezTo>
                    <a:pt x="3188" y="16792"/>
                    <a:pt x="3043" y="16718"/>
                    <a:pt x="2891" y="16702"/>
                  </a:cubicBezTo>
                  <a:close/>
                  <a:moveTo>
                    <a:pt x="17085" y="18093"/>
                  </a:moveTo>
                  <a:cubicBezTo>
                    <a:pt x="16933" y="18077"/>
                    <a:pt x="16771" y="18120"/>
                    <a:pt x="16642" y="18224"/>
                  </a:cubicBezTo>
                  <a:cubicBezTo>
                    <a:pt x="16387" y="18430"/>
                    <a:pt x="16347" y="18808"/>
                    <a:pt x="16555" y="19068"/>
                  </a:cubicBezTo>
                  <a:cubicBezTo>
                    <a:pt x="16764" y="19323"/>
                    <a:pt x="17145" y="19359"/>
                    <a:pt x="17399" y="19154"/>
                  </a:cubicBezTo>
                  <a:cubicBezTo>
                    <a:pt x="17657" y="18946"/>
                    <a:pt x="17697" y="18576"/>
                    <a:pt x="17486" y="18320"/>
                  </a:cubicBezTo>
                  <a:cubicBezTo>
                    <a:pt x="17384" y="18190"/>
                    <a:pt x="17238" y="18109"/>
                    <a:pt x="17085" y="18093"/>
                  </a:cubicBezTo>
                  <a:close/>
                  <a:moveTo>
                    <a:pt x="4683" y="18380"/>
                  </a:moveTo>
                  <a:cubicBezTo>
                    <a:pt x="4531" y="18404"/>
                    <a:pt x="4389" y="18482"/>
                    <a:pt x="4291" y="18615"/>
                  </a:cubicBezTo>
                  <a:cubicBezTo>
                    <a:pt x="4098" y="18882"/>
                    <a:pt x="4159" y="19257"/>
                    <a:pt x="4422" y="19450"/>
                  </a:cubicBezTo>
                  <a:cubicBezTo>
                    <a:pt x="4689" y="19644"/>
                    <a:pt x="5064" y="19589"/>
                    <a:pt x="5257" y="19320"/>
                  </a:cubicBezTo>
                  <a:cubicBezTo>
                    <a:pt x="5454" y="19055"/>
                    <a:pt x="5392" y="18681"/>
                    <a:pt x="5126" y="18485"/>
                  </a:cubicBezTo>
                  <a:cubicBezTo>
                    <a:pt x="4994" y="18389"/>
                    <a:pt x="4834" y="18357"/>
                    <a:pt x="4683" y="18380"/>
                  </a:cubicBezTo>
                  <a:close/>
                  <a:moveTo>
                    <a:pt x="15007" y="19528"/>
                  </a:moveTo>
                  <a:cubicBezTo>
                    <a:pt x="14864" y="19474"/>
                    <a:pt x="14706" y="19472"/>
                    <a:pt x="14554" y="19537"/>
                  </a:cubicBezTo>
                  <a:cubicBezTo>
                    <a:pt x="14254" y="19671"/>
                    <a:pt x="14117" y="20024"/>
                    <a:pt x="14250" y="20329"/>
                  </a:cubicBezTo>
                  <a:cubicBezTo>
                    <a:pt x="14386" y="20629"/>
                    <a:pt x="14735" y="20766"/>
                    <a:pt x="15033" y="20633"/>
                  </a:cubicBezTo>
                  <a:cubicBezTo>
                    <a:pt x="15338" y="20499"/>
                    <a:pt x="15476" y="20146"/>
                    <a:pt x="15337" y="19842"/>
                  </a:cubicBezTo>
                  <a:cubicBezTo>
                    <a:pt x="15273" y="19690"/>
                    <a:pt x="15150" y="19583"/>
                    <a:pt x="15007" y="19528"/>
                  </a:cubicBezTo>
                  <a:close/>
                  <a:moveTo>
                    <a:pt x="7214" y="19798"/>
                  </a:moveTo>
                  <a:cubicBezTo>
                    <a:pt x="6909" y="19682"/>
                    <a:pt x="6561" y="19838"/>
                    <a:pt x="6439" y="20146"/>
                  </a:cubicBezTo>
                  <a:cubicBezTo>
                    <a:pt x="6323" y="20453"/>
                    <a:pt x="6483" y="20801"/>
                    <a:pt x="6787" y="20920"/>
                  </a:cubicBezTo>
                  <a:cubicBezTo>
                    <a:pt x="7099" y="21039"/>
                    <a:pt x="7444" y="20883"/>
                    <a:pt x="7561" y="20572"/>
                  </a:cubicBezTo>
                  <a:cubicBezTo>
                    <a:pt x="7684" y="20265"/>
                    <a:pt x="7522" y="19920"/>
                    <a:pt x="7214" y="19798"/>
                  </a:cubicBezTo>
                  <a:close/>
                  <a:moveTo>
                    <a:pt x="9571" y="20320"/>
                  </a:moveTo>
                  <a:cubicBezTo>
                    <a:pt x="9245" y="20286"/>
                    <a:pt x="8948" y="20530"/>
                    <a:pt x="8910" y="20859"/>
                  </a:cubicBezTo>
                  <a:cubicBezTo>
                    <a:pt x="8877" y="21188"/>
                    <a:pt x="9116" y="21475"/>
                    <a:pt x="9440" y="21511"/>
                  </a:cubicBezTo>
                  <a:cubicBezTo>
                    <a:pt x="9770" y="21546"/>
                    <a:pt x="10069" y="21312"/>
                    <a:pt x="10101" y="20981"/>
                  </a:cubicBezTo>
                  <a:cubicBezTo>
                    <a:pt x="10140" y="20655"/>
                    <a:pt x="9901" y="20358"/>
                    <a:pt x="9571" y="20320"/>
                  </a:cubicBezTo>
                  <a:close/>
                  <a:moveTo>
                    <a:pt x="12197" y="20329"/>
                  </a:moveTo>
                  <a:cubicBezTo>
                    <a:pt x="11873" y="20381"/>
                    <a:pt x="11650" y="20679"/>
                    <a:pt x="11702" y="21007"/>
                  </a:cubicBezTo>
                  <a:cubicBezTo>
                    <a:pt x="11754" y="21333"/>
                    <a:pt x="12058" y="21562"/>
                    <a:pt x="12380" y="21511"/>
                  </a:cubicBezTo>
                  <a:cubicBezTo>
                    <a:pt x="12708" y="21460"/>
                    <a:pt x="12929" y="21152"/>
                    <a:pt x="12876" y="20824"/>
                  </a:cubicBezTo>
                  <a:cubicBezTo>
                    <a:pt x="12829" y="20498"/>
                    <a:pt x="12525" y="20280"/>
                    <a:pt x="12197" y="20329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9" name="Shape 19"/>
            <p:cNvSpPr/>
            <p:nvPr/>
          </p:nvSpPr>
          <p:spPr>
            <a:xfrm>
              <a:off x="2921254" y="1090125"/>
              <a:ext cx="1307066" cy="1921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234" extrusionOk="0">
                  <a:moveTo>
                    <a:pt x="15140" y="15726"/>
                  </a:moveTo>
                  <a:cubicBezTo>
                    <a:pt x="14072" y="15204"/>
                    <a:pt x="13771" y="13272"/>
                    <a:pt x="13760" y="13197"/>
                  </a:cubicBezTo>
                  <a:cubicBezTo>
                    <a:pt x="13923" y="13051"/>
                    <a:pt x="14087" y="12904"/>
                    <a:pt x="14250" y="12755"/>
                  </a:cubicBezTo>
                  <a:cubicBezTo>
                    <a:pt x="17777" y="9527"/>
                    <a:pt x="20209" y="6297"/>
                    <a:pt x="21158" y="3855"/>
                  </a:cubicBezTo>
                  <a:lnTo>
                    <a:pt x="21159" y="3856"/>
                  </a:lnTo>
                  <a:cubicBezTo>
                    <a:pt x="21181" y="3798"/>
                    <a:pt x="21199" y="3743"/>
                    <a:pt x="21221" y="3686"/>
                  </a:cubicBezTo>
                  <a:cubicBezTo>
                    <a:pt x="21259" y="3582"/>
                    <a:pt x="21294" y="3479"/>
                    <a:pt x="21327" y="3377"/>
                  </a:cubicBezTo>
                  <a:cubicBezTo>
                    <a:pt x="21350" y="3307"/>
                    <a:pt x="21373" y="3236"/>
                    <a:pt x="21393" y="3167"/>
                  </a:cubicBezTo>
                  <a:cubicBezTo>
                    <a:pt x="21409" y="3111"/>
                    <a:pt x="21421" y="3057"/>
                    <a:pt x="21436" y="3003"/>
                  </a:cubicBezTo>
                  <a:cubicBezTo>
                    <a:pt x="21452" y="2941"/>
                    <a:pt x="21468" y="2880"/>
                    <a:pt x="21482" y="2820"/>
                  </a:cubicBezTo>
                  <a:cubicBezTo>
                    <a:pt x="21494" y="2766"/>
                    <a:pt x="21504" y="2714"/>
                    <a:pt x="21514" y="2662"/>
                  </a:cubicBezTo>
                  <a:cubicBezTo>
                    <a:pt x="21526" y="2603"/>
                    <a:pt x="21537" y="2544"/>
                    <a:pt x="21546" y="2487"/>
                  </a:cubicBezTo>
                  <a:cubicBezTo>
                    <a:pt x="21554" y="2436"/>
                    <a:pt x="21561" y="2387"/>
                    <a:pt x="21568" y="2337"/>
                  </a:cubicBezTo>
                  <a:cubicBezTo>
                    <a:pt x="21574" y="2279"/>
                    <a:pt x="21581" y="2223"/>
                    <a:pt x="21585" y="2167"/>
                  </a:cubicBezTo>
                  <a:cubicBezTo>
                    <a:pt x="21590" y="2121"/>
                    <a:pt x="21594" y="2074"/>
                    <a:pt x="21595" y="2028"/>
                  </a:cubicBezTo>
                  <a:cubicBezTo>
                    <a:pt x="21598" y="1971"/>
                    <a:pt x="21599" y="1914"/>
                    <a:pt x="21599" y="1858"/>
                  </a:cubicBezTo>
                  <a:cubicBezTo>
                    <a:pt x="21599" y="1817"/>
                    <a:pt x="21600" y="1776"/>
                    <a:pt x="21598" y="1736"/>
                  </a:cubicBezTo>
                  <a:cubicBezTo>
                    <a:pt x="21596" y="1672"/>
                    <a:pt x="21591" y="1611"/>
                    <a:pt x="21584" y="1549"/>
                  </a:cubicBezTo>
                  <a:cubicBezTo>
                    <a:pt x="21581" y="1520"/>
                    <a:pt x="21580" y="1489"/>
                    <a:pt x="21576" y="1460"/>
                  </a:cubicBezTo>
                  <a:cubicBezTo>
                    <a:pt x="21564" y="1372"/>
                    <a:pt x="21548" y="1287"/>
                    <a:pt x="21528" y="1205"/>
                  </a:cubicBezTo>
                  <a:cubicBezTo>
                    <a:pt x="21522" y="1183"/>
                    <a:pt x="21514" y="1163"/>
                    <a:pt x="21508" y="1141"/>
                  </a:cubicBezTo>
                  <a:cubicBezTo>
                    <a:pt x="21491" y="1080"/>
                    <a:pt x="21473" y="1021"/>
                    <a:pt x="21451" y="963"/>
                  </a:cubicBezTo>
                  <a:cubicBezTo>
                    <a:pt x="21440" y="935"/>
                    <a:pt x="21427" y="909"/>
                    <a:pt x="21415" y="882"/>
                  </a:cubicBezTo>
                  <a:cubicBezTo>
                    <a:pt x="21394" y="833"/>
                    <a:pt x="21372" y="786"/>
                    <a:pt x="21347" y="740"/>
                  </a:cubicBezTo>
                  <a:cubicBezTo>
                    <a:pt x="21331" y="713"/>
                    <a:pt x="21315" y="686"/>
                    <a:pt x="21298" y="660"/>
                  </a:cubicBezTo>
                  <a:cubicBezTo>
                    <a:pt x="21272" y="617"/>
                    <a:pt x="21244" y="576"/>
                    <a:pt x="21214" y="536"/>
                  </a:cubicBezTo>
                  <a:cubicBezTo>
                    <a:pt x="21196" y="511"/>
                    <a:pt x="21176" y="486"/>
                    <a:pt x="21156" y="462"/>
                  </a:cubicBezTo>
                  <a:cubicBezTo>
                    <a:pt x="21123" y="423"/>
                    <a:pt x="21088" y="386"/>
                    <a:pt x="21051" y="349"/>
                  </a:cubicBezTo>
                  <a:cubicBezTo>
                    <a:pt x="21030" y="328"/>
                    <a:pt x="21009" y="307"/>
                    <a:pt x="20987" y="287"/>
                  </a:cubicBezTo>
                  <a:cubicBezTo>
                    <a:pt x="20944" y="248"/>
                    <a:pt x="20898" y="213"/>
                    <a:pt x="20850" y="178"/>
                  </a:cubicBezTo>
                  <a:cubicBezTo>
                    <a:pt x="20830" y="163"/>
                    <a:pt x="20811" y="147"/>
                    <a:pt x="20790" y="133"/>
                  </a:cubicBezTo>
                  <a:cubicBezTo>
                    <a:pt x="20719" y="85"/>
                    <a:pt x="20645" y="40"/>
                    <a:pt x="20564" y="0"/>
                  </a:cubicBezTo>
                  <a:lnTo>
                    <a:pt x="20564" y="0"/>
                  </a:lnTo>
                  <a:lnTo>
                    <a:pt x="17786" y="2543"/>
                  </a:lnTo>
                  <a:lnTo>
                    <a:pt x="16131" y="4057"/>
                  </a:lnTo>
                  <a:lnTo>
                    <a:pt x="15991" y="4185"/>
                  </a:lnTo>
                  <a:lnTo>
                    <a:pt x="15678" y="4472"/>
                  </a:lnTo>
                  <a:lnTo>
                    <a:pt x="12579" y="7308"/>
                  </a:lnTo>
                  <a:lnTo>
                    <a:pt x="12125" y="7723"/>
                  </a:lnTo>
                  <a:lnTo>
                    <a:pt x="11985" y="7851"/>
                  </a:lnTo>
                  <a:lnTo>
                    <a:pt x="9088" y="10502"/>
                  </a:lnTo>
                  <a:lnTo>
                    <a:pt x="2200" y="16806"/>
                  </a:lnTo>
                  <a:lnTo>
                    <a:pt x="2130" y="16870"/>
                  </a:lnTo>
                  <a:lnTo>
                    <a:pt x="1562" y="17390"/>
                  </a:lnTo>
                  <a:lnTo>
                    <a:pt x="0" y="18819"/>
                  </a:lnTo>
                  <a:cubicBezTo>
                    <a:pt x="252" y="18897"/>
                    <a:pt x="1047" y="18445"/>
                    <a:pt x="2112" y="17659"/>
                  </a:cubicBezTo>
                  <a:lnTo>
                    <a:pt x="4779" y="18962"/>
                  </a:lnTo>
                  <a:lnTo>
                    <a:pt x="5347" y="18442"/>
                  </a:lnTo>
                  <a:lnTo>
                    <a:pt x="5970" y="18746"/>
                  </a:lnTo>
                  <a:cubicBezTo>
                    <a:pt x="6133" y="18659"/>
                    <a:pt x="6295" y="18569"/>
                    <a:pt x="6458" y="18476"/>
                  </a:cubicBezTo>
                  <a:cubicBezTo>
                    <a:pt x="8087" y="19623"/>
                    <a:pt x="5732" y="21214"/>
                    <a:pt x="5732" y="21214"/>
                  </a:cubicBezTo>
                  <a:cubicBezTo>
                    <a:pt x="11473" y="21600"/>
                    <a:pt x="16228" y="16257"/>
                    <a:pt x="15140" y="15726"/>
                  </a:cubicBezTo>
                  <a:close/>
                </a:path>
              </a:pathLst>
            </a:custGeom>
            <a:solidFill>
              <a:srgbClr val="010101">
                <a:alpha val="1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0" name="Shape 20"/>
            <p:cNvSpPr/>
            <p:nvPr/>
          </p:nvSpPr>
          <p:spPr>
            <a:xfrm>
              <a:off x="2554829" y="3351373"/>
              <a:ext cx="190412" cy="50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3462" y="21458"/>
                  </a:lnTo>
                  <a:cubicBezTo>
                    <a:pt x="3462" y="21458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Shape 21"/>
            <p:cNvSpPr/>
            <p:nvPr/>
          </p:nvSpPr>
          <p:spPr>
            <a:xfrm>
              <a:off x="2056788" y="3390769"/>
              <a:ext cx="470350" cy="512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469" y="21600"/>
                  </a:lnTo>
                  <a:lnTo>
                    <a:pt x="0" y="21425"/>
                  </a:lnTo>
                  <a:cubicBezTo>
                    <a:pt x="0" y="21425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Shape 22"/>
            <p:cNvSpPr/>
            <p:nvPr/>
          </p:nvSpPr>
          <p:spPr>
            <a:xfrm>
              <a:off x="2074750" y="3238112"/>
              <a:ext cx="333211" cy="128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21600"/>
                  </a:lnTo>
                  <a:lnTo>
                    <a:pt x="841" y="16183"/>
                  </a:lnTo>
                  <a:cubicBezTo>
                    <a:pt x="841" y="16183"/>
                    <a:pt x="21600" y="0"/>
                    <a:pt x="21600" y="0"/>
                  </a:cubicBezTo>
                  <a:close/>
                </a:path>
              </a:pathLst>
            </a:custGeom>
            <a:solidFill>
              <a:schemeClr val="tx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2476996" y="3494554"/>
            <a:ext cx="1664877" cy="360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0"/>
                <a:ea typeface="Raleway" charset="0"/>
                <a:cs typeface="Raleway" charset="0"/>
              </a:rPr>
              <a:t>VISI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5447477" y="3535962"/>
            <a:ext cx="1318339" cy="3602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0"/>
                <a:ea typeface="Raleway" charset="0"/>
                <a:cs typeface="Raleway" charset="0"/>
              </a:rPr>
              <a:t>MISI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8311793" y="3416380"/>
            <a:ext cx="2175180" cy="3475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0"/>
                <a:ea typeface="Raleway" charset="0"/>
                <a:cs typeface="Raleway" charset="0"/>
              </a:rPr>
              <a:t>TUJUAN</a:t>
            </a:r>
          </a:p>
        </p:txBody>
      </p:sp>
      <p:sp>
        <p:nvSpPr>
          <p:cNvPr id="8" name="Rectangle 7"/>
          <p:cNvSpPr/>
          <p:nvPr/>
        </p:nvSpPr>
        <p:spPr>
          <a:xfrm>
            <a:off x="2834640" y="3842512"/>
            <a:ext cx="274320" cy="27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6044184" y="3842512"/>
            <a:ext cx="274320" cy="27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9079992" y="3842512"/>
            <a:ext cx="274320" cy="274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562182" y="4570870"/>
            <a:ext cx="259833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ID" dirty="0"/>
              <a:t>Gambaran ideal dan </a:t>
            </a:r>
            <a:r>
              <a:rPr lang="en-ID" dirty="0" err="1"/>
              <a:t>aspirasional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masa </a:t>
            </a:r>
            <a:r>
              <a:rPr lang="en-ID" dirty="0" err="1"/>
              <a:t>depan</a:t>
            </a:r>
            <a:r>
              <a:rPr lang="en-ID" dirty="0"/>
              <a:t> yang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 oleh </a:t>
            </a:r>
            <a:r>
              <a:rPr lang="en-ID" dirty="0" err="1"/>
              <a:t>suatu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pitchFamily="2" charset="0"/>
              <a:ea typeface="Raleway Medium" charset="0"/>
              <a:cs typeface="Raleway Medium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429535" y="4622872"/>
            <a:ext cx="294388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ID" dirty="0" err="1"/>
              <a:t>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organisasi</a:t>
            </a:r>
            <a:r>
              <a:rPr lang="en-ID" dirty="0"/>
              <a:t>, </a:t>
            </a:r>
            <a:r>
              <a:rPr lang="en-ID" dirty="0" err="1"/>
              <a:t>siapa</a:t>
            </a:r>
            <a:r>
              <a:rPr lang="en-ID" dirty="0"/>
              <a:t> yang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dilayani</a:t>
            </a:r>
            <a:r>
              <a:rPr lang="en-ID" dirty="0"/>
              <a:t>, dan </a:t>
            </a:r>
            <a:r>
              <a:rPr lang="en-ID" dirty="0" err="1"/>
              <a:t>bagaimana</a:t>
            </a:r>
            <a:r>
              <a:rPr lang="en-ID" dirty="0"/>
              <a:t> </a:t>
            </a:r>
            <a:r>
              <a:rPr lang="en-ID" dirty="0" err="1"/>
              <a:t>hal</a:t>
            </a:r>
            <a:r>
              <a:rPr lang="en-ID" dirty="0"/>
              <a:t> </a:t>
            </a:r>
            <a:r>
              <a:rPr lang="en-ID" dirty="0" err="1"/>
              <a:t>itu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dicapai</a:t>
            </a:r>
            <a:r>
              <a:rPr lang="en-ID" dirty="0"/>
              <a:t>.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pitchFamily="2" charset="0"/>
              <a:ea typeface="Raleway Medium" charset="0"/>
              <a:cs typeface="Raleway Medium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7661642" y="4550634"/>
            <a:ext cx="2943885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r>
              <a:rPr lang="en-ID" sz="2000" dirty="0" err="1"/>
              <a:t>Pernyataan</a:t>
            </a:r>
            <a:r>
              <a:rPr lang="en-ID" sz="2000" dirty="0"/>
              <a:t> yang </a:t>
            </a:r>
            <a:r>
              <a:rPr lang="en-ID" sz="2000" dirty="0" err="1"/>
              <a:t>lebih</a:t>
            </a:r>
            <a:r>
              <a:rPr lang="en-ID" sz="2000" dirty="0"/>
              <a:t> </a:t>
            </a:r>
            <a:r>
              <a:rPr lang="en-ID" sz="2000" dirty="0" err="1"/>
              <a:t>spesifik</a:t>
            </a:r>
            <a:r>
              <a:rPr lang="en-ID" sz="2000" dirty="0"/>
              <a:t> dan </a:t>
            </a:r>
            <a:r>
              <a:rPr lang="en-ID" sz="2000" dirty="0" err="1"/>
              <a:t>terukur</a:t>
            </a:r>
            <a:r>
              <a:rPr lang="en-ID" sz="2000" dirty="0"/>
              <a:t> </a:t>
            </a:r>
            <a:r>
              <a:rPr lang="en-ID" sz="2000" dirty="0" err="1"/>
              <a:t>tentang</a:t>
            </a:r>
            <a:r>
              <a:rPr lang="en-ID" sz="2000" dirty="0"/>
              <a:t> </a:t>
            </a:r>
            <a:r>
              <a:rPr lang="en-ID" sz="2000" dirty="0" err="1"/>
              <a:t>hasil</a:t>
            </a:r>
            <a:r>
              <a:rPr lang="en-ID" sz="2000" dirty="0"/>
              <a:t> yang </a:t>
            </a:r>
            <a:r>
              <a:rPr lang="en-ID" sz="2000" dirty="0" err="1"/>
              <a:t>ingin</a:t>
            </a:r>
            <a:r>
              <a:rPr lang="en-ID" sz="2000" dirty="0"/>
              <a:t> </a:t>
            </a:r>
            <a:r>
              <a:rPr lang="en-ID" sz="2000" dirty="0" err="1"/>
              <a:t>dicapai</a:t>
            </a:r>
            <a:r>
              <a:rPr lang="en-ID" sz="2000" dirty="0"/>
              <a:t> </a:t>
            </a:r>
            <a:r>
              <a:rPr lang="en-ID" sz="2000" dirty="0" err="1"/>
              <a:t>organisasi</a:t>
            </a:r>
            <a:r>
              <a:rPr lang="en-ID" sz="2000" dirty="0"/>
              <a:t> </a:t>
            </a:r>
            <a:r>
              <a:rPr lang="en-ID" sz="2000" dirty="0" err="1"/>
              <a:t>dalam</a:t>
            </a:r>
            <a:r>
              <a:rPr lang="en-ID" sz="2000" dirty="0"/>
              <a:t> </a:t>
            </a:r>
            <a:r>
              <a:rPr lang="en-ID" sz="2000" dirty="0" err="1"/>
              <a:t>jangka</a:t>
            </a:r>
            <a:r>
              <a:rPr lang="en-ID" sz="2000" dirty="0"/>
              <a:t> </a:t>
            </a:r>
            <a:r>
              <a:rPr lang="en-ID" sz="2000" dirty="0" err="1"/>
              <a:t>waktu</a:t>
            </a:r>
            <a:r>
              <a:rPr lang="en-ID" sz="2000" dirty="0"/>
              <a:t> </a:t>
            </a:r>
            <a:r>
              <a:rPr lang="en-ID" sz="2000" dirty="0" err="1"/>
              <a:t>tertentu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2000505000000020004" pitchFamily="2" charset="0"/>
              <a:ea typeface="Raleway Medium" charset="0"/>
              <a:cs typeface="Raleway Medium" charset="0"/>
            </a:endParaRPr>
          </a:p>
        </p:txBody>
      </p:sp>
      <p:cxnSp>
        <p:nvCxnSpPr>
          <p:cNvPr id="178" name="Straight Connector 177"/>
          <p:cNvCxnSpPr/>
          <p:nvPr/>
        </p:nvCxnSpPr>
        <p:spPr>
          <a:xfrm>
            <a:off x="4800600" y="5547482"/>
            <a:ext cx="2267712" cy="0"/>
          </a:xfrm>
          <a:prstGeom prst="line">
            <a:avLst/>
          </a:prstGeom>
          <a:ln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D25C6EF-DB7F-4947-A093-FA65E480D69B}"/>
              </a:ext>
            </a:extLst>
          </p:cNvPr>
          <p:cNvSpPr txBox="1"/>
          <p:nvPr/>
        </p:nvSpPr>
        <p:spPr>
          <a:xfrm>
            <a:off x="3116019" y="639388"/>
            <a:ext cx="6248400" cy="526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charset="0"/>
                <a:ea typeface="Montserrat" charset="0"/>
                <a:cs typeface="Montserrat" charset="0"/>
              </a:rPr>
              <a:t>STRATEGI IKM/UMKM</a:t>
            </a:r>
          </a:p>
        </p:txBody>
      </p:sp>
    </p:spTree>
    <p:extLst>
      <p:ext uri="{BB962C8B-B14F-4D97-AF65-F5344CB8AC3E}">
        <p14:creationId xmlns:p14="http://schemas.microsoft.com/office/powerpoint/2010/main" val="123353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2" grpId="0" animBg="1"/>
      <p:bldP spid="53" grpId="0" animBg="1"/>
      <p:bldP spid="55" grpId="0" animBg="1"/>
      <p:bldP spid="56" grpId="0" animBg="1"/>
      <p:bldP spid="162" grpId="0"/>
      <p:bldP spid="165" grpId="0"/>
      <p:bldP spid="168" grpId="0"/>
      <p:bldP spid="8" grpId="0" animBg="1"/>
      <p:bldP spid="171" grpId="0" animBg="1"/>
      <p:bldP spid="172" grpId="0" animBg="1"/>
      <p:bldP spid="173" grpId="0"/>
      <p:bldP spid="174" grpId="0"/>
      <p:bldP spid="176" grpId="0"/>
      <p:bldP spid="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1683296" y="409964"/>
            <a:ext cx="4826000" cy="57864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4556"/>
              </a:lnSpc>
            </a:pPr>
            <a:r>
              <a:rPr lang="en-US" sz="364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Visi dan </a:t>
            </a:r>
            <a:r>
              <a:rPr lang="en-US" sz="3645" b="1" dirty="0" err="1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Misi</a:t>
            </a:r>
            <a:r>
              <a:rPr lang="en-US" sz="3645" b="1" dirty="0">
                <a:solidFill>
                  <a:srgbClr val="443728"/>
                </a:solidFill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 UMKM</a:t>
            </a:r>
            <a:endParaRPr lang="en-US" sz="3645" dirty="0"/>
          </a:p>
        </p:txBody>
      </p:sp>
      <p:sp>
        <p:nvSpPr>
          <p:cNvPr id="5" name="Shape 3"/>
          <p:cNvSpPr/>
          <p:nvPr/>
        </p:nvSpPr>
        <p:spPr>
          <a:xfrm>
            <a:off x="1698327" y="1610321"/>
            <a:ext cx="1591171" cy="1167194"/>
          </a:xfrm>
          <a:prstGeom prst="roundRect">
            <a:avLst>
              <a:gd name="adj" fmla="val 3548"/>
            </a:avLst>
          </a:prstGeom>
          <a:solidFill>
            <a:schemeClr val="accent3">
              <a:lumMod val="60000"/>
              <a:lumOff val="40000"/>
            </a:schemeClr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1894979" y="1806972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800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Visi</a:t>
            </a:r>
            <a:endParaRPr lang="en-US" sz="2800" dirty="0"/>
          </a:p>
        </p:txBody>
      </p:sp>
      <p:sp>
        <p:nvSpPr>
          <p:cNvPr id="7" name="Text 5"/>
          <p:cNvSpPr/>
          <p:nvPr/>
        </p:nvSpPr>
        <p:spPr>
          <a:xfrm>
            <a:off x="1894979" y="2281436"/>
            <a:ext cx="3911798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1600" b="1" dirty="0"/>
          </a:p>
        </p:txBody>
      </p:sp>
      <p:sp>
        <p:nvSpPr>
          <p:cNvPr id="8" name="Shape 6"/>
          <p:cNvSpPr/>
          <p:nvPr/>
        </p:nvSpPr>
        <p:spPr>
          <a:xfrm>
            <a:off x="3397386" y="1585445"/>
            <a:ext cx="1647551" cy="1177300"/>
          </a:xfrm>
          <a:prstGeom prst="roundRect">
            <a:avLst>
              <a:gd name="adj" fmla="val 3548"/>
            </a:avLst>
          </a:prstGeom>
          <a:solidFill>
            <a:schemeClr val="accent5">
              <a:lumMod val="60000"/>
              <a:lumOff val="40000"/>
            </a:schemeClr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77346" y="1765201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800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Misi</a:t>
            </a:r>
            <a:endParaRPr lang="en-US" sz="2800" dirty="0"/>
          </a:p>
        </p:txBody>
      </p:sp>
      <p:sp>
        <p:nvSpPr>
          <p:cNvPr id="10" name="Text 8"/>
          <p:cNvSpPr/>
          <p:nvPr/>
        </p:nvSpPr>
        <p:spPr>
          <a:xfrm>
            <a:off x="6385223" y="2281436"/>
            <a:ext cx="3911798" cy="1480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1458" b="1" dirty="0"/>
          </a:p>
        </p:txBody>
      </p:sp>
      <p:sp>
        <p:nvSpPr>
          <p:cNvPr id="11" name="Shape 9"/>
          <p:cNvSpPr/>
          <p:nvPr/>
        </p:nvSpPr>
        <p:spPr>
          <a:xfrm>
            <a:off x="1681062" y="2909504"/>
            <a:ext cx="1602681" cy="1058594"/>
          </a:xfrm>
          <a:prstGeom prst="roundRect">
            <a:avLst>
              <a:gd name="adj" fmla="val 4060"/>
            </a:avLst>
          </a:prstGeom>
          <a:solidFill>
            <a:schemeClr val="accent1">
              <a:lumMod val="40000"/>
              <a:lumOff val="60000"/>
            </a:schemeClr>
          </a:solidFill>
          <a:ln w="13811">
            <a:solidFill>
              <a:srgbClr val="D7C5C1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820951" y="2998587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800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Tujuan</a:t>
            </a:r>
            <a:endParaRPr lang="en-US" sz="2800" dirty="0"/>
          </a:p>
        </p:txBody>
      </p:sp>
      <p:sp>
        <p:nvSpPr>
          <p:cNvPr id="13" name="Text 11"/>
          <p:cNvSpPr/>
          <p:nvPr/>
        </p:nvSpPr>
        <p:spPr>
          <a:xfrm>
            <a:off x="1894979" y="4815185"/>
            <a:ext cx="3911798" cy="11846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1458" b="1" dirty="0"/>
          </a:p>
        </p:txBody>
      </p:sp>
      <p:sp>
        <p:nvSpPr>
          <p:cNvPr id="14" name="Shape 12"/>
          <p:cNvSpPr/>
          <p:nvPr/>
        </p:nvSpPr>
        <p:spPr>
          <a:xfrm>
            <a:off x="3382368" y="2882113"/>
            <a:ext cx="1662569" cy="1085986"/>
          </a:xfrm>
          <a:prstGeom prst="roundRect">
            <a:avLst>
              <a:gd name="adj" fmla="val 4060"/>
            </a:avLst>
          </a:prstGeom>
          <a:solidFill>
            <a:schemeClr val="accent6">
              <a:lumMod val="40000"/>
              <a:lumOff val="60000"/>
            </a:schemeClr>
          </a:solidFill>
          <a:ln w="13811">
            <a:solidFill>
              <a:srgbClr val="D7C5C1"/>
            </a:solidFill>
            <a:prstDash val="solid"/>
          </a:ln>
        </p:spPr>
        <p:txBody>
          <a:bodyPr/>
          <a:lstStyle/>
          <a:p>
            <a:endParaRPr lang="en-ID" dirty="0"/>
          </a:p>
        </p:txBody>
      </p:sp>
      <p:sp>
        <p:nvSpPr>
          <p:cNvPr id="15" name="Text 13"/>
          <p:cNvSpPr/>
          <p:nvPr/>
        </p:nvSpPr>
        <p:spPr>
          <a:xfrm>
            <a:off x="3504292" y="3029819"/>
            <a:ext cx="1851620" cy="28932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2278"/>
              </a:lnSpc>
            </a:pPr>
            <a:r>
              <a:rPr lang="en-US" sz="2400" b="1" dirty="0">
                <a:latin typeface="Crimson Pro" pitchFamily="34" charset="0"/>
                <a:ea typeface="Crimson Pro" pitchFamily="34" charset="-122"/>
                <a:cs typeface="Crimson Pro" pitchFamily="34" charset="-120"/>
              </a:rPr>
              <a:t>Nilai-Nilai</a:t>
            </a:r>
            <a:endParaRPr lang="en-US" sz="2400" dirty="0"/>
          </a:p>
        </p:txBody>
      </p:sp>
      <p:sp>
        <p:nvSpPr>
          <p:cNvPr id="16" name="Text 14"/>
          <p:cNvSpPr/>
          <p:nvPr/>
        </p:nvSpPr>
        <p:spPr>
          <a:xfrm>
            <a:off x="6385223" y="4815185"/>
            <a:ext cx="3911798" cy="5923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332"/>
              </a:lnSpc>
            </a:pPr>
            <a:endParaRPr lang="en-US" sz="1458" b="1" dirty="0"/>
          </a:p>
        </p:txBody>
      </p:sp>
      <p:pic>
        <p:nvPicPr>
          <p:cNvPr id="17" name="Image 0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795" y="6324600"/>
            <a:ext cx="1914006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CC6CD8-2ED0-43CD-8485-0A6371B8A2A7}"/>
              </a:ext>
            </a:extLst>
          </p:cNvPr>
          <p:cNvSpPr txBox="1"/>
          <p:nvPr/>
        </p:nvSpPr>
        <p:spPr>
          <a:xfrm>
            <a:off x="5528966" y="1453642"/>
            <a:ext cx="640116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RUMUS SMART</a:t>
            </a:r>
          </a:p>
          <a:p>
            <a:pPr marL="342900" indent="-342900">
              <a:buAutoNum type="arabicPeriod"/>
            </a:pPr>
            <a:r>
              <a:rPr lang="en-US" b="1" dirty="0"/>
              <a:t>SPECIFIC</a:t>
            </a:r>
            <a:endParaRPr lang="en-US" dirty="0"/>
          </a:p>
          <a:p>
            <a:pPr marL="365125"/>
            <a:r>
              <a:rPr lang="en-US" dirty="0"/>
              <a:t>Harus </a:t>
            </a:r>
            <a:r>
              <a:rPr lang="en-US" dirty="0" err="1"/>
              <a:t>spesifik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ditangkap</a:t>
            </a:r>
            <a:r>
              <a:rPr lang="en-US" dirty="0"/>
              <a:t> </a:t>
            </a:r>
            <a:r>
              <a:rPr lang="en-US" dirty="0" err="1"/>
              <a:t>pesan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r>
              <a:rPr lang="en-US" dirty="0"/>
              <a:t> target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dikejar</a:t>
            </a:r>
            <a:endParaRPr lang="en-US" dirty="0"/>
          </a:p>
          <a:p>
            <a:pPr marL="342900" indent="-342900">
              <a:buFont typeface="+mj-lt"/>
              <a:buAutoNum type="arabicPeriod" startAt="2"/>
            </a:pPr>
            <a:r>
              <a:rPr lang="en-US" b="1" dirty="0"/>
              <a:t>MEASURABLE</a:t>
            </a:r>
          </a:p>
          <a:p>
            <a:pPr marL="365125"/>
            <a:r>
              <a:rPr lang="en-US" dirty="0"/>
              <a:t>Bisa </a:t>
            </a:r>
            <a:r>
              <a:rPr lang="en-US" dirty="0" err="1"/>
              <a:t>diukur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yang </a:t>
            </a:r>
            <a:r>
              <a:rPr lang="en-US" dirty="0" err="1"/>
              <a:t>jelas</a:t>
            </a:r>
            <a:endParaRPr lang="en-US" dirty="0"/>
          </a:p>
          <a:p>
            <a:pPr marL="342900" indent="-342900">
              <a:buFont typeface="+mj-lt"/>
              <a:buAutoNum type="arabicPeriod" startAt="3"/>
            </a:pPr>
            <a:r>
              <a:rPr lang="en-US" b="1" dirty="0"/>
              <a:t>ACHIEVABLE</a:t>
            </a:r>
          </a:p>
          <a:p>
            <a:pPr marL="365125"/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diraih</a:t>
            </a:r>
            <a:r>
              <a:rPr lang="en-US" dirty="0"/>
              <a:t>, </a:t>
            </a:r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realistis</a:t>
            </a:r>
            <a:endParaRPr lang="en-US" dirty="0"/>
          </a:p>
          <a:p>
            <a:pPr marL="342900" indent="-342900">
              <a:buFont typeface="+mj-lt"/>
              <a:buAutoNum type="arabicPeriod" startAt="4"/>
            </a:pPr>
            <a:r>
              <a:rPr lang="en-US" b="1" dirty="0"/>
              <a:t>RELEVAN</a:t>
            </a:r>
          </a:p>
          <a:p>
            <a:pPr marL="365125"/>
            <a:r>
              <a:rPr lang="en-US" dirty="0"/>
              <a:t>Harus </a:t>
            </a:r>
            <a:r>
              <a:rPr lang="en-US" dirty="0" err="1"/>
              <a:t>sinkron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dan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kita</a:t>
            </a:r>
            <a:endParaRPr lang="en-US" dirty="0"/>
          </a:p>
          <a:p>
            <a:pPr marL="342900" indent="-342900">
              <a:buFont typeface="+mj-lt"/>
              <a:buAutoNum type="arabicPeriod" startAt="5"/>
            </a:pPr>
            <a:r>
              <a:rPr lang="en-US" b="1" dirty="0"/>
              <a:t>TIMELY</a:t>
            </a:r>
          </a:p>
          <a:p>
            <a:pPr marL="266700" indent="98425"/>
            <a:r>
              <a:rPr lang="en-US" dirty="0"/>
              <a:t>Harus </a:t>
            </a:r>
            <a:r>
              <a:rPr lang="en-US" dirty="0" err="1"/>
              <a:t>jelas</a:t>
            </a:r>
            <a:r>
              <a:rPr lang="en-US" dirty="0"/>
              <a:t> Batasan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kapan</a:t>
            </a:r>
            <a:r>
              <a:rPr lang="en-US" dirty="0"/>
              <a:t> target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diraih</a:t>
            </a:r>
            <a:endParaRPr lang="en-ID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FF5C97-039B-49DD-AACC-AD48E3B1E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476" y="108349"/>
            <a:ext cx="8387691" cy="674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731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B3EBDA-D277-446D-AFEA-4BFE00A2F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240" y="787790"/>
            <a:ext cx="9811575" cy="55145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14EBFC-C5EB-406D-A308-8AB7692D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889" y="0"/>
            <a:ext cx="3348111" cy="11957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CDADFB-65E9-4A54-897D-E71B65264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57" y="1966545"/>
            <a:ext cx="1260670" cy="72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1ADF0E-E7F0-42A8-92E2-B1E3569796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372" b="90010"/>
          <a:stretch/>
        </p:blipFill>
        <p:spPr>
          <a:xfrm>
            <a:off x="136502" y="208818"/>
            <a:ext cx="2620766" cy="677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73572A-0380-458A-B7D7-FAC4AF382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66" t="11889" b="6582"/>
          <a:stretch/>
        </p:blipFill>
        <p:spPr>
          <a:xfrm>
            <a:off x="5547567" y="1266093"/>
            <a:ext cx="5689914" cy="36827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9B623A-FE9C-427D-A6A6-39B320FD1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820" t="11745" b="7092"/>
          <a:stretch/>
        </p:blipFill>
        <p:spPr>
          <a:xfrm>
            <a:off x="136502" y="1434904"/>
            <a:ext cx="5411065" cy="35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7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gonal Stripe 18"/>
          <p:cNvSpPr/>
          <p:nvPr/>
        </p:nvSpPr>
        <p:spPr>
          <a:xfrm rot="8100000">
            <a:off x="4731647" y="4328915"/>
            <a:ext cx="1210495" cy="1210495"/>
          </a:xfrm>
          <a:prstGeom prst="diagStripe">
            <a:avLst>
              <a:gd name="adj" fmla="val 70642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7466" y="4332198"/>
            <a:ext cx="5100854" cy="1207970"/>
          </a:xfrm>
          <a:prstGeom prst="rect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iagonal Stripe 14"/>
          <p:cNvSpPr/>
          <p:nvPr/>
        </p:nvSpPr>
        <p:spPr>
          <a:xfrm rot="8100000">
            <a:off x="4731647" y="2393408"/>
            <a:ext cx="1210495" cy="1210495"/>
          </a:xfrm>
          <a:prstGeom prst="diagStripe">
            <a:avLst>
              <a:gd name="adj" fmla="val 70642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87465" y="2396691"/>
            <a:ext cx="5031767" cy="120797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572768" y="2074666"/>
            <a:ext cx="1846118" cy="1846118"/>
          </a:xfrm>
          <a:prstGeom prst="roundRect">
            <a:avLst>
              <a:gd name="adj" fmla="val 551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500404" y="2074666"/>
            <a:ext cx="1846118" cy="1846118"/>
          </a:xfrm>
          <a:prstGeom prst="roundRect">
            <a:avLst>
              <a:gd name="adj" fmla="val 5513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572768" y="3995202"/>
            <a:ext cx="1846118" cy="1846118"/>
          </a:xfrm>
          <a:prstGeom prst="roundRect">
            <a:avLst>
              <a:gd name="adj" fmla="val 551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500404" y="3995202"/>
            <a:ext cx="1846118" cy="1846118"/>
          </a:xfrm>
          <a:prstGeom prst="roundRect">
            <a:avLst>
              <a:gd name="adj" fmla="val 55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15259" y="4106636"/>
            <a:ext cx="723275" cy="86177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d-ID" sz="5000" dirty="0">
                <a:latin typeface="Montserrat" panose="02000505000000020004" pitchFamily="2" charset="0"/>
              </a:rPr>
              <a:t>O</a:t>
            </a:r>
            <a:endParaRPr lang="en-US" sz="5000" dirty="0">
              <a:latin typeface="Montserrat" panose="02000505000000020004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01515" y="2260518"/>
            <a:ext cx="588624" cy="86177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d-ID" sz="5000" dirty="0">
                <a:latin typeface="Montserrat" panose="02000505000000020004" pitchFamily="2" charset="0"/>
              </a:rPr>
              <a:t>S</a:t>
            </a:r>
            <a:endParaRPr lang="en-US" sz="5000" dirty="0">
              <a:latin typeface="Montserrat" panose="02000505000000020004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0691" y="4155725"/>
            <a:ext cx="572593" cy="86177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d-ID" sz="5000" dirty="0">
                <a:latin typeface="Montserrat" panose="02000505000000020004" pitchFamily="2" charset="0"/>
              </a:rPr>
              <a:t>T</a:t>
            </a:r>
            <a:endParaRPr lang="en-US" sz="5000" dirty="0">
              <a:latin typeface="Montserrat" panose="02000505000000020004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75264" y="2186039"/>
            <a:ext cx="896399" cy="86177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id-ID" sz="5000" dirty="0">
                <a:latin typeface="Montserrat" panose="02000505000000020004" pitchFamily="2" charset="0"/>
              </a:rPr>
              <a:t>W</a:t>
            </a:r>
            <a:endParaRPr lang="en-US" sz="5000" dirty="0">
              <a:latin typeface="Montserrat" panose="02000505000000020004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79020" y="3108203"/>
            <a:ext cx="1449962" cy="48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ID" b="1" dirty="0" err="1"/>
              <a:t>Kekuatan</a:t>
            </a:r>
            <a:r>
              <a:rPr lang="en-ID" b="1" dirty="0"/>
              <a:t> (Strengths)</a:t>
            </a:r>
            <a:endParaRPr lang="en-US" sz="100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00590" y="5028443"/>
            <a:ext cx="1656214" cy="48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ID" b="1" dirty="0" err="1"/>
              <a:t>Peluang</a:t>
            </a:r>
            <a:r>
              <a:rPr lang="en-ID" b="1" dirty="0"/>
              <a:t> (Opportunities)</a:t>
            </a:r>
            <a:endParaRPr lang="en-US" sz="100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89100" y="3108203"/>
            <a:ext cx="1551494" cy="48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ID" b="1" dirty="0" err="1"/>
              <a:t>Kelemahan</a:t>
            </a:r>
            <a:r>
              <a:rPr lang="en-ID" b="1" dirty="0"/>
              <a:t> (Weaknesses)</a:t>
            </a:r>
            <a:endParaRPr lang="en-US" sz="100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89100" y="5028443"/>
            <a:ext cx="1449962" cy="489045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ID" b="1" dirty="0" err="1"/>
              <a:t>Ancaman</a:t>
            </a:r>
            <a:r>
              <a:rPr lang="en-ID" b="1" dirty="0"/>
              <a:t> (Threats)</a:t>
            </a:r>
            <a:endParaRPr lang="en-US" sz="1000" dirty="0">
              <a:solidFill>
                <a:srgbClr val="FEFEFE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96200" y="2616926"/>
            <a:ext cx="3036393" cy="583878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Faktor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Internal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35847" y="4607164"/>
            <a:ext cx="3036393" cy="583878"/>
          </a:xfrm>
          <a:prstGeom prst="rect">
            <a:avLst/>
          </a:prstGeom>
          <a:noFill/>
        </p:spPr>
        <p:txBody>
          <a:bodyPr wrap="square" numCol="1" spcCol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Faktor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 External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4CB3B0-602B-4138-A72C-96463034256B}"/>
              </a:ext>
            </a:extLst>
          </p:cNvPr>
          <p:cNvSpPr txBox="1"/>
          <p:nvPr/>
        </p:nvSpPr>
        <p:spPr>
          <a:xfrm>
            <a:off x="2971800" y="532602"/>
            <a:ext cx="6248400" cy="514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err="1">
                <a:latin typeface="Montserrat" charset="0"/>
                <a:ea typeface="Montserrat" charset="0"/>
                <a:cs typeface="Montserrat" charset="0"/>
              </a:rPr>
              <a:t>Analisis</a:t>
            </a:r>
            <a:r>
              <a:rPr lang="en-US" sz="3600" b="1" dirty="0">
                <a:latin typeface="Montserrat" charset="0"/>
                <a:ea typeface="Montserrat" charset="0"/>
                <a:cs typeface="Montserrat" charset="0"/>
              </a:rPr>
              <a:t> SWOT</a:t>
            </a:r>
          </a:p>
        </p:txBody>
      </p:sp>
    </p:spTree>
    <p:extLst>
      <p:ext uri="{BB962C8B-B14F-4D97-AF65-F5344CB8AC3E}">
        <p14:creationId xmlns:p14="http://schemas.microsoft.com/office/powerpoint/2010/main" val="127917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5" grpId="0" animBg="1"/>
      <p:bldP spid="16" grpId="0" animBg="1"/>
      <p:bldP spid="5" grpId="0" animBg="1"/>
      <p:bldP spid="6" grpId="0" animBg="1"/>
      <p:bldP spid="7" grpId="0" animBg="1"/>
      <p:bldP spid="8" grpId="0" animBg="1"/>
      <p:bldP spid="10" grpId="0"/>
      <p:bldP spid="11" grpId="0"/>
      <p:bldP spid="12" grpId="0"/>
      <p:bldP spid="13" grpId="0"/>
      <p:bldP spid="21" grpId="0"/>
      <p:bldP spid="24" grpId="0"/>
      <p:bldP spid="25" grpId="0"/>
      <p:bldP spid="26" grpId="0"/>
      <p:bldP spid="30" grpId="0"/>
      <p:bldP spid="31" grpId="0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6491C8"/>
      </a:dk2>
      <a:lt2>
        <a:srgbClr val="7D8287"/>
      </a:lt2>
      <a:accent1>
        <a:srgbClr val="14B4EB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4655"/>
      </a:accent5>
      <a:accent6>
        <a:srgbClr val="A596D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6491C8"/>
      </a:dk2>
      <a:lt2>
        <a:srgbClr val="7D8287"/>
      </a:lt2>
      <a:accent1>
        <a:srgbClr val="14B4EB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4655"/>
      </a:accent5>
      <a:accent6>
        <a:srgbClr val="A596D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1">
      <a:dk1>
        <a:sysClr val="windowText" lastClr="000000"/>
      </a:dk1>
      <a:lt1>
        <a:sysClr val="window" lastClr="FFFFFF"/>
      </a:lt1>
      <a:dk2>
        <a:srgbClr val="6491C8"/>
      </a:dk2>
      <a:lt2>
        <a:srgbClr val="7D8287"/>
      </a:lt2>
      <a:accent1>
        <a:srgbClr val="14B4EB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4655"/>
      </a:accent5>
      <a:accent6>
        <a:srgbClr val="A596D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</TotalTime>
  <Words>792</Words>
  <Application>Microsoft Office PowerPoint</Application>
  <PresentationFormat>Widescreen</PresentationFormat>
  <Paragraphs>163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Corbel</vt:lpstr>
      <vt:lpstr>Crimson Pro</vt:lpstr>
      <vt:lpstr>Gill Sans</vt:lpstr>
      <vt:lpstr>Inter</vt:lpstr>
      <vt:lpstr>Lato Light</vt:lpstr>
      <vt:lpstr>Lobster 1.4</vt:lpstr>
      <vt:lpstr>Montserrat</vt:lpstr>
      <vt:lpstr>Montserrat ExtraBold</vt:lpstr>
      <vt:lpstr>Montserrat Light</vt:lpstr>
      <vt:lpstr>Open Sans</vt:lpstr>
      <vt:lpstr>Söhne</vt:lpstr>
      <vt:lpstr>Wingdings</vt:lpstr>
      <vt:lpstr>Wingdings 3</vt:lpstr>
      <vt:lpstr>Banded</vt:lpstr>
      <vt:lpstr>Wisp</vt:lpstr>
      <vt:lpstr>Office Theme</vt:lpstr>
      <vt:lpstr>1_Office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Darmajaya</dc:creator>
  <cp:lastModifiedBy>Personal</cp:lastModifiedBy>
  <cp:revision>35</cp:revision>
  <dcterms:created xsi:type="dcterms:W3CDTF">2023-09-28T12:48:25Z</dcterms:created>
  <dcterms:modified xsi:type="dcterms:W3CDTF">2024-03-21T07:43:52Z</dcterms:modified>
</cp:coreProperties>
</file>