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25" r:id="rId3"/>
    <p:sldId id="358" r:id="rId4"/>
    <p:sldId id="360" r:id="rId5"/>
    <p:sldId id="359" r:id="rId6"/>
    <p:sldId id="346" r:id="rId7"/>
    <p:sldId id="361" r:id="rId8"/>
    <p:sldId id="351" r:id="rId9"/>
    <p:sldId id="353" r:id="rId10"/>
    <p:sldId id="362" r:id="rId11"/>
    <p:sldId id="352" r:id="rId12"/>
    <p:sldId id="363" r:id="rId13"/>
    <p:sldId id="364" r:id="rId14"/>
    <p:sldId id="347" r:id="rId15"/>
    <p:sldId id="348" r:id="rId16"/>
    <p:sldId id="365" r:id="rId17"/>
    <p:sldId id="366" r:id="rId18"/>
    <p:sldId id="349" r:id="rId19"/>
    <p:sldId id="326" r:id="rId20"/>
    <p:sldId id="350" r:id="rId21"/>
    <p:sldId id="354" r:id="rId22"/>
    <p:sldId id="355" r:id="rId23"/>
    <p:sldId id="300" r:id="rId24"/>
  </p:sldIdLst>
  <p:sldSz cx="9144000" cy="6858000" type="screen4x3"/>
  <p:notesSz cx="7045325" cy="9345613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55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596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405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b="1" dirty="0" err="1"/>
              <a:t>tergugat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hadir</a:t>
            </a:r>
            <a:r>
              <a:rPr lang="en-ID" dirty="0"/>
              <a:t>) yang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verzet</a:t>
            </a:r>
            <a:r>
              <a:rPr lang="en-ID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252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376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512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8211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834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066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34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226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260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39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13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31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83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49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Gugatan</a:t>
            </a:r>
            <a:r>
              <a:rPr lang="en-US" dirty="0"/>
              <a:t> </a:t>
            </a:r>
            <a:r>
              <a:rPr lang="en-US" dirty="0" err="1"/>
              <a:t>gugur</a:t>
            </a:r>
            <a:r>
              <a:rPr lang="en-US" dirty="0"/>
              <a:t>: </a:t>
            </a:r>
            <a:r>
              <a:rPr lang="sv-SE" dirty="0"/>
              <a:t>Penggugat kehilangan hak untuk mengajukan gugatan yang sama.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99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59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06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PERIHAL ACARA ISTIMEWA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PERIHAL ACARA ISTIMEWA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PERIHAL ACARA ISTIMEWA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4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3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Putusan Verstek</a:t>
            </a:r>
            <a:endParaRPr kumimoji="0" lang="id-ID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L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kesemuanya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mengirimkan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mengirimkan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wakil/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mengirimkan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dipanggil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beralasan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diperiksa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seksama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benar-benar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kesemuanya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dijatuhkan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912627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Bentuk Putusan Verstek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kehadiran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 startAt="2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Sebagian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argumen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91426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Bentuk Putusan Verstek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3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 startAt="4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beralasan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71863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Upaya Hukum Terhadap Putusan Verstek</a:t>
            </a:r>
            <a:endParaRPr kumimoji="0" lang="id-ID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dijatuhkan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Proses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pembelaannya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7038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0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Upaya Hukum Terhadap Putusan Verstek</a:t>
            </a:r>
            <a:endParaRPr kumimoji="0" lang="id-ID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Banding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ditolak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mekanisme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setuju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375116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 Pemberitahuan Putusan Verstek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dijatuhkan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hakim,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289564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 Pemberitahuan Putusan Verstek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panitera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majelis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berjalan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benar-benar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diberitahu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931522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 Pemberitahuan Putusan Verstek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menjatuhkan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mengantarkan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8330838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 Pengajuan Verzet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mengeluarkan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kepaniteraan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dijadwalkan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835895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 dibuka kembali seperti sidang biasa. Tergugat dapat menyampaikan jawaban, bukti, dan saksi.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berlanjut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dibatalkan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menghentikan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kecuali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Jika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162879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Pemanggilan Para Pihak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terpenting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Proses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Berlandaskan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ditangani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84784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kehadiran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Jika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dipanggil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125 HIR/149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tergugatnya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orang,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ditunda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dipanggil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ulang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344833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Mengapa harus ditunda?</a:t>
            </a:r>
            <a:endParaRPr kumimoji="0" lang="id-ID" sz="3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audi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et alteram partem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didengar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penundaan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cacat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Pengunduran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formalitas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0062849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Mekanisme Penundaan Sidang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absensi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diundur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 lanjutan dilakukan setelah semua pihak dipanggil dengan patut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524884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Pemanggilan Para Pihak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 oleh juru sita pengadilan dengan menyampaikan surat panggilan secara langsung kepada pihak yang bersangkutan, sebelum sidang pertama, biasanya minimal 3 hari kerja.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 waktu ini memberikan kesempatan kepada pihak untuk mempersiapkan diri.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panggilan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lurah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642100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Pemanggilan Para Pihak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dipanggil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panggilan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perceraian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dicatat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menggugurkan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dipanggil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didaftarkan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kepaniteraan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panggilan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324025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7499176" cy="686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Surat Panggilan Sidang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237E80-97B8-366C-C2CC-2C019F0DA9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584" y="1244064"/>
            <a:ext cx="3672408" cy="5293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9211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Gugatan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sekurang-kurangnya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merugikan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diminta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943278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Gugatan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gugatan dikabulkan oleh pengadilan, baik sebagian maupun seluruhnya.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ditolak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membuktikan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gugatannya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banding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kasasi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mengandung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cacat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formil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penggugat dapat mengajukan gugatan baru.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dipanggil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patut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dipanggil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7991166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95489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3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Putusan Verstek</a:t>
            </a:r>
            <a:endParaRPr kumimoji="0" lang="id-ID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dipanggil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125 Ayat (1) HIR.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hadirnya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65936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6328</TotalTime>
  <Words>1243</Words>
  <Application>Microsoft Office PowerPoint</Application>
  <PresentationFormat>On-screen Show (4:3)</PresentationFormat>
  <Paragraphs>100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507</cp:revision>
  <cp:lastPrinted>2017-08-29T02:54:51Z</cp:lastPrinted>
  <dcterms:created xsi:type="dcterms:W3CDTF">2010-04-18T12:06:30Z</dcterms:created>
  <dcterms:modified xsi:type="dcterms:W3CDTF">2025-04-09T07:59:08Z</dcterms:modified>
</cp:coreProperties>
</file>