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11" r:id="rId3"/>
    <p:sldId id="330" r:id="rId4"/>
    <p:sldId id="342" r:id="rId5"/>
    <p:sldId id="331" r:id="rId6"/>
    <p:sldId id="324" r:id="rId7"/>
    <p:sldId id="344" r:id="rId8"/>
    <p:sldId id="345" r:id="rId9"/>
    <p:sldId id="347" r:id="rId10"/>
    <p:sldId id="348" r:id="rId11"/>
    <p:sldId id="350" r:id="rId12"/>
    <p:sldId id="339" r:id="rId13"/>
    <p:sldId id="351" r:id="rId14"/>
  </p:sldIdLst>
  <p:sldSz cx="9144000" cy="6858000" type="screen4x3"/>
  <p:notesSz cx="6761163" cy="9942513"/>
  <p:custDataLst>
    <p:tags r:id="rId17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61" autoAdjust="0"/>
    <p:restoredTop sz="94656" autoAdjust="0"/>
  </p:normalViewPr>
  <p:slideViewPr>
    <p:cSldViewPr>
      <p:cViewPr varScale="1">
        <p:scale>
          <a:sx n="71" d="100"/>
          <a:sy n="71" d="100"/>
        </p:scale>
        <p:origin x="1374" y="5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DF8C3F52-B7DD-45DA-BBA4-E3A8BFC448B7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1444741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91C065D8-F367-4036-A874-8305B8362F03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9529390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id-ID" altLang="en-US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1749" name="Slide Number Placeholder 2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7AB50D1-C13A-4E9D-A401-24F3BB358053}" type="slidenum">
              <a:rPr lang="en-US" altLang="en-US">
                <a:latin typeface="Calibri" panose="020F0502020204030204" pitchFamily="34" charset="0"/>
              </a:rPr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335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>
            <a:spLocks noChangeArrowheads="1"/>
          </p:cNvSpPr>
          <p:nvPr userDrawn="1"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Revisi: 00</a:t>
            </a:r>
            <a:endParaRPr lang="id-ID" sz="16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9A627B8-14A1-4393-BE63-891679D5063E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2D9D34-3181-4933-B831-6AD40BED2F33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E0C79C-9D4A-4B66-8BF1-E7C89D343A98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>
            <a:spLocks noChangeArrowheads="1"/>
          </p:cNvSpPr>
          <p:nvPr userDrawn="1"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Revisi: 00</a:t>
            </a:r>
            <a:endParaRPr lang="id-ID" sz="1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D4B2E2-90AE-4A1C-A041-AF1E0B9F6452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>
            <a:spLocks noChangeArrowheads="1"/>
          </p:cNvSpPr>
          <p:nvPr userDrawn="1"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Versi : 01</a:t>
            </a:r>
            <a:endParaRPr lang="id-ID" sz="16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AED1E5-E91D-4136-BA29-BC270D61C14B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>
            <a:spLocks noChangeArrowheads="1"/>
          </p:cNvSpPr>
          <p:nvPr userDrawn="1"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Versi : 01</a:t>
            </a:r>
            <a:endParaRPr lang="id-ID" sz="160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4260AC-1146-428B-82E4-6BD709D1CDCE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7C1711-9C5D-4FA4-BD4B-B915BDE40CB3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70A241-89F9-4134-A5A4-C80E90416932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F93AF7-0009-4ECD-80F9-CCE2B20183D4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27F6C3-5DA1-4277-B5A7-D7AC1B414CAA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42D1EA-C7FB-4418-ADF1-B50592218E25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676E394-F239-454F-A657-644AA41FCA09}" type="slidenum">
              <a:rPr lang="en-US" altLang="en-US"/>
              <a:t>‹#›</a:t>
            </a:fld>
            <a:endParaRPr lang="en-US" altLang="en-US"/>
          </a:p>
        </p:txBody>
      </p:sp>
      <p:sp>
        <p:nvSpPr>
          <p:cNvPr id="1029" name="TextBox 6"/>
          <p:cNvSpPr txBox="1">
            <a:spLocks noChangeArrowheads="1"/>
          </p:cNvSpPr>
          <p:nvPr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Versi : 01</a:t>
            </a:r>
            <a:endParaRPr lang="id-ID" sz="1600"/>
          </a:p>
        </p:txBody>
      </p:sp>
      <p:sp>
        <p:nvSpPr>
          <p:cNvPr id="1030" name="TextBox 7"/>
          <p:cNvSpPr txBox="1">
            <a:spLocks noChangeArrowheads="1"/>
          </p:cNvSpPr>
          <p:nvPr/>
        </p:nvSpPr>
        <p:spPr bwMode="auto">
          <a:xfrm>
            <a:off x="323850" y="404813"/>
            <a:ext cx="1655763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 b="1"/>
              <a:t>I.</a:t>
            </a:r>
            <a:fld id="{BF7B7551-8387-48F1-B040-74E596809B93}" type="slidenum">
              <a:rPr lang="id-ID" altLang="en-US" sz="1200" b="1"/>
              <a:t>‹#›</a:t>
            </a:fld>
            <a:endParaRPr lang="id-ID" altLang="en-US" sz="1200" b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060848"/>
            <a:ext cx="9144000" cy="37230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EJAAN</a:t>
            </a:r>
            <a:endParaRPr lang="en-US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 BAHASA INDONESIA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Dr.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Meliyanti</a:t>
            </a:r>
            <a:endParaRPr lang="en-US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u="sng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Minggu</a:t>
            </a:r>
            <a:r>
              <a:rPr lang="en-US" sz="3600" b="1" u="sng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 </a:t>
            </a:r>
            <a:r>
              <a:rPr lang="en-US" sz="3600" b="1" u="sng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ke</a:t>
            </a:r>
            <a:r>
              <a:rPr lang="en-US" sz="3600" b="1" u="sng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-</a:t>
            </a:r>
            <a:r>
              <a:rPr lang="id-ID" sz="3600" b="1" u="sng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2</a:t>
            </a:r>
            <a:endParaRPr lang="id-ID" altLang="en-US" sz="3600" b="1" u="sng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</a:endParaRPr>
          </a:p>
        </p:txBody>
      </p:sp>
      <p:pic>
        <p:nvPicPr>
          <p:cNvPr id="13315" name="Picture 2" descr="D:\Picture\logo ibi small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Footer Placeholder 1"/>
          <p:cNvSpPr txBox="1"/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</a:p>
          <a:p>
            <a:pPr algn="ctr"/>
            <a:endParaRPr lang="id-ID" altLang="en-US" sz="1200"/>
          </a:p>
          <a:p>
            <a:pPr algn="ctr" eaLnBrk="1" hangingPunct="1"/>
            <a:endParaRPr lang="en-US" altLang="en-US" sz="1200"/>
          </a:p>
        </p:txBody>
      </p:sp>
      <p:sp>
        <p:nvSpPr>
          <p:cNvPr id="13317" name="Date Placeholder 2"/>
          <p:cNvSpPr txBox="1"/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/>
          <p:nvPr/>
        </p:nvSpPr>
        <p:spPr bwMode="auto">
          <a:xfrm>
            <a:off x="457200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1" hangingPunct="1">
              <a:defRPr/>
            </a:pPr>
            <a:endParaRPr lang="id-ID" sz="3600" b="1" dirty="0">
              <a:ea typeface="+mj-ea"/>
            </a:endParaRPr>
          </a:p>
        </p:txBody>
      </p:sp>
      <p:sp>
        <p:nvSpPr>
          <p:cNvPr id="22531" name="Footer Placeholder 1"/>
          <p:cNvSpPr txBox="1"/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9425</a:t>
            </a:r>
          </a:p>
        </p:txBody>
      </p:sp>
      <p:sp>
        <p:nvSpPr>
          <p:cNvPr id="22532" name="Date Placeholder 2"/>
          <p:cNvSpPr txBox="1"/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6" name="Rectangle 1"/>
          <p:cNvSpPr/>
          <p:nvPr/>
        </p:nvSpPr>
        <p:spPr>
          <a:xfrm>
            <a:off x="107505" y="175508"/>
            <a:ext cx="6912767" cy="805219"/>
          </a:xfrm>
          <a:custGeom>
            <a:avLst/>
            <a:gdLst>
              <a:gd name="connsiteX0" fmla="*/ 0 w 8280920"/>
              <a:gd name="connsiteY0" fmla="*/ 0 h 792088"/>
              <a:gd name="connsiteX1" fmla="*/ 8280920 w 8280920"/>
              <a:gd name="connsiteY1" fmla="*/ 0 h 792088"/>
              <a:gd name="connsiteX2" fmla="*/ 8280920 w 8280920"/>
              <a:gd name="connsiteY2" fmla="*/ 792088 h 792088"/>
              <a:gd name="connsiteX3" fmla="*/ 0 w 8280920"/>
              <a:gd name="connsiteY3" fmla="*/ 792088 h 792088"/>
              <a:gd name="connsiteX4" fmla="*/ 0 w 8280920"/>
              <a:gd name="connsiteY4" fmla="*/ 0 h 792088"/>
              <a:gd name="connsiteX0-1" fmla="*/ 0 w 8294568"/>
              <a:gd name="connsiteY0-2" fmla="*/ 0 h 792088"/>
              <a:gd name="connsiteX1-3" fmla="*/ 8280920 w 8294568"/>
              <a:gd name="connsiteY1-4" fmla="*/ 0 h 792088"/>
              <a:gd name="connsiteX2-5" fmla="*/ 8294568 w 8294568"/>
              <a:gd name="connsiteY2-6" fmla="*/ 792088 h 792088"/>
              <a:gd name="connsiteX3-7" fmla="*/ 0 w 8294568"/>
              <a:gd name="connsiteY3-8" fmla="*/ 792088 h 792088"/>
              <a:gd name="connsiteX4-9" fmla="*/ 0 w 8294568"/>
              <a:gd name="connsiteY4-10" fmla="*/ 0 h 792088"/>
              <a:gd name="connsiteX0-11" fmla="*/ 0 w 8294568"/>
              <a:gd name="connsiteY0-12" fmla="*/ 0 h 792088"/>
              <a:gd name="connsiteX1-13" fmla="*/ 8280920 w 8294568"/>
              <a:gd name="connsiteY1-14" fmla="*/ 0 h 792088"/>
              <a:gd name="connsiteX2-15" fmla="*/ 8294568 w 8294568"/>
              <a:gd name="connsiteY2-16" fmla="*/ 409950 h 792088"/>
              <a:gd name="connsiteX3-17" fmla="*/ 0 w 8294568"/>
              <a:gd name="connsiteY3-18" fmla="*/ 792088 h 792088"/>
              <a:gd name="connsiteX4-19" fmla="*/ 0 w 8294568"/>
              <a:gd name="connsiteY4-20" fmla="*/ 0 h 792088"/>
              <a:gd name="connsiteX0-21" fmla="*/ 0 w 8294568"/>
              <a:gd name="connsiteY0-22" fmla="*/ 0 h 792088"/>
              <a:gd name="connsiteX1-23" fmla="*/ 8280920 w 8294568"/>
              <a:gd name="connsiteY1-24" fmla="*/ 0 h 792088"/>
              <a:gd name="connsiteX2-25" fmla="*/ 8294568 w 8294568"/>
              <a:gd name="connsiteY2-26" fmla="*/ 409950 h 792088"/>
              <a:gd name="connsiteX3-27" fmla="*/ 5595706 w 8294568"/>
              <a:gd name="connsiteY3-28" fmla="*/ 712112 h 792088"/>
              <a:gd name="connsiteX4-29" fmla="*/ 0 w 8294568"/>
              <a:gd name="connsiteY4-30" fmla="*/ 792088 h 792088"/>
              <a:gd name="connsiteX5" fmla="*/ 0 w 8294568"/>
              <a:gd name="connsiteY5" fmla="*/ 0 h 792088"/>
              <a:gd name="connsiteX0-31" fmla="*/ 0 w 8349159"/>
              <a:gd name="connsiteY0-32" fmla="*/ 13131 h 805219"/>
              <a:gd name="connsiteX1-33" fmla="*/ 8280920 w 8349159"/>
              <a:gd name="connsiteY1-34" fmla="*/ 13131 h 805219"/>
              <a:gd name="connsiteX2-35" fmla="*/ 8349159 w 8349159"/>
              <a:gd name="connsiteY2-36" fmla="*/ 0 h 805219"/>
              <a:gd name="connsiteX3-37" fmla="*/ 5595706 w 8349159"/>
              <a:gd name="connsiteY3-38" fmla="*/ 725243 h 805219"/>
              <a:gd name="connsiteX4-39" fmla="*/ 0 w 8349159"/>
              <a:gd name="connsiteY4-40" fmla="*/ 805219 h 805219"/>
              <a:gd name="connsiteX5-41" fmla="*/ 0 w 8349159"/>
              <a:gd name="connsiteY5-42" fmla="*/ 13131 h 805219"/>
              <a:gd name="connsiteX0-43" fmla="*/ 0 w 8349159"/>
              <a:gd name="connsiteY0-44" fmla="*/ 13131 h 805219"/>
              <a:gd name="connsiteX1-45" fmla="*/ 8280920 w 8349159"/>
              <a:gd name="connsiteY1-46" fmla="*/ 13131 h 805219"/>
              <a:gd name="connsiteX2-47" fmla="*/ 8349159 w 8349159"/>
              <a:gd name="connsiteY2-48" fmla="*/ 0 h 805219"/>
              <a:gd name="connsiteX3-49" fmla="*/ 6864948 w 8349159"/>
              <a:gd name="connsiteY3-50" fmla="*/ 534176 h 805219"/>
              <a:gd name="connsiteX4-51" fmla="*/ 5595706 w 8349159"/>
              <a:gd name="connsiteY4-52" fmla="*/ 725243 h 805219"/>
              <a:gd name="connsiteX5-53" fmla="*/ 0 w 8349159"/>
              <a:gd name="connsiteY5-54" fmla="*/ 805219 h 805219"/>
              <a:gd name="connsiteX6" fmla="*/ 0 w 8349159"/>
              <a:gd name="connsiteY6" fmla="*/ 13131 h 805219"/>
              <a:gd name="connsiteX0-55" fmla="*/ 0 w 8349159"/>
              <a:gd name="connsiteY0-56" fmla="*/ 13131 h 805219"/>
              <a:gd name="connsiteX1-57" fmla="*/ 8280920 w 8349159"/>
              <a:gd name="connsiteY1-58" fmla="*/ 13131 h 805219"/>
              <a:gd name="connsiteX2-59" fmla="*/ 8349159 w 8349159"/>
              <a:gd name="connsiteY2-60" fmla="*/ 0 h 805219"/>
              <a:gd name="connsiteX3-61" fmla="*/ 8099594 w 8349159"/>
              <a:gd name="connsiteY3-62" fmla="*/ 679319 h 805219"/>
              <a:gd name="connsiteX4-63" fmla="*/ 5595706 w 8349159"/>
              <a:gd name="connsiteY4-64" fmla="*/ 725243 h 805219"/>
              <a:gd name="connsiteX5-65" fmla="*/ 0 w 8349159"/>
              <a:gd name="connsiteY5-66" fmla="*/ 805219 h 805219"/>
              <a:gd name="connsiteX6-67" fmla="*/ 0 w 8349159"/>
              <a:gd name="connsiteY6-68" fmla="*/ 13131 h 80521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67" y="connsiteY6-68"/>
              </a:cxn>
            </a:cxnLst>
            <a:rect l="l" t="t" r="r" b="b"/>
            <a:pathLst>
              <a:path w="8349159" h="805219">
                <a:moveTo>
                  <a:pt x="0" y="13131"/>
                </a:moveTo>
                <a:lnTo>
                  <a:pt x="8280920" y="13131"/>
                </a:lnTo>
                <a:lnTo>
                  <a:pt x="8349159" y="0"/>
                </a:lnTo>
                <a:cubicBezTo>
                  <a:pt x="8094967" y="68644"/>
                  <a:pt x="8558503" y="558445"/>
                  <a:pt x="8099594" y="679319"/>
                </a:cubicBezTo>
                <a:cubicBezTo>
                  <a:pt x="7640685" y="800193"/>
                  <a:pt x="6721667" y="661872"/>
                  <a:pt x="5595706" y="725243"/>
                </a:cubicBezTo>
                <a:lnTo>
                  <a:pt x="0" y="805219"/>
                </a:lnTo>
                <a:lnTo>
                  <a:pt x="0" y="13131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Singkatan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Akronim</a:t>
            </a:r>
            <a:endParaRPr lang="id-ID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id-ID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6" name="AutoShape 7" descr="Hasil gambar untuk DISIPLIN KER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37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38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2539" name="Picture 14" descr="C:\Users\ASUS\Pictures\download (2)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0"/>
            <a:ext cx="2449512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anose="05000000000000000000" pitchFamily="2" charset="2"/>
              <a:buChar char="Ø"/>
              <a:defRPr/>
            </a:pPr>
            <a:endParaRPr lang="id-ID" dirty="0"/>
          </a:p>
        </p:txBody>
      </p:sp>
      <p:sp>
        <p:nvSpPr>
          <p:cNvPr id="9" name="Folded Corner 8"/>
          <p:cNvSpPr/>
          <p:nvPr/>
        </p:nvSpPr>
        <p:spPr>
          <a:xfrm>
            <a:off x="107950" y="1196975"/>
            <a:ext cx="3975100" cy="3527425"/>
          </a:xfrm>
          <a:prstGeom prst="foldedCorner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defRPr/>
            </a:pPr>
            <a:endParaRPr lang="en-US" sz="2400" b="1" dirty="0">
              <a:solidFill>
                <a:schemeClr val="tx1"/>
              </a:solidFill>
              <a:latin typeface="Adobe Caslon Pro Bold" panose="0205070206050A020403" pitchFamily="18" charset="0"/>
            </a:endParaRPr>
          </a:p>
          <a:p>
            <a:pPr eaLnBrk="1" hangingPunct="1">
              <a:defRPr/>
            </a:pPr>
            <a:endParaRPr lang="en-US" sz="2400" b="1" dirty="0">
              <a:solidFill>
                <a:schemeClr val="tx1"/>
              </a:solidFill>
              <a:latin typeface="Adobe Caslon Pro Bold" panose="0205070206050A020403" pitchFamily="18" charset="0"/>
            </a:endParaRPr>
          </a:p>
          <a:p>
            <a:pPr eaLnBrk="1" hangingPunct="1">
              <a:defRPr/>
            </a:pPr>
            <a:endParaRPr lang="en-US" sz="2400" b="1" dirty="0">
              <a:solidFill>
                <a:schemeClr val="tx1"/>
              </a:solidFill>
              <a:latin typeface="Adobe Caslon Pro Bold" panose="0205070206050A020403" pitchFamily="18" charset="0"/>
            </a:endParaRPr>
          </a:p>
          <a:p>
            <a:pPr eaLnBrk="1" hangingPunct="1">
              <a:defRPr/>
            </a:pPr>
            <a:r>
              <a:rPr lang="en-US" sz="2400" b="1" dirty="0" err="1">
                <a:solidFill>
                  <a:schemeClr val="tx1"/>
                </a:solidFill>
                <a:latin typeface="Adobe Caslon Pro Bold" panose="0205070206050A020403" pitchFamily="18" charset="0"/>
              </a:rPr>
              <a:t>Singkatan</a:t>
            </a:r>
            <a:r>
              <a:rPr lang="en-US" sz="2400" b="1" dirty="0">
                <a:solidFill>
                  <a:schemeClr val="tx1"/>
                </a:solidFill>
                <a:latin typeface="Adobe Caslon Pro Bold" panose="0205070206050A020403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anose="0205070206050A020403" pitchFamily="18" charset="0"/>
              </a:rPr>
              <a:t>adalah</a:t>
            </a:r>
            <a:r>
              <a:rPr lang="en-US" sz="2400" b="1" dirty="0">
                <a:solidFill>
                  <a:schemeClr val="tx1"/>
                </a:solidFill>
                <a:latin typeface="Adobe Caslon Pro Bold" panose="0205070206050A020403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anose="0205070206050A020403" pitchFamily="18" charset="0"/>
              </a:rPr>
              <a:t>bentuk</a:t>
            </a:r>
            <a:r>
              <a:rPr lang="en-US" sz="2400" b="1" dirty="0">
                <a:solidFill>
                  <a:schemeClr val="tx1"/>
                </a:solidFill>
                <a:latin typeface="Adobe Caslon Pro Bold" panose="0205070206050A020403" pitchFamily="18" charset="0"/>
              </a:rPr>
              <a:t> yang </a:t>
            </a:r>
            <a:r>
              <a:rPr lang="en-US" sz="2400" b="1" dirty="0" err="1">
                <a:solidFill>
                  <a:schemeClr val="tx1"/>
                </a:solidFill>
                <a:latin typeface="Adobe Caslon Pro Bold" panose="0205070206050A020403" pitchFamily="18" charset="0"/>
              </a:rPr>
              <a:t>dipendekkan</a:t>
            </a:r>
            <a:r>
              <a:rPr lang="en-US" sz="2400" b="1" dirty="0">
                <a:solidFill>
                  <a:schemeClr val="tx1"/>
                </a:solidFill>
                <a:latin typeface="Adobe Caslon Pro Bold" panose="0205070206050A020403" pitchFamily="18" charset="0"/>
              </a:rPr>
              <a:t> yang </a:t>
            </a:r>
            <a:r>
              <a:rPr lang="en-US" sz="2400" b="1" dirty="0" err="1">
                <a:solidFill>
                  <a:schemeClr val="tx1"/>
                </a:solidFill>
                <a:latin typeface="Adobe Caslon Pro Bold" panose="0205070206050A020403" pitchFamily="18" charset="0"/>
              </a:rPr>
              <a:t>terdiri</a:t>
            </a:r>
            <a:r>
              <a:rPr lang="en-US" sz="2400" b="1" dirty="0">
                <a:solidFill>
                  <a:schemeClr val="tx1"/>
                </a:solidFill>
                <a:latin typeface="Adobe Caslon Pro Bold" panose="0205070206050A020403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anose="0205070206050A020403" pitchFamily="18" charset="0"/>
              </a:rPr>
              <a:t>dari</a:t>
            </a:r>
            <a:r>
              <a:rPr lang="en-US" sz="2400" b="1" dirty="0">
                <a:solidFill>
                  <a:schemeClr val="tx1"/>
                </a:solidFill>
                <a:latin typeface="Adobe Caslon Pro Bold" panose="0205070206050A020403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anose="0205070206050A020403" pitchFamily="18" charset="0"/>
              </a:rPr>
              <a:t>satu</a:t>
            </a:r>
            <a:r>
              <a:rPr lang="en-US" sz="2400" b="1" dirty="0">
                <a:solidFill>
                  <a:schemeClr val="tx1"/>
                </a:solidFill>
                <a:latin typeface="Adobe Caslon Pro Bold" panose="0205070206050A020403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anose="0205070206050A020403" pitchFamily="18" charset="0"/>
              </a:rPr>
              <a:t>huruf</a:t>
            </a:r>
            <a:r>
              <a:rPr lang="en-US" sz="2400" b="1" dirty="0">
                <a:solidFill>
                  <a:schemeClr val="tx1"/>
                </a:solidFill>
                <a:latin typeface="Adobe Caslon Pro Bold" panose="0205070206050A020403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anose="0205070206050A020403" pitchFamily="18" charset="0"/>
              </a:rPr>
              <a:t>atau</a:t>
            </a:r>
            <a:r>
              <a:rPr lang="en-US" sz="2400" b="1" dirty="0">
                <a:solidFill>
                  <a:schemeClr val="tx1"/>
                </a:solidFill>
                <a:latin typeface="Adobe Caslon Pro Bold" panose="0205070206050A020403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anose="0205070206050A020403" pitchFamily="18" charset="0"/>
              </a:rPr>
              <a:t>lebih</a:t>
            </a:r>
            <a:r>
              <a:rPr lang="en-US" sz="2400" b="1" dirty="0">
                <a:solidFill>
                  <a:schemeClr val="tx1"/>
                </a:solidFill>
                <a:latin typeface="Adobe Caslon Pro Bold" panose="0205070206050A020403" pitchFamily="18" charset="0"/>
              </a:rPr>
              <a:t>. </a:t>
            </a:r>
          </a:p>
          <a:p>
            <a:pPr eaLnBrk="1" hangingPunct="1">
              <a:defRPr/>
            </a:pPr>
            <a:endParaRPr lang="en-US" sz="2400" b="1" dirty="0">
              <a:solidFill>
                <a:schemeClr val="tx1"/>
              </a:solidFill>
              <a:latin typeface="Adobe Caslon Pro Bold" panose="0205070206050A020403" pitchFamily="18" charset="0"/>
            </a:endParaRPr>
          </a:p>
          <a:p>
            <a:pPr marL="1160780" indent="-1160780" eaLnBrk="1" hangingPunct="1">
              <a:defRPr/>
            </a:pPr>
            <a:r>
              <a:rPr lang="en-US" sz="2400" b="1" dirty="0" err="1">
                <a:solidFill>
                  <a:schemeClr val="tx1"/>
                </a:solidFill>
                <a:latin typeface="Adobe Caslon Pro Bold" panose="0205070206050A020403" pitchFamily="18" charset="0"/>
              </a:rPr>
              <a:t>Contoh</a:t>
            </a:r>
            <a:r>
              <a:rPr lang="en-US" sz="2400" b="1" dirty="0">
                <a:solidFill>
                  <a:schemeClr val="tx1"/>
                </a:solidFill>
                <a:latin typeface="Adobe Caslon Pro Bold" panose="0205070206050A020403" pitchFamily="18" charset="0"/>
              </a:rPr>
              <a:t>: S.E., </a:t>
            </a:r>
            <a:r>
              <a:rPr lang="en-US" sz="2400" b="1" dirty="0" err="1">
                <a:solidFill>
                  <a:schemeClr val="tx1"/>
                </a:solidFill>
                <a:latin typeface="Adobe Caslon Pro Bold" panose="0205070206050A020403" pitchFamily="18" charset="0"/>
              </a:rPr>
              <a:t>a.n</a:t>
            </a:r>
            <a:r>
              <a:rPr lang="en-US" sz="2400" b="1" dirty="0">
                <a:solidFill>
                  <a:schemeClr val="tx1"/>
                </a:solidFill>
                <a:latin typeface="Adobe Caslon Pro Bold" panose="0205070206050A020403" pitchFamily="18" charset="0"/>
              </a:rPr>
              <a:t>,  </a:t>
            </a:r>
            <a:r>
              <a:rPr lang="en-US" sz="2400" b="1" dirty="0" err="1">
                <a:solidFill>
                  <a:schemeClr val="tx1"/>
                </a:solidFill>
                <a:latin typeface="Adobe Caslon Pro Bold" panose="0205070206050A020403" pitchFamily="18" charset="0"/>
              </a:rPr>
              <a:t>sdr</a:t>
            </a:r>
            <a:r>
              <a:rPr lang="en-US" sz="2400" b="1" dirty="0">
                <a:solidFill>
                  <a:schemeClr val="tx1"/>
                </a:solidFill>
                <a:latin typeface="Adobe Caslon Pro Bold" panose="0205070206050A020403" pitchFamily="18" charset="0"/>
              </a:rPr>
              <a:t>., </a:t>
            </a:r>
            <a:r>
              <a:rPr lang="en-US" sz="2400" b="1" dirty="0" err="1">
                <a:solidFill>
                  <a:schemeClr val="tx1"/>
                </a:solidFill>
                <a:latin typeface="Adobe Caslon Pro Bold" panose="0205070206050A020403" pitchFamily="18" charset="0"/>
              </a:rPr>
              <a:t>Kol</a:t>
            </a:r>
            <a:r>
              <a:rPr lang="en-US" sz="2400" b="1" dirty="0">
                <a:solidFill>
                  <a:schemeClr val="tx1"/>
                </a:solidFill>
                <a:latin typeface="Adobe Caslon Pro Bold" panose="0205070206050A020403" pitchFamily="18" charset="0"/>
              </a:rPr>
              <a:t>., </a:t>
            </a:r>
            <a:r>
              <a:rPr lang="en-US" sz="2400" b="1" dirty="0" err="1">
                <a:solidFill>
                  <a:schemeClr val="tx1"/>
                </a:solidFill>
                <a:latin typeface="Adobe Caslon Pro Bold" panose="0205070206050A020403" pitchFamily="18" charset="0"/>
              </a:rPr>
              <a:t>Yth</a:t>
            </a:r>
            <a:r>
              <a:rPr lang="en-US" sz="2400" b="1" dirty="0">
                <a:solidFill>
                  <a:schemeClr val="tx1"/>
                </a:solidFill>
                <a:latin typeface="Adobe Caslon Pro Bold" panose="0205070206050A020403" pitchFamily="18" charset="0"/>
              </a:rPr>
              <a:t>., </a:t>
            </a:r>
            <a:r>
              <a:rPr lang="en-US" sz="2400" b="1" dirty="0" err="1">
                <a:solidFill>
                  <a:schemeClr val="tx1"/>
                </a:solidFill>
                <a:latin typeface="Adobe Caslon Pro Bold" panose="0205070206050A020403" pitchFamily="18" charset="0"/>
              </a:rPr>
              <a:t>dll</a:t>
            </a:r>
            <a:r>
              <a:rPr lang="en-US" sz="2400" b="1" dirty="0">
                <a:solidFill>
                  <a:schemeClr val="tx1"/>
                </a:solidFill>
                <a:latin typeface="Adobe Caslon Pro Bold" panose="0205070206050A020403" pitchFamily="18" charset="0"/>
              </a:rPr>
              <a:t>. </a:t>
            </a:r>
            <a:endParaRPr lang="id-ID" sz="2400" b="1" dirty="0">
              <a:solidFill>
                <a:schemeClr val="tx1"/>
              </a:solidFill>
              <a:latin typeface="Adobe Caslon Pro Bold" panose="0205070206050A020403" pitchFamily="18" charset="0"/>
            </a:endParaRPr>
          </a:p>
          <a:p>
            <a:pPr eaLnBrk="1" hangingPunct="1">
              <a:defRPr/>
            </a:pPr>
            <a:endParaRPr lang="en-US" sz="2400" b="1" dirty="0">
              <a:solidFill>
                <a:schemeClr val="tx1"/>
              </a:solidFill>
              <a:latin typeface="Adobe Caslon Pro Bold" panose="0205070206050A020403" pitchFamily="18" charset="0"/>
            </a:endParaRPr>
          </a:p>
        </p:txBody>
      </p:sp>
      <p:sp>
        <p:nvSpPr>
          <p:cNvPr id="14" name="Folded Corner 13"/>
          <p:cNvSpPr/>
          <p:nvPr/>
        </p:nvSpPr>
        <p:spPr>
          <a:xfrm>
            <a:off x="4710113" y="2238375"/>
            <a:ext cx="3976687" cy="3529013"/>
          </a:xfrm>
          <a:prstGeom prst="foldedCorner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defRPr/>
            </a:pPr>
            <a:endParaRPr lang="en-US" sz="2400" dirty="0">
              <a:latin typeface="Adobe Caslon Pro Bold" panose="0205070206050A020403" pitchFamily="18" charset="0"/>
            </a:endParaRPr>
          </a:p>
          <a:p>
            <a:pPr eaLnBrk="1" hangingPunct="1">
              <a:defRPr/>
            </a:pPr>
            <a:endParaRPr lang="en-US" sz="2400" dirty="0">
              <a:latin typeface="Adobe Caslon Pro Bold" panose="0205070206050A020403" pitchFamily="18" charset="0"/>
            </a:endParaRPr>
          </a:p>
          <a:p>
            <a:pPr eaLnBrk="1" hangingPunct="1">
              <a:defRPr/>
            </a:pPr>
            <a:endParaRPr lang="en-US" sz="2400" dirty="0">
              <a:latin typeface="Adobe Caslon Pro Bold" panose="0205070206050A020403" pitchFamily="18" charset="0"/>
            </a:endParaRPr>
          </a:p>
          <a:p>
            <a:pPr eaLnBrk="1" hangingPunct="1">
              <a:defRPr/>
            </a:pPr>
            <a:r>
              <a:rPr lang="en-US" sz="2400" dirty="0" err="1">
                <a:latin typeface="Adobe Caslon Pro Bold" panose="0205070206050A020403" pitchFamily="18" charset="0"/>
              </a:rPr>
              <a:t>Akronim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adalah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singkatan</a:t>
            </a:r>
            <a:r>
              <a:rPr lang="en-US" sz="2400" dirty="0">
                <a:latin typeface="Adobe Caslon Pro Bold" panose="0205070206050A020403" pitchFamily="18" charset="0"/>
              </a:rPr>
              <a:t> yang </a:t>
            </a:r>
            <a:r>
              <a:rPr lang="en-US" sz="2400" dirty="0" err="1">
                <a:latin typeface="Adobe Caslon Pro Bold" panose="0205070206050A020403" pitchFamily="18" charset="0"/>
              </a:rPr>
              <a:t>berupa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gabungan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huruf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awal</a:t>
            </a:r>
            <a:r>
              <a:rPr lang="en-US" sz="2400" dirty="0">
                <a:latin typeface="Adobe Caslon Pro Bold" panose="0205070206050A020403" pitchFamily="18" charset="0"/>
              </a:rPr>
              <a:t>, </a:t>
            </a:r>
            <a:r>
              <a:rPr lang="en-US" sz="2400" dirty="0" err="1">
                <a:latin typeface="Adobe Caslon Pro Bold" panose="0205070206050A020403" pitchFamily="18" charset="0"/>
              </a:rPr>
              <a:t>suku</a:t>
            </a:r>
            <a:r>
              <a:rPr lang="en-US" sz="2400" dirty="0">
                <a:latin typeface="Adobe Caslon Pro Bold" panose="0205070206050A020403" pitchFamily="18" charset="0"/>
              </a:rPr>
              <a:t> kata, </a:t>
            </a:r>
            <a:r>
              <a:rPr lang="en-US" sz="2400" dirty="0" err="1">
                <a:latin typeface="Adobe Caslon Pro Bold" panose="0205070206050A020403" pitchFamily="18" charset="0"/>
              </a:rPr>
              <a:t>ataupun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gabungan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huruf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dan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suku</a:t>
            </a:r>
            <a:r>
              <a:rPr lang="en-US" sz="2400" dirty="0">
                <a:latin typeface="Adobe Caslon Pro Bold" panose="0205070206050A020403" pitchFamily="18" charset="0"/>
              </a:rPr>
              <a:t> kata </a:t>
            </a:r>
            <a:r>
              <a:rPr lang="en-US" sz="2400" dirty="0" err="1">
                <a:latin typeface="Adobe Caslon Pro Bold" panose="0205070206050A020403" pitchFamily="18" charset="0"/>
              </a:rPr>
              <a:t>dari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deret</a:t>
            </a:r>
            <a:r>
              <a:rPr lang="en-US" sz="2400" dirty="0">
                <a:latin typeface="Adobe Caslon Pro Bold" panose="0205070206050A020403" pitchFamily="18" charset="0"/>
              </a:rPr>
              <a:t> kata yang </a:t>
            </a:r>
            <a:r>
              <a:rPr lang="en-US" sz="2400" dirty="0" err="1">
                <a:latin typeface="Adobe Caslon Pro Bold" panose="0205070206050A020403" pitchFamily="18" charset="0"/>
              </a:rPr>
              <a:t>diperlakukan</a:t>
            </a:r>
            <a:r>
              <a:rPr lang="en-US" sz="2400" dirty="0">
                <a:latin typeface="Adobe Caslon Pro Bold" panose="0205070206050A020403" pitchFamily="18" charset="0"/>
              </a:rPr>
              <a:t> </a:t>
            </a:r>
            <a:r>
              <a:rPr lang="en-US" sz="2400" dirty="0" err="1">
                <a:latin typeface="Adobe Caslon Pro Bold" panose="0205070206050A020403" pitchFamily="18" charset="0"/>
              </a:rPr>
              <a:t>sebagai</a:t>
            </a:r>
            <a:r>
              <a:rPr lang="en-US" sz="2400" dirty="0">
                <a:latin typeface="Adobe Caslon Pro Bold" panose="0205070206050A020403" pitchFamily="18" charset="0"/>
              </a:rPr>
              <a:t> kata.</a:t>
            </a:r>
          </a:p>
          <a:p>
            <a:pPr marL="1160780" indent="-1160780" eaLnBrk="1" hangingPunct="1">
              <a:defRPr/>
            </a:pPr>
            <a:r>
              <a:rPr lang="en-US" sz="2400" dirty="0" err="1">
                <a:latin typeface="Adobe Caslon Pro Bold" panose="0205070206050A020403" pitchFamily="18" charset="0"/>
              </a:rPr>
              <a:t>Contoh</a:t>
            </a:r>
            <a:r>
              <a:rPr lang="en-US" sz="2400" dirty="0">
                <a:latin typeface="Adobe Caslon Pro Bold" panose="0205070206050A020403" pitchFamily="18" charset="0"/>
              </a:rPr>
              <a:t>: ABRI, SIM, </a:t>
            </a:r>
            <a:r>
              <a:rPr lang="en-US" sz="2400" dirty="0" err="1">
                <a:latin typeface="Adobe Caslon Pro Bold" panose="0205070206050A020403" pitchFamily="18" charset="0"/>
              </a:rPr>
              <a:t>Bappenas</a:t>
            </a:r>
            <a:r>
              <a:rPr lang="en-US" sz="2400" dirty="0">
                <a:latin typeface="Adobe Caslon Pro Bold" panose="0205070206050A020403" pitchFamily="18" charset="0"/>
              </a:rPr>
              <a:t>, </a:t>
            </a:r>
            <a:r>
              <a:rPr lang="en-US" sz="2400" dirty="0" err="1">
                <a:latin typeface="Adobe Caslon Pro Bold" panose="0205070206050A020403" pitchFamily="18" charset="0"/>
              </a:rPr>
              <a:t>pemilu</a:t>
            </a:r>
            <a:r>
              <a:rPr lang="en-US" sz="2400" dirty="0">
                <a:latin typeface="Adobe Caslon Pro Bold" panose="0205070206050A020403" pitchFamily="18" charset="0"/>
              </a:rPr>
              <a:t>, </a:t>
            </a:r>
            <a:r>
              <a:rPr lang="en-US" sz="2400" dirty="0" err="1">
                <a:latin typeface="Adobe Caslon Pro Bold" panose="0205070206050A020403" pitchFamily="18" charset="0"/>
              </a:rPr>
              <a:t>dll</a:t>
            </a:r>
            <a:r>
              <a:rPr lang="en-US" sz="2400" dirty="0">
                <a:latin typeface="Adobe Caslon Pro Bold" panose="0205070206050A020403" pitchFamily="18" charset="0"/>
              </a:rPr>
              <a:t>.</a:t>
            </a:r>
            <a:endParaRPr lang="id-ID" sz="2400" dirty="0">
              <a:latin typeface="Adobe Caslon Pro Bold" panose="0205070206050A020403" pitchFamily="18" charset="0"/>
            </a:endParaRPr>
          </a:p>
          <a:p>
            <a:pPr eaLnBrk="1" hangingPunct="1">
              <a:defRPr/>
            </a:pPr>
            <a:endParaRPr lang="en-US" sz="2400" b="1" dirty="0">
              <a:solidFill>
                <a:schemeClr val="tx1"/>
              </a:solidFill>
              <a:latin typeface="Adobe Caslon Pro Bold" panose="0205070206050A020403" pitchFamily="18" charset="0"/>
            </a:endParaRPr>
          </a:p>
        </p:txBody>
      </p:sp>
      <p:sp>
        <p:nvSpPr>
          <p:cNvPr id="10" name="Half Frame 9"/>
          <p:cNvSpPr/>
          <p:nvPr/>
        </p:nvSpPr>
        <p:spPr>
          <a:xfrm>
            <a:off x="4510088" y="2046548"/>
            <a:ext cx="914400" cy="914400"/>
          </a:xfrm>
          <a:prstGeom prst="halfFram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Half Frame 15"/>
          <p:cNvSpPr/>
          <p:nvPr/>
        </p:nvSpPr>
        <p:spPr>
          <a:xfrm flipH="1">
            <a:off x="7956376" y="1988840"/>
            <a:ext cx="957411" cy="914400"/>
          </a:xfrm>
          <a:prstGeom prst="halfFram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Half Frame 17"/>
          <p:cNvSpPr/>
          <p:nvPr/>
        </p:nvSpPr>
        <p:spPr>
          <a:xfrm flipV="1">
            <a:off x="4452031" y="5085184"/>
            <a:ext cx="914400" cy="817066"/>
          </a:xfrm>
          <a:prstGeom prst="halfFram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Half Frame 18"/>
          <p:cNvSpPr/>
          <p:nvPr/>
        </p:nvSpPr>
        <p:spPr>
          <a:xfrm>
            <a:off x="96393" y="1172541"/>
            <a:ext cx="914400" cy="914400"/>
          </a:xfrm>
          <a:prstGeom prst="halfFram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Half Frame 19"/>
          <p:cNvSpPr/>
          <p:nvPr/>
        </p:nvSpPr>
        <p:spPr>
          <a:xfrm flipH="1">
            <a:off x="3059113" y="1196752"/>
            <a:ext cx="957411" cy="914400"/>
          </a:xfrm>
          <a:prstGeom prst="halfFram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Half Frame 20"/>
          <p:cNvSpPr/>
          <p:nvPr/>
        </p:nvSpPr>
        <p:spPr>
          <a:xfrm flipV="1">
            <a:off x="107505" y="4077072"/>
            <a:ext cx="914400" cy="817066"/>
          </a:xfrm>
          <a:prstGeom prst="halfFram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/>
          <p:nvPr/>
        </p:nvSpPr>
        <p:spPr bwMode="auto">
          <a:xfrm>
            <a:off x="457200" y="260350"/>
            <a:ext cx="7138988" cy="1368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1" hangingPunct="1">
              <a:defRPr/>
            </a:pPr>
            <a:endParaRPr lang="id-ID" sz="3600" b="1" dirty="0">
              <a:ea typeface="+mj-ea"/>
            </a:endParaRPr>
          </a:p>
        </p:txBody>
      </p:sp>
      <p:sp>
        <p:nvSpPr>
          <p:cNvPr id="25603" name="Footer Placeholder 1"/>
          <p:cNvSpPr txBox="1"/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25604" name="Date Placeholder 2"/>
          <p:cNvSpPr txBox="1"/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6" name="Rectangle 1"/>
          <p:cNvSpPr/>
          <p:nvPr/>
        </p:nvSpPr>
        <p:spPr>
          <a:xfrm>
            <a:off x="107505" y="175508"/>
            <a:ext cx="6552727" cy="805219"/>
          </a:xfrm>
          <a:custGeom>
            <a:avLst/>
            <a:gdLst>
              <a:gd name="connsiteX0" fmla="*/ 0 w 8280920"/>
              <a:gd name="connsiteY0" fmla="*/ 0 h 792088"/>
              <a:gd name="connsiteX1" fmla="*/ 8280920 w 8280920"/>
              <a:gd name="connsiteY1" fmla="*/ 0 h 792088"/>
              <a:gd name="connsiteX2" fmla="*/ 8280920 w 8280920"/>
              <a:gd name="connsiteY2" fmla="*/ 792088 h 792088"/>
              <a:gd name="connsiteX3" fmla="*/ 0 w 8280920"/>
              <a:gd name="connsiteY3" fmla="*/ 792088 h 792088"/>
              <a:gd name="connsiteX4" fmla="*/ 0 w 8280920"/>
              <a:gd name="connsiteY4" fmla="*/ 0 h 792088"/>
              <a:gd name="connsiteX0-1" fmla="*/ 0 w 8294568"/>
              <a:gd name="connsiteY0-2" fmla="*/ 0 h 792088"/>
              <a:gd name="connsiteX1-3" fmla="*/ 8280920 w 8294568"/>
              <a:gd name="connsiteY1-4" fmla="*/ 0 h 792088"/>
              <a:gd name="connsiteX2-5" fmla="*/ 8294568 w 8294568"/>
              <a:gd name="connsiteY2-6" fmla="*/ 792088 h 792088"/>
              <a:gd name="connsiteX3-7" fmla="*/ 0 w 8294568"/>
              <a:gd name="connsiteY3-8" fmla="*/ 792088 h 792088"/>
              <a:gd name="connsiteX4-9" fmla="*/ 0 w 8294568"/>
              <a:gd name="connsiteY4-10" fmla="*/ 0 h 792088"/>
              <a:gd name="connsiteX0-11" fmla="*/ 0 w 8294568"/>
              <a:gd name="connsiteY0-12" fmla="*/ 0 h 792088"/>
              <a:gd name="connsiteX1-13" fmla="*/ 8280920 w 8294568"/>
              <a:gd name="connsiteY1-14" fmla="*/ 0 h 792088"/>
              <a:gd name="connsiteX2-15" fmla="*/ 8294568 w 8294568"/>
              <a:gd name="connsiteY2-16" fmla="*/ 409950 h 792088"/>
              <a:gd name="connsiteX3-17" fmla="*/ 0 w 8294568"/>
              <a:gd name="connsiteY3-18" fmla="*/ 792088 h 792088"/>
              <a:gd name="connsiteX4-19" fmla="*/ 0 w 8294568"/>
              <a:gd name="connsiteY4-20" fmla="*/ 0 h 792088"/>
              <a:gd name="connsiteX0-21" fmla="*/ 0 w 8294568"/>
              <a:gd name="connsiteY0-22" fmla="*/ 0 h 792088"/>
              <a:gd name="connsiteX1-23" fmla="*/ 8280920 w 8294568"/>
              <a:gd name="connsiteY1-24" fmla="*/ 0 h 792088"/>
              <a:gd name="connsiteX2-25" fmla="*/ 8294568 w 8294568"/>
              <a:gd name="connsiteY2-26" fmla="*/ 409950 h 792088"/>
              <a:gd name="connsiteX3-27" fmla="*/ 5595706 w 8294568"/>
              <a:gd name="connsiteY3-28" fmla="*/ 712112 h 792088"/>
              <a:gd name="connsiteX4-29" fmla="*/ 0 w 8294568"/>
              <a:gd name="connsiteY4-30" fmla="*/ 792088 h 792088"/>
              <a:gd name="connsiteX5" fmla="*/ 0 w 8294568"/>
              <a:gd name="connsiteY5" fmla="*/ 0 h 792088"/>
              <a:gd name="connsiteX0-31" fmla="*/ 0 w 8349159"/>
              <a:gd name="connsiteY0-32" fmla="*/ 13131 h 805219"/>
              <a:gd name="connsiteX1-33" fmla="*/ 8280920 w 8349159"/>
              <a:gd name="connsiteY1-34" fmla="*/ 13131 h 805219"/>
              <a:gd name="connsiteX2-35" fmla="*/ 8349159 w 8349159"/>
              <a:gd name="connsiteY2-36" fmla="*/ 0 h 805219"/>
              <a:gd name="connsiteX3-37" fmla="*/ 5595706 w 8349159"/>
              <a:gd name="connsiteY3-38" fmla="*/ 725243 h 805219"/>
              <a:gd name="connsiteX4-39" fmla="*/ 0 w 8349159"/>
              <a:gd name="connsiteY4-40" fmla="*/ 805219 h 805219"/>
              <a:gd name="connsiteX5-41" fmla="*/ 0 w 8349159"/>
              <a:gd name="connsiteY5-42" fmla="*/ 13131 h 805219"/>
              <a:gd name="connsiteX0-43" fmla="*/ 0 w 8349159"/>
              <a:gd name="connsiteY0-44" fmla="*/ 13131 h 805219"/>
              <a:gd name="connsiteX1-45" fmla="*/ 8280920 w 8349159"/>
              <a:gd name="connsiteY1-46" fmla="*/ 13131 h 805219"/>
              <a:gd name="connsiteX2-47" fmla="*/ 8349159 w 8349159"/>
              <a:gd name="connsiteY2-48" fmla="*/ 0 h 805219"/>
              <a:gd name="connsiteX3-49" fmla="*/ 6864948 w 8349159"/>
              <a:gd name="connsiteY3-50" fmla="*/ 534176 h 805219"/>
              <a:gd name="connsiteX4-51" fmla="*/ 5595706 w 8349159"/>
              <a:gd name="connsiteY4-52" fmla="*/ 725243 h 805219"/>
              <a:gd name="connsiteX5-53" fmla="*/ 0 w 8349159"/>
              <a:gd name="connsiteY5-54" fmla="*/ 805219 h 805219"/>
              <a:gd name="connsiteX6" fmla="*/ 0 w 8349159"/>
              <a:gd name="connsiteY6" fmla="*/ 13131 h 805219"/>
              <a:gd name="connsiteX0-55" fmla="*/ 0 w 8349159"/>
              <a:gd name="connsiteY0-56" fmla="*/ 13131 h 805219"/>
              <a:gd name="connsiteX1-57" fmla="*/ 8280920 w 8349159"/>
              <a:gd name="connsiteY1-58" fmla="*/ 13131 h 805219"/>
              <a:gd name="connsiteX2-59" fmla="*/ 8349159 w 8349159"/>
              <a:gd name="connsiteY2-60" fmla="*/ 0 h 805219"/>
              <a:gd name="connsiteX3-61" fmla="*/ 8099594 w 8349159"/>
              <a:gd name="connsiteY3-62" fmla="*/ 679319 h 805219"/>
              <a:gd name="connsiteX4-63" fmla="*/ 5595706 w 8349159"/>
              <a:gd name="connsiteY4-64" fmla="*/ 725243 h 805219"/>
              <a:gd name="connsiteX5-65" fmla="*/ 0 w 8349159"/>
              <a:gd name="connsiteY5-66" fmla="*/ 805219 h 805219"/>
              <a:gd name="connsiteX6-67" fmla="*/ 0 w 8349159"/>
              <a:gd name="connsiteY6-68" fmla="*/ 13131 h 80521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67" y="connsiteY6-68"/>
              </a:cxn>
            </a:cxnLst>
            <a:rect l="l" t="t" r="r" b="b"/>
            <a:pathLst>
              <a:path w="8349159" h="805219">
                <a:moveTo>
                  <a:pt x="0" y="13131"/>
                </a:moveTo>
                <a:lnTo>
                  <a:pt x="8280920" y="13131"/>
                </a:lnTo>
                <a:lnTo>
                  <a:pt x="8349159" y="0"/>
                </a:lnTo>
                <a:cubicBezTo>
                  <a:pt x="8094967" y="68644"/>
                  <a:pt x="8558503" y="558445"/>
                  <a:pt x="8099594" y="679319"/>
                </a:cubicBezTo>
                <a:cubicBezTo>
                  <a:pt x="7640685" y="800193"/>
                  <a:pt x="6721667" y="661872"/>
                  <a:pt x="5595706" y="725243"/>
                </a:cubicBezTo>
                <a:lnTo>
                  <a:pt x="0" y="805219"/>
                </a:lnTo>
                <a:lnTo>
                  <a:pt x="0" y="13131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Pemakaian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Tanda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Baca </a:t>
            </a:r>
            <a:endParaRPr lang="id-ID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08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9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anose="05000000000000000000" pitchFamily="2" charset="2"/>
              <a:buChar char="Ø"/>
              <a:defRPr/>
            </a:pPr>
            <a:endParaRPr lang="id-ID" dirty="0"/>
          </a:p>
        </p:txBody>
      </p:sp>
      <p:sp>
        <p:nvSpPr>
          <p:cNvPr id="12" name="Subtitle 1"/>
          <p:cNvSpPr>
            <a:spLocks noGrp="1"/>
          </p:cNvSpPr>
          <p:nvPr>
            <p:ph type="subTitle" idx="1"/>
          </p:nvPr>
        </p:nvSpPr>
        <p:spPr>
          <a:xfrm>
            <a:off x="231775" y="1382713"/>
            <a:ext cx="7858125" cy="4806950"/>
          </a:xfrm>
        </p:spPr>
        <p:txBody>
          <a:bodyPr/>
          <a:lstStyle/>
          <a:p>
            <a:pPr marL="514350" indent="-514350" algn="l" eaLnBrk="1" hangingPunct="1">
              <a:buFont typeface="Arial" panose="020B0604020202020204" pitchFamily="34" charset="0"/>
              <a:buAutoNum type="arabicPeriod"/>
            </a:pPr>
            <a:r>
              <a:rPr lang="en-US" sz="2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Tanda Titik (.)			11. Tanda Kurung </a:t>
            </a:r>
          </a:p>
          <a:p>
            <a:pPr marL="514350" indent="-514350" algn="l" eaLnBrk="1" hangingPunct="1">
              <a:buFont typeface="Arial" panose="020B0604020202020204" pitchFamily="34" charset="0"/>
              <a:buAutoNum type="arabicPeriod"/>
            </a:pPr>
            <a:r>
              <a:rPr lang="en-US" sz="2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Tanda Koma (,)		      Siku (([…])</a:t>
            </a:r>
          </a:p>
          <a:p>
            <a:pPr marL="514350" indent="-514350" algn="l" eaLnBrk="1" hangingPunct="1">
              <a:buFont typeface="Arial" panose="020B0604020202020204" pitchFamily="34" charset="0"/>
              <a:buAutoNum type="arabicPeriod"/>
            </a:pPr>
            <a:r>
              <a:rPr lang="en-US" sz="2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Tanda Titik Koma (;)		12. Tanda Petik </a:t>
            </a:r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(“…”)</a:t>
            </a:r>
          </a:p>
          <a:p>
            <a:pPr marL="514350" indent="-514350" algn="l" eaLnBrk="1" hangingPunct="1">
              <a:buFont typeface="Arial" panose="020B0604020202020204" pitchFamily="34" charset="0"/>
              <a:buAutoNum type="arabicPeriod"/>
            </a:pPr>
            <a:r>
              <a:rPr lang="en-US" sz="2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Tanda Titik Dua (</a:t>
            </a:r>
            <a:r>
              <a:rPr lang="en-US" sz="2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:)		13. Tanda Petik</a:t>
            </a:r>
          </a:p>
          <a:p>
            <a:pPr marL="514350" indent="-514350" algn="l" eaLnBrk="1" hangingPunct="1">
              <a:buFont typeface="Arial" panose="020B0604020202020204" pitchFamily="34" charset="0"/>
              <a:buAutoNum type="arabicPeriod"/>
            </a:pPr>
            <a:r>
              <a:rPr lang="en-US" sz="2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Tanda Hubung (-)		      Tunggal (‘…’)</a:t>
            </a:r>
          </a:p>
          <a:p>
            <a:pPr marL="514350" indent="-514350" algn="l" eaLnBrk="1" hangingPunct="1">
              <a:buFont typeface="Arial" panose="020B0604020202020204" pitchFamily="34" charset="0"/>
              <a:buAutoNum type="arabicPeriod"/>
            </a:pPr>
            <a:r>
              <a:rPr lang="en-US" sz="2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Tanda Pisah (--)		14. Tanda Garis </a:t>
            </a:r>
          </a:p>
          <a:p>
            <a:pPr marL="514350" indent="-514350" algn="l" eaLnBrk="1" hangingPunct="1">
              <a:buFont typeface="Arial" panose="020B0604020202020204" pitchFamily="34" charset="0"/>
              <a:buAutoNum type="arabicPeriod"/>
            </a:pPr>
            <a:r>
              <a:rPr lang="en-US" sz="2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Tanda Elipsis (…)		       Miring (/)</a:t>
            </a:r>
          </a:p>
          <a:p>
            <a:pPr marL="514350" indent="-514350" algn="l" eaLnBrk="1" hangingPunct="1">
              <a:buFont typeface="Arial" panose="020B0604020202020204" pitchFamily="34" charset="0"/>
              <a:buAutoNum type="arabicPeriod"/>
            </a:pPr>
            <a:r>
              <a:rPr lang="en-US" sz="2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Tanda Tanya (?)		15. Tanda </a:t>
            </a:r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Penyingkat</a:t>
            </a:r>
          </a:p>
          <a:p>
            <a:pPr marL="514350" indent="-514350" algn="l" eaLnBrk="1" hangingPunct="1">
              <a:buFont typeface="Arial" panose="020B0604020202020204" pitchFamily="34" charset="0"/>
              <a:buAutoNum type="arabicPeriod"/>
            </a:pPr>
            <a:r>
              <a:rPr lang="en-US" sz="2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Tanda Seru (!)			       </a:t>
            </a:r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atau Apostrof (‘)</a:t>
            </a:r>
          </a:p>
          <a:p>
            <a:pPr marL="514350" indent="-514350" algn="l" eaLnBrk="1" hangingPunct="1">
              <a:buFont typeface="Arial" panose="020B0604020202020204" pitchFamily="34" charset="0"/>
              <a:buAutoNum type="arabicPeriod"/>
            </a:pPr>
            <a:r>
              <a:rPr lang="en-US" sz="2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Tanda Kurung ((…))		       </a:t>
            </a:r>
            <a:endParaRPr lang="id-ID" sz="26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612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160338"/>
            <a:ext cx="187325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/>
          <p:nvPr/>
        </p:nvSpPr>
        <p:spPr bwMode="auto">
          <a:xfrm>
            <a:off x="457200" y="260350"/>
            <a:ext cx="8229600" cy="1368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1" hangingPunct="1">
              <a:defRPr/>
            </a:pPr>
            <a:endParaRPr lang="id-ID" sz="3600" b="1" dirty="0">
              <a:ea typeface="+mj-ea"/>
            </a:endParaRPr>
          </a:p>
        </p:txBody>
      </p:sp>
      <p:sp>
        <p:nvSpPr>
          <p:cNvPr id="29699" name="Footer Placeholder 1"/>
          <p:cNvSpPr txBox="1"/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  <p:sp>
        <p:nvSpPr>
          <p:cNvPr id="29700" name="Date Placeholder 2"/>
          <p:cNvSpPr txBox="1"/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6" name="Rectangle 1"/>
          <p:cNvSpPr/>
          <p:nvPr/>
        </p:nvSpPr>
        <p:spPr>
          <a:xfrm>
            <a:off x="107505" y="175508"/>
            <a:ext cx="6912767" cy="805219"/>
          </a:xfrm>
          <a:custGeom>
            <a:avLst/>
            <a:gdLst>
              <a:gd name="connsiteX0" fmla="*/ 0 w 8280920"/>
              <a:gd name="connsiteY0" fmla="*/ 0 h 792088"/>
              <a:gd name="connsiteX1" fmla="*/ 8280920 w 8280920"/>
              <a:gd name="connsiteY1" fmla="*/ 0 h 792088"/>
              <a:gd name="connsiteX2" fmla="*/ 8280920 w 8280920"/>
              <a:gd name="connsiteY2" fmla="*/ 792088 h 792088"/>
              <a:gd name="connsiteX3" fmla="*/ 0 w 8280920"/>
              <a:gd name="connsiteY3" fmla="*/ 792088 h 792088"/>
              <a:gd name="connsiteX4" fmla="*/ 0 w 8280920"/>
              <a:gd name="connsiteY4" fmla="*/ 0 h 792088"/>
              <a:gd name="connsiteX0-1" fmla="*/ 0 w 8294568"/>
              <a:gd name="connsiteY0-2" fmla="*/ 0 h 792088"/>
              <a:gd name="connsiteX1-3" fmla="*/ 8280920 w 8294568"/>
              <a:gd name="connsiteY1-4" fmla="*/ 0 h 792088"/>
              <a:gd name="connsiteX2-5" fmla="*/ 8294568 w 8294568"/>
              <a:gd name="connsiteY2-6" fmla="*/ 792088 h 792088"/>
              <a:gd name="connsiteX3-7" fmla="*/ 0 w 8294568"/>
              <a:gd name="connsiteY3-8" fmla="*/ 792088 h 792088"/>
              <a:gd name="connsiteX4-9" fmla="*/ 0 w 8294568"/>
              <a:gd name="connsiteY4-10" fmla="*/ 0 h 792088"/>
              <a:gd name="connsiteX0-11" fmla="*/ 0 w 8294568"/>
              <a:gd name="connsiteY0-12" fmla="*/ 0 h 792088"/>
              <a:gd name="connsiteX1-13" fmla="*/ 8280920 w 8294568"/>
              <a:gd name="connsiteY1-14" fmla="*/ 0 h 792088"/>
              <a:gd name="connsiteX2-15" fmla="*/ 8294568 w 8294568"/>
              <a:gd name="connsiteY2-16" fmla="*/ 409950 h 792088"/>
              <a:gd name="connsiteX3-17" fmla="*/ 0 w 8294568"/>
              <a:gd name="connsiteY3-18" fmla="*/ 792088 h 792088"/>
              <a:gd name="connsiteX4-19" fmla="*/ 0 w 8294568"/>
              <a:gd name="connsiteY4-20" fmla="*/ 0 h 792088"/>
              <a:gd name="connsiteX0-21" fmla="*/ 0 w 8294568"/>
              <a:gd name="connsiteY0-22" fmla="*/ 0 h 792088"/>
              <a:gd name="connsiteX1-23" fmla="*/ 8280920 w 8294568"/>
              <a:gd name="connsiteY1-24" fmla="*/ 0 h 792088"/>
              <a:gd name="connsiteX2-25" fmla="*/ 8294568 w 8294568"/>
              <a:gd name="connsiteY2-26" fmla="*/ 409950 h 792088"/>
              <a:gd name="connsiteX3-27" fmla="*/ 5595706 w 8294568"/>
              <a:gd name="connsiteY3-28" fmla="*/ 712112 h 792088"/>
              <a:gd name="connsiteX4-29" fmla="*/ 0 w 8294568"/>
              <a:gd name="connsiteY4-30" fmla="*/ 792088 h 792088"/>
              <a:gd name="connsiteX5" fmla="*/ 0 w 8294568"/>
              <a:gd name="connsiteY5" fmla="*/ 0 h 792088"/>
              <a:gd name="connsiteX0-31" fmla="*/ 0 w 8349159"/>
              <a:gd name="connsiteY0-32" fmla="*/ 13131 h 805219"/>
              <a:gd name="connsiteX1-33" fmla="*/ 8280920 w 8349159"/>
              <a:gd name="connsiteY1-34" fmla="*/ 13131 h 805219"/>
              <a:gd name="connsiteX2-35" fmla="*/ 8349159 w 8349159"/>
              <a:gd name="connsiteY2-36" fmla="*/ 0 h 805219"/>
              <a:gd name="connsiteX3-37" fmla="*/ 5595706 w 8349159"/>
              <a:gd name="connsiteY3-38" fmla="*/ 725243 h 805219"/>
              <a:gd name="connsiteX4-39" fmla="*/ 0 w 8349159"/>
              <a:gd name="connsiteY4-40" fmla="*/ 805219 h 805219"/>
              <a:gd name="connsiteX5-41" fmla="*/ 0 w 8349159"/>
              <a:gd name="connsiteY5-42" fmla="*/ 13131 h 805219"/>
              <a:gd name="connsiteX0-43" fmla="*/ 0 w 8349159"/>
              <a:gd name="connsiteY0-44" fmla="*/ 13131 h 805219"/>
              <a:gd name="connsiteX1-45" fmla="*/ 8280920 w 8349159"/>
              <a:gd name="connsiteY1-46" fmla="*/ 13131 h 805219"/>
              <a:gd name="connsiteX2-47" fmla="*/ 8349159 w 8349159"/>
              <a:gd name="connsiteY2-48" fmla="*/ 0 h 805219"/>
              <a:gd name="connsiteX3-49" fmla="*/ 6864948 w 8349159"/>
              <a:gd name="connsiteY3-50" fmla="*/ 534176 h 805219"/>
              <a:gd name="connsiteX4-51" fmla="*/ 5595706 w 8349159"/>
              <a:gd name="connsiteY4-52" fmla="*/ 725243 h 805219"/>
              <a:gd name="connsiteX5-53" fmla="*/ 0 w 8349159"/>
              <a:gd name="connsiteY5-54" fmla="*/ 805219 h 805219"/>
              <a:gd name="connsiteX6" fmla="*/ 0 w 8349159"/>
              <a:gd name="connsiteY6" fmla="*/ 13131 h 805219"/>
              <a:gd name="connsiteX0-55" fmla="*/ 0 w 8349159"/>
              <a:gd name="connsiteY0-56" fmla="*/ 13131 h 805219"/>
              <a:gd name="connsiteX1-57" fmla="*/ 8280920 w 8349159"/>
              <a:gd name="connsiteY1-58" fmla="*/ 13131 h 805219"/>
              <a:gd name="connsiteX2-59" fmla="*/ 8349159 w 8349159"/>
              <a:gd name="connsiteY2-60" fmla="*/ 0 h 805219"/>
              <a:gd name="connsiteX3-61" fmla="*/ 8099594 w 8349159"/>
              <a:gd name="connsiteY3-62" fmla="*/ 679319 h 805219"/>
              <a:gd name="connsiteX4-63" fmla="*/ 5595706 w 8349159"/>
              <a:gd name="connsiteY4-64" fmla="*/ 725243 h 805219"/>
              <a:gd name="connsiteX5-65" fmla="*/ 0 w 8349159"/>
              <a:gd name="connsiteY5-66" fmla="*/ 805219 h 805219"/>
              <a:gd name="connsiteX6-67" fmla="*/ 0 w 8349159"/>
              <a:gd name="connsiteY6-68" fmla="*/ 13131 h 80521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67" y="connsiteY6-68"/>
              </a:cxn>
            </a:cxnLst>
            <a:rect l="l" t="t" r="r" b="b"/>
            <a:pathLst>
              <a:path w="8349159" h="805219">
                <a:moveTo>
                  <a:pt x="0" y="13131"/>
                </a:moveTo>
                <a:lnTo>
                  <a:pt x="8280920" y="13131"/>
                </a:lnTo>
                <a:lnTo>
                  <a:pt x="8349159" y="0"/>
                </a:lnTo>
                <a:cubicBezTo>
                  <a:pt x="8094967" y="68644"/>
                  <a:pt x="8558503" y="558445"/>
                  <a:pt x="8099594" y="679319"/>
                </a:cubicBezTo>
                <a:cubicBezTo>
                  <a:pt x="7640685" y="800193"/>
                  <a:pt x="6721667" y="661872"/>
                  <a:pt x="5595706" y="725243"/>
                </a:cubicBezTo>
                <a:lnTo>
                  <a:pt x="0" y="805219"/>
                </a:lnTo>
                <a:lnTo>
                  <a:pt x="0" y="13131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FAKTOR </a:t>
            </a:r>
            <a:endParaRPr lang="id-ID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704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9705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anose="05000000000000000000" pitchFamily="2" charset="2"/>
              <a:buChar char="Ø"/>
              <a:defRPr/>
            </a:pPr>
            <a:endParaRPr lang="id-ID" dirty="0"/>
          </a:p>
        </p:txBody>
      </p:sp>
      <p:pic>
        <p:nvPicPr>
          <p:cNvPr id="29707" name="Picture 2" descr="C:\Users\ASUS\Pictures\download (9)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7388" y="14288"/>
            <a:ext cx="2106612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ubtitle 1"/>
          <p:cNvSpPr txBox="1"/>
          <p:nvPr/>
        </p:nvSpPr>
        <p:spPr bwMode="auto">
          <a:xfrm>
            <a:off x="452438" y="1773238"/>
            <a:ext cx="7745412" cy="416083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Ø"/>
              <a:defRPr/>
            </a:pPr>
            <a:r>
              <a:rPr lang="id-ID" sz="2400" dirty="0">
                <a:solidFill>
                  <a:schemeClr val="tx1"/>
                </a:solidFill>
              </a:rPr>
              <a:t>Kepuasan kerja dan kedisiplinan</a:t>
            </a:r>
          </a:p>
          <a:p>
            <a:pPr algn="l">
              <a:defRPr/>
            </a:pPr>
            <a:endParaRPr lang="id-ID" sz="2400" dirty="0">
              <a:solidFill>
                <a:schemeClr val="tx1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  <a:defRPr/>
            </a:pPr>
            <a:r>
              <a:rPr lang="id-ID" sz="2400" dirty="0">
                <a:solidFill>
                  <a:schemeClr val="tx1"/>
                </a:solidFill>
              </a:rPr>
              <a:t>Kepuasan kerja dan umur karyawan </a:t>
            </a:r>
          </a:p>
          <a:p>
            <a:pPr algn="l">
              <a:defRPr/>
            </a:pPr>
            <a:endParaRPr lang="id-ID" sz="2400" dirty="0">
              <a:solidFill>
                <a:schemeClr val="tx1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  <a:defRPr/>
            </a:pPr>
            <a:r>
              <a:rPr lang="id-ID" sz="2400" dirty="0">
                <a:solidFill>
                  <a:schemeClr val="tx1"/>
                </a:solidFill>
              </a:rPr>
              <a:t>Kepuasan kerja dan organisasi </a:t>
            </a:r>
          </a:p>
          <a:p>
            <a:pPr algn="l">
              <a:defRPr/>
            </a:pPr>
            <a:endParaRPr lang="id-ID" sz="2400" dirty="0">
              <a:solidFill>
                <a:schemeClr val="tx1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  <a:defRPr/>
            </a:pPr>
            <a:r>
              <a:rPr lang="id-ID" sz="2400" dirty="0">
                <a:solidFill>
                  <a:schemeClr val="tx1"/>
                </a:solidFill>
              </a:rPr>
              <a:t>Kepuasan kerja dan kepemimpinan </a:t>
            </a:r>
          </a:p>
          <a:p>
            <a:pPr algn="l" eaLnBrk="1" hangingPunct="1">
              <a:buFont typeface="Wingdings" panose="05000000000000000000" pitchFamily="2" charset="2"/>
              <a:buChar char="Ø"/>
              <a:defRPr/>
            </a:pPr>
            <a:endParaRPr lang="id-ID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709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Perbaikilah kalimat berikut ini, sehingga benar penulisannya!</a:t>
            </a:r>
            <a:endParaRPr lang="en-US" dirty="0"/>
          </a:p>
          <a:p>
            <a:pPr marL="0" indent="0">
              <a:buNone/>
            </a:pPr>
            <a:r>
              <a:rPr lang="id-ID" dirty="0"/>
              <a:t>1. prof anuar sanusi berasal dari kampus darmajaya</a:t>
            </a:r>
            <a:endParaRPr lang="en-US" dirty="0"/>
          </a:p>
          <a:p>
            <a:pPr marL="0" indent="0">
              <a:buNone/>
            </a:pPr>
            <a:r>
              <a:rPr lang="id-ID" dirty="0"/>
              <a:t>2. aldi lahir pada bulan oktober di surabaya</a:t>
            </a:r>
            <a:endParaRPr lang="en-US" dirty="0"/>
          </a:p>
          <a:p>
            <a:pPr marL="0" indent="0">
              <a:buNone/>
            </a:pPr>
            <a:r>
              <a:rPr lang="id-ID" dirty="0"/>
              <a:t>3. </a:t>
            </a:r>
            <a:r>
              <a:rPr lang="id-ID" dirty="0" smtClean="0"/>
              <a:t>andi dilantik menjadi lurah raja basa</a:t>
            </a:r>
          </a:p>
          <a:p>
            <a:pPr marL="0" indent="0">
              <a:buNone/>
            </a:pPr>
            <a:r>
              <a:rPr lang="id-ID" dirty="0" smtClean="0"/>
              <a:t>4. jeruk medan sangat manis</a:t>
            </a:r>
          </a:p>
          <a:p>
            <a:pPr marL="0" indent="0">
              <a:buNone/>
            </a:pPr>
            <a:r>
              <a:rPr lang="id-ID" dirty="0" smtClean="0"/>
              <a:t>5. selat sunda sangat terkenal</a:t>
            </a:r>
            <a:endParaRPr lang="en-US" dirty="0"/>
          </a:p>
          <a:p>
            <a:pPr marL="0" indent="0">
              <a:buNone/>
            </a:pPr>
            <a:r>
              <a:rPr lang="en-ID" dirty="0"/>
              <a:t> 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/>
          <p:nvPr/>
        </p:nvSpPr>
        <p:spPr bwMode="auto">
          <a:xfrm>
            <a:off x="457200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1" hangingPunct="1">
              <a:defRPr/>
            </a:pPr>
            <a:endParaRPr lang="id-ID" sz="3600" b="1" dirty="0">
              <a:ea typeface="+mj-ea"/>
            </a:endParaRPr>
          </a:p>
        </p:txBody>
      </p:sp>
      <p:sp>
        <p:nvSpPr>
          <p:cNvPr id="14339" name="Footer Placeholder 1"/>
          <p:cNvSpPr txBox="1"/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14340" name="Date Placeholder 2"/>
          <p:cNvSpPr txBox="1"/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6" name="Rectangle 1"/>
          <p:cNvSpPr/>
          <p:nvPr/>
        </p:nvSpPr>
        <p:spPr>
          <a:xfrm>
            <a:off x="107505" y="175508"/>
            <a:ext cx="6912767" cy="1453292"/>
          </a:xfrm>
          <a:custGeom>
            <a:avLst/>
            <a:gdLst>
              <a:gd name="connsiteX0" fmla="*/ 0 w 8280920"/>
              <a:gd name="connsiteY0" fmla="*/ 0 h 792088"/>
              <a:gd name="connsiteX1" fmla="*/ 8280920 w 8280920"/>
              <a:gd name="connsiteY1" fmla="*/ 0 h 792088"/>
              <a:gd name="connsiteX2" fmla="*/ 8280920 w 8280920"/>
              <a:gd name="connsiteY2" fmla="*/ 792088 h 792088"/>
              <a:gd name="connsiteX3" fmla="*/ 0 w 8280920"/>
              <a:gd name="connsiteY3" fmla="*/ 792088 h 792088"/>
              <a:gd name="connsiteX4" fmla="*/ 0 w 8280920"/>
              <a:gd name="connsiteY4" fmla="*/ 0 h 792088"/>
              <a:gd name="connsiteX0-1" fmla="*/ 0 w 8294568"/>
              <a:gd name="connsiteY0-2" fmla="*/ 0 h 792088"/>
              <a:gd name="connsiteX1-3" fmla="*/ 8280920 w 8294568"/>
              <a:gd name="connsiteY1-4" fmla="*/ 0 h 792088"/>
              <a:gd name="connsiteX2-5" fmla="*/ 8294568 w 8294568"/>
              <a:gd name="connsiteY2-6" fmla="*/ 792088 h 792088"/>
              <a:gd name="connsiteX3-7" fmla="*/ 0 w 8294568"/>
              <a:gd name="connsiteY3-8" fmla="*/ 792088 h 792088"/>
              <a:gd name="connsiteX4-9" fmla="*/ 0 w 8294568"/>
              <a:gd name="connsiteY4-10" fmla="*/ 0 h 792088"/>
              <a:gd name="connsiteX0-11" fmla="*/ 0 w 8294568"/>
              <a:gd name="connsiteY0-12" fmla="*/ 0 h 792088"/>
              <a:gd name="connsiteX1-13" fmla="*/ 8280920 w 8294568"/>
              <a:gd name="connsiteY1-14" fmla="*/ 0 h 792088"/>
              <a:gd name="connsiteX2-15" fmla="*/ 8294568 w 8294568"/>
              <a:gd name="connsiteY2-16" fmla="*/ 409950 h 792088"/>
              <a:gd name="connsiteX3-17" fmla="*/ 0 w 8294568"/>
              <a:gd name="connsiteY3-18" fmla="*/ 792088 h 792088"/>
              <a:gd name="connsiteX4-19" fmla="*/ 0 w 8294568"/>
              <a:gd name="connsiteY4-20" fmla="*/ 0 h 792088"/>
              <a:gd name="connsiteX0-21" fmla="*/ 0 w 8294568"/>
              <a:gd name="connsiteY0-22" fmla="*/ 0 h 792088"/>
              <a:gd name="connsiteX1-23" fmla="*/ 8280920 w 8294568"/>
              <a:gd name="connsiteY1-24" fmla="*/ 0 h 792088"/>
              <a:gd name="connsiteX2-25" fmla="*/ 8294568 w 8294568"/>
              <a:gd name="connsiteY2-26" fmla="*/ 409950 h 792088"/>
              <a:gd name="connsiteX3-27" fmla="*/ 5595706 w 8294568"/>
              <a:gd name="connsiteY3-28" fmla="*/ 712112 h 792088"/>
              <a:gd name="connsiteX4-29" fmla="*/ 0 w 8294568"/>
              <a:gd name="connsiteY4-30" fmla="*/ 792088 h 792088"/>
              <a:gd name="connsiteX5" fmla="*/ 0 w 8294568"/>
              <a:gd name="connsiteY5" fmla="*/ 0 h 792088"/>
              <a:gd name="connsiteX0-31" fmla="*/ 0 w 8349159"/>
              <a:gd name="connsiteY0-32" fmla="*/ 13131 h 805219"/>
              <a:gd name="connsiteX1-33" fmla="*/ 8280920 w 8349159"/>
              <a:gd name="connsiteY1-34" fmla="*/ 13131 h 805219"/>
              <a:gd name="connsiteX2-35" fmla="*/ 8349159 w 8349159"/>
              <a:gd name="connsiteY2-36" fmla="*/ 0 h 805219"/>
              <a:gd name="connsiteX3-37" fmla="*/ 5595706 w 8349159"/>
              <a:gd name="connsiteY3-38" fmla="*/ 725243 h 805219"/>
              <a:gd name="connsiteX4-39" fmla="*/ 0 w 8349159"/>
              <a:gd name="connsiteY4-40" fmla="*/ 805219 h 805219"/>
              <a:gd name="connsiteX5-41" fmla="*/ 0 w 8349159"/>
              <a:gd name="connsiteY5-42" fmla="*/ 13131 h 805219"/>
              <a:gd name="connsiteX0-43" fmla="*/ 0 w 8349159"/>
              <a:gd name="connsiteY0-44" fmla="*/ 13131 h 805219"/>
              <a:gd name="connsiteX1-45" fmla="*/ 8280920 w 8349159"/>
              <a:gd name="connsiteY1-46" fmla="*/ 13131 h 805219"/>
              <a:gd name="connsiteX2-47" fmla="*/ 8349159 w 8349159"/>
              <a:gd name="connsiteY2-48" fmla="*/ 0 h 805219"/>
              <a:gd name="connsiteX3-49" fmla="*/ 6864948 w 8349159"/>
              <a:gd name="connsiteY3-50" fmla="*/ 534176 h 805219"/>
              <a:gd name="connsiteX4-51" fmla="*/ 5595706 w 8349159"/>
              <a:gd name="connsiteY4-52" fmla="*/ 725243 h 805219"/>
              <a:gd name="connsiteX5-53" fmla="*/ 0 w 8349159"/>
              <a:gd name="connsiteY5-54" fmla="*/ 805219 h 805219"/>
              <a:gd name="connsiteX6" fmla="*/ 0 w 8349159"/>
              <a:gd name="connsiteY6" fmla="*/ 13131 h 805219"/>
              <a:gd name="connsiteX0-55" fmla="*/ 0 w 8349159"/>
              <a:gd name="connsiteY0-56" fmla="*/ 13131 h 805219"/>
              <a:gd name="connsiteX1-57" fmla="*/ 8280920 w 8349159"/>
              <a:gd name="connsiteY1-58" fmla="*/ 13131 h 805219"/>
              <a:gd name="connsiteX2-59" fmla="*/ 8349159 w 8349159"/>
              <a:gd name="connsiteY2-60" fmla="*/ 0 h 805219"/>
              <a:gd name="connsiteX3-61" fmla="*/ 8099594 w 8349159"/>
              <a:gd name="connsiteY3-62" fmla="*/ 679319 h 805219"/>
              <a:gd name="connsiteX4-63" fmla="*/ 5595706 w 8349159"/>
              <a:gd name="connsiteY4-64" fmla="*/ 725243 h 805219"/>
              <a:gd name="connsiteX5-65" fmla="*/ 0 w 8349159"/>
              <a:gd name="connsiteY5-66" fmla="*/ 805219 h 805219"/>
              <a:gd name="connsiteX6-67" fmla="*/ 0 w 8349159"/>
              <a:gd name="connsiteY6-68" fmla="*/ 13131 h 80521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67" y="connsiteY6-68"/>
              </a:cxn>
            </a:cxnLst>
            <a:rect l="l" t="t" r="r" b="b"/>
            <a:pathLst>
              <a:path w="8349159" h="805219">
                <a:moveTo>
                  <a:pt x="0" y="13131"/>
                </a:moveTo>
                <a:lnTo>
                  <a:pt x="8280920" y="13131"/>
                </a:lnTo>
                <a:lnTo>
                  <a:pt x="8349159" y="0"/>
                </a:lnTo>
                <a:cubicBezTo>
                  <a:pt x="8094967" y="68644"/>
                  <a:pt x="8558503" y="558445"/>
                  <a:pt x="8099594" y="679319"/>
                </a:cubicBezTo>
                <a:cubicBezTo>
                  <a:pt x="7640685" y="800193"/>
                  <a:pt x="6721667" y="661872"/>
                  <a:pt x="5595706" y="725243"/>
                </a:cubicBezTo>
                <a:lnTo>
                  <a:pt x="0" y="805219"/>
                </a:lnTo>
                <a:lnTo>
                  <a:pt x="0" y="13131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EJAAN</a:t>
            </a:r>
          </a:p>
          <a:p>
            <a:pPr eaLnBrk="1" hangingPunct="1">
              <a:defRPr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Pengertian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Ejaan</a:t>
            </a:r>
            <a:endParaRPr lang="id-ID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4" name="AutoShape 7" descr="Hasil gambar untuk DISIPLIN KER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45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46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anose="05000000000000000000" pitchFamily="2" charset="2"/>
              <a:buChar char="Ø"/>
              <a:defRPr/>
            </a:pPr>
            <a:endParaRPr lang="id-ID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924300" y="2120900"/>
            <a:ext cx="4103688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Adobe Caslon Pro Bold" panose="0205070206050A020403" pitchFamily="18" charset="0"/>
              </a:rPr>
              <a:t>Ejaan adalah keseluruhan peraturan yang melambangkan bunyi ujaran, pemisahan dan penggabungan kata, penulisan kata, huruf, dan tanda baca.  </a:t>
            </a:r>
            <a:endParaRPr lang="id-ID" altLang="en-US" sz="2400">
              <a:latin typeface="Adobe Caslon Pro Bold" panose="0205070206050A020403" pitchFamily="18" charset="0"/>
            </a:endParaRPr>
          </a:p>
        </p:txBody>
      </p:sp>
      <p:sp>
        <p:nvSpPr>
          <p:cNvPr id="14349" name="AutoShape 16" descr="Ejaan Kosakata Bahasa Indonesia yang Sering Keliru ~ Penerjemah ..."/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/>
          </a:p>
        </p:txBody>
      </p:sp>
      <p:sp>
        <p:nvSpPr>
          <p:cNvPr id="14350" name="AutoShape 18" descr="Ejaan Kosakata Bahasa Indonesia yang Sering Keliru ~ Penerjemah ..."/>
          <p:cNvSpPr>
            <a:spLocks noChangeAspect="1" noChangeArrowheads="1"/>
          </p:cNvSpPr>
          <p:nvPr/>
        </p:nvSpPr>
        <p:spPr bwMode="auto">
          <a:xfrm>
            <a:off x="765175" y="4651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/>
          </a:p>
        </p:txBody>
      </p:sp>
      <p:pic>
        <p:nvPicPr>
          <p:cNvPr id="14351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312738"/>
            <a:ext cx="1547812" cy="95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52" name="Picture 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120900"/>
            <a:ext cx="3255963" cy="289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/>
          <p:nvPr/>
        </p:nvSpPr>
        <p:spPr bwMode="auto">
          <a:xfrm>
            <a:off x="457200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1" hangingPunct="1">
              <a:defRPr/>
            </a:pPr>
            <a:endParaRPr lang="id-ID" sz="3600" b="1" dirty="0">
              <a:ea typeface="+mj-ea"/>
            </a:endParaRPr>
          </a:p>
        </p:txBody>
      </p:sp>
      <p:sp>
        <p:nvSpPr>
          <p:cNvPr id="15363" name="Footer Placeholder 1"/>
          <p:cNvSpPr txBox="1"/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15364" name="Date Placeholder 2"/>
          <p:cNvSpPr txBox="1"/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6" name="Rectangle 1"/>
          <p:cNvSpPr/>
          <p:nvPr/>
        </p:nvSpPr>
        <p:spPr>
          <a:xfrm>
            <a:off x="107505" y="175508"/>
            <a:ext cx="6912767" cy="805219"/>
          </a:xfrm>
          <a:custGeom>
            <a:avLst/>
            <a:gdLst>
              <a:gd name="connsiteX0" fmla="*/ 0 w 8280920"/>
              <a:gd name="connsiteY0" fmla="*/ 0 h 792088"/>
              <a:gd name="connsiteX1" fmla="*/ 8280920 w 8280920"/>
              <a:gd name="connsiteY1" fmla="*/ 0 h 792088"/>
              <a:gd name="connsiteX2" fmla="*/ 8280920 w 8280920"/>
              <a:gd name="connsiteY2" fmla="*/ 792088 h 792088"/>
              <a:gd name="connsiteX3" fmla="*/ 0 w 8280920"/>
              <a:gd name="connsiteY3" fmla="*/ 792088 h 792088"/>
              <a:gd name="connsiteX4" fmla="*/ 0 w 8280920"/>
              <a:gd name="connsiteY4" fmla="*/ 0 h 792088"/>
              <a:gd name="connsiteX0-1" fmla="*/ 0 w 8294568"/>
              <a:gd name="connsiteY0-2" fmla="*/ 0 h 792088"/>
              <a:gd name="connsiteX1-3" fmla="*/ 8280920 w 8294568"/>
              <a:gd name="connsiteY1-4" fmla="*/ 0 h 792088"/>
              <a:gd name="connsiteX2-5" fmla="*/ 8294568 w 8294568"/>
              <a:gd name="connsiteY2-6" fmla="*/ 792088 h 792088"/>
              <a:gd name="connsiteX3-7" fmla="*/ 0 w 8294568"/>
              <a:gd name="connsiteY3-8" fmla="*/ 792088 h 792088"/>
              <a:gd name="connsiteX4-9" fmla="*/ 0 w 8294568"/>
              <a:gd name="connsiteY4-10" fmla="*/ 0 h 792088"/>
              <a:gd name="connsiteX0-11" fmla="*/ 0 w 8294568"/>
              <a:gd name="connsiteY0-12" fmla="*/ 0 h 792088"/>
              <a:gd name="connsiteX1-13" fmla="*/ 8280920 w 8294568"/>
              <a:gd name="connsiteY1-14" fmla="*/ 0 h 792088"/>
              <a:gd name="connsiteX2-15" fmla="*/ 8294568 w 8294568"/>
              <a:gd name="connsiteY2-16" fmla="*/ 409950 h 792088"/>
              <a:gd name="connsiteX3-17" fmla="*/ 0 w 8294568"/>
              <a:gd name="connsiteY3-18" fmla="*/ 792088 h 792088"/>
              <a:gd name="connsiteX4-19" fmla="*/ 0 w 8294568"/>
              <a:gd name="connsiteY4-20" fmla="*/ 0 h 792088"/>
              <a:gd name="connsiteX0-21" fmla="*/ 0 w 8294568"/>
              <a:gd name="connsiteY0-22" fmla="*/ 0 h 792088"/>
              <a:gd name="connsiteX1-23" fmla="*/ 8280920 w 8294568"/>
              <a:gd name="connsiteY1-24" fmla="*/ 0 h 792088"/>
              <a:gd name="connsiteX2-25" fmla="*/ 8294568 w 8294568"/>
              <a:gd name="connsiteY2-26" fmla="*/ 409950 h 792088"/>
              <a:gd name="connsiteX3-27" fmla="*/ 5595706 w 8294568"/>
              <a:gd name="connsiteY3-28" fmla="*/ 712112 h 792088"/>
              <a:gd name="connsiteX4-29" fmla="*/ 0 w 8294568"/>
              <a:gd name="connsiteY4-30" fmla="*/ 792088 h 792088"/>
              <a:gd name="connsiteX5" fmla="*/ 0 w 8294568"/>
              <a:gd name="connsiteY5" fmla="*/ 0 h 792088"/>
              <a:gd name="connsiteX0-31" fmla="*/ 0 w 8349159"/>
              <a:gd name="connsiteY0-32" fmla="*/ 13131 h 805219"/>
              <a:gd name="connsiteX1-33" fmla="*/ 8280920 w 8349159"/>
              <a:gd name="connsiteY1-34" fmla="*/ 13131 h 805219"/>
              <a:gd name="connsiteX2-35" fmla="*/ 8349159 w 8349159"/>
              <a:gd name="connsiteY2-36" fmla="*/ 0 h 805219"/>
              <a:gd name="connsiteX3-37" fmla="*/ 5595706 w 8349159"/>
              <a:gd name="connsiteY3-38" fmla="*/ 725243 h 805219"/>
              <a:gd name="connsiteX4-39" fmla="*/ 0 w 8349159"/>
              <a:gd name="connsiteY4-40" fmla="*/ 805219 h 805219"/>
              <a:gd name="connsiteX5-41" fmla="*/ 0 w 8349159"/>
              <a:gd name="connsiteY5-42" fmla="*/ 13131 h 805219"/>
              <a:gd name="connsiteX0-43" fmla="*/ 0 w 8349159"/>
              <a:gd name="connsiteY0-44" fmla="*/ 13131 h 805219"/>
              <a:gd name="connsiteX1-45" fmla="*/ 8280920 w 8349159"/>
              <a:gd name="connsiteY1-46" fmla="*/ 13131 h 805219"/>
              <a:gd name="connsiteX2-47" fmla="*/ 8349159 w 8349159"/>
              <a:gd name="connsiteY2-48" fmla="*/ 0 h 805219"/>
              <a:gd name="connsiteX3-49" fmla="*/ 6864948 w 8349159"/>
              <a:gd name="connsiteY3-50" fmla="*/ 534176 h 805219"/>
              <a:gd name="connsiteX4-51" fmla="*/ 5595706 w 8349159"/>
              <a:gd name="connsiteY4-52" fmla="*/ 725243 h 805219"/>
              <a:gd name="connsiteX5-53" fmla="*/ 0 w 8349159"/>
              <a:gd name="connsiteY5-54" fmla="*/ 805219 h 805219"/>
              <a:gd name="connsiteX6" fmla="*/ 0 w 8349159"/>
              <a:gd name="connsiteY6" fmla="*/ 13131 h 805219"/>
              <a:gd name="connsiteX0-55" fmla="*/ 0 w 8349159"/>
              <a:gd name="connsiteY0-56" fmla="*/ 13131 h 805219"/>
              <a:gd name="connsiteX1-57" fmla="*/ 8280920 w 8349159"/>
              <a:gd name="connsiteY1-58" fmla="*/ 13131 h 805219"/>
              <a:gd name="connsiteX2-59" fmla="*/ 8349159 w 8349159"/>
              <a:gd name="connsiteY2-60" fmla="*/ 0 h 805219"/>
              <a:gd name="connsiteX3-61" fmla="*/ 8099594 w 8349159"/>
              <a:gd name="connsiteY3-62" fmla="*/ 679319 h 805219"/>
              <a:gd name="connsiteX4-63" fmla="*/ 5595706 w 8349159"/>
              <a:gd name="connsiteY4-64" fmla="*/ 725243 h 805219"/>
              <a:gd name="connsiteX5-65" fmla="*/ 0 w 8349159"/>
              <a:gd name="connsiteY5-66" fmla="*/ 805219 h 805219"/>
              <a:gd name="connsiteX6-67" fmla="*/ 0 w 8349159"/>
              <a:gd name="connsiteY6-68" fmla="*/ 13131 h 80521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67" y="connsiteY6-68"/>
              </a:cxn>
            </a:cxnLst>
            <a:rect l="l" t="t" r="r" b="b"/>
            <a:pathLst>
              <a:path w="8349159" h="805219">
                <a:moveTo>
                  <a:pt x="0" y="13131"/>
                </a:moveTo>
                <a:lnTo>
                  <a:pt x="8280920" y="13131"/>
                </a:lnTo>
                <a:lnTo>
                  <a:pt x="8349159" y="0"/>
                </a:lnTo>
                <a:cubicBezTo>
                  <a:pt x="8094967" y="68644"/>
                  <a:pt x="8558503" y="558445"/>
                  <a:pt x="8099594" y="679319"/>
                </a:cubicBezTo>
                <a:cubicBezTo>
                  <a:pt x="7640685" y="800193"/>
                  <a:pt x="6721667" y="661872"/>
                  <a:pt x="5595706" y="725243"/>
                </a:cubicBezTo>
                <a:lnTo>
                  <a:pt x="0" y="805219"/>
                </a:lnTo>
                <a:lnTo>
                  <a:pt x="0" y="13131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id-ID" sz="360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entingnya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Ejaan</a:t>
            </a:r>
            <a:endParaRPr lang="id-ID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8" name="AutoShape 7" descr="Hasil gambar untuk DISIPLIN KER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69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0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5371" name="Picture 14" descr="C:\Users\ASUS\Pictures\download (2)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0"/>
            <a:ext cx="2449512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anose="05000000000000000000" pitchFamily="2" charset="2"/>
              <a:buChar char="Ø"/>
              <a:defRPr/>
            </a:pPr>
            <a:endParaRPr lang="id-ID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779838" y="2060575"/>
            <a:ext cx="4105275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endParaRPr lang="en-US" altLang="en-US" sz="2400" dirty="0">
              <a:latin typeface="Adobe Caslon Pro Bold" panose="0205070206050A020403" pitchFamily="18" charset="0"/>
              <a:cs typeface="Arial" panose="020B0604020202020204" pitchFamily="34" charset="0"/>
            </a:endParaRP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en-US" altLang="en-US" sz="2400" dirty="0" err="1">
                <a:latin typeface="Adobe Caslon Pro Bold" panose="0205070206050A020403" pitchFamily="18" charset="0"/>
                <a:cs typeface="Arial" panose="020B0604020202020204" pitchFamily="34" charset="0"/>
              </a:rPr>
              <a:t>Pengungkapan</a:t>
            </a:r>
            <a:r>
              <a:rPr lang="en-US" altLang="en-US" sz="2400" dirty="0">
                <a:latin typeface="Adobe Caslon Pro Bold" panose="0205070206050A020403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dobe Caslon Pro Bold" panose="0205070206050A020403" pitchFamily="18" charset="0"/>
                <a:cs typeface="Arial" panose="020B0604020202020204" pitchFamily="34" charset="0"/>
              </a:rPr>
              <a:t>gagasan</a:t>
            </a:r>
            <a:r>
              <a:rPr lang="en-US" altLang="en-US" sz="2400" dirty="0">
                <a:latin typeface="Adobe Caslon Pro Bold" panose="0205070206050A020403" pitchFamily="18" charset="0"/>
                <a:cs typeface="Arial" panose="020B0604020202020204" pitchFamily="34" charset="0"/>
              </a:rPr>
              <a:t>, ide, </a:t>
            </a:r>
            <a:r>
              <a:rPr lang="en-US" altLang="en-US" sz="2400" dirty="0" err="1">
                <a:latin typeface="Adobe Caslon Pro Bold" panose="0205070206050A020403" pitchFamily="18" charset="0"/>
                <a:cs typeface="Arial" panose="020B0604020202020204" pitchFamily="34" charset="0"/>
              </a:rPr>
              <a:t>dan</a:t>
            </a:r>
            <a:r>
              <a:rPr lang="en-US" altLang="en-US" sz="2400" dirty="0">
                <a:latin typeface="Adobe Caslon Pro Bold" panose="0205070206050A020403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dobe Caslon Pro Bold" panose="0205070206050A020403" pitchFamily="18" charset="0"/>
                <a:cs typeface="Arial" panose="020B0604020202020204" pitchFamily="34" charset="0"/>
              </a:rPr>
              <a:t>pikiran</a:t>
            </a:r>
            <a:endParaRPr lang="en-US" altLang="en-US" sz="2400" dirty="0">
              <a:latin typeface="Adobe Caslon Pro Bold" panose="0205070206050A020403" pitchFamily="18" charset="0"/>
              <a:cs typeface="Arial" panose="020B0604020202020204" pitchFamily="34" charset="0"/>
            </a:endParaRP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en-US" altLang="en-US" sz="2400" dirty="0" err="1">
                <a:latin typeface="Adobe Caslon Pro Bold" panose="0205070206050A020403" pitchFamily="18" charset="0"/>
                <a:cs typeface="Arial" panose="020B0604020202020204" pitchFamily="34" charset="0"/>
              </a:rPr>
              <a:t>Digunakan</a:t>
            </a:r>
            <a:r>
              <a:rPr lang="en-US" altLang="en-US" sz="2400" dirty="0">
                <a:latin typeface="Adobe Caslon Pro Bold" panose="0205070206050A020403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dobe Caslon Pro Bold" panose="0205070206050A020403" pitchFamily="18" charset="0"/>
                <a:cs typeface="Arial" panose="020B0604020202020204" pitchFamily="34" charset="0"/>
              </a:rPr>
              <a:t>dalam</a:t>
            </a:r>
            <a:r>
              <a:rPr lang="en-US" altLang="en-US" sz="2400" dirty="0">
                <a:latin typeface="Adobe Caslon Pro Bold" panose="0205070206050A020403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dobe Caslon Pro Bold" panose="0205070206050A020403" pitchFamily="18" charset="0"/>
                <a:cs typeface="Arial" panose="020B0604020202020204" pitchFamily="34" charset="0"/>
              </a:rPr>
              <a:t>tulisan</a:t>
            </a:r>
            <a:r>
              <a:rPr lang="en-US" altLang="en-US" sz="2400" dirty="0">
                <a:latin typeface="Adobe Caslon Pro Bold" panose="0205070206050A020403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dobe Caslon Pro Bold" panose="0205070206050A020403" pitchFamily="18" charset="0"/>
                <a:cs typeface="Arial" panose="020B0604020202020204" pitchFamily="34" charset="0"/>
              </a:rPr>
              <a:t>ilmiah</a:t>
            </a:r>
            <a:endParaRPr lang="en-US" altLang="en-US" sz="2400" dirty="0">
              <a:latin typeface="Adobe Caslon Pro Bold" panose="0205070206050A020403" pitchFamily="18" charset="0"/>
              <a:cs typeface="Arial" panose="020B0604020202020204" pitchFamily="34" charset="0"/>
            </a:endParaRP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en-US" altLang="en-US" sz="2400" dirty="0" err="1">
                <a:latin typeface="Adobe Caslon Pro Bold" panose="0205070206050A020403" pitchFamily="18" charset="0"/>
                <a:cs typeface="Arial" panose="020B0604020202020204" pitchFamily="34" charset="0"/>
              </a:rPr>
              <a:t>Menunjukkan</a:t>
            </a:r>
            <a:r>
              <a:rPr lang="en-US" altLang="en-US" sz="2400" dirty="0">
                <a:latin typeface="Adobe Caslon Pro Bold" panose="0205070206050A020403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dobe Caslon Pro Bold" panose="0205070206050A020403" pitchFamily="18" charset="0"/>
                <a:cs typeface="Arial" panose="020B0604020202020204" pitchFamily="34" charset="0"/>
              </a:rPr>
              <a:t>kebakuan</a:t>
            </a:r>
            <a:r>
              <a:rPr lang="en-US" altLang="en-US" sz="2400" dirty="0">
                <a:latin typeface="Adobe Caslon Pro Bold" panose="0205070206050A020403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dobe Caslon Pro Bold" panose="0205070206050A020403" pitchFamily="18" charset="0"/>
                <a:cs typeface="Arial" panose="020B0604020202020204" pitchFamily="34" charset="0"/>
              </a:rPr>
              <a:t>suatu</a:t>
            </a:r>
            <a:r>
              <a:rPr lang="en-US" altLang="en-US" sz="2400" dirty="0">
                <a:latin typeface="Adobe Caslon Pro Bold" panose="0205070206050A020403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dobe Caslon Pro Bold" panose="0205070206050A020403" pitchFamily="18" charset="0"/>
                <a:cs typeface="Arial" panose="020B0604020202020204" pitchFamily="34" charset="0"/>
              </a:rPr>
              <a:t>karya</a:t>
            </a:r>
            <a:r>
              <a:rPr lang="en-US" altLang="en-US" sz="2400" dirty="0">
                <a:latin typeface="Adobe Caslon Pro Bold" panose="0205070206050A020403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dobe Caslon Pro Bold" panose="0205070206050A020403" pitchFamily="18" charset="0"/>
                <a:cs typeface="Arial" panose="020B0604020202020204" pitchFamily="34" charset="0"/>
              </a:rPr>
              <a:t>tulis</a:t>
            </a:r>
            <a:endParaRPr lang="id-ID" altLang="en-US" sz="2400" dirty="0">
              <a:latin typeface="Adobe Caslon Pro Bold" panose="0205070206050A020403" pitchFamily="18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id-ID" altLang="en-US" sz="2400" dirty="0">
              <a:latin typeface="Adobe Caslon Pro Bold" panose="0205070206050A020403" pitchFamily="18" charset="0"/>
              <a:cs typeface="Arial" panose="020B0604020202020204" pitchFamily="34" charset="0"/>
            </a:endParaRPr>
          </a:p>
        </p:txBody>
      </p:sp>
      <p:pic>
        <p:nvPicPr>
          <p:cNvPr id="15374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133600"/>
            <a:ext cx="2895600" cy="287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/>
          <p:nvPr/>
        </p:nvSpPr>
        <p:spPr bwMode="auto">
          <a:xfrm>
            <a:off x="457200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1" hangingPunct="1">
              <a:defRPr/>
            </a:pPr>
            <a:endParaRPr lang="id-ID" sz="3600" b="1" dirty="0">
              <a:ea typeface="+mj-ea"/>
            </a:endParaRPr>
          </a:p>
        </p:txBody>
      </p:sp>
      <p:sp>
        <p:nvSpPr>
          <p:cNvPr id="16387" name="Footer Placeholder 1"/>
          <p:cNvSpPr txBox="1"/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16388" name="Date Placeholder 2"/>
          <p:cNvSpPr txBox="1"/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6" name="Rectangle 1"/>
          <p:cNvSpPr/>
          <p:nvPr/>
        </p:nvSpPr>
        <p:spPr>
          <a:xfrm>
            <a:off x="107505" y="175508"/>
            <a:ext cx="6912767" cy="805219"/>
          </a:xfrm>
          <a:custGeom>
            <a:avLst/>
            <a:gdLst>
              <a:gd name="connsiteX0" fmla="*/ 0 w 8280920"/>
              <a:gd name="connsiteY0" fmla="*/ 0 h 792088"/>
              <a:gd name="connsiteX1" fmla="*/ 8280920 w 8280920"/>
              <a:gd name="connsiteY1" fmla="*/ 0 h 792088"/>
              <a:gd name="connsiteX2" fmla="*/ 8280920 w 8280920"/>
              <a:gd name="connsiteY2" fmla="*/ 792088 h 792088"/>
              <a:gd name="connsiteX3" fmla="*/ 0 w 8280920"/>
              <a:gd name="connsiteY3" fmla="*/ 792088 h 792088"/>
              <a:gd name="connsiteX4" fmla="*/ 0 w 8280920"/>
              <a:gd name="connsiteY4" fmla="*/ 0 h 792088"/>
              <a:gd name="connsiteX0-1" fmla="*/ 0 w 8294568"/>
              <a:gd name="connsiteY0-2" fmla="*/ 0 h 792088"/>
              <a:gd name="connsiteX1-3" fmla="*/ 8280920 w 8294568"/>
              <a:gd name="connsiteY1-4" fmla="*/ 0 h 792088"/>
              <a:gd name="connsiteX2-5" fmla="*/ 8294568 w 8294568"/>
              <a:gd name="connsiteY2-6" fmla="*/ 792088 h 792088"/>
              <a:gd name="connsiteX3-7" fmla="*/ 0 w 8294568"/>
              <a:gd name="connsiteY3-8" fmla="*/ 792088 h 792088"/>
              <a:gd name="connsiteX4-9" fmla="*/ 0 w 8294568"/>
              <a:gd name="connsiteY4-10" fmla="*/ 0 h 792088"/>
              <a:gd name="connsiteX0-11" fmla="*/ 0 w 8294568"/>
              <a:gd name="connsiteY0-12" fmla="*/ 0 h 792088"/>
              <a:gd name="connsiteX1-13" fmla="*/ 8280920 w 8294568"/>
              <a:gd name="connsiteY1-14" fmla="*/ 0 h 792088"/>
              <a:gd name="connsiteX2-15" fmla="*/ 8294568 w 8294568"/>
              <a:gd name="connsiteY2-16" fmla="*/ 409950 h 792088"/>
              <a:gd name="connsiteX3-17" fmla="*/ 0 w 8294568"/>
              <a:gd name="connsiteY3-18" fmla="*/ 792088 h 792088"/>
              <a:gd name="connsiteX4-19" fmla="*/ 0 w 8294568"/>
              <a:gd name="connsiteY4-20" fmla="*/ 0 h 792088"/>
              <a:gd name="connsiteX0-21" fmla="*/ 0 w 8294568"/>
              <a:gd name="connsiteY0-22" fmla="*/ 0 h 792088"/>
              <a:gd name="connsiteX1-23" fmla="*/ 8280920 w 8294568"/>
              <a:gd name="connsiteY1-24" fmla="*/ 0 h 792088"/>
              <a:gd name="connsiteX2-25" fmla="*/ 8294568 w 8294568"/>
              <a:gd name="connsiteY2-26" fmla="*/ 409950 h 792088"/>
              <a:gd name="connsiteX3-27" fmla="*/ 5595706 w 8294568"/>
              <a:gd name="connsiteY3-28" fmla="*/ 712112 h 792088"/>
              <a:gd name="connsiteX4-29" fmla="*/ 0 w 8294568"/>
              <a:gd name="connsiteY4-30" fmla="*/ 792088 h 792088"/>
              <a:gd name="connsiteX5" fmla="*/ 0 w 8294568"/>
              <a:gd name="connsiteY5" fmla="*/ 0 h 792088"/>
              <a:gd name="connsiteX0-31" fmla="*/ 0 w 8349159"/>
              <a:gd name="connsiteY0-32" fmla="*/ 13131 h 805219"/>
              <a:gd name="connsiteX1-33" fmla="*/ 8280920 w 8349159"/>
              <a:gd name="connsiteY1-34" fmla="*/ 13131 h 805219"/>
              <a:gd name="connsiteX2-35" fmla="*/ 8349159 w 8349159"/>
              <a:gd name="connsiteY2-36" fmla="*/ 0 h 805219"/>
              <a:gd name="connsiteX3-37" fmla="*/ 5595706 w 8349159"/>
              <a:gd name="connsiteY3-38" fmla="*/ 725243 h 805219"/>
              <a:gd name="connsiteX4-39" fmla="*/ 0 w 8349159"/>
              <a:gd name="connsiteY4-40" fmla="*/ 805219 h 805219"/>
              <a:gd name="connsiteX5-41" fmla="*/ 0 w 8349159"/>
              <a:gd name="connsiteY5-42" fmla="*/ 13131 h 805219"/>
              <a:gd name="connsiteX0-43" fmla="*/ 0 w 8349159"/>
              <a:gd name="connsiteY0-44" fmla="*/ 13131 h 805219"/>
              <a:gd name="connsiteX1-45" fmla="*/ 8280920 w 8349159"/>
              <a:gd name="connsiteY1-46" fmla="*/ 13131 h 805219"/>
              <a:gd name="connsiteX2-47" fmla="*/ 8349159 w 8349159"/>
              <a:gd name="connsiteY2-48" fmla="*/ 0 h 805219"/>
              <a:gd name="connsiteX3-49" fmla="*/ 6864948 w 8349159"/>
              <a:gd name="connsiteY3-50" fmla="*/ 534176 h 805219"/>
              <a:gd name="connsiteX4-51" fmla="*/ 5595706 w 8349159"/>
              <a:gd name="connsiteY4-52" fmla="*/ 725243 h 805219"/>
              <a:gd name="connsiteX5-53" fmla="*/ 0 w 8349159"/>
              <a:gd name="connsiteY5-54" fmla="*/ 805219 h 805219"/>
              <a:gd name="connsiteX6" fmla="*/ 0 w 8349159"/>
              <a:gd name="connsiteY6" fmla="*/ 13131 h 805219"/>
              <a:gd name="connsiteX0-55" fmla="*/ 0 w 8349159"/>
              <a:gd name="connsiteY0-56" fmla="*/ 13131 h 805219"/>
              <a:gd name="connsiteX1-57" fmla="*/ 8280920 w 8349159"/>
              <a:gd name="connsiteY1-58" fmla="*/ 13131 h 805219"/>
              <a:gd name="connsiteX2-59" fmla="*/ 8349159 w 8349159"/>
              <a:gd name="connsiteY2-60" fmla="*/ 0 h 805219"/>
              <a:gd name="connsiteX3-61" fmla="*/ 8099594 w 8349159"/>
              <a:gd name="connsiteY3-62" fmla="*/ 679319 h 805219"/>
              <a:gd name="connsiteX4-63" fmla="*/ 5595706 w 8349159"/>
              <a:gd name="connsiteY4-64" fmla="*/ 725243 h 805219"/>
              <a:gd name="connsiteX5-65" fmla="*/ 0 w 8349159"/>
              <a:gd name="connsiteY5-66" fmla="*/ 805219 h 805219"/>
              <a:gd name="connsiteX6-67" fmla="*/ 0 w 8349159"/>
              <a:gd name="connsiteY6-68" fmla="*/ 13131 h 80521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67" y="connsiteY6-68"/>
              </a:cxn>
            </a:cxnLst>
            <a:rect l="l" t="t" r="r" b="b"/>
            <a:pathLst>
              <a:path w="8349159" h="805219">
                <a:moveTo>
                  <a:pt x="0" y="13131"/>
                </a:moveTo>
                <a:lnTo>
                  <a:pt x="8280920" y="13131"/>
                </a:lnTo>
                <a:lnTo>
                  <a:pt x="8349159" y="0"/>
                </a:lnTo>
                <a:cubicBezTo>
                  <a:pt x="8094967" y="68644"/>
                  <a:pt x="8558503" y="558445"/>
                  <a:pt x="8099594" y="679319"/>
                </a:cubicBezTo>
                <a:cubicBezTo>
                  <a:pt x="7640685" y="800193"/>
                  <a:pt x="6721667" y="661872"/>
                  <a:pt x="5595706" y="725243"/>
                </a:cubicBezTo>
                <a:lnTo>
                  <a:pt x="0" y="805219"/>
                </a:lnTo>
                <a:lnTo>
                  <a:pt x="0" y="13131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id-ID" sz="360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erkembangan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Ejaan</a:t>
            </a:r>
            <a:endParaRPr lang="id-ID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92" name="AutoShape 7" descr="Hasil gambar untuk DISIPLIN KER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3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4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6395" name="Picture 14" descr="C:\Users\ASUS\Pictures\download (2)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0"/>
            <a:ext cx="2449512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anose="05000000000000000000" pitchFamily="2" charset="2"/>
              <a:buChar char="Ø"/>
              <a:defRPr/>
            </a:pPr>
            <a:endParaRPr lang="id-ID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779838" y="2060575"/>
            <a:ext cx="410527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endParaRPr lang="en-US" altLang="en-US" sz="2400" dirty="0">
              <a:latin typeface="Adobe Caslon Pro Bold" panose="0205070206050A020403" pitchFamily="18" charset="0"/>
              <a:cs typeface="Arial" panose="020B0604020202020204" pitchFamily="34" charset="0"/>
            </a:endParaRPr>
          </a:p>
          <a:p>
            <a:pPr marL="363855" indent="-363855" eaLnBrk="1" hangingPunct="1">
              <a:defRPr/>
            </a:pPr>
            <a:r>
              <a:rPr lang="en-US" altLang="en-US" sz="2400" dirty="0">
                <a:latin typeface="Adobe Caslon Pro Bold" panose="0205070206050A020403" pitchFamily="18" charset="0"/>
                <a:cs typeface="Arial" panose="020B0604020202020204" pitchFamily="34" charset="0"/>
              </a:rPr>
              <a:t>1. </a:t>
            </a:r>
            <a:r>
              <a:rPr lang="en-US" altLang="en-US" sz="2400" dirty="0" err="1">
                <a:latin typeface="Adobe Caslon Pro Bold" panose="0205070206050A020403" pitchFamily="18" charset="0"/>
                <a:cs typeface="Arial" panose="020B0604020202020204" pitchFamily="34" charset="0"/>
              </a:rPr>
              <a:t>Diawali</a:t>
            </a:r>
            <a:r>
              <a:rPr lang="en-US" altLang="en-US" sz="2400" dirty="0">
                <a:latin typeface="Adobe Caslon Pro Bold" panose="0205070206050A020403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dobe Caslon Pro Bold" panose="0205070206050A020403" pitchFamily="18" charset="0"/>
                <a:cs typeface="Arial" panose="020B0604020202020204" pitchFamily="34" charset="0"/>
              </a:rPr>
              <a:t>Ejaan</a:t>
            </a:r>
            <a:r>
              <a:rPr lang="en-US" altLang="en-US" sz="2400" dirty="0">
                <a:latin typeface="Adobe Caslon Pro Bold" panose="0205070206050A020403" pitchFamily="18" charset="0"/>
                <a:cs typeface="Arial" panose="020B0604020202020204" pitchFamily="34" charset="0"/>
              </a:rPr>
              <a:t> Van </a:t>
            </a:r>
            <a:r>
              <a:rPr lang="en-US" altLang="en-US" sz="2400" dirty="0" err="1">
                <a:latin typeface="Adobe Caslon Pro Bold" panose="0205070206050A020403" pitchFamily="18" charset="0"/>
                <a:cs typeface="Arial" panose="020B0604020202020204" pitchFamily="34" charset="0"/>
              </a:rPr>
              <a:t>Ophuijsen</a:t>
            </a:r>
            <a:r>
              <a:rPr lang="en-US" altLang="en-US" sz="2400" dirty="0">
                <a:latin typeface="Adobe Caslon Pro Bold" panose="0205070206050A020403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dobe Caslon Pro Bold" panose="0205070206050A020403" pitchFamily="18" charset="0"/>
                <a:cs typeface="Arial" panose="020B0604020202020204" pitchFamily="34" charset="0"/>
              </a:rPr>
              <a:t>sebagai</a:t>
            </a:r>
            <a:r>
              <a:rPr lang="en-US" altLang="en-US" sz="2400" dirty="0">
                <a:latin typeface="Adobe Caslon Pro Bold" panose="0205070206050A020403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dobe Caslon Pro Bold" panose="0205070206050A020403" pitchFamily="18" charset="0"/>
                <a:cs typeface="Arial" panose="020B0604020202020204" pitchFamily="34" charset="0"/>
              </a:rPr>
              <a:t>Ejaan</a:t>
            </a:r>
            <a:r>
              <a:rPr lang="en-US" altLang="en-US" sz="2400" dirty="0">
                <a:latin typeface="Adobe Caslon Pro Bold" panose="0205070206050A020403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dobe Caslon Pro Bold" panose="0205070206050A020403" pitchFamily="18" charset="0"/>
                <a:cs typeface="Arial" panose="020B0604020202020204" pitchFamily="34" charset="0"/>
              </a:rPr>
              <a:t>Melayu</a:t>
            </a:r>
            <a:r>
              <a:rPr lang="en-US" altLang="en-US" sz="2400" dirty="0">
                <a:latin typeface="Adobe Caslon Pro Bold" panose="0205070206050A020403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dobe Caslon Pro Bold" panose="0205070206050A020403" pitchFamily="18" charset="0"/>
                <a:cs typeface="Arial" panose="020B0604020202020204" pitchFamily="34" charset="0"/>
              </a:rPr>
              <a:t>thn</a:t>
            </a:r>
            <a:r>
              <a:rPr lang="en-US" altLang="en-US" sz="2400" dirty="0">
                <a:latin typeface="Adobe Caslon Pro Bold" panose="0205070206050A020403" pitchFamily="18" charset="0"/>
                <a:cs typeface="Arial" panose="020B0604020202020204" pitchFamily="34" charset="0"/>
              </a:rPr>
              <a:t> 1901.</a:t>
            </a:r>
          </a:p>
          <a:p>
            <a:pPr marL="363855" indent="-363855" eaLnBrk="1" hangingPunct="1">
              <a:defRPr/>
            </a:pPr>
            <a:r>
              <a:rPr lang="en-US" altLang="en-US" sz="2400" dirty="0">
                <a:latin typeface="Adobe Caslon Pro Bold" panose="0205070206050A020403" pitchFamily="18" charset="0"/>
                <a:cs typeface="Arial" panose="020B0604020202020204" pitchFamily="34" charset="0"/>
              </a:rPr>
              <a:t>2. </a:t>
            </a:r>
            <a:r>
              <a:rPr lang="en-US" altLang="en-US" sz="2400" dirty="0" err="1">
                <a:latin typeface="Adobe Caslon Pro Bold" panose="0205070206050A020403" pitchFamily="18" charset="0"/>
                <a:cs typeface="Arial" panose="020B0604020202020204" pitchFamily="34" charset="0"/>
              </a:rPr>
              <a:t>Ejaan</a:t>
            </a:r>
            <a:r>
              <a:rPr lang="en-US" altLang="en-US" sz="2400" dirty="0">
                <a:latin typeface="Adobe Caslon Pro Bold" panose="0205070206050A020403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dobe Caslon Pro Bold" panose="0205070206050A020403" pitchFamily="18" charset="0"/>
                <a:cs typeface="Arial" panose="020B0604020202020204" pitchFamily="34" charset="0"/>
              </a:rPr>
              <a:t>Soewandi</a:t>
            </a:r>
            <a:r>
              <a:rPr lang="en-US" altLang="en-US" sz="2400" dirty="0">
                <a:latin typeface="Adobe Caslon Pro Bold" panose="0205070206050A020403" pitchFamily="18" charset="0"/>
                <a:cs typeface="Arial" panose="020B0604020202020204" pitchFamily="34" charset="0"/>
              </a:rPr>
              <a:t>/</a:t>
            </a:r>
            <a:r>
              <a:rPr lang="en-US" altLang="en-US" sz="2400" dirty="0" err="1">
                <a:latin typeface="Adobe Caslon Pro Bold" panose="0205070206050A020403" pitchFamily="18" charset="0"/>
                <a:cs typeface="Arial" panose="020B0604020202020204" pitchFamily="34" charset="0"/>
              </a:rPr>
              <a:t>Republik</a:t>
            </a:r>
            <a:r>
              <a:rPr lang="en-US" altLang="en-US" sz="2400" dirty="0">
                <a:latin typeface="Adobe Caslon Pro Bold" panose="0205070206050A020403" pitchFamily="18" charset="0"/>
                <a:cs typeface="Arial" panose="020B0604020202020204" pitchFamily="34" charset="0"/>
              </a:rPr>
              <a:t> 19 </a:t>
            </a:r>
            <a:r>
              <a:rPr lang="en-US" altLang="en-US" sz="2400" dirty="0" err="1">
                <a:latin typeface="Adobe Caslon Pro Bold" panose="0205070206050A020403" pitchFamily="18" charset="0"/>
                <a:cs typeface="Arial" panose="020B0604020202020204" pitchFamily="34" charset="0"/>
              </a:rPr>
              <a:t>Maret</a:t>
            </a:r>
            <a:r>
              <a:rPr lang="en-US" altLang="en-US" sz="2400" dirty="0">
                <a:latin typeface="Adobe Caslon Pro Bold" panose="0205070206050A020403" pitchFamily="18" charset="0"/>
                <a:cs typeface="Arial" panose="020B0604020202020204" pitchFamily="34" charset="0"/>
              </a:rPr>
              <a:t> 1947.</a:t>
            </a:r>
          </a:p>
          <a:p>
            <a:pPr marL="363855" indent="-363855" eaLnBrk="1" hangingPunct="1">
              <a:defRPr/>
            </a:pPr>
            <a:r>
              <a:rPr lang="en-US" altLang="en-US" sz="2400" dirty="0">
                <a:latin typeface="Adobe Caslon Pro Bold" panose="0205070206050A020403" pitchFamily="18" charset="0"/>
                <a:cs typeface="Arial" panose="020B0604020202020204" pitchFamily="34" charset="0"/>
              </a:rPr>
              <a:t>3. </a:t>
            </a:r>
            <a:r>
              <a:rPr lang="en-US" altLang="en-US" sz="2400" dirty="0" err="1">
                <a:latin typeface="Adobe Caslon Pro Bold" panose="0205070206050A020403" pitchFamily="18" charset="0"/>
                <a:cs typeface="Arial" panose="020B0604020202020204" pitchFamily="34" charset="0"/>
              </a:rPr>
              <a:t>Ejaan</a:t>
            </a:r>
            <a:r>
              <a:rPr lang="en-US" altLang="en-US" sz="2400" dirty="0">
                <a:latin typeface="Adobe Caslon Pro Bold" panose="0205070206050A020403" pitchFamily="18" charset="0"/>
                <a:cs typeface="Arial" panose="020B0604020202020204" pitchFamily="34" charset="0"/>
              </a:rPr>
              <a:t> BI yang </a:t>
            </a:r>
            <a:r>
              <a:rPr lang="en-US" altLang="en-US" sz="2400" dirty="0" err="1">
                <a:latin typeface="Adobe Caslon Pro Bold" panose="0205070206050A020403" pitchFamily="18" charset="0"/>
                <a:cs typeface="Arial" panose="020B0604020202020204" pitchFamily="34" charset="0"/>
              </a:rPr>
              <a:t>Disempurnakan</a:t>
            </a:r>
            <a:r>
              <a:rPr lang="en-US" altLang="en-US" sz="2400" dirty="0">
                <a:latin typeface="Adobe Caslon Pro Bold" panose="0205070206050A020403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dobe Caslon Pro Bold" panose="0205070206050A020403" pitchFamily="18" charset="0"/>
                <a:cs typeface="Arial" panose="020B0604020202020204" pitchFamily="34" charset="0"/>
              </a:rPr>
              <a:t>thn</a:t>
            </a:r>
            <a:r>
              <a:rPr lang="en-US" altLang="en-US" sz="2400" dirty="0">
                <a:latin typeface="Adobe Caslon Pro Bold" panose="0205070206050A020403" pitchFamily="18" charset="0"/>
                <a:cs typeface="Arial" panose="020B0604020202020204" pitchFamily="34" charset="0"/>
              </a:rPr>
              <a:t> 1972</a:t>
            </a:r>
            <a:endParaRPr lang="id-ID" altLang="en-US" sz="2400" dirty="0">
              <a:latin typeface="Adobe Caslon Pro Bold" panose="0205070206050A020403" pitchFamily="18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id-ID" altLang="en-US" sz="2400" dirty="0">
              <a:latin typeface="Adobe Caslon Pro Bold" panose="0205070206050A020403" pitchFamily="18" charset="0"/>
              <a:cs typeface="Arial" panose="020B0604020202020204" pitchFamily="34" charset="0"/>
            </a:endParaRPr>
          </a:p>
        </p:txBody>
      </p:sp>
      <p:pic>
        <p:nvPicPr>
          <p:cNvPr id="16398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060575"/>
            <a:ext cx="2751138" cy="316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/>
          <p:nvPr/>
        </p:nvSpPr>
        <p:spPr bwMode="auto">
          <a:xfrm>
            <a:off x="457200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1" hangingPunct="1">
              <a:defRPr/>
            </a:pPr>
            <a:endParaRPr lang="id-ID" sz="3600" b="1" dirty="0">
              <a:ea typeface="+mj-ea"/>
            </a:endParaRPr>
          </a:p>
        </p:txBody>
      </p:sp>
      <p:sp>
        <p:nvSpPr>
          <p:cNvPr id="17411" name="Footer Placeholder 1"/>
          <p:cNvSpPr txBox="1"/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17412" name="Date Placeholder 2"/>
          <p:cNvSpPr txBox="1"/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6" name="Rectangle 1"/>
          <p:cNvSpPr/>
          <p:nvPr/>
        </p:nvSpPr>
        <p:spPr>
          <a:xfrm>
            <a:off x="107505" y="175508"/>
            <a:ext cx="6912767" cy="805219"/>
          </a:xfrm>
          <a:custGeom>
            <a:avLst/>
            <a:gdLst>
              <a:gd name="connsiteX0" fmla="*/ 0 w 8280920"/>
              <a:gd name="connsiteY0" fmla="*/ 0 h 792088"/>
              <a:gd name="connsiteX1" fmla="*/ 8280920 w 8280920"/>
              <a:gd name="connsiteY1" fmla="*/ 0 h 792088"/>
              <a:gd name="connsiteX2" fmla="*/ 8280920 w 8280920"/>
              <a:gd name="connsiteY2" fmla="*/ 792088 h 792088"/>
              <a:gd name="connsiteX3" fmla="*/ 0 w 8280920"/>
              <a:gd name="connsiteY3" fmla="*/ 792088 h 792088"/>
              <a:gd name="connsiteX4" fmla="*/ 0 w 8280920"/>
              <a:gd name="connsiteY4" fmla="*/ 0 h 792088"/>
              <a:gd name="connsiteX0-1" fmla="*/ 0 w 8294568"/>
              <a:gd name="connsiteY0-2" fmla="*/ 0 h 792088"/>
              <a:gd name="connsiteX1-3" fmla="*/ 8280920 w 8294568"/>
              <a:gd name="connsiteY1-4" fmla="*/ 0 h 792088"/>
              <a:gd name="connsiteX2-5" fmla="*/ 8294568 w 8294568"/>
              <a:gd name="connsiteY2-6" fmla="*/ 792088 h 792088"/>
              <a:gd name="connsiteX3-7" fmla="*/ 0 w 8294568"/>
              <a:gd name="connsiteY3-8" fmla="*/ 792088 h 792088"/>
              <a:gd name="connsiteX4-9" fmla="*/ 0 w 8294568"/>
              <a:gd name="connsiteY4-10" fmla="*/ 0 h 792088"/>
              <a:gd name="connsiteX0-11" fmla="*/ 0 w 8294568"/>
              <a:gd name="connsiteY0-12" fmla="*/ 0 h 792088"/>
              <a:gd name="connsiteX1-13" fmla="*/ 8280920 w 8294568"/>
              <a:gd name="connsiteY1-14" fmla="*/ 0 h 792088"/>
              <a:gd name="connsiteX2-15" fmla="*/ 8294568 w 8294568"/>
              <a:gd name="connsiteY2-16" fmla="*/ 409950 h 792088"/>
              <a:gd name="connsiteX3-17" fmla="*/ 0 w 8294568"/>
              <a:gd name="connsiteY3-18" fmla="*/ 792088 h 792088"/>
              <a:gd name="connsiteX4-19" fmla="*/ 0 w 8294568"/>
              <a:gd name="connsiteY4-20" fmla="*/ 0 h 792088"/>
              <a:gd name="connsiteX0-21" fmla="*/ 0 w 8294568"/>
              <a:gd name="connsiteY0-22" fmla="*/ 0 h 792088"/>
              <a:gd name="connsiteX1-23" fmla="*/ 8280920 w 8294568"/>
              <a:gd name="connsiteY1-24" fmla="*/ 0 h 792088"/>
              <a:gd name="connsiteX2-25" fmla="*/ 8294568 w 8294568"/>
              <a:gd name="connsiteY2-26" fmla="*/ 409950 h 792088"/>
              <a:gd name="connsiteX3-27" fmla="*/ 5595706 w 8294568"/>
              <a:gd name="connsiteY3-28" fmla="*/ 712112 h 792088"/>
              <a:gd name="connsiteX4-29" fmla="*/ 0 w 8294568"/>
              <a:gd name="connsiteY4-30" fmla="*/ 792088 h 792088"/>
              <a:gd name="connsiteX5" fmla="*/ 0 w 8294568"/>
              <a:gd name="connsiteY5" fmla="*/ 0 h 792088"/>
              <a:gd name="connsiteX0-31" fmla="*/ 0 w 8349159"/>
              <a:gd name="connsiteY0-32" fmla="*/ 13131 h 805219"/>
              <a:gd name="connsiteX1-33" fmla="*/ 8280920 w 8349159"/>
              <a:gd name="connsiteY1-34" fmla="*/ 13131 h 805219"/>
              <a:gd name="connsiteX2-35" fmla="*/ 8349159 w 8349159"/>
              <a:gd name="connsiteY2-36" fmla="*/ 0 h 805219"/>
              <a:gd name="connsiteX3-37" fmla="*/ 5595706 w 8349159"/>
              <a:gd name="connsiteY3-38" fmla="*/ 725243 h 805219"/>
              <a:gd name="connsiteX4-39" fmla="*/ 0 w 8349159"/>
              <a:gd name="connsiteY4-40" fmla="*/ 805219 h 805219"/>
              <a:gd name="connsiteX5-41" fmla="*/ 0 w 8349159"/>
              <a:gd name="connsiteY5-42" fmla="*/ 13131 h 805219"/>
              <a:gd name="connsiteX0-43" fmla="*/ 0 w 8349159"/>
              <a:gd name="connsiteY0-44" fmla="*/ 13131 h 805219"/>
              <a:gd name="connsiteX1-45" fmla="*/ 8280920 w 8349159"/>
              <a:gd name="connsiteY1-46" fmla="*/ 13131 h 805219"/>
              <a:gd name="connsiteX2-47" fmla="*/ 8349159 w 8349159"/>
              <a:gd name="connsiteY2-48" fmla="*/ 0 h 805219"/>
              <a:gd name="connsiteX3-49" fmla="*/ 6864948 w 8349159"/>
              <a:gd name="connsiteY3-50" fmla="*/ 534176 h 805219"/>
              <a:gd name="connsiteX4-51" fmla="*/ 5595706 w 8349159"/>
              <a:gd name="connsiteY4-52" fmla="*/ 725243 h 805219"/>
              <a:gd name="connsiteX5-53" fmla="*/ 0 w 8349159"/>
              <a:gd name="connsiteY5-54" fmla="*/ 805219 h 805219"/>
              <a:gd name="connsiteX6" fmla="*/ 0 w 8349159"/>
              <a:gd name="connsiteY6" fmla="*/ 13131 h 805219"/>
              <a:gd name="connsiteX0-55" fmla="*/ 0 w 8349159"/>
              <a:gd name="connsiteY0-56" fmla="*/ 13131 h 805219"/>
              <a:gd name="connsiteX1-57" fmla="*/ 8280920 w 8349159"/>
              <a:gd name="connsiteY1-58" fmla="*/ 13131 h 805219"/>
              <a:gd name="connsiteX2-59" fmla="*/ 8349159 w 8349159"/>
              <a:gd name="connsiteY2-60" fmla="*/ 0 h 805219"/>
              <a:gd name="connsiteX3-61" fmla="*/ 8099594 w 8349159"/>
              <a:gd name="connsiteY3-62" fmla="*/ 679319 h 805219"/>
              <a:gd name="connsiteX4-63" fmla="*/ 5595706 w 8349159"/>
              <a:gd name="connsiteY4-64" fmla="*/ 725243 h 805219"/>
              <a:gd name="connsiteX5-65" fmla="*/ 0 w 8349159"/>
              <a:gd name="connsiteY5-66" fmla="*/ 805219 h 805219"/>
              <a:gd name="connsiteX6-67" fmla="*/ 0 w 8349159"/>
              <a:gd name="connsiteY6-68" fmla="*/ 13131 h 80521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67" y="connsiteY6-68"/>
              </a:cxn>
            </a:cxnLst>
            <a:rect l="l" t="t" r="r" b="b"/>
            <a:pathLst>
              <a:path w="8349159" h="805219">
                <a:moveTo>
                  <a:pt x="0" y="13131"/>
                </a:moveTo>
                <a:lnTo>
                  <a:pt x="8280920" y="13131"/>
                </a:lnTo>
                <a:lnTo>
                  <a:pt x="8349159" y="0"/>
                </a:lnTo>
                <a:cubicBezTo>
                  <a:pt x="8094967" y="68644"/>
                  <a:pt x="8558503" y="558445"/>
                  <a:pt x="8099594" y="679319"/>
                </a:cubicBezTo>
                <a:cubicBezTo>
                  <a:pt x="7640685" y="800193"/>
                  <a:pt x="6721667" y="661872"/>
                  <a:pt x="5595706" y="725243"/>
                </a:cubicBezTo>
                <a:lnTo>
                  <a:pt x="0" y="805219"/>
                </a:lnTo>
                <a:lnTo>
                  <a:pt x="0" y="13131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id-ID" sz="320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erbedaan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Ejaan</a:t>
            </a:r>
            <a:endParaRPr lang="id-ID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id-ID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6" name="AutoShape 7" descr="Hasil gambar untuk DISIPLIN KER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17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18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anose="05000000000000000000" pitchFamily="2" charset="2"/>
              <a:buChar char="Ø"/>
              <a:defRPr/>
            </a:pPr>
            <a:endParaRPr lang="id-ID" dirty="0"/>
          </a:p>
        </p:txBody>
      </p:sp>
      <p:pic>
        <p:nvPicPr>
          <p:cNvPr id="17420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403350"/>
            <a:ext cx="8226425" cy="478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21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7938"/>
            <a:ext cx="1619250" cy="1395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Box 4"/>
          <p:cNvSpPr txBox="1">
            <a:spLocks noChangeArrowheads="1"/>
          </p:cNvSpPr>
          <p:nvPr/>
        </p:nvSpPr>
        <p:spPr bwMode="auto">
          <a:xfrm>
            <a:off x="231775" y="1403350"/>
            <a:ext cx="8301038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>
              <a:buFontTx/>
              <a:buAutoNum type="arabicParenR"/>
              <a:defRPr/>
            </a:pPr>
            <a:r>
              <a:rPr lang="id-ID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Abjad</a:t>
            </a:r>
          </a:p>
          <a:p>
            <a:pPr marL="457200" indent="-457200">
              <a:buFontTx/>
              <a:buAutoNum type="arabicParenR"/>
              <a:defRPr/>
            </a:pPr>
            <a:r>
              <a:rPr lang="id-ID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Vokal: a, e, i, o, u</a:t>
            </a:r>
          </a:p>
          <a:p>
            <a:pPr marL="457200" indent="-457200">
              <a:buFontTx/>
              <a:buAutoNum type="arabicParenR"/>
              <a:defRPr/>
            </a:pPr>
            <a:r>
              <a:rPr lang="id-ID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Konsonan</a:t>
            </a:r>
          </a:p>
          <a:p>
            <a:pPr marL="457200" indent="-457200">
              <a:buFontTx/>
              <a:buAutoNum type="arabicParenR"/>
              <a:defRPr/>
            </a:pPr>
            <a:r>
              <a:rPr lang="id-ID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Diftong: ai, au, oi</a:t>
            </a:r>
          </a:p>
          <a:p>
            <a:pPr marL="457200" indent="-457200">
              <a:buFontTx/>
              <a:buAutoNum type="arabicParenR"/>
              <a:defRPr/>
            </a:pPr>
            <a:r>
              <a:rPr lang="id-ID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Gabungan huruf konsonan: kh, ng, ny, sy</a:t>
            </a:r>
          </a:p>
          <a:p>
            <a:pPr marL="457200" indent="-457200">
              <a:buFontTx/>
              <a:buAutoNum type="arabicParenR"/>
              <a:defRPr/>
            </a:pPr>
            <a:r>
              <a:rPr lang="id-ID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Penggalan kata</a:t>
            </a:r>
          </a:p>
          <a:p>
            <a:pPr marL="716280" indent="-259080">
              <a:defRPr/>
            </a:pPr>
            <a:r>
              <a:rPr lang="id-ID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sv-S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Diperlukan apabila kata terakhir melebihi batas</a:t>
            </a:r>
            <a:r>
              <a:rPr lang="id-ID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margin kanan </a:t>
            </a:r>
          </a:p>
          <a:p>
            <a:pPr indent="114300">
              <a:defRPr/>
            </a:pPr>
            <a:r>
              <a:rPr lang="id-ID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sv-S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Pemenggalan berdasarkan suku kata </a:t>
            </a:r>
          </a:p>
          <a:p>
            <a:pPr marL="716280" indent="-259080">
              <a:defRPr/>
            </a:pPr>
            <a:r>
              <a:rPr lang="id-ID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sv-S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Setiap satu kata ditandai satu vokal kecuali kata </a:t>
            </a:r>
            <a:r>
              <a:rPr lang="sv-SE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berdiftong</a:t>
            </a:r>
            <a:endParaRPr lang="id-ID" altLang="en-US" sz="2600" dirty="0">
              <a:latin typeface="Arial Black" panose="020B0A04020102020204" pitchFamily="34" charset="0"/>
            </a:endParaRPr>
          </a:p>
        </p:txBody>
      </p:sp>
      <p:sp>
        <p:nvSpPr>
          <p:cNvPr id="18435" name="Footer Placeholder 1"/>
          <p:cNvSpPr txBox="1"/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</a:p>
          <a:p>
            <a:pPr algn="ctr" eaLnBrk="1" hangingPunct="1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18436" name="Date Placeholder 2"/>
          <p:cNvSpPr txBox="1"/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/>
              <a:t>23-03-2020</a:t>
            </a:r>
          </a:p>
        </p:txBody>
      </p:sp>
      <p:sp>
        <p:nvSpPr>
          <p:cNvPr id="7" name="Rectangle 6"/>
          <p:cNvSpPr/>
          <p:nvPr/>
        </p:nvSpPr>
        <p:spPr>
          <a:xfrm>
            <a:off x="166688" y="0"/>
            <a:ext cx="6708775" cy="69056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Pemakaian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Huruf</a:t>
            </a:r>
            <a:r>
              <a:rPr lang="id-ID" sz="2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 eaLnBrk="1" hangingPunct="1">
              <a:defRPr/>
            </a:pPr>
            <a:endParaRPr lang="en-US" sz="2800" dirty="0"/>
          </a:p>
        </p:txBody>
      </p:sp>
      <p:pic>
        <p:nvPicPr>
          <p:cNvPr id="1843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344488"/>
            <a:ext cx="1800225" cy="157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Box 4"/>
          <p:cNvSpPr txBox="1">
            <a:spLocks noChangeArrowheads="1"/>
          </p:cNvSpPr>
          <p:nvPr/>
        </p:nvSpPr>
        <p:spPr bwMode="auto">
          <a:xfrm>
            <a:off x="231775" y="1403350"/>
            <a:ext cx="8301038" cy="48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AutoNum type="arabicParenR"/>
            </a:pPr>
            <a:r>
              <a:rPr lang="id-ID" sz="2400" dirty="0">
                <a:solidFill>
                  <a:srgbClr val="002060"/>
                </a:solidFill>
              </a:rPr>
              <a:t>Huruf pertama awal kalimat</a:t>
            </a:r>
          </a:p>
          <a:p>
            <a:pPr>
              <a:buFontTx/>
              <a:buAutoNum type="arabicParenR"/>
            </a:pPr>
            <a:r>
              <a:rPr lang="id-ID" sz="2400" dirty="0">
                <a:solidFill>
                  <a:srgbClr val="002060"/>
                </a:solidFill>
              </a:rPr>
              <a:t>Huruf pertama petikan langsung</a:t>
            </a:r>
          </a:p>
          <a:p>
            <a:pPr>
              <a:buFontTx/>
              <a:buAutoNum type="arabicParenR"/>
            </a:pPr>
            <a:r>
              <a:rPr lang="id-ID" sz="2400" dirty="0">
                <a:solidFill>
                  <a:srgbClr val="002060"/>
                </a:solidFill>
              </a:rPr>
              <a:t>Huruf pertama dalam ungkapan yang berhubungan dengan nama Tuhan dan kitab suci, termasuk kata ganti untuk Tuhan</a:t>
            </a:r>
          </a:p>
          <a:p>
            <a:pPr>
              <a:buFontTx/>
              <a:buAutoNum type="arabicParenR"/>
            </a:pPr>
            <a:r>
              <a:rPr lang="id-ID" sz="2400" dirty="0">
                <a:solidFill>
                  <a:srgbClr val="002060"/>
                </a:solidFill>
              </a:rPr>
              <a:t>Huruf pertama gelar kehormatan, keturunan, dan keagamaan yang diikuti nama orang</a:t>
            </a:r>
          </a:p>
          <a:p>
            <a:pPr>
              <a:buFontTx/>
              <a:buAutoNum type="arabicParenR"/>
            </a:pPr>
            <a:r>
              <a:rPr lang="id-ID" sz="2400" dirty="0">
                <a:solidFill>
                  <a:srgbClr val="002060"/>
                </a:solidFill>
              </a:rPr>
              <a:t>Huruf pertam unsur nama jabatan dan pangkat yang diikuti nama orang, instansi, atau nama tempat</a:t>
            </a:r>
          </a:p>
          <a:p>
            <a:pPr>
              <a:buFontTx/>
              <a:buAutoNum type="arabicParenR"/>
            </a:pPr>
            <a:r>
              <a:rPr lang="id-ID" sz="2400" dirty="0">
                <a:solidFill>
                  <a:srgbClr val="002060"/>
                </a:solidFill>
              </a:rPr>
              <a:t>Huruf pertama unsur-unsur nama orang</a:t>
            </a:r>
          </a:p>
          <a:p>
            <a:pPr>
              <a:buFontTx/>
              <a:buAutoNum type="arabicParenR"/>
            </a:pPr>
            <a:r>
              <a:rPr lang="id-ID" sz="2400" dirty="0">
                <a:solidFill>
                  <a:srgbClr val="002060"/>
                </a:solidFill>
              </a:rPr>
              <a:t>Huruf pertama nama bangsa, suku bangsa, dan bahasa</a:t>
            </a:r>
          </a:p>
          <a:p>
            <a:pPr>
              <a:buFontTx/>
              <a:buAutoNum type="arabicParenR"/>
            </a:pPr>
            <a:r>
              <a:rPr lang="id-ID" sz="2400" dirty="0">
                <a:solidFill>
                  <a:srgbClr val="002060"/>
                </a:solidFill>
              </a:rPr>
              <a:t>Huruf pertama nama tahun, bulan, hari raya, dan peristiwa sejarah</a:t>
            </a:r>
            <a:endParaRPr lang="id-ID" altLang="en-US" sz="2400" dirty="0">
              <a:latin typeface="Arial Black" panose="020B0A04020102020204" pitchFamily="34" charset="0"/>
            </a:endParaRPr>
          </a:p>
        </p:txBody>
      </p:sp>
      <p:sp>
        <p:nvSpPr>
          <p:cNvPr id="2" name="Footer Placeholder 1"/>
          <p:cNvSpPr txBox="1"/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</a:p>
          <a:p>
            <a:pPr algn="ctr" eaLnBrk="1" hangingPunct="1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19460" name="Date Placeholder 2"/>
          <p:cNvSpPr txBox="1"/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/>
              <a:t>23-03-2020</a:t>
            </a:r>
          </a:p>
        </p:txBody>
      </p:sp>
      <p:sp>
        <p:nvSpPr>
          <p:cNvPr id="7" name="Rectangle 6"/>
          <p:cNvSpPr/>
          <p:nvPr/>
        </p:nvSpPr>
        <p:spPr>
          <a:xfrm>
            <a:off x="166688" y="0"/>
            <a:ext cx="6708775" cy="69056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Pemakaian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Huruf</a:t>
            </a:r>
            <a:r>
              <a:rPr lang="id-ID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Kapital</a:t>
            </a:r>
            <a:r>
              <a:rPr lang="id-ID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1" hangingPunct="1">
              <a:defRPr/>
            </a:pPr>
            <a:endParaRPr lang="en-US" sz="2800" dirty="0"/>
          </a:p>
        </p:txBody>
      </p:sp>
      <p:pic>
        <p:nvPicPr>
          <p:cNvPr id="19462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344488"/>
            <a:ext cx="1800225" cy="157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Box 4"/>
          <p:cNvSpPr txBox="1">
            <a:spLocks noChangeArrowheads="1"/>
          </p:cNvSpPr>
          <p:nvPr/>
        </p:nvSpPr>
        <p:spPr bwMode="auto">
          <a:xfrm>
            <a:off x="3521075" y="1403350"/>
            <a:ext cx="5011738" cy="566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AutoNum type="arabicPeriod"/>
              <a:defRPr/>
            </a:pPr>
            <a:r>
              <a:rPr lang="id-ID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Menuliskan nama buku, majalah, dan surat kabar yang dikutip dalam tulisan.</a:t>
            </a:r>
          </a:p>
          <a:p>
            <a:pPr>
              <a:defRPr/>
            </a:pP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id-ID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Menegaskan atau mengkhususkan huruf, bagian kata, atau kelompok kata.</a:t>
            </a:r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id-ID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Menuliskan kata nama ilmiah atau ungkapan asing, kecuali yang sudah disesuaikan ejaannya. </a:t>
            </a:r>
          </a:p>
          <a:p>
            <a:pPr>
              <a:defRPr/>
            </a:pPr>
            <a:r>
              <a:rPr lang="id-ID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defRPr/>
            </a:pPr>
            <a:endParaRPr lang="id-ID" altLang="en-US" sz="2600" dirty="0" smtClean="0">
              <a:latin typeface="Arial Black" panose="020B0A04020102020204" pitchFamily="34" charset="0"/>
            </a:endParaRPr>
          </a:p>
        </p:txBody>
      </p:sp>
      <p:sp>
        <p:nvSpPr>
          <p:cNvPr id="20483" name="Footer Placeholder 1"/>
          <p:cNvSpPr txBox="1"/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</a:p>
          <a:p>
            <a:pPr algn="ctr" eaLnBrk="1" hangingPunct="1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20484" name="Date Placeholder 2"/>
          <p:cNvSpPr txBox="1"/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/>
              <a:t>23-03-2020</a:t>
            </a:r>
          </a:p>
        </p:txBody>
      </p:sp>
      <p:sp>
        <p:nvSpPr>
          <p:cNvPr id="7" name="Rectangle 6"/>
          <p:cNvSpPr/>
          <p:nvPr/>
        </p:nvSpPr>
        <p:spPr>
          <a:xfrm>
            <a:off x="166688" y="0"/>
            <a:ext cx="6708775" cy="69056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Pemakaian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Huruf</a:t>
            </a:r>
            <a:r>
              <a:rPr lang="id-ID" sz="2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Miring</a:t>
            </a:r>
            <a:endParaRPr lang="id-ID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endParaRPr lang="en-US" sz="2800" dirty="0"/>
          </a:p>
        </p:txBody>
      </p:sp>
      <p:pic>
        <p:nvPicPr>
          <p:cNvPr id="2048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700213"/>
            <a:ext cx="2605087" cy="396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Box 4"/>
          <p:cNvSpPr txBox="1">
            <a:spLocks noChangeArrowheads="1"/>
          </p:cNvSpPr>
          <p:nvPr/>
        </p:nvSpPr>
        <p:spPr bwMode="auto">
          <a:xfrm>
            <a:off x="3779838" y="1403350"/>
            <a:ext cx="5040312" cy="609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>
              <a:buFontTx/>
              <a:buAutoNum type="arabicParenR"/>
              <a:defRPr/>
            </a:pPr>
            <a:r>
              <a:rPr lang="id-ID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 dasar</a:t>
            </a:r>
          </a:p>
          <a:p>
            <a:pPr marL="457200" indent="-457200">
              <a:buFontTx/>
              <a:buAutoNum type="arabicParenR"/>
              <a:defRPr/>
            </a:pPr>
            <a:r>
              <a:rPr lang="id-ID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 turunan</a:t>
            </a:r>
          </a:p>
          <a:p>
            <a:pPr marL="457200" indent="-457200">
              <a:buFontTx/>
              <a:buAutoNum type="arabicParenR"/>
              <a:defRPr/>
            </a:pPr>
            <a:r>
              <a:rPr lang="id-ID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Bentuk ulang</a:t>
            </a:r>
          </a:p>
          <a:p>
            <a:pPr marL="457200" indent="-457200">
              <a:buFontTx/>
              <a:buAutoNum type="arabicParenR"/>
              <a:defRPr/>
            </a:pPr>
            <a:r>
              <a:rPr lang="id-ID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Gabungan kata</a:t>
            </a:r>
          </a:p>
          <a:p>
            <a:pPr marL="457200" indent="-457200">
              <a:buFontTx/>
              <a:buAutoNum type="arabicParenR"/>
              <a:defRPr/>
            </a:pPr>
            <a:r>
              <a:rPr lang="id-ID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 ganti</a:t>
            </a:r>
          </a:p>
          <a:p>
            <a:pPr marL="457200" indent="-457200">
              <a:buFontTx/>
              <a:buAutoNum type="arabicParenR"/>
              <a:defRPr/>
            </a:pPr>
            <a:r>
              <a:rPr lang="id-ID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 depan</a:t>
            </a:r>
          </a:p>
          <a:p>
            <a:pPr marL="457200" indent="-457200">
              <a:buFontTx/>
              <a:buAutoNum type="arabicParenR"/>
              <a:defRPr/>
            </a:pPr>
            <a:r>
              <a:rPr lang="id-ID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 si dan sang</a:t>
            </a:r>
          </a:p>
          <a:p>
            <a:pPr marL="457200" indent="-457200">
              <a:buFontTx/>
              <a:buAutoNum type="arabicParenR"/>
              <a:defRPr/>
            </a:pPr>
            <a:r>
              <a:rPr lang="id-ID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Partikel</a:t>
            </a:r>
          </a:p>
          <a:p>
            <a:pPr marL="457200" indent="-457200">
              <a:buFontTx/>
              <a:buAutoNum type="arabicParenR"/>
              <a:defRPr/>
            </a:pPr>
            <a:r>
              <a:rPr lang="id-ID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Singkatan dan akronim</a:t>
            </a:r>
          </a:p>
          <a:p>
            <a:pPr marL="457200" indent="-457200">
              <a:buFontTx/>
              <a:buAutoNum type="arabicParenR"/>
              <a:defRPr/>
            </a:pPr>
            <a:r>
              <a:rPr lang="id-ID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Angka dan lambang bilangan</a:t>
            </a:r>
          </a:p>
          <a:p>
            <a:pPr marL="0" indent="0">
              <a:defRPr/>
            </a:pPr>
            <a:endParaRPr lang="id-ID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id-ID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defRPr/>
            </a:pPr>
            <a:endParaRPr lang="id-ID" altLang="en-US" sz="2600" dirty="0" smtClean="0">
              <a:latin typeface="Arial Black" panose="020B0A04020102020204" pitchFamily="34" charset="0"/>
            </a:endParaRPr>
          </a:p>
        </p:txBody>
      </p:sp>
      <p:sp>
        <p:nvSpPr>
          <p:cNvPr id="21507" name="Footer Placeholder 1"/>
          <p:cNvSpPr txBox="1"/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</a:p>
          <a:p>
            <a:pPr algn="ctr" eaLnBrk="1" hangingPunct="1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21508" name="Date Placeholder 2"/>
          <p:cNvSpPr txBox="1"/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/>
              <a:t>23-03-2020</a:t>
            </a:r>
          </a:p>
        </p:txBody>
      </p:sp>
      <p:sp>
        <p:nvSpPr>
          <p:cNvPr id="7" name="Rectangle 6"/>
          <p:cNvSpPr/>
          <p:nvPr/>
        </p:nvSpPr>
        <p:spPr>
          <a:xfrm>
            <a:off x="166688" y="0"/>
            <a:ext cx="6708775" cy="69056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Penulisan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Kata</a:t>
            </a:r>
            <a:endParaRPr lang="id-ID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endParaRPr lang="en-US" sz="2800" dirty="0"/>
          </a:p>
        </p:txBody>
      </p:sp>
      <p:pic>
        <p:nvPicPr>
          <p:cNvPr id="215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403350"/>
            <a:ext cx="2965450" cy="425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4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4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94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94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547</Words>
  <Application>Microsoft Office PowerPoint</Application>
  <PresentationFormat>On-screen Show (4:3)</PresentationFormat>
  <Paragraphs>138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Adobe Caslon Pro Bold</vt:lpstr>
      <vt:lpstr>Arial</vt:lpstr>
      <vt:lpstr>Arial Black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510</cp:revision>
  <cp:lastPrinted>2015-09-17T08:41:00Z</cp:lastPrinted>
  <dcterms:created xsi:type="dcterms:W3CDTF">2010-04-18T12:06:00Z</dcterms:created>
  <dcterms:modified xsi:type="dcterms:W3CDTF">2023-10-03T00:47:51Z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AEABAFD495D24C4F99B9F25CC10F6AFA</vt:lpwstr>
  </property>
  <property fmtid="{D5CDD505-2E9C-101B-9397-08002B2CF9AE}" pid="3" name="KSOProductBuildVer">
    <vt:lpwstr>1057-11.2.0.11513</vt:lpwstr>
  </property>
</Properties>
</file>