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11" r:id="rId3"/>
    <p:sldId id="330" r:id="rId4"/>
    <p:sldId id="342" r:id="rId5"/>
    <p:sldId id="331" r:id="rId6"/>
    <p:sldId id="324" r:id="rId7"/>
    <p:sldId id="344" r:id="rId8"/>
    <p:sldId id="345" r:id="rId9"/>
    <p:sldId id="347" r:id="rId10"/>
    <p:sldId id="348" r:id="rId11"/>
    <p:sldId id="350" r:id="rId12"/>
    <p:sldId id="339" r:id="rId13"/>
    <p:sldId id="351" r:id="rId14"/>
  </p:sldIdLst>
  <p:sldSz cx="9144000" cy="6858000" type="screen4x3"/>
  <p:notesSz cx="6761163" cy="9942513"/>
  <p:custDataLst>
    <p:tags r:id="rId1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1" autoAdjust="0"/>
    <p:restoredTop sz="94656" autoAdjust="0"/>
  </p:normalViewPr>
  <p:slideViewPr>
    <p:cSldViewPr>
      <p:cViewPr varScale="1">
        <p:scale>
          <a:sx n="71" d="100"/>
          <a:sy n="71" d="100"/>
        </p:scale>
        <p:origin x="1374" y="5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2982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DF8C3F52-B7DD-45DA-BBA4-E3A8BFC448B7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1444741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050" y="0"/>
            <a:ext cx="29305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275" y="4722813"/>
            <a:ext cx="5408613" cy="44735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4038"/>
            <a:ext cx="29305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050" y="9444038"/>
            <a:ext cx="2930525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fld id="{91C065D8-F367-4036-A874-8305B8362F03}" type="slidenum">
              <a:rPr lang="en-US" altLang="en-US"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952939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id-ID" altLang="en-US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749" name="Slide Number Placeholder 2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7AB50D1-C13A-4E9D-A401-24F3BB358053}" type="slidenum">
              <a:rPr lang="en-US" altLang="en-US">
                <a:latin typeface="Calibri" panose="020F0502020204030204" pitchFamily="34" charset="0"/>
              </a:rPr>
              <a:t>1</a:t>
            </a:fld>
            <a:endParaRPr lang="en-US" altLang="en-US">
              <a:latin typeface="Calibri" panose="020F0502020204030204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335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9A627B8-14A1-4393-BE63-891679D5063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2D9D34-3181-4933-B831-6AD40BED2F3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E0C79C-9D4A-4B66-8BF1-E7C89D343A9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Revisi: 00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6FD4B2E2-90AE-4A1C-A041-AF1E0B9F645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AED1E5-E91D-4136-BA29-BC270D61C14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8"/>
          <p:cNvSpPr txBox="1">
            <a:spLocks noChangeArrowheads="1"/>
          </p:cNvSpPr>
          <p:nvPr userDrawn="1"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4260AC-1146-428B-82E4-6BD709D1CDC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C1711-9C5D-4FA4-BD4B-B915BDE40CB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70A241-89F9-4134-A5A4-C80E904169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F93AF7-0009-4ECD-80F9-CCE2B20183D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7F6C3-5DA1-4277-B5A7-D7AC1B414CAA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42D1EA-C7FB-4418-ADF1-B50592218E2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676E394-F239-454F-A657-644AA41FCA09}" type="slidenum">
              <a:rPr lang="en-US" altLang="en-US"/>
              <a:t>‹#›</a:t>
            </a:fld>
            <a:endParaRPr lang="en-US" altLang="en-US"/>
          </a:p>
        </p:txBody>
      </p:sp>
      <p:sp>
        <p:nvSpPr>
          <p:cNvPr id="1029" name="TextBox 6"/>
          <p:cNvSpPr txBox="1">
            <a:spLocks noChangeArrowheads="1"/>
          </p:cNvSpPr>
          <p:nvPr/>
        </p:nvSpPr>
        <p:spPr bwMode="auto">
          <a:xfrm>
            <a:off x="6553200" y="6362700"/>
            <a:ext cx="2133600" cy="27781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id-ID" sz="1200"/>
              <a:t>Versi : 01</a:t>
            </a:r>
            <a:endParaRPr lang="id-ID" sz="1600"/>
          </a:p>
        </p:txBody>
      </p:sp>
      <p:sp>
        <p:nvSpPr>
          <p:cNvPr id="1030" name="TextBox 7"/>
          <p:cNvSpPr txBox="1">
            <a:spLocks noChangeArrowheads="1"/>
          </p:cNvSpPr>
          <p:nvPr/>
        </p:nvSpPr>
        <p:spPr bwMode="auto">
          <a:xfrm>
            <a:off x="323850" y="404813"/>
            <a:ext cx="1655763" cy="2762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 b="1"/>
              <a:t>I.</a:t>
            </a:r>
            <a:fld id="{BF7B7551-8387-48F1-B040-74E596809B93}" type="slidenum">
              <a:rPr lang="id-ID" altLang="en-US" sz="1200" b="1"/>
              <a:t>‹#›</a:t>
            </a:fld>
            <a:endParaRPr lang="id-ID" altLang="en-US" sz="1200" b="1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sldNum="0"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>
            <p:custDataLst>
              <p:tags r:id="rId1"/>
            </p:custDataLst>
          </p:nvPr>
        </p:nvSpPr>
        <p:spPr>
          <a:xfrm>
            <a:off x="0" y="2060848"/>
            <a:ext cx="9144000" cy="372300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EJAAN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BAHASA INDONESIA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Dr. </a:t>
            </a:r>
            <a:r>
              <a:rPr lang="en-US" sz="4000" b="1" dirty="0" err="1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Meliyanti</a:t>
            </a:r>
            <a:endParaRPr lang="en-US" sz="4000" b="1" dirty="0"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u="sng" dirty="0" err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Minggu</a:t>
            </a:r>
            <a:r>
              <a:rPr lang="en-US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 </a:t>
            </a:r>
            <a:r>
              <a:rPr lang="en-US" sz="3600" b="1" u="sng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ke</a:t>
            </a:r>
            <a:r>
              <a:rPr lang="en-US" sz="3600" b="1" u="sng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-</a:t>
            </a:r>
            <a:r>
              <a:rPr lang="id-ID" sz="3600" b="1" u="sng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effectLst>
                  <a:reflection blurRad="6350" stA="55000" endA="300" endPos="45500" dir="5400000" sy="-100000" algn="bl" rotWithShape="0"/>
                </a:effectLst>
                <a:latin typeface="Cambria" panose="02040503050406030204" pitchFamily="18" charset="0"/>
              </a:rPr>
              <a:t>2</a:t>
            </a:r>
            <a:endParaRPr lang="id-ID" altLang="en-US" sz="3600" b="1" u="sng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effectLst>
                <a:reflection blurRad="6350" stA="55000" endA="300" endPos="45500" dir="5400000" sy="-100000" algn="bl" rotWithShape="0"/>
              </a:effectLst>
              <a:latin typeface="Cambria" panose="02040503050406030204" pitchFamily="18" charset="0"/>
            </a:endParaRPr>
          </a:p>
        </p:txBody>
      </p:sp>
      <p:pic>
        <p:nvPicPr>
          <p:cNvPr id="13315" name="Picture 2" descr="D:\Picture\logo ibi small.g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0" y="142875"/>
            <a:ext cx="12446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</a:p>
          <a:p>
            <a:pPr algn="ctr"/>
            <a:endParaRPr lang="id-ID" altLang="en-US" sz="1200"/>
          </a:p>
          <a:p>
            <a:pPr algn="ctr" eaLnBrk="1" hangingPunct="1"/>
            <a:endParaRPr lang="en-US" altLang="en-US" sz="1200"/>
          </a:p>
        </p:txBody>
      </p:sp>
      <p:sp>
        <p:nvSpPr>
          <p:cNvPr id="13317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</p:txBody>
      </p:sp>
    </p:spTree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2531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9425</a:t>
            </a:r>
          </a:p>
        </p:txBody>
      </p:sp>
      <p:sp>
        <p:nvSpPr>
          <p:cNvPr id="22532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Singkatan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Akronim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53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253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22539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9" name="Folded Corner 8"/>
          <p:cNvSpPr/>
          <p:nvPr/>
        </p:nvSpPr>
        <p:spPr>
          <a:xfrm>
            <a:off x="107950" y="1196975"/>
            <a:ext cx="3975100" cy="3527425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Singkatan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adalah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bentuk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dipendekkan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yang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terdiri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dari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satu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huruf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atau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lebih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. </a:t>
            </a: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  <a:p>
            <a:pPr marL="1160780" indent="-1160780" eaLnBrk="1" hangingPunct="1">
              <a:defRPr/>
            </a:pP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Contoh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: S.E.,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a.n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, 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sdr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.,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Kol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.,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Yth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., </a:t>
            </a:r>
            <a:r>
              <a:rPr lang="en-US" sz="2400" b="1" dirty="0" err="1">
                <a:solidFill>
                  <a:schemeClr val="tx1"/>
                </a:solidFill>
                <a:latin typeface="Adobe Caslon Pro Bold" panose="0205070206050A020403" pitchFamily="18" charset="0"/>
              </a:rPr>
              <a:t>dll</a:t>
            </a:r>
            <a:r>
              <a:rPr lang="en-US" sz="2400" b="1" dirty="0">
                <a:solidFill>
                  <a:schemeClr val="tx1"/>
                </a:solidFill>
                <a:latin typeface="Adobe Caslon Pro Bold" panose="0205070206050A020403" pitchFamily="18" charset="0"/>
              </a:rPr>
              <a:t>. </a:t>
            </a:r>
            <a:endParaRPr lang="id-ID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14" name="Folded Corner 13"/>
          <p:cNvSpPr/>
          <p:nvPr/>
        </p:nvSpPr>
        <p:spPr>
          <a:xfrm>
            <a:off x="4710113" y="2238375"/>
            <a:ext cx="3976687" cy="3529013"/>
          </a:xfrm>
          <a:prstGeom prst="foldedCorner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2400" dirty="0"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endParaRPr lang="en-US" sz="2400" dirty="0"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endParaRPr lang="en-US" sz="2400" dirty="0"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r>
              <a:rPr lang="en-US" sz="2400" dirty="0" err="1">
                <a:latin typeface="Adobe Caslon Pro Bold" panose="0205070206050A020403" pitchFamily="18" charset="0"/>
              </a:rPr>
              <a:t>Akronim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adalah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singkatan</a:t>
            </a:r>
            <a:r>
              <a:rPr lang="en-US" sz="2400" dirty="0">
                <a:latin typeface="Adobe Caslon Pro Bold" panose="0205070206050A020403" pitchFamily="18" charset="0"/>
              </a:rPr>
              <a:t> yang </a:t>
            </a:r>
            <a:r>
              <a:rPr lang="en-US" sz="2400" dirty="0" err="1">
                <a:latin typeface="Adobe Caslon Pro Bold" panose="0205070206050A020403" pitchFamily="18" charset="0"/>
              </a:rPr>
              <a:t>berupa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gabungan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huruf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awal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suku</a:t>
            </a:r>
            <a:r>
              <a:rPr lang="en-US" sz="2400" dirty="0">
                <a:latin typeface="Adobe Caslon Pro Bold" panose="0205070206050A020403" pitchFamily="18" charset="0"/>
              </a:rPr>
              <a:t> kata, </a:t>
            </a:r>
            <a:r>
              <a:rPr lang="en-US" sz="2400" dirty="0" err="1">
                <a:latin typeface="Adobe Caslon Pro Bold" panose="0205070206050A020403" pitchFamily="18" charset="0"/>
              </a:rPr>
              <a:t>ataupun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gabungan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huruf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suku</a:t>
            </a:r>
            <a:r>
              <a:rPr lang="en-US" sz="2400" dirty="0">
                <a:latin typeface="Adobe Caslon Pro Bold" panose="0205070206050A020403" pitchFamily="18" charset="0"/>
              </a:rPr>
              <a:t> kata </a:t>
            </a:r>
            <a:r>
              <a:rPr lang="en-US" sz="2400" dirty="0" err="1">
                <a:latin typeface="Adobe Caslon Pro Bold" panose="0205070206050A020403" pitchFamily="18" charset="0"/>
              </a:rPr>
              <a:t>dari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deret</a:t>
            </a:r>
            <a:r>
              <a:rPr lang="en-US" sz="2400" dirty="0">
                <a:latin typeface="Adobe Caslon Pro Bold" panose="0205070206050A020403" pitchFamily="18" charset="0"/>
              </a:rPr>
              <a:t> kata yang </a:t>
            </a:r>
            <a:r>
              <a:rPr lang="en-US" sz="2400" dirty="0" err="1">
                <a:latin typeface="Adobe Caslon Pro Bold" panose="0205070206050A020403" pitchFamily="18" charset="0"/>
              </a:rPr>
              <a:t>diperlakukan</a:t>
            </a:r>
            <a:r>
              <a:rPr lang="en-US" sz="2400" dirty="0">
                <a:latin typeface="Adobe Caslon Pro Bold" panose="0205070206050A020403" pitchFamily="18" charset="0"/>
              </a:rPr>
              <a:t> </a:t>
            </a:r>
            <a:r>
              <a:rPr lang="en-US" sz="2400" dirty="0" err="1">
                <a:latin typeface="Adobe Caslon Pro Bold" panose="0205070206050A020403" pitchFamily="18" charset="0"/>
              </a:rPr>
              <a:t>sebagai</a:t>
            </a:r>
            <a:r>
              <a:rPr lang="en-US" sz="2400" dirty="0">
                <a:latin typeface="Adobe Caslon Pro Bold" panose="0205070206050A020403" pitchFamily="18" charset="0"/>
              </a:rPr>
              <a:t> kata.</a:t>
            </a:r>
          </a:p>
          <a:p>
            <a:pPr marL="1160780" indent="-1160780" eaLnBrk="1" hangingPunct="1">
              <a:defRPr/>
            </a:pPr>
            <a:r>
              <a:rPr lang="en-US" sz="2400" dirty="0" err="1">
                <a:latin typeface="Adobe Caslon Pro Bold" panose="0205070206050A020403" pitchFamily="18" charset="0"/>
              </a:rPr>
              <a:t>Contoh</a:t>
            </a:r>
            <a:r>
              <a:rPr lang="en-US" sz="2400" dirty="0">
                <a:latin typeface="Adobe Caslon Pro Bold" panose="0205070206050A020403" pitchFamily="18" charset="0"/>
              </a:rPr>
              <a:t>: ABRI, SIM, </a:t>
            </a:r>
            <a:r>
              <a:rPr lang="en-US" sz="2400" dirty="0" err="1">
                <a:latin typeface="Adobe Caslon Pro Bold" panose="0205070206050A020403" pitchFamily="18" charset="0"/>
              </a:rPr>
              <a:t>Bappenas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pemilu</a:t>
            </a:r>
            <a:r>
              <a:rPr lang="en-US" sz="2400" dirty="0">
                <a:latin typeface="Adobe Caslon Pro Bold" panose="0205070206050A020403" pitchFamily="18" charset="0"/>
              </a:rPr>
              <a:t>, </a:t>
            </a:r>
            <a:r>
              <a:rPr lang="en-US" sz="2400" dirty="0" err="1">
                <a:latin typeface="Adobe Caslon Pro Bold" panose="0205070206050A020403" pitchFamily="18" charset="0"/>
              </a:rPr>
              <a:t>dll</a:t>
            </a:r>
            <a:r>
              <a:rPr lang="en-US" sz="2400" dirty="0">
                <a:latin typeface="Adobe Caslon Pro Bold" panose="0205070206050A020403" pitchFamily="18" charset="0"/>
              </a:rPr>
              <a:t>.</a:t>
            </a:r>
            <a:endParaRPr lang="id-ID" sz="2400" dirty="0">
              <a:latin typeface="Adobe Caslon Pro Bold" panose="0205070206050A020403" pitchFamily="18" charset="0"/>
            </a:endParaRPr>
          </a:p>
          <a:p>
            <a:pPr eaLnBrk="1" hangingPunct="1">
              <a:defRPr/>
            </a:pPr>
            <a:endParaRPr lang="en-US" sz="2400" b="1" dirty="0">
              <a:solidFill>
                <a:schemeClr val="tx1"/>
              </a:solidFill>
              <a:latin typeface="Adobe Caslon Pro Bold" panose="0205070206050A020403" pitchFamily="18" charset="0"/>
            </a:endParaRPr>
          </a:p>
        </p:txBody>
      </p:sp>
      <p:sp>
        <p:nvSpPr>
          <p:cNvPr id="10" name="Half Frame 9"/>
          <p:cNvSpPr/>
          <p:nvPr/>
        </p:nvSpPr>
        <p:spPr>
          <a:xfrm>
            <a:off x="4510088" y="2046548"/>
            <a:ext cx="914400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Half Frame 15"/>
          <p:cNvSpPr/>
          <p:nvPr/>
        </p:nvSpPr>
        <p:spPr>
          <a:xfrm flipH="1">
            <a:off x="7956376" y="1988840"/>
            <a:ext cx="957411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Half Frame 17"/>
          <p:cNvSpPr/>
          <p:nvPr/>
        </p:nvSpPr>
        <p:spPr>
          <a:xfrm flipV="1">
            <a:off x="4452031" y="5085184"/>
            <a:ext cx="914400" cy="817066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Half Frame 18"/>
          <p:cNvSpPr/>
          <p:nvPr/>
        </p:nvSpPr>
        <p:spPr>
          <a:xfrm>
            <a:off x="96393" y="1172541"/>
            <a:ext cx="914400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Half Frame 19"/>
          <p:cNvSpPr/>
          <p:nvPr/>
        </p:nvSpPr>
        <p:spPr>
          <a:xfrm flipH="1">
            <a:off x="3059113" y="1196752"/>
            <a:ext cx="957411" cy="914400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Half Frame 20"/>
          <p:cNvSpPr/>
          <p:nvPr/>
        </p:nvSpPr>
        <p:spPr>
          <a:xfrm flipV="1">
            <a:off x="107505" y="4077072"/>
            <a:ext cx="914400" cy="817066"/>
          </a:xfrm>
          <a:prstGeom prst="halfFrame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7138988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5603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5604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55272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Tanda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Baca 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608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5609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12" name="Subtitle 1"/>
          <p:cNvSpPr>
            <a:spLocks noGrp="1"/>
          </p:cNvSpPr>
          <p:nvPr>
            <p:ph type="subTitle" idx="1"/>
          </p:nvPr>
        </p:nvSpPr>
        <p:spPr>
          <a:xfrm>
            <a:off x="231775" y="1382713"/>
            <a:ext cx="7858125" cy="4806950"/>
          </a:xfrm>
        </p:spPr>
        <p:txBody>
          <a:bodyPr/>
          <a:lstStyle/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Titik (.)			11. Tanda Kurung 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Koma (,)		      Siku (([…])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Titik Koma (;)		12. Tanda Petik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(“…”)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Tanda Titik Dua (</a:t>
            </a: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:)		13. Tanda Petik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Hubung (-)		      Tunggal (‘…’)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Pisah (--)		14. Tanda Garis 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Elipsis (…)		       Miring (/)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Tanya (?)		15. Tanda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Penyingkat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Seru (!)			       </a:t>
            </a:r>
            <a:r>
              <a:rPr lang="en-US" sz="24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atau Apostrof (‘)</a:t>
            </a:r>
          </a:p>
          <a:p>
            <a:pPr marL="514350" indent="-514350" algn="l" eaLnBrk="1" hangingPunct="1">
              <a:buFont typeface="Arial" panose="020B0604020202020204" pitchFamily="34" charset="0"/>
              <a:buAutoNum type="arabicPeriod"/>
            </a:pPr>
            <a:r>
              <a:rPr lang="en-US" sz="26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Tanda Kurung ((…))		       </a:t>
            </a:r>
            <a:endParaRPr lang="id-ID" sz="260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612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60338"/>
            <a:ext cx="187325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368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29699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Manajemen Sumber Daya Manusia Lanjutan</a:t>
            </a:r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MAN19425</a:t>
            </a:r>
          </a:p>
        </p:txBody>
      </p:sp>
      <p:sp>
        <p:nvSpPr>
          <p:cNvPr id="29700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FAKTOR 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704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29705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pic>
        <p:nvPicPr>
          <p:cNvPr id="29707" name="Picture 2" descr="C:\Users\ASUS\Pictures\download (9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7388" y="14288"/>
            <a:ext cx="2106612" cy="273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ubtitle 1"/>
          <p:cNvSpPr txBox="1"/>
          <p:nvPr/>
        </p:nvSpPr>
        <p:spPr bwMode="auto">
          <a:xfrm>
            <a:off x="452438" y="1773238"/>
            <a:ext cx="7745412" cy="416083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kedisiplinan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umur karyawan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organisasi </a:t>
            </a:r>
          </a:p>
          <a:p>
            <a:pPr algn="l">
              <a:defRPr/>
            </a:pPr>
            <a:endParaRPr lang="id-ID" sz="2400" dirty="0">
              <a:solidFill>
                <a:schemeClr val="tx1"/>
              </a:solidFill>
            </a:endParaRPr>
          </a:p>
          <a:p>
            <a:pPr marL="342900" indent="-342900" algn="l">
              <a:buFont typeface="Wingdings" panose="05000000000000000000" pitchFamily="2" charset="2"/>
              <a:buChar char="Ø"/>
              <a:defRPr/>
            </a:pPr>
            <a:r>
              <a:rPr lang="id-ID" sz="2400" dirty="0">
                <a:solidFill>
                  <a:schemeClr val="tx1"/>
                </a:solidFill>
              </a:rPr>
              <a:t>Kepuasan kerja dan kepemimpinan </a:t>
            </a:r>
          </a:p>
          <a:p>
            <a:pPr algn="l" eaLnBrk="1" hangingPunct="1">
              <a:buFont typeface="Wingdings" panose="05000000000000000000" pitchFamily="2" charset="2"/>
              <a:buChar char="Ø"/>
              <a:defRPr/>
            </a:pPr>
            <a:endParaRPr lang="id-ID" sz="26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970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Perbaikilah kalimat berikut ini, sehingga benar penulisannya!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1. prof anuar sanusi berasal dari kampus darmajaya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2. aldi lahir pada bulan oktober di surabaya</a:t>
            </a:r>
            <a:endParaRPr lang="en-US" dirty="0"/>
          </a:p>
          <a:p>
            <a:pPr marL="0" indent="0">
              <a:buNone/>
            </a:pPr>
            <a:r>
              <a:rPr lang="id-ID" dirty="0"/>
              <a:t>3. </a:t>
            </a:r>
            <a:r>
              <a:rPr lang="id-ID" dirty="0" smtClean="0"/>
              <a:t>andi dilantik menjadi lurah raja basa</a:t>
            </a:r>
          </a:p>
          <a:p>
            <a:pPr marL="0" indent="0">
              <a:buNone/>
            </a:pPr>
            <a:r>
              <a:rPr lang="id-ID" dirty="0" smtClean="0"/>
              <a:t>4. jeruk medan sangat manis</a:t>
            </a:r>
          </a:p>
          <a:p>
            <a:pPr marL="0" indent="0">
              <a:buNone/>
            </a:pPr>
            <a:r>
              <a:rPr lang="id-ID" dirty="0" smtClean="0"/>
              <a:t>5. selat sunda sangat terkenal</a:t>
            </a:r>
            <a:endParaRPr lang="en-US" dirty="0"/>
          </a:p>
          <a:p>
            <a:pPr marL="0" indent="0">
              <a:buNone/>
            </a:pPr>
            <a:r>
              <a:rPr lang="en-ID" dirty="0"/>
              <a:t> 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4339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4340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1453292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EJAAN</a:t>
            </a:r>
          </a:p>
          <a:p>
            <a:pPr eaLnBrk="1" hangingPunct="1">
              <a:defRPr/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Pengertian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Ejaan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44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5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4346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24300" y="2120900"/>
            <a:ext cx="4103688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>
                <a:latin typeface="Adobe Caslon Pro Bold" panose="0205070206050A020403" pitchFamily="18" charset="0"/>
              </a:rPr>
              <a:t>Ejaan adalah keseluruhan peraturan yang melambangkan bunyi ujaran, pemisahan dan penggabungan kata, penulisan kata, huruf, dan tanda baca.  </a:t>
            </a:r>
            <a:endParaRPr lang="id-ID" altLang="en-US" sz="2400">
              <a:latin typeface="Adobe Caslon Pro Bold" panose="0205070206050A020403" pitchFamily="18" charset="0"/>
            </a:endParaRPr>
          </a:p>
        </p:txBody>
      </p:sp>
      <p:sp>
        <p:nvSpPr>
          <p:cNvPr id="14349" name="AutoShape 16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612775" y="3127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sp>
        <p:nvSpPr>
          <p:cNvPr id="14350" name="AutoShape 18" descr="Ejaan Kosakata Bahasa Indonesia yang Sering Keliru ~ Penerjemah ..."/>
          <p:cNvSpPr>
            <a:spLocks noChangeAspect="1" noChangeArrowheads="1"/>
          </p:cNvSpPr>
          <p:nvPr/>
        </p:nvSpPr>
        <p:spPr bwMode="auto">
          <a:xfrm>
            <a:off x="765175" y="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endParaRPr lang="en-US"/>
          </a:p>
        </p:txBody>
      </p:sp>
      <p:pic>
        <p:nvPicPr>
          <p:cNvPr id="14351" name="Picture 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312738"/>
            <a:ext cx="1547812" cy="95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52" name="Picture 2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20900"/>
            <a:ext cx="3255963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5363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5364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entingnya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Ejaan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8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69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5370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5371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9838" y="2060575"/>
            <a:ext cx="4105275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Pengungkapan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gagasan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, ide,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pikiran</a:t>
            </a:r>
            <a:endParaRPr lang="en-US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Digunakan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dalam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tulisan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ilmiah</a:t>
            </a:r>
            <a:endParaRPr lang="en-US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Menunjukkan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kebakuan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suatu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karya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tulis</a:t>
            </a:r>
            <a:endParaRPr lang="id-ID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id-ID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</p:txBody>
      </p:sp>
      <p:pic>
        <p:nvPicPr>
          <p:cNvPr id="15374" name="Picture 1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133600"/>
            <a:ext cx="2895600" cy="287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6387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6388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r>
              <a:rPr lang="id-ID" sz="36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erkembangan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Ejaan</a:t>
            </a: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2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3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6394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pic>
        <p:nvPicPr>
          <p:cNvPr id="16395" name="Picture 14" descr="C:\Users\ASUS\Pictures\download (2).jf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0"/>
            <a:ext cx="2449512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79838" y="2060575"/>
            <a:ext cx="4105275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1" hangingPunct="1">
              <a:defRPr/>
            </a:pPr>
            <a:endParaRPr lang="en-US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  <a:p>
            <a:pPr marL="363855" indent="-363855" eaLnBrk="1" hangingPunct="1">
              <a:defRPr/>
            </a:pP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1.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Diawali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Ejaan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Van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Ophuijsen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sebagai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Ejaan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Melayu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thn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1901.</a:t>
            </a:r>
          </a:p>
          <a:p>
            <a:pPr marL="363855" indent="-363855" eaLnBrk="1" hangingPunct="1">
              <a:defRPr/>
            </a:pP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2.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Ejaan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Soewandi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/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Republik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19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Maret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1947.</a:t>
            </a:r>
          </a:p>
          <a:p>
            <a:pPr marL="363855" indent="-363855" eaLnBrk="1" hangingPunct="1">
              <a:defRPr/>
            </a:pP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3.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Ejaan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BI yang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Disempurnakan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</a:t>
            </a:r>
            <a:r>
              <a:rPr lang="en-US" altLang="en-US" sz="2400" dirty="0" err="1">
                <a:latin typeface="Adobe Caslon Pro Bold" panose="0205070206050A020403" pitchFamily="18" charset="0"/>
                <a:cs typeface="Arial" panose="020B0604020202020204" pitchFamily="34" charset="0"/>
              </a:rPr>
              <a:t>thn</a:t>
            </a:r>
            <a:r>
              <a:rPr lang="en-US" altLang="en-US" sz="2400" dirty="0">
                <a:latin typeface="Adobe Caslon Pro Bold" panose="0205070206050A020403" pitchFamily="18" charset="0"/>
                <a:cs typeface="Arial" panose="020B0604020202020204" pitchFamily="34" charset="0"/>
              </a:rPr>
              <a:t> 1972</a:t>
            </a:r>
            <a:endParaRPr lang="id-ID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id-ID" altLang="en-US" sz="2400" dirty="0">
              <a:latin typeface="Adobe Caslon Pro Bold" panose="0205070206050A020403" pitchFamily="18" charset="0"/>
              <a:cs typeface="Arial" panose="020B0604020202020204" pitchFamily="34" charset="0"/>
            </a:endParaRPr>
          </a:p>
        </p:txBody>
      </p:sp>
      <p:pic>
        <p:nvPicPr>
          <p:cNvPr id="16398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2060575"/>
            <a:ext cx="2751138" cy="316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/>
          <p:nvPr/>
        </p:nvSpPr>
        <p:spPr bwMode="auto">
          <a:xfrm>
            <a:off x="457200" y="260350"/>
            <a:ext cx="82296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 eaLnBrk="1" hangingPunct="1">
              <a:defRPr/>
            </a:pPr>
            <a:endParaRPr lang="id-ID" sz="3600" b="1" dirty="0">
              <a:ea typeface="+mj-ea"/>
            </a:endParaRPr>
          </a:p>
        </p:txBody>
      </p:sp>
      <p:sp>
        <p:nvSpPr>
          <p:cNvPr id="17411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  <a:endParaRPr lang="id-ID" altLang="en-US" sz="1200"/>
          </a:p>
          <a:p>
            <a:pPr algn="ctr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7412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id-ID" altLang="en-US" sz="1200"/>
              <a:t>23-03-2020</a:t>
            </a:r>
            <a:endParaRPr lang="en-US" altLang="en-US" sz="1200"/>
          </a:p>
          <a:p>
            <a:pPr eaLnBrk="1" hangingPunct="1"/>
            <a:endParaRPr lang="en-US" altLang="en-US" sz="1200"/>
          </a:p>
        </p:txBody>
      </p:sp>
      <p:sp>
        <p:nvSpPr>
          <p:cNvPr id="6" name="Rectangle 1"/>
          <p:cNvSpPr/>
          <p:nvPr/>
        </p:nvSpPr>
        <p:spPr>
          <a:xfrm>
            <a:off x="107505" y="175508"/>
            <a:ext cx="6912767" cy="805219"/>
          </a:xfrm>
          <a:custGeom>
            <a:avLst/>
            <a:gdLst>
              <a:gd name="connsiteX0" fmla="*/ 0 w 8280920"/>
              <a:gd name="connsiteY0" fmla="*/ 0 h 792088"/>
              <a:gd name="connsiteX1" fmla="*/ 8280920 w 8280920"/>
              <a:gd name="connsiteY1" fmla="*/ 0 h 792088"/>
              <a:gd name="connsiteX2" fmla="*/ 8280920 w 8280920"/>
              <a:gd name="connsiteY2" fmla="*/ 792088 h 792088"/>
              <a:gd name="connsiteX3" fmla="*/ 0 w 8280920"/>
              <a:gd name="connsiteY3" fmla="*/ 792088 h 792088"/>
              <a:gd name="connsiteX4" fmla="*/ 0 w 8280920"/>
              <a:gd name="connsiteY4" fmla="*/ 0 h 792088"/>
              <a:gd name="connsiteX0-1" fmla="*/ 0 w 8294568"/>
              <a:gd name="connsiteY0-2" fmla="*/ 0 h 792088"/>
              <a:gd name="connsiteX1-3" fmla="*/ 8280920 w 8294568"/>
              <a:gd name="connsiteY1-4" fmla="*/ 0 h 792088"/>
              <a:gd name="connsiteX2-5" fmla="*/ 8294568 w 8294568"/>
              <a:gd name="connsiteY2-6" fmla="*/ 792088 h 792088"/>
              <a:gd name="connsiteX3-7" fmla="*/ 0 w 8294568"/>
              <a:gd name="connsiteY3-8" fmla="*/ 792088 h 792088"/>
              <a:gd name="connsiteX4-9" fmla="*/ 0 w 8294568"/>
              <a:gd name="connsiteY4-10" fmla="*/ 0 h 792088"/>
              <a:gd name="connsiteX0-11" fmla="*/ 0 w 8294568"/>
              <a:gd name="connsiteY0-12" fmla="*/ 0 h 792088"/>
              <a:gd name="connsiteX1-13" fmla="*/ 8280920 w 8294568"/>
              <a:gd name="connsiteY1-14" fmla="*/ 0 h 792088"/>
              <a:gd name="connsiteX2-15" fmla="*/ 8294568 w 8294568"/>
              <a:gd name="connsiteY2-16" fmla="*/ 409950 h 792088"/>
              <a:gd name="connsiteX3-17" fmla="*/ 0 w 8294568"/>
              <a:gd name="connsiteY3-18" fmla="*/ 792088 h 792088"/>
              <a:gd name="connsiteX4-19" fmla="*/ 0 w 8294568"/>
              <a:gd name="connsiteY4-20" fmla="*/ 0 h 792088"/>
              <a:gd name="connsiteX0-21" fmla="*/ 0 w 8294568"/>
              <a:gd name="connsiteY0-22" fmla="*/ 0 h 792088"/>
              <a:gd name="connsiteX1-23" fmla="*/ 8280920 w 8294568"/>
              <a:gd name="connsiteY1-24" fmla="*/ 0 h 792088"/>
              <a:gd name="connsiteX2-25" fmla="*/ 8294568 w 8294568"/>
              <a:gd name="connsiteY2-26" fmla="*/ 409950 h 792088"/>
              <a:gd name="connsiteX3-27" fmla="*/ 5595706 w 8294568"/>
              <a:gd name="connsiteY3-28" fmla="*/ 712112 h 792088"/>
              <a:gd name="connsiteX4-29" fmla="*/ 0 w 8294568"/>
              <a:gd name="connsiteY4-30" fmla="*/ 792088 h 792088"/>
              <a:gd name="connsiteX5" fmla="*/ 0 w 8294568"/>
              <a:gd name="connsiteY5" fmla="*/ 0 h 792088"/>
              <a:gd name="connsiteX0-31" fmla="*/ 0 w 8349159"/>
              <a:gd name="connsiteY0-32" fmla="*/ 13131 h 805219"/>
              <a:gd name="connsiteX1-33" fmla="*/ 8280920 w 8349159"/>
              <a:gd name="connsiteY1-34" fmla="*/ 13131 h 805219"/>
              <a:gd name="connsiteX2-35" fmla="*/ 8349159 w 8349159"/>
              <a:gd name="connsiteY2-36" fmla="*/ 0 h 805219"/>
              <a:gd name="connsiteX3-37" fmla="*/ 5595706 w 8349159"/>
              <a:gd name="connsiteY3-38" fmla="*/ 725243 h 805219"/>
              <a:gd name="connsiteX4-39" fmla="*/ 0 w 8349159"/>
              <a:gd name="connsiteY4-40" fmla="*/ 805219 h 805219"/>
              <a:gd name="connsiteX5-41" fmla="*/ 0 w 8349159"/>
              <a:gd name="connsiteY5-42" fmla="*/ 13131 h 805219"/>
              <a:gd name="connsiteX0-43" fmla="*/ 0 w 8349159"/>
              <a:gd name="connsiteY0-44" fmla="*/ 13131 h 805219"/>
              <a:gd name="connsiteX1-45" fmla="*/ 8280920 w 8349159"/>
              <a:gd name="connsiteY1-46" fmla="*/ 13131 h 805219"/>
              <a:gd name="connsiteX2-47" fmla="*/ 8349159 w 8349159"/>
              <a:gd name="connsiteY2-48" fmla="*/ 0 h 805219"/>
              <a:gd name="connsiteX3-49" fmla="*/ 6864948 w 8349159"/>
              <a:gd name="connsiteY3-50" fmla="*/ 534176 h 805219"/>
              <a:gd name="connsiteX4-51" fmla="*/ 5595706 w 8349159"/>
              <a:gd name="connsiteY4-52" fmla="*/ 725243 h 805219"/>
              <a:gd name="connsiteX5-53" fmla="*/ 0 w 8349159"/>
              <a:gd name="connsiteY5-54" fmla="*/ 805219 h 805219"/>
              <a:gd name="connsiteX6" fmla="*/ 0 w 8349159"/>
              <a:gd name="connsiteY6" fmla="*/ 13131 h 805219"/>
              <a:gd name="connsiteX0-55" fmla="*/ 0 w 8349159"/>
              <a:gd name="connsiteY0-56" fmla="*/ 13131 h 805219"/>
              <a:gd name="connsiteX1-57" fmla="*/ 8280920 w 8349159"/>
              <a:gd name="connsiteY1-58" fmla="*/ 13131 h 805219"/>
              <a:gd name="connsiteX2-59" fmla="*/ 8349159 w 8349159"/>
              <a:gd name="connsiteY2-60" fmla="*/ 0 h 805219"/>
              <a:gd name="connsiteX3-61" fmla="*/ 8099594 w 8349159"/>
              <a:gd name="connsiteY3-62" fmla="*/ 679319 h 805219"/>
              <a:gd name="connsiteX4-63" fmla="*/ 5595706 w 8349159"/>
              <a:gd name="connsiteY4-64" fmla="*/ 725243 h 805219"/>
              <a:gd name="connsiteX5-65" fmla="*/ 0 w 8349159"/>
              <a:gd name="connsiteY5-66" fmla="*/ 805219 h 805219"/>
              <a:gd name="connsiteX6-67" fmla="*/ 0 w 8349159"/>
              <a:gd name="connsiteY6-68" fmla="*/ 13131 h 80521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67" y="connsiteY6-68"/>
              </a:cxn>
            </a:cxnLst>
            <a:rect l="l" t="t" r="r" b="b"/>
            <a:pathLst>
              <a:path w="8349159" h="805219">
                <a:moveTo>
                  <a:pt x="0" y="13131"/>
                </a:moveTo>
                <a:lnTo>
                  <a:pt x="8280920" y="13131"/>
                </a:lnTo>
                <a:lnTo>
                  <a:pt x="8349159" y="0"/>
                </a:lnTo>
                <a:cubicBezTo>
                  <a:pt x="8094967" y="68644"/>
                  <a:pt x="8558503" y="558445"/>
                  <a:pt x="8099594" y="679319"/>
                </a:cubicBezTo>
                <a:cubicBezTo>
                  <a:pt x="7640685" y="800193"/>
                  <a:pt x="6721667" y="661872"/>
                  <a:pt x="5595706" y="725243"/>
                </a:cubicBezTo>
                <a:lnTo>
                  <a:pt x="0" y="805219"/>
                </a:lnTo>
                <a:lnTo>
                  <a:pt x="0" y="13131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id-ID" sz="32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erbedaan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Ejaan</a:t>
            </a:r>
            <a:endParaRPr lang="id-ID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endParaRPr lang="id-ID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16" name="AutoShape 7" descr="Hasil gambar untuk DISIPLIN KERJ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7" name="AutoShape 9" descr="Hasil gambar untuk DISIPLIN KERJA"/>
          <p:cNvSpPr>
            <a:spLocks noChangeAspect="1" noChangeArrowheads="1"/>
          </p:cNvSpPr>
          <p:nvPr/>
        </p:nvSpPr>
        <p:spPr bwMode="auto">
          <a:xfrm>
            <a:off x="307975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17418" name="AutoShape 11" descr="Hasil gambar untuk DISIPLIN KERJA"/>
          <p:cNvSpPr>
            <a:spLocks noChangeAspect="1" noChangeArrowheads="1"/>
          </p:cNvSpPr>
          <p:nvPr/>
        </p:nvSpPr>
        <p:spPr bwMode="auto">
          <a:xfrm>
            <a:off x="460375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7" name="Snip Single Corner Rectangle 6"/>
          <p:cNvSpPr/>
          <p:nvPr/>
        </p:nvSpPr>
        <p:spPr>
          <a:xfrm>
            <a:off x="10117138" y="5732463"/>
            <a:ext cx="914400" cy="914400"/>
          </a:xfrm>
          <a:prstGeom prst="snip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eaLnBrk="1" hangingPunct="1">
              <a:buFont typeface="Wingdings" panose="05000000000000000000" pitchFamily="2" charset="2"/>
              <a:buChar char="Ø"/>
              <a:defRPr/>
            </a:pPr>
            <a:endParaRPr lang="id-ID" dirty="0"/>
          </a:p>
        </p:txBody>
      </p:sp>
      <p:pic>
        <p:nvPicPr>
          <p:cNvPr id="17420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403350"/>
            <a:ext cx="8226425" cy="4786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21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7938"/>
            <a:ext cx="1619250" cy="1395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31775" y="1403350"/>
            <a:ext cx="8301038" cy="483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Abjad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Vokal: a, e, i, o, u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Konsonan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Diftong: ai, au, oi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 huruf konsonan: kh, ng, ny, sy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Penggalan kata</a:t>
            </a:r>
          </a:p>
          <a:p>
            <a:pPr marL="716280" indent="-259080">
              <a:defRPr/>
            </a:pPr>
            <a:r>
              <a:rPr lang="id-ID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Diperlukan apabila kata terakhir melebihi batas</a:t>
            </a:r>
            <a:r>
              <a:rPr lang="id-ID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margin kanan </a:t>
            </a:r>
          </a:p>
          <a:p>
            <a:pPr indent="114300">
              <a:defRPr/>
            </a:pPr>
            <a:r>
              <a:rPr lang="id-ID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Pemenggalan berdasarkan suku kata </a:t>
            </a:r>
          </a:p>
          <a:p>
            <a:pPr marL="716280" indent="-259080">
              <a:defRPr/>
            </a:pPr>
            <a:r>
              <a:rPr lang="id-ID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• </a:t>
            </a:r>
            <a:r>
              <a:rPr lang="sv-SE" sz="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Setiap satu kata ditandai satu vokal kecuali kata </a:t>
            </a:r>
            <a:r>
              <a:rPr lang="sv-SE" sz="2800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berdiftong</a:t>
            </a:r>
            <a:endParaRPr lang="id-ID" altLang="en-US" sz="2600" dirty="0">
              <a:latin typeface="Arial Black" panose="020B0A04020102020204" pitchFamily="34" charset="0"/>
            </a:endParaRPr>
          </a:p>
        </p:txBody>
      </p:sp>
      <p:sp>
        <p:nvSpPr>
          <p:cNvPr id="18435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8436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18438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4488"/>
            <a:ext cx="1800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231775" y="1403350"/>
            <a:ext cx="8301038" cy="4894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pertama awal kalimat</a:t>
            </a:r>
          </a:p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pertama petikan langsung</a:t>
            </a:r>
          </a:p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pertama dalam ungkapan yang berhubungan dengan nama Tuhan dan kitab suci, termasuk kata ganti untuk Tuhan</a:t>
            </a:r>
          </a:p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pertama gelar kehormatan, keturunan, dan keagamaan yang diikuti nama orang</a:t>
            </a:r>
          </a:p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 unsur nama jabatan dan pangkat yang diikuti nama orang, instansi, atau nama tempat</a:t>
            </a:r>
          </a:p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pertama unsur-unsur nama orang</a:t>
            </a:r>
          </a:p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pertama nama bangsa, suku bangsa, dan bahasa</a:t>
            </a:r>
          </a:p>
          <a:p>
            <a:pPr>
              <a:buFontTx/>
              <a:buAutoNum type="arabicParenR"/>
            </a:pPr>
            <a:r>
              <a:rPr lang="id-ID" sz="2400" dirty="0">
                <a:solidFill>
                  <a:srgbClr val="002060"/>
                </a:solidFill>
              </a:rPr>
              <a:t>Huruf pertama nama tahun, bulan, hari raya, dan peristiwa sejarah</a:t>
            </a:r>
            <a:endParaRPr lang="id-ID" altLang="en-US" sz="2400" dirty="0">
              <a:latin typeface="Arial Black" panose="020B0A04020102020204" pitchFamily="34" charset="0"/>
            </a:endParaRPr>
          </a:p>
        </p:txBody>
      </p:sp>
      <p:sp>
        <p:nvSpPr>
          <p:cNvPr id="2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19460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Kapital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1946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950" y="344488"/>
            <a:ext cx="1800225" cy="157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521075" y="1403350"/>
            <a:ext cx="5011738" cy="566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FontTx/>
              <a:buAutoNum type="arabicPeriod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Menuliskan nama buku, majalah, dan surat kabar yang dikutip dalam tulisan.</a:t>
            </a:r>
          </a:p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Menegaskan atau mengkhususkan huruf, bagian kata, atau kelompok kata.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en-US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Menuliskan kata nama ilmiah atau ungkapan asing, kecuali yang sudah disesuaikan ejaannya. </a:t>
            </a:r>
          </a:p>
          <a:p>
            <a:pPr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id-ID" altLang="en-US" sz="2600" dirty="0" smtClean="0">
              <a:latin typeface="Arial Black" panose="020B0A04020102020204" pitchFamily="34" charset="0"/>
            </a:endParaRPr>
          </a:p>
        </p:txBody>
      </p:sp>
      <p:sp>
        <p:nvSpPr>
          <p:cNvPr id="20483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0484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Pemakaian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Huruf</a:t>
            </a:r>
            <a:r>
              <a:rPr lang="id-ID" sz="28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Miring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20486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00213"/>
            <a:ext cx="2605087" cy="3960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4"/>
          <p:cNvSpPr txBox="1">
            <a:spLocks noChangeArrowheads="1"/>
          </p:cNvSpPr>
          <p:nvPr/>
        </p:nvSpPr>
        <p:spPr bwMode="auto">
          <a:xfrm>
            <a:off x="3779838" y="1403350"/>
            <a:ext cx="5040312" cy="609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 dasar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 turunan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Bentuk ulang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Gabungan kata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 ganti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 depan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Kata si dan sang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Partikel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Singkatan dan akronim</a:t>
            </a:r>
          </a:p>
          <a:p>
            <a:pPr marL="457200" indent="-457200">
              <a:buFontTx/>
              <a:buAutoNum type="arabicParenR"/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Angka dan lambang bilangan</a:t>
            </a:r>
          </a:p>
          <a:p>
            <a:pPr marL="0" indent="0">
              <a:defRPr/>
            </a:pPr>
            <a:endParaRPr lang="id-ID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id-ID" sz="28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sz="28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defRPr/>
            </a:pPr>
            <a:endParaRPr lang="id-ID" altLang="en-US" sz="2600" dirty="0" smtClean="0">
              <a:latin typeface="Arial Black" panose="020B0A04020102020204" pitchFamily="34" charset="0"/>
            </a:endParaRPr>
          </a:p>
        </p:txBody>
      </p:sp>
      <p:sp>
        <p:nvSpPr>
          <p:cNvPr id="21507" name="Footer Placeholder 1"/>
          <p:cNvSpPr txBox="1"/>
          <p:nvPr/>
        </p:nvSpPr>
        <p:spPr bwMode="auto">
          <a:xfrm>
            <a:off x="3059113" y="6356350"/>
            <a:ext cx="381635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MK :</a:t>
            </a:r>
            <a:r>
              <a:rPr lang="id-ID" altLang="en-US" sz="1200"/>
              <a:t> </a:t>
            </a:r>
            <a:r>
              <a:rPr lang="en-US" altLang="en-US" sz="1200"/>
              <a:t>Bahasa Indonesia</a:t>
            </a:r>
          </a:p>
          <a:p>
            <a:pPr algn="ctr" eaLnBrk="1" hangingPunct="1"/>
            <a:r>
              <a:rPr lang="id-ID" altLang="en-US" sz="1200"/>
              <a:t>Kode </a:t>
            </a:r>
            <a:r>
              <a:rPr lang="en-US" altLang="en-US" sz="1200"/>
              <a:t>MK</a:t>
            </a:r>
            <a:r>
              <a:rPr lang="id-ID" altLang="en-US" sz="1200"/>
              <a:t> </a:t>
            </a:r>
            <a:r>
              <a:rPr lang="en-US" altLang="en-US" sz="1200"/>
              <a:t>IBI19202</a:t>
            </a:r>
            <a:endParaRPr lang="id-ID" altLang="en-US" sz="1200"/>
          </a:p>
        </p:txBody>
      </p:sp>
      <p:sp>
        <p:nvSpPr>
          <p:cNvPr id="21508" name="Date Placeholder 2"/>
          <p:cNvSpPr txBox="1"/>
          <p:nvPr/>
        </p:nvSpPr>
        <p:spPr bwMode="auto"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200"/>
              <a:t>23-03-2020</a:t>
            </a:r>
          </a:p>
        </p:txBody>
      </p:sp>
      <p:sp>
        <p:nvSpPr>
          <p:cNvPr id="7" name="Rectangle 6"/>
          <p:cNvSpPr/>
          <p:nvPr/>
        </p:nvSpPr>
        <p:spPr>
          <a:xfrm>
            <a:off x="166688" y="0"/>
            <a:ext cx="6708775" cy="690563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defRPr/>
            </a:pP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Penulisan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Kata</a:t>
            </a:r>
            <a:endParaRPr lang="id-ID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defRPr/>
            </a:pPr>
            <a:endParaRPr lang="en-US" sz="2800" dirty="0"/>
          </a:p>
        </p:txBody>
      </p:sp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403350"/>
            <a:ext cx="2965450" cy="425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94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945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45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945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945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 - &amp;quot;Sub title …………….&amp;quot;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Introducing Template dj 2010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INFO" val="&lt;ThreeDShapeInfo&gt;&lt;uuid val=&quot;{5169C2A0-AF40-4581-811B-D2D32B1C8107}&quot;/&gt;&lt;filename val=&quot;D:\template ppt\template darmajaya\flash template\data\asimages\{5169C2A0-AF40-4581-811B-D2D32B1C8107}.png&quot;/&gt;&lt;hasEffects val=&quot;1&quot;/&gt;&lt;left val=&quot;-3.12&quot;/&gt;&lt;top val=&quot;65.28&quot;/&gt;&lt;width val=&quot;708.72&quot;/&gt;&lt;height val=&quot;146.64&quot;/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547</Words>
  <Application>Microsoft Office PowerPoint</Application>
  <PresentationFormat>On-screen Show (4:3)</PresentationFormat>
  <Paragraphs>138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Adobe Caslon Pro Bold</vt:lpstr>
      <vt:lpstr>Arial</vt:lpstr>
      <vt:lpstr>Arial Black</vt:lpstr>
      <vt:lpstr>Calibri</vt:lpstr>
      <vt:lpstr>Cambria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IBI Darmajaya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>CTC</dc:creator>
  <cp:lastModifiedBy>User</cp:lastModifiedBy>
  <cp:revision>510</cp:revision>
  <cp:lastPrinted>2015-09-17T08:41:00Z</cp:lastPrinted>
  <dcterms:created xsi:type="dcterms:W3CDTF">2010-04-18T12:06:00Z</dcterms:created>
  <dcterms:modified xsi:type="dcterms:W3CDTF">2023-10-03T00:47:51Z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AEABAFD495D24C4F99B9F25CC10F6AFA</vt:lpwstr>
  </property>
  <property fmtid="{D5CDD505-2E9C-101B-9397-08002B2CF9AE}" pid="3" name="KSOProductBuildVer">
    <vt:lpwstr>1057-11.2.0.11513</vt:lpwstr>
  </property>
</Properties>
</file>