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64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C2D95-879B-4AB6-90C2-8777AACF1F96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8FE1B-B5CE-46AC-BDA6-8162920B090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285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0227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2577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59901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8594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963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000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4679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668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976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0756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736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322DB-25DD-4842-9865-75127F3B754A}" type="datetimeFigureOut">
              <a:rPr lang="id-ID" smtClean="0"/>
              <a:t>23/03/2020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0ADB2-9CA7-4D11-92B2-53316060C5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9780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1"/>
          <p:cNvSpPr>
            <a:spLocks noGrp="1"/>
          </p:cNvSpPr>
          <p:nvPr>
            <p:ph type="ctrTitle"/>
          </p:nvPr>
        </p:nvSpPr>
        <p:spPr>
          <a:xfrm>
            <a:off x="179388" y="2130425"/>
            <a:ext cx="8785225" cy="1470025"/>
          </a:xfrm>
        </p:spPr>
        <p:txBody>
          <a:bodyPr/>
          <a:lstStyle/>
          <a:p>
            <a:pPr eaLnBrk="1" hangingPunct="1"/>
            <a:r>
              <a:rPr lang="en-US" altLang="id-ID" sz="3600" b="1" smtClean="0">
                <a:latin typeface="Arial" charset="0"/>
                <a:cs typeface="Arial" charset="0"/>
              </a:rPr>
              <a:t>ETIKA DAN HUKUM BISNIS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KAIDAH HUKUM BISNIS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81750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2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PENGERTIAN KAIDAH 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Pedoman 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Peraturan hidup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Penentu bertingkah laku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Tidak merugikan orang lain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22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PEMBAGIAN KAIDAH 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Kaidah Agama/Kepercayaan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Kaidah Kesusilaan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Kaidah Sopan Santun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Kaidah Hukum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284913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56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PERBEDAAN KAIDAH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684213" y="1341438"/>
          <a:ext cx="7775575" cy="46085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6258"/>
                <a:gridCol w="1515626"/>
                <a:gridCol w="1440137"/>
                <a:gridCol w="1579505"/>
                <a:gridCol w="1864049"/>
              </a:tblGrid>
              <a:tr h="68579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Kaidah Kepercayaan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Kaidah Kesusilaan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Kaidah    Sopan Santun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Kaidah Hukum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</a:tr>
              <a:tr h="12572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Tujuan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i-FI" sz="1600" u="none" strike="noStrike">
                          <a:effectLst/>
                        </a:rPr>
                        <a:t>Untuk manusia, penyempurnaan manusia, jangan sampai manusia menjadi jahat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Perbuatan yang konkret untuk ketertiban masyarakat, jangan sampai ada korban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14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isi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Ditujukan kepada sikap batin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Ditujukan kepada sikap lahir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1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</a:rPr>
                        <a:t>Asal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</a:rPr>
                        <a:t>Usul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Dari Tuhan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Diri Sendiri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Kekuasaan yang memaksa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80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Sanksi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Dari Tuhan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Dari            diri sendiri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Dari masyarakat secara resmi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286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Daya Kerja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Membebani Kewajiban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600" u="none" strike="noStrike" dirty="0">
                          <a:effectLst/>
                        </a:rPr>
                        <a:t>Membebani kewajiban dan memberikan hak</a:t>
                      </a:r>
                      <a:endParaRPr lang="nl-N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5" marB="0" anchor="ctr"/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284913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1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PENGERTIAN ASAS HUKUM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900113" y="1916113"/>
            <a:ext cx="7343775" cy="4210050"/>
          </a:xfrm>
        </p:spPr>
        <p:txBody>
          <a:bodyPr/>
          <a:lstStyle/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Menurut </a:t>
            </a:r>
            <a:r>
              <a:rPr lang="en-US" altLang="id-ID" sz="2400" b="1" i="1" smtClean="0">
                <a:latin typeface="Arial" charset="0"/>
                <a:cs typeface="Arial" charset="0"/>
              </a:rPr>
              <a:t>Van Eikema Hommes</a:t>
            </a:r>
            <a:endParaRPr lang="en-US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endParaRPr lang="id-ID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Menurut </a:t>
            </a:r>
            <a:r>
              <a:rPr lang="en-US" altLang="id-ID" sz="2400" b="1" i="1" smtClean="0">
                <a:latin typeface="Arial" charset="0"/>
                <a:cs typeface="Arial" charset="0"/>
              </a:rPr>
              <a:t>The Liang Gie</a:t>
            </a:r>
            <a:endParaRPr lang="en-US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endParaRPr lang="id-ID" altLang="id-ID" sz="2400" b="1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b="1" smtClean="0">
                <a:latin typeface="Arial" charset="0"/>
                <a:cs typeface="Arial" charset="0"/>
              </a:rPr>
              <a:t>Menurut </a:t>
            </a:r>
            <a:r>
              <a:rPr lang="en-US" altLang="id-ID" sz="2400" b="1" i="1" smtClean="0">
                <a:latin typeface="Arial" charset="0"/>
                <a:cs typeface="Arial" charset="0"/>
              </a:rPr>
              <a:t>P.Scholten</a:t>
            </a:r>
            <a:endParaRPr lang="en-US" altLang="id-ID" sz="2400" b="1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24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71500" y="1600200"/>
            <a:ext cx="8072438" cy="4525963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Hukum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400" b="1" dirty="0">
                <a:latin typeface="Arial" charset="0"/>
                <a:cs typeface="Arial" charset="0"/>
              </a:rPr>
              <a:t>	</a:t>
            </a:r>
            <a:r>
              <a:rPr lang="en-US" sz="2400" b="1" dirty="0" smtClean="0">
                <a:latin typeface="Arial" charset="0"/>
                <a:cs typeface="Arial" charset="0"/>
              </a:rPr>
              <a:t>-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melindungi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kepentingan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manusia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400" b="1" dirty="0">
                <a:latin typeface="Arial" charset="0"/>
                <a:cs typeface="Arial" charset="0"/>
              </a:rPr>
              <a:t>	</a:t>
            </a:r>
            <a:r>
              <a:rPr lang="en-US" sz="2400" b="1" dirty="0" smtClean="0">
                <a:latin typeface="Arial" charset="0"/>
                <a:cs typeface="Arial" charset="0"/>
              </a:rPr>
              <a:t>- </a:t>
            </a:r>
            <a:r>
              <a:rPr lang="en-US" sz="2400" b="1" dirty="0" err="1" smtClean="0">
                <a:latin typeface="Arial" charset="0"/>
                <a:cs typeface="Arial" charset="0"/>
              </a:rPr>
              <a:t>harus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ditaati</a:t>
            </a:r>
            <a:r>
              <a:rPr lang="en-US" sz="2400" b="1" dirty="0" smtClean="0">
                <a:latin typeface="Arial" charset="0"/>
                <a:cs typeface="Arial" charset="0"/>
              </a:rPr>
              <a:t>, </a:t>
            </a:r>
            <a:r>
              <a:rPr lang="en-US" sz="2400" b="1" dirty="0" err="1" smtClean="0">
                <a:latin typeface="Arial" charset="0"/>
                <a:cs typeface="Arial" charset="0"/>
              </a:rPr>
              <a:t>dilaksanakan</a:t>
            </a:r>
            <a:r>
              <a:rPr lang="en-US" sz="2400" b="1" dirty="0" smtClean="0">
                <a:latin typeface="Arial" charset="0"/>
                <a:cs typeface="Arial" charset="0"/>
              </a:rPr>
              <a:t>, </a:t>
            </a:r>
            <a:r>
              <a:rPr lang="en-US" sz="2400" b="1" dirty="0" err="1" smtClean="0">
                <a:latin typeface="Arial" charset="0"/>
                <a:cs typeface="Arial" charset="0"/>
              </a:rPr>
              <a:t>dan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dipertahankan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 startAt="2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Etika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400" b="1" dirty="0">
                <a:latin typeface="Arial" charset="0"/>
                <a:cs typeface="Arial" charset="0"/>
              </a:rPr>
              <a:t>	</a:t>
            </a:r>
            <a:r>
              <a:rPr lang="en-US" sz="2400" b="1" dirty="0" smtClean="0">
                <a:latin typeface="Arial" charset="0"/>
                <a:cs typeface="Arial" charset="0"/>
              </a:rPr>
              <a:t>- </a:t>
            </a:r>
            <a:r>
              <a:rPr lang="en-US" sz="2400" b="1" dirty="0" err="1" smtClean="0">
                <a:latin typeface="Arial" charset="0"/>
                <a:cs typeface="Arial" charset="0"/>
              </a:rPr>
              <a:t>usaha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manusia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mencari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norma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baik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400" b="1" dirty="0">
                <a:latin typeface="Arial" charset="0"/>
                <a:cs typeface="Arial" charset="0"/>
              </a:rPr>
              <a:t>	</a:t>
            </a:r>
            <a:r>
              <a:rPr lang="en-US" sz="2400" b="1" dirty="0" smtClean="0">
                <a:latin typeface="Arial" charset="0"/>
                <a:cs typeface="Arial" charset="0"/>
              </a:rPr>
              <a:t>   </a:t>
            </a:r>
            <a:r>
              <a:rPr lang="en-US" sz="2400" b="1" dirty="0" err="1" smtClean="0">
                <a:latin typeface="Arial" charset="0"/>
                <a:cs typeface="Arial" charset="0"/>
              </a:rPr>
              <a:t>buruk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400" b="1" dirty="0">
                <a:latin typeface="Arial" charset="0"/>
                <a:cs typeface="Arial" charset="0"/>
              </a:rPr>
              <a:t>	</a:t>
            </a:r>
            <a:r>
              <a:rPr lang="en-US" sz="2400" b="1" dirty="0" smtClean="0">
                <a:latin typeface="Arial" charset="0"/>
                <a:cs typeface="Arial" charset="0"/>
              </a:rPr>
              <a:t>- </a:t>
            </a:r>
            <a:r>
              <a:rPr lang="en-US" sz="2400" b="1" dirty="0" err="1" smtClean="0">
                <a:latin typeface="Arial" charset="0"/>
                <a:cs typeface="Arial" charset="0"/>
              </a:rPr>
              <a:t>pedoman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manusia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bertindak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baik</a:t>
            </a:r>
            <a:r>
              <a:rPr lang="en-US" sz="2400" b="1" dirty="0" smtClean="0">
                <a:latin typeface="Arial" charset="0"/>
                <a:cs typeface="Arial" charset="0"/>
              </a:rPr>
              <a:t> / </a:t>
            </a:r>
            <a:r>
              <a:rPr lang="en-US" sz="2400" b="1" dirty="0" err="1" smtClean="0">
                <a:latin typeface="Arial" charset="0"/>
                <a:cs typeface="Arial" charset="0"/>
              </a:rPr>
              <a:t>etis</a:t>
            </a:r>
            <a:r>
              <a:rPr lang="en-US" sz="2400" b="1" dirty="0" smtClean="0">
                <a:latin typeface="Arial" charset="0"/>
                <a:cs typeface="Arial" charset="0"/>
              </a:rPr>
              <a:t>.</a:t>
            </a:r>
            <a:endParaRPr lang="id-ID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7171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HUKUM DAN ETIKA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1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71500" y="1600200"/>
            <a:ext cx="8072438" cy="4525963"/>
          </a:xfrm>
        </p:spPr>
        <p:txBody>
          <a:bodyPr/>
          <a:lstStyle/>
          <a:p>
            <a:pPr marL="457200" indent="-457200">
              <a:buFont typeface="Arial" charset="0"/>
              <a:buAutoNum type="arabicPeriod"/>
              <a:defRPr/>
            </a:pP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Sistem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harus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mengandung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peraturan-peraturan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Peraturan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dibuat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harus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diumumkan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Tidak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boleh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ada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peraturan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berlaku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surut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Peraturan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disusun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dalam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rumusan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bisa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dimengerti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Sistem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tidak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boleh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berisi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peraturan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merugikan</a:t>
            </a:r>
            <a:r>
              <a:rPr lang="en-US" sz="2400" b="1" dirty="0" smtClean="0">
                <a:latin typeface="Arial" charset="0"/>
                <a:cs typeface="Arial" charset="0"/>
              </a:rPr>
              <a:t> orang lain</a:t>
            </a: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Peraturan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tidak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boleh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berisi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tuntutan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melebihi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apa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dapat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dilakukan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id-ID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8195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UKURAN SISTEM HUKUM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9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33625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altLang="id-ID" sz="300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n-US" altLang="id-ID" sz="3000" b="1" smtClean="0">
              <a:latin typeface="Arial" charset="0"/>
              <a:cs typeface="Arial" charset="0"/>
            </a:endParaRPr>
          </a:p>
          <a:p>
            <a:pPr algn="ctr">
              <a:buFont typeface="Arial" charset="0"/>
              <a:buNone/>
            </a:pPr>
            <a:r>
              <a:rPr lang="en-US" altLang="id-ID" sz="3000" b="1" smtClean="0">
                <a:latin typeface="Arial" charset="0"/>
                <a:cs typeface="Arial" charset="0"/>
              </a:rPr>
              <a:t>TERIMA   KASIH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89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238</Words>
  <Application>Microsoft Office PowerPoint</Application>
  <PresentationFormat>On-screen Show (4:3)</PresentationFormat>
  <Paragraphs>84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ETIKA DAN HUKUM BISNIS</vt:lpstr>
      <vt:lpstr>PENGERTIAN KAIDAH </vt:lpstr>
      <vt:lpstr>PEMBAGIAN KAIDAH </vt:lpstr>
      <vt:lpstr>PERBEDAAN KAIDAH</vt:lpstr>
      <vt:lpstr>PENGERTIAN ASAS HUKUM</vt:lpstr>
      <vt:lpstr>HUKUM DAN ETIKA</vt:lpstr>
      <vt:lpstr>UKURAN SISTEM HUKUM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DAN HUKUM BISNIS</dc:title>
  <dc:creator>HP</dc:creator>
  <cp:lastModifiedBy>HP</cp:lastModifiedBy>
  <cp:revision>2</cp:revision>
  <dcterms:created xsi:type="dcterms:W3CDTF">2020-03-23T05:54:34Z</dcterms:created>
  <dcterms:modified xsi:type="dcterms:W3CDTF">2020-03-23T06:00:11Z</dcterms:modified>
</cp:coreProperties>
</file>