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2BB8-F7AA-4A73-8295-14BCC3797C8A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7D74-2227-406C-A724-23F5EFF33704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2BB8-F7AA-4A73-8295-14BCC3797C8A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7D74-2227-406C-A724-23F5EFF3370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2BB8-F7AA-4A73-8295-14BCC3797C8A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7D74-2227-406C-A724-23F5EFF3370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2BB8-F7AA-4A73-8295-14BCC3797C8A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7D74-2227-406C-A724-23F5EFF3370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2BB8-F7AA-4A73-8295-14BCC3797C8A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7D74-2227-406C-A724-23F5EFF33704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2BB8-F7AA-4A73-8295-14BCC3797C8A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7D74-2227-406C-A724-23F5EFF3370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2BB8-F7AA-4A73-8295-14BCC3797C8A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7D74-2227-406C-A724-23F5EFF3370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2BB8-F7AA-4A73-8295-14BCC3797C8A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7D74-2227-406C-A724-23F5EFF3370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2BB8-F7AA-4A73-8295-14BCC3797C8A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7D74-2227-406C-A724-23F5EFF3370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2BB8-F7AA-4A73-8295-14BCC3797C8A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7D74-2227-406C-A724-23F5EFF33704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02BB8-F7AA-4A73-8295-14BCC3797C8A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F9D7D74-2227-406C-A724-23F5EFF33704}" type="slidenum">
              <a:rPr lang="id-ID" smtClean="0"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ED02BB8-F7AA-4A73-8295-14BCC3797C8A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F9D7D74-2227-406C-A724-23F5EFF33704}" type="slidenum">
              <a:rPr lang="id-ID" smtClean="0"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07360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 err="1" smtClean="0"/>
              <a:t>Pengusaha</a:t>
            </a:r>
            <a:r>
              <a:rPr lang="en-US" sz="4400" dirty="0" smtClean="0"/>
              <a:t> </a:t>
            </a:r>
            <a:r>
              <a:rPr lang="en-US" sz="4400" dirty="0" err="1" smtClean="0"/>
              <a:t>dilarang</a:t>
            </a:r>
            <a:r>
              <a:rPr lang="en-US" sz="4400" dirty="0" smtClean="0"/>
              <a:t> </a:t>
            </a:r>
            <a:r>
              <a:rPr lang="en-US" sz="4400" dirty="0" err="1" smtClean="0"/>
              <a:t>melakukan</a:t>
            </a:r>
            <a:r>
              <a:rPr lang="en-US" sz="4400" dirty="0" smtClean="0"/>
              <a:t> PHK, </a:t>
            </a:r>
            <a:r>
              <a:rPr lang="en-US" sz="4400" dirty="0" err="1" smtClean="0"/>
              <a:t>dengan</a:t>
            </a:r>
            <a:r>
              <a:rPr lang="en-US" sz="4400" dirty="0" smtClean="0"/>
              <a:t> </a:t>
            </a:r>
            <a:r>
              <a:rPr lang="en-US" sz="4400" dirty="0" err="1" smtClean="0"/>
              <a:t>alasan</a:t>
            </a:r>
            <a:r>
              <a:rPr lang="en-US" sz="4400" dirty="0" smtClean="0"/>
              <a:t> :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a. </a:t>
            </a:r>
            <a:r>
              <a:rPr lang="en-US" dirty="0" err="1" smtClean="0"/>
              <a:t>pekerja</a:t>
            </a:r>
            <a:r>
              <a:rPr lang="en-US" dirty="0" smtClean="0"/>
              <a:t>/</a:t>
            </a:r>
            <a:r>
              <a:rPr lang="en-US" dirty="0" err="1" smtClean="0"/>
              <a:t>buruh</a:t>
            </a:r>
            <a:r>
              <a:rPr lang="en-US" dirty="0" smtClean="0"/>
              <a:t> </a:t>
            </a:r>
            <a:r>
              <a:rPr lang="en-US" dirty="0" err="1" smtClean="0"/>
              <a:t>berhalangan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sakit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dokter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melampaui</a:t>
            </a:r>
            <a:r>
              <a:rPr lang="en-US" dirty="0" smtClean="0"/>
              <a:t> 12 (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belas</a:t>
            </a:r>
            <a:r>
              <a:rPr lang="en-US" dirty="0" smtClean="0"/>
              <a:t>)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terus-menerus</a:t>
            </a:r>
            <a:r>
              <a:rPr lang="en-US" dirty="0" smtClean="0"/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b. </a:t>
            </a:r>
            <a:r>
              <a:rPr lang="en-US" dirty="0" err="1" smtClean="0"/>
              <a:t>pekerja</a:t>
            </a:r>
            <a:r>
              <a:rPr lang="en-US" dirty="0" smtClean="0"/>
              <a:t>/</a:t>
            </a:r>
            <a:r>
              <a:rPr lang="en-US" dirty="0" err="1" smtClean="0"/>
              <a:t>buruh</a:t>
            </a:r>
            <a:r>
              <a:rPr lang="en-US" dirty="0" smtClean="0"/>
              <a:t> </a:t>
            </a:r>
            <a:r>
              <a:rPr lang="en-US" dirty="0" err="1" smtClean="0"/>
              <a:t>berhalangan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pekerjaannya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c. </a:t>
            </a:r>
            <a:r>
              <a:rPr lang="en-US" dirty="0" err="1" smtClean="0"/>
              <a:t>pekerja</a:t>
            </a:r>
            <a:r>
              <a:rPr lang="en-US" dirty="0" smtClean="0"/>
              <a:t>/</a:t>
            </a:r>
            <a:r>
              <a:rPr lang="en-US" dirty="0" err="1" smtClean="0"/>
              <a:t>buruh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ibadah</a:t>
            </a:r>
            <a:r>
              <a:rPr lang="en-US" dirty="0" smtClean="0"/>
              <a:t> yang </a:t>
            </a:r>
            <a:r>
              <a:rPr lang="en-US" dirty="0" err="1" smtClean="0"/>
              <a:t>diperintahkan</a:t>
            </a:r>
            <a:r>
              <a:rPr lang="en-US" dirty="0" smtClean="0"/>
              <a:t> </a:t>
            </a:r>
            <a:r>
              <a:rPr lang="en-US" dirty="0" err="1" smtClean="0"/>
              <a:t>agamanya</a:t>
            </a:r>
            <a:r>
              <a:rPr lang="en-US" dirty="0" smtClean="0"/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d. </a:t>
            </a:r>
            <a:r>
              <a:rPr lang="en-US" dirty="0" err="1" smtClean="0"/>
              <a:t>pekerja</a:t>
            </a:r>
            <a:r>
              <a:rPr lang="en-US" dirty="0" smtClean="0"/>
              <a:t>/</a:t>
            </a:r>
            <a:r>
              <a:rPr lang="en-US" dirty="0" err="1" smtClean="0"/>
              <a:t>buruh</a:t>
            </a:r>
            <a:r>
              <a:rPr lang="en-US" dirty="0" smtClean="0"/>
              <a:t> </a:t>
            </a:r>
            <a:r>
              <a:rPr lang="en-US" dirty="0" err="1" smtClean="0"/>
              <a:t>menikah</a:t>
            </a:r>
            <a:r>
              <a:rPr lang="en-US" dirty="0" smtClean="0"/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e. </a:t>
            </a:r>
            <a:r>
              <a:rPr lang="en-US" dirty="0" err="1" smtClean="0"/>
              <a:t>pekerja</a:t>
            </a:r>
            <a:r>
              <a:rPr lang="en-US" dirty="0" smtClean="0"/>
              <a:t>/</a:t>
            </a:r>
            <a:r>
              <a:rPr lang="en-US" dirty="0" err="1" smtClean="0"/>
              <a:t>buruh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 </a:t>
            </a:r>
            <a:r>
              <a:rPr lang="en-US" dirty="0" err="1" smtClean="0"/>
              <a:t>hamil</a:t>
            </a:r>
            <a:r>
              <a:rPr lang="en-US" dirty="0" smtClean="0"/>
              <a:t>, </a:t>
            </a:r>
            <a:r>
              <a:rPr lang="en-US" dirty="0" err="1" smtClean="0"/>
              <a:t>melahirkan</a:t>
            </a:r>
            <a:r>
              <a:rPr lang="en-US" dirty="0" smtClean="0"/>
              <a:t>, </a:t>
            </a:r>
            <a:r>
              <a:rPr lang="en-US" dirty="0" err="1" smtClean="0"/>
              <a:t>gugur</a:t>
            </a:r>
            <a:r>
              <a:rPr lang="en-US" dirty="0" smtClean="0"/>
              <a:t> </a:t>
            </a:r>
            <a:r>
              <a:rPr lang="en-US" dirty="0" err="1" smtClean="0"/>
              <a:t>kandungan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menyusui</a:t>
            </a:r>
            <a:r>
              <a:rPr lang="en-US" dirty="0" smtClean="0"/>
              <a:t> </a:t>
            </a:r>
            <a:r>
              <a:rPr lang="en-US" dirty="0" err="1" smtClean="0"/>
              <a:t>bayinya</a:t>
            </a:r>
            <a:r>
              <a:rPr lang="en-US" dirty="0" smtClean="0"/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509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814"/>
            <a:ext cx="8229600" cy="5538787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f.  </a:t>
            </a:r>
            <a:r>
              <a:rPr lang="en-US" dirty="0" err="1" smtClean="0"/>
              <a:t>pekerja</a:t>
            </a:r>
            <a:r>
              <a:rPr lang="en-US" dirty="0" smtClean="0"/>
              <a:t>/</a:t>
            </a:r>
            <a:r>
              <a:rPr lang="en-US" dirty="0" err="1" smtClean="0"/>
              <a:t>buruh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pertalian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ikatan</a:t>
            </a:r>
            <a:r>
              <a:rPr lang="en-US" dirty="0" smtClean="0"/>
              <a:t> </a:t>
            </a:r>
            <a:r>
              <a:rPr lang="en-US" dirty="0" err="1" smtClean="0"/>
              <a:t>perkawinan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/</a:t>
            </a:r>
            <a:r>
              <a:rPr lang="en-US" dirty="0" err="1" smtClean="0"/>
              <a:t>buruh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, </a:t>
            </a:r>
            <a:r>
              <a:rPr lang="en-US" dirty="0" err="1" smtClean="0"/>
              <a:t>kecuali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fi-FI" dirty="0" smtClean="0"/>
              <a:t>peraturan perusahan, atau perjanjian kerja bersama;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g. </a:t>
            </a:r>
            <a:r>
              <a:rPr lang="en-US" dirty="0" err="1" smtClean="0"/>
              <a:t>pekerja</a:t>
            </a:r>
            <a:r>
              <a:rPr lang="en-US" dirty="0" smtClean="0"/>
              <a:t>/</a:t>
            </a:r>
            <a:r>
              <a:rPr lang="en-US" dirty="0" err="1" smtClean="0"/>
              <a:t>buruh</a:t>
            </a:r>
            <a:r>
              <a:rPr lang="en-US" dirty="0" smtClean="0"/>
              <a:t> </a:t>
            </a:r>
            <a:r>
              <a:rPr lang="en-US" dirty="0" err="1" smtClean="0"/>
              <a:t>mendirikan</a:t>
            </a:r>
            <a:r>
              <a:rPr lang="en-US" dirty="0" smtClean="0"/>
              <a:t>,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pengurus</a:t>
            </a:r>
            <a:r>
              <a:rPr lang="en-US" dirty="0" smtClean="0"/>
              <a:t> 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/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buruh</a:t>
            </a:r>
            <a:r>
              <a:rPr lang="en-US" dirty="0" smtClean="0"/>
              <a:t>, </a:t>
            </a:r>
            <a:r>
              <a:rPr lang="en-US" dirty="0" err="1" smtClean="0"/>
              <a:t>pekerja</a:t>
            </a:r>
            <a:r>
              <a:rPr lang="en-US" dirty="0" smtClean="0"/>
              <a:t>/</a:t>
            </a:r>
            <a:r>
              <a:rPr lang="en-US" dirty="0" err="1" smtClean="0"/>
              <a:t>buruh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/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buruh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jam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jam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yang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fi-FI" dirty="0" smtClean="0"/>
              <a:t>perjanjian kerja, peraturan perusahaan, atau perjanjian kerja bersama;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h. </a:t>
            </a:r>
            <a:r>
              <a:rPr lang="en-US" dirty="0" err="1" smtClean="0"/>
              <a:t>pekerja</a:t>
            </a:r>
            <a:r>
              <a:rPr lang="en-US" dirty="0" smtClean="0"/>
              <a:t>/</a:t>
            </a:r>
            <a:r>
              <a:rPr lang="en-US" dirty="0" err="1" smtClean="0"/>
              <a:t>buruh</a:t>
            </a:r>
            <a:r>
              <a:rPr lang="en-US" dirty="0" smtClean="0"/>
              <a:t> yang </a:t>
            </a:r>
            <a:r>
              <a:rPr lang="en-US" dirty="0" err="1" smtClean="0"/>
              <a:t>mengadukan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yang </a:t>
            </a:r>
            <a:r>
              <a:rPr lang="en-US" dirty="0" err="1" smtClean="0"/>
              <a:t>berwajib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yang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kejahatan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041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mtClean="0"/>
              <a:t>i. karena perbedaan paham, agama, aliran politik, suku, warna kulit, golongan, jenis kelamin, kondisi fisik, atau status perkawinan;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j. pekerja/buruh dalam keadaan cacat tetap, sakit akibat kecelakaan kerja, atau sakit karena hubungan kerja yang menurut surat keterangan dokter yang jangka waktu penyembuhannya belum dapat dipastikan</a:t>
            </a:r>
          </a:p>
        </p:txBody>
      </p:sp>
    </p:spTree>
    <p:extLst>
      <p:ext uri="{BB962C8B-B14F-4D97-AF65-F5344CB8AC3E}">
        <p14:creationId xmlns:p14="http://schemas.microsoft.com/office/powerpoint/2010/main" val="1612860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29358" y="1"/>
            <a:ext cx="8229600" cy="6524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PHK diperbolehkan, dengan alasan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75"/>
            <a:ext cx="8229600" cy="5610225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a. 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penipuan</a:t>
            </a:r>
            <a:r>
              <a:rPr lang="en-US" dirty="0" smtClean="0"/>
              <a:t>, </a:t>
            </a:r>
            <a:r>
              <a:rPr lang="en-US" dirty="0" err="1" smtClean="0"/>
              <a:t>pencurian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penggelapan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b.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palsu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dipalsukan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c. </a:t>
            </a:r>
            <a:r>
              <a:rPr lang="en-US" dirty="0" err="1" smtClean="0"/>
              <a:t>mabuk</a:t>
            </a:r>
            <a:r>
              <a:rPr lang="en-US" dirty="0" smtClean="0"/>
              <a:t>, </a:t>
            </a:r>
            <a:r>
              <a:rPr lang="en-US" dirty="0" err="1" smtClean="0"/>
              <a:t>meminum</a:t>
            </a:r>
            <a:r>
              <a:rPr lang="en-US" dirty="0" smtClean="0"/>
              <a:t> </a:t>
            </a:r>
            <a:r>
              <a:rPr lang="en-US" dirty="0" err="1" smtClean="0"/>
              <a:t>minuman</a:t>
            </a:r>
            <a:r>
              <a:rPr lang="en-US" dirty="0" smtClean="0"/>
              <a:t> </a:t>
            </a:r>
            <a:r>
              <a:rPr lang="en-US" dirty="0" err="1" smtClean="0"/>
              <a:t>keras</a:t>
            </a:r>
            <a:r>
              <a:rPr lang="en-US" dirty="0" smtClean="0"/>
              <a:t> yang </a:t>
            </a:r>
            <a:r>
              <a:rPr lang="en-US" dirty="0" err="1" smtClean="0"/>
              <a:t>memabukkan</a:t>
            </a:r>
            <a:r>
              <a:rPr lang="en-US" dirty="0" smtClean="0"/>
              <a:t>, </a:t>
            </a:r>
            <a:r>
              <a:rPr lang="en-US" dirty="0" err="1" smtClean="0"/>
              <a:t>memakai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mengedarkan</a:t>
            </a:r>
            <a:r>
              <a:rPr lang="en-US" dirty="0" smtClean="0"/>
              <a:t> </a:t>
            </a:r>
            <a:r>
              <a:rPr lang="sv-SE" dirty="0" smtClean="0"/>
              <a:t>narkotika, psikotropika, dan zat adiktif lainnya di lingkungan kerja;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d.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asusila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perjudian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e. </a:t>
            </a:r>
            <a:r>
              <a:rPr lang="en-US" dirty="0" err="1" smtClean="0"/>
              <a:t>menyerang</a:t>
            </a:r>
            <a:r>
              <a:rPr lang="en-US" dirty="0" smtClean="0"/>
              <a:t>, </a:t>
            </a:r>
            <a:r>
              <a:rPr lang="en-US" dirty="0" err="1" smtClean="0"/>
              <a:t>menganiaya</a:t>
            </a:r>
            <a:r>
              <a:rPr lang="en-US" dirty="0" smtClean="0"/>
              <a:t>, </a:t>
            </a:r>
            <a:r>
              <a:rPr lang="en-US" dirty="0" err="1" smtClean="0"/>
              <a:t>mengancam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mengintimidasi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 </a:t>
            </a:r>
            <a:r>
              <a:rPr lang="en-US" dirty="0" err="1" smtClean="0"/>
              <a:t>sekerja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f. </a:t>
            </a:r>
            <a:r>
              <a:rPr lang="en-US" dirty="0" err="1" smtClean="0"/>
              <a:t>membujuk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 </a:t>
            </a:r>
            <a:r>
              <a:rPr lang="en-US" dirty="0" err="1" smtClean="0"/>
              <a:t>sekerja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yang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21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g.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ceroboh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sengaja</a:t>
            </a:r>
            <a:r>
              <a:rPr lang="en-US" dirty="0" smtClean="0"/>
              <a:t> 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membiarkan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bahaya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fi-FI" dirty="0" smtClean="0"/>
              <a:t>milik perusahaan yang menimbulkan kerugian bagi perusahaan;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h.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ceroboh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sengaja</a:t>
            </a:r>
            <a:r>
              <a:rPr lang="en-US" dirty="0" smtClean="0"/>
              <a:t> </a:t>
            </a:r>
            <a:r>
              <a:rPr lang="en-US" dirty="0" err="1" smtClean="0"/>
              <a:t>membiarkan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 </a:t>
            </a:r>
            <a:r>
              <a:rPr lang="en-US" dirty="0" err="1" smtClean="0"/>
              <a:t>sekerja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fi-FI" dirty="0" smtClean="0"/>
              <a:t>keadaan bahaya di tempat kerja;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err="1" smtClean="0"/>
              <a:t>i</a:t>
            </a:r>
            <a:r>
              <a:rPr lang="en-US" dirty="0" smtClean="0"/>
              <a:t>. </a:t>
            </a:r>
            <a:r>
              <a:rPr lang="en-US" dirty="0" err="1" smtClean="0"/>
              <a:t>membongkar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membocorkan</a:t>
            </a:r>
            <a:r>
              <a:rPr lang="en-US" dirty="0" smtClean="0"/>
              <a:t> </a:t>
            </a:r>
            <a:r>
              <a:rPr lang="en-US" dirty="0" err="1" smtClean="0"/>
              <a:t>rahasia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dirahasiakan</a:t>
            </a:r>
            <a:r>
              <a:rPr lang="en-US" dirty="0" smtClean="0"/>
              <a:t> </a:t>
            </a:r>
            <a:r>
              <a:rPr lang="en-US" dirty="0" err="1" smtClean="0"/>
              <a:t>kecuali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; </a:t>
            </a:r>
            <a:r>
              <a:rPr lang="en-US" dirty="0" err="1" smtClean="0"/>
              <a:t>atau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j.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diancam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penjara</a:t>
            </a:r>
            <a:r>
              <a:rPr lang="en-US" dirty="0" smtClean="0"/>
              <a:t> 5 (lima)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668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/>
              <a:t>Kesalahan berat sebagaimana dimaksud, harus didukung dengan bukti sebagai berikut 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a. pekerja/buruh tertangkap tangan;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b. ada pengakuan dari pekerja/buruh yang bersangkutan; atau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c. bukti lain berupa laporan kejadian yang dibuat oleh pihak yang berwenang di perusahaan yang bersangkutan dan didukung oleh sekurang-kurangnya 2 (dua) orang saksi.</a:t>
            </a:r>
          </a:p>
        </p:txBody>
      </p:sp>
    </p:spTree>
    <p:extLst>
      <p:ext uri="{BB962C8B-B14F-4D97-AF65-F5344CB8AC3E}">
        <p14:creationId xmlns:p14="http://schemas.microsoft.com/office/powerpoint/2010/main" val="139452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</TotalTime>
  <Words>471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PowerPoint Presentation</vt:lpstr>
      <vt:lpstr>Pengusaha dilarang melakukan PHK, dengan alasan :</vt:lpstr>
      <vt:lpstr>PowerPoint Presentation</vt:lpstr>
      <vt:lpstr>PowerPoint Presentation</vt:lpstr>
      <vt:lpstr>PHK diperbolehkan, dengan alasan 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2024-10-19T11:53:37Z</dcterms:created>
  <dcterms:modified xsi:type="dcterms:W3CDTF">2024-10-19T11:56:09Z</dcterms:modified>
</cp:coreProperties>
</file>