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279" r:id="rId5"/>
    <p:sldId id="345" r:id="rId6"/>
    <p:sldId id="335" r:id="rId7"/>
    <p:sldId id="358" r:id="rId8"/>
    <p:sldId id="357" r:id="rId9"/>
    <p:sldId id="354" r:id="rId10"/>
    <p:sldId id="353" r:id="rId11"/>
    <p:sldId id="356" r:id="rId12"/>
    <p:sldId id="355" r:id="rId13"/>
    <p:sldId id="309" r:id="rId14"/>
    <p:sldId id="344" r:id="rId15"/>
    <p:sldId id="275" r:id="rId1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925" y="309880"/>
            <a:ext cx="2326640" cy="95821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Pointers to Functions</a:t>
            </a: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Serial.print("After return from function, number = ");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Serial.println(number);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Serial.flush();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exit(0);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DisplayValue(int val)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{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Serial.print("In function, val = ");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Serial.println(val);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return val * val;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7784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1107440"/>
            <a:ext cx="8500110" cy="5005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When can you use two pointers in an arithmetic expression?</a:t>
            </a:r>
            <a:endParaRPr lang="en-US" sz="2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>
                <a:sym typeface="+mn-ea"/>
              </a:rPr>
              <a:t>If you define a pointer to a function, what is the rvalue of a properly initialized pointer to function?</a:t>
            </a:r>
            <a:endParaRPr lang="en-US" sz="2800" dirty="0">
              <a:sym typeface="+mn-ea"/>
            </a:endParaRPr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>
                <a:sym typeface="+mn-ea"/>
              </a:rPr>
              <a:t>What is the purpose of the Right-Left Rule?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268605" y="86360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Lakukan perakitan skema rangkaian LED di proteus dengan perintah Array 1 dimensi dan 2 dimensi untuk menghidupkan LED.</a:t>
            </a:r>
            <a:endParaRPr lang="en-US" sz="28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2184400"/>
            <a:ext cx="8608695" cy="28924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Pointer Arithmetic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Array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Array Multi Dimensional 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Pointers to Functions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enum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Pointers to Functions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3000">
              <a:cs typeface="+mn-lt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1305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7658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Pointer Arithmetic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68605" y="1466850"/>
            <a:ext cx="75279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Sample run of pointer to function program.</a:t>
            </a:r>
            <a:endParaRPr lang="en-US" sz="2800"/>
          </a:p>
        </p:txBody>
      </p:sp>
      <p:pic>
        <p:nvPicPr>
          <p:cNvPr id="4" name="Picture 3" descr="Screen Shot 2022-01-28 at 18.53.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8145" y="1988820"/>
            <a:ext cx="5430520" cy="450977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Array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Screen Shot 2022-01-29 at 10.58.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160" y="1567180"/>
            <a:ext cx="6515735" cy="4483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Array Multidimensional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9 at 11.00.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020" y="1754505"/>
            <a:ext cx="7176135" cy="3632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enum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enum syntax is: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enum NameOfEnum {enumMember List};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</a:rPr>
              <a:t>By default, the list is assigned values starting with 0 and is incremented by 1 for each member. For 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</a:rPr>
              <a:t>example: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enum days {SUNDAY, MONDAY, TUESDAY, WEDNESDAY, THURSDAY, FRIDAY, SATURDAY};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91845"/>
            <a:ext cx="863600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would associate 0 with SUNDAY, 1 for MONDAY, and 6 for SATURDAY. You can override the default numbering by using explicit assignments, such as:</a:t>
            </a:r>
            <a:endParaRPr lang="en-US" sz="28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enum speeds {RESIDENTIAL = 35, STATEROAD = 55, FEDERALHIGHWAY = 70};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To define an enumerated variable, you may use either of the following syntax forms: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enum days myDay;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enum speeds {RESIDENTIAL = 35, STATEROAD = 55, FEDERALHIGHWAY = 70} mySpeed;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Right-Left Rule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8.57.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2840" y="1773555"/>
            <a:ext cx="4337685" cy="42132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4140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Pointers to Functions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void setup() {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Serial.begin(9600); // Serial link to PC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void loop() {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int number = 50;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int (*funcPtr)(int n); // This defines a pointer to function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funcPtr = DisplayValue; // This copies the lvalue of DisplayValue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number = (*funcPtr)(number);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2258</Words>
  <Application>WPS Writer</Application>
  <PresentationFormat>On-screen Show (4:3)</PresentationFormat>
  <Paragraphs>150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宋体-简</vt:lpstr>
      <vt:lpstr>Office Theme</vt:lpstr>
      <vt:lpstr>PowerPoint 演示文稿</vt:lpstr>
      <vt:lpstr>Tables of Content</vt:lpstr>
      <vt:lpstr>Chapter 12</vt:lpstr>
      <vt:lpstr>Chapter 12</vt:lpstr>
      <vt:lpstr>Chapter 12</vt:lpstr>
      <vt:lpstr>Chapter 12</vt:lpstr>
      <vt:lpstr>Chapter 12</vt:lpstr>
      <vt:lpstr>Chapter 12</vt:lpstr>
      <vt:lpstr>Chapter 12</vt:lpstr>
      <vt:lpstr>Chapter 12</vt:lpstr>
      <vt:lpstr>Chapter 12</vt:lpstr>
      <vt:lpstr>Chapter 12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368</cp:revision>
  <dcterms:created xsi:type="dcterms:W3CDTF">2023-09-06T04:24:35Z</dcterms:created>
  <dcterms:modified xsi:type="dcterms:W3CDTF">2023-09-06T04:24:35Z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