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9" r:id="rId3"/>
    <p:sldId id="292" r:id="rId4"/>
    <p:sldId id="290" r:id="rId5"/>
    <p:sldId id="291" r:id="rId6"/>
    <p:sldId id="293" r:id="rId7"/>
    <p:sldId id="294" r:id="rId8"/>
    <p:sldId id="295" r:id="rId9"/>
    <p:sldId id="296" r:id="rId10"/>
    <p:sldId id="297" r:id="rId11"/>
    <p:sldId id="275" r:id="rId12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8598935-B52F-48AA-8D4D-7B8B909BAD2C}" type="datetimeFigureOut">
              <a:rPr lang="en-US"/>
              <a:pPr>
                <a:defRPr/>
              </a:pPr>
              <a:t>5/23/2025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5CA4D35-E790-4FBD-8DE9-4CD628AAA8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838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734A928-C75A-4328-977D-A6309071D51A}" type="datetimeFigureOut">
              <a:rPr lang="en-US"/>
              <a:pPr>
                <a:defRPr/>
              </a:pPr>
              <a:t>5/23/2025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7CE9B8E-4FD7-46DD-B6E9-BB3DE2DECB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812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4016B-ECC4-4CEA-BBE2-DA6C4689E6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FC598-44F5-4C40-8A0F-7D5D56F5BF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66A9C-367E-4709-8671-68E39B31A8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240F0-6239-440B-B0BD-2BC2CF184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06109-6F25-429B-A6C5-A159D88DF0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E7A61-3729-4232-B281-3FA9A40A2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981C8-B8ED-4C72-98EC-39A9DC3510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A5868-AB98-496E-8836-6670989B7E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6F81C-E45B-42AD-944A-AF5D1F3EA0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9B8CC-0F9B-41F7-B670-574957BF2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7D360-05CB-41AB-8E2B-A8C39DB6A1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D851B8-79EC-421E-8799-D4291EB2D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14488"/>
            <a:ext cx="8786842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ke-10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 SEBAGAI SISTEM FILSAFAT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E80621-D088-4B18-A074-DCEB17057ED7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Rectangle 6"/>
          <p:cNvSpPr/>
          <p:nvPr/>
        </p:nvSpPr>
        <p:spPr>
          <a:xfrm>
            <a:off x="1357290" y="4929198"/>
            <a:ext cx="674415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Hakekat</a:t>
            </a:r>
            <a:r>
              <a:rPr lang="en-US" sz="4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Sila-sila</a:t>
            </a:r>
            <a:r>
              <a:rPr lang="en-US" sz="4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Pancasila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346840-02B4-1DAC-C0E4-7F4B39F9D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47A053-8D34-FA44-2A14-0DC1DB7DB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A63B89-AAF5-4E4D-C166-502CBCCD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D6443C-23FD-8762-3BDD-300FD7F12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8086A2-05EB-4582-515A-392247238B47}"/>
              </a:ext>
            </a:extLst>
          </p:cNvPr>
          <p:cNvSpPr/>
          <p:nvPr/>
        </p:nvSpPr>
        <p:spPr>
          <a:xfrm>
            <a:off x="395536" y="458669"/>
            <a:ext cx="8392709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>
              <a:spcAft>
                <a:spcPts val="0"/>
              </a:spcAft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Sila </a:t>
            </a:r>
            <a:r>
              <a:rPr lang="en-US" sz="2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Kelima</a:t>
            </a: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Keadilan</a:t>
            </a: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Sosial</a:t>
            </a: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Seluruh</a:t>
            </a: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Rakyat Indonesia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7E195D-AF3F-F067-1E9F-1966A3FD7C64}"/>
              </a:ext>
            </a:extLst>
          </p:cNvPr>
          <p:cNvSpPr/>
          <p:nvPr/>
        </p:nvSpPr>
        <p:spPr>
          <a:xfrm>
            <a:off x="573753" y="1671191"/>
            <a:ext cx="41422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400" b="1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24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sila</a:t>
            </a:r>
            <a:r>
              <a:rPr lang="en-US" sz="24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</a:t>
            </a:r>
            <a:r>
              <a:rPr lang="en-US" sz="2400" b="1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keadilan</a:t>
            </a:r>
            <a:endParaRPr lang="en-US" sz="24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5B883F8-680F-030E-BBA8-E79AAE82F48F}"/>
              </a:ext>
            </a:extLst>
          </p:cNvPr>
          <p:cNvSpPr txBox="1"/>
          <p:nvPr/>
        </p:nvSpPr>
        <p:spPr>
          <a:xfrm>
            <a:off x="755576" y="2194495"/>
            <a:ext cx="7931224" cy="39916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Hakikat</a:t>
            </a: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Hakikat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sila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kelima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tercapainya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keadilan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sosial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seluruh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rakyat, di mana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kesejahteraan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merata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dinikmati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semua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golongan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Makna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Sila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menuntut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pemerintah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mewujudkan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pemerataan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ekonomi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sosial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budaya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sehingga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warga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negara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merasakan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pembangunan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tanpa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adanya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ketimpangan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Keadilan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sosial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mencakup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akses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adil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pendidikan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kesehatan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pekerjaan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kesejahteraan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67067708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3A355F-FDA1-4718-99D4-29E70D65B67F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78896" y="230667"/>
            <a:ext cx="757931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4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Sila-sila</a:t>
            </a:r>
            <a:r>
              <a:rPr lang="en-US" sz="4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Pancasila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71604" y="1643050"/>
            <a:ext cx="5857916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Hakekat</a:t>
            </a:r>
            <a:r>
              <a:rPr lang="en-US" sz="4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Abstrak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4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Hakekat</a:t>
            </a:r>
            <a:r>
              <a:rPr lang="en-US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Pribadi</a:t>
            </a:r>
            <a:endParaRPr lang="en-US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Hakekat</a:t>
            </a:r>
            <a:r>
              <a:rPr lang="en-US" sz="4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Konkret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57158" y="1785926"/>
            <a:ext cx="814393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/>
              <a:t>Hakikat</a:t>
            </a:r>
            <a:r>
              <a:rPr lang="en-US" sz="3200" b="1" dirty="0"/>
              <a:t> </a:t>
            </a:r>
            <a:r>
              <a:rPr lang="en-US" sz="3200" b="1" dirty="0" err="1"/>
              <a:t>abstrak</a:t>
            </a:r>
            <a:r>
              <a:rPr lang="en-US" sz="3200" b="1" dirty="0"/>
              <a:t>, </a:t>
            </a:r>
            <a:r>
              <a:rPr lang="en-US" sz="3200" b="1" dirty="0" err="1"/>
              <a:t>disebut</a:t>
            </a:r>
            <a:r>
              <a:rPr lang="en-US" sz="3200" b="1" dirty="0"/>
              <a:t> </a:t>
            </a:r>
            <a:r>
              <a:rPr lang="en-US" sz="3200" b="1" dirty="0" err="1"/>
              <a:t>hakikat</a:t>
            </a:r>
            <a:r>
              <a:rPr lang="en-US" sz="3200" b="1" dirty="0"/>
              <a:t> </a:t>
            </a:r>
            <a:r>
              <a:rPr lang="en-US" sz="3200" b="1" dirty="0" err="1"/>
              <a:t>jenis</a:t>
            </a:r>
            <a:r>
              <a:rPr lang="en-US" sz="3200" b="1" dirty="0"/>
              <a:t> </a:t>
            </a:r>
            <a:r>
              <a:rPr lang="en-US" sz="3200" b="1" dirty="0" err="1"/>
              <a:t>atau</a:t>
            </a:r>
            <a:r>
              <a:rPr lang="en-US" sz="3200" b="1" dirty="0"/>
              <a:t> </a:t>
            </a:r>
            <a:r>
              <a:rPr lang="en-US" sz="3200" b="1" dirty="0" err="1"/>
              <a:t>hakikat</a:t>
            </a:r>
            <a:r>
              <a:rPr lang="en-US" sz="3200" b="1" dirty="0"/>
              <a:t> </a:t>
            </a:r>
            <a:r>
              <a:rPr lang="en-US" sz="3200" b="1" dirty="0" err="1"/>
              <a:t>umum</a:t>
            </a:r>
            <a:r>
              <a:rPr lang="en-US" sz="3200" b="1" dirty="0"/>
              <a:t> yang </a:t>
            </a:r>
            <a:r>
              <a:rPr lang="en-US" sz="3200" b="1" dirty="0" err="1"/>
              <a:t>mengandung</a:t>
            </a:r>
            <a:r>
              <a:rPr lang="en-US" sz="3200" b="1" dirty="0"/>
              <a:t> </a:t>
            </a:r>
            <a:r>
              <a:rPr lang="en-US" sz="3200" b="1" dirty="0" err="1"/>
              <a:t>unsur</a:t>
            </a:r>
            <a:r>
              <a:rPr lang="en-US" sz="3200" b="1" dirty="0"/>
              <a:t> yang </a:t>
            </a:r>
            <a:r>
              <a:rPr lang="en-US" sz="3200" b="1" dirty="0" err="1"/>
              <a:t>sama</a:t>
            </a:r>
            <a:r>
              <a:rPr lang="en-US" sz="3200" b="1" dirty="0"/>
              <a:t>, </a:t>
            </a:r>
            <a:r>
              <a:rPr lang="en-US" sz="3200" b="1" dirty="0" err="1"/>
              <a:t>tetap</a:t>
            </a:r>
            <a:r>
              <a:rPr lang="en-US" sz="3200" b="1" dirty="0"/>
              <a:t>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en-US" sz="3200" b="1" dirty="0" err="1"/>
              <a:t>tidak</a:t>
            </a:r>
            <a:r>
              <a:rPr lang="en-US" sz="3200" b="1" dirty="0"/>
              <a:t> </a:t>
            </a:r>
            <a:r>
              <a:rPr lang="en-US" sz="3200" b="1" dirty="0" err="1"/>
              <a:t>berubah</a:t>
            </a:r>
            <a:r>
              <a:rPr lang="en-US" sz="3200" b="1" dirty="0"/>
              <a:t>. </a:t>
            </a:r>
            <a:r>
              <a:rPr lang="en-US" sz="3200" b="1" dirty="0" err="1"/>
              <a:t>Hakikat</a:t>
            </a:r>
            <a:r>
              <a:rPr lang="en-US" sz="3200" b="1" dirty="0"/>
              <a:t> </a:t>
            </a:r>
            <a:r>
              <a:rPr lang="en-US" sz="3200" b="1" dirty="0" err="1"/>
              <a:t>abstrak</a:t>
            </a:r>
            <a:r>
              <a:rPr lang="en-US" sz="3200" b="1" dirty="0"/>
              <a:t> </a:t>
            </a:r>
            <a:r>
              <a:rPr lang="en-US" sz="3200" b="1" dirty="0" err="1"/>
              <a:t>sila-sila</a:t>
            </a:r>
            <a:r>
              <a:rPr lang="en-US" sz="3200" b="1" dirty="0"/>
              <a:t> </a:t>
            </a:r>
            <a:r>
              <a:rPr lang="en-US" sz="3200" b="1" dirty="0" err="1"/>
              <a:t>Pancasila</a:t>
            </a:r>
            <a:r>
              <a:rPr lang="en-US" sz="3200" b="1" dirty="0"/>
              <a:t> </a:t>
            </a:r>
            <a:r>
              <a:rPr lang="en-US" sz="3200" b="1" dirty="0" err="1"/>
              <a:t>menunjuk</a:t>
            </a:r>
            <a:r>
              <a:rPr lang="en-US" sz="3200" b="1" dirty="0"/>
              <a:t> </a:t>
            </a:r>
            <a:r>
              <a:rPr lang="en-US" sz="3200" b="1" dirty="0" err="1"/>
              <a:t>pada</a:t>
            </a:r>
            <a:r>
              <a:rPr lang="en-US" sz="3200" b="1" dirty="0"/>
              <a:t> </a:t>
            </a:r>
            <a:r>
              <a:rPr lang="en-US" sz="3200" b="1" dirty="0" err="1"/>
              <a:t>kata</a:t>
            </a:r>
            <a:r>
              <a:rPr lang="en-US" sz="3200" b="1" dirty="0"/>
              <a:t>: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ketuhanan</a:t>
            </a:r>
            <a:r>
              <a:rPr lang="en-US" sz="3200" b="1" dirty="0"/>
              <a:t>,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kemanusiaan</a:t>
            </a:r>
            <a:r>
              <a:rPr lang="en-US" sz="3200" b="1" dirty="0"/>
              <a:t>,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persatuan</a:t>
            </a:r>
            <a:r>
              <a:rPr lang="en-US" sz="3200" b="1" dirty="0"/>
              <a:t>,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kerakyatan</a:t>
            </a:r>
            <a:r>
              <a:rPr lang="en-US" sz="3200" b="1" dirty="0"/>
              <a:t>,   </a:t>
            </a:r>
            <a:r>
              <a:rPr lang="en-US" sz="3200" b="1" dirty="0" err="1"/>
              <a:t>dan</a:t>
            </a:r>
            <a:r>
              <a:rPr lang="en-US" sz="3200" b="1" dirty="0"/>
              <a:t>  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keadilan</a:t>
            </a:r>
            <a:r>
              <a:rPr lang="en-US" sz="3200" b="1" dirty="0"/>
              <a:t>. </a:t>
            </a:r>
          </a:p>
        </p:txBody>
      </p:sp>
      <p:sp>
        <p:nvSpPr>
          <p:cNvPr id="6" name="Rectangle 5"/>
          <p:cNvSpPr/>
          <p:nvPr/>
        </p:nvSpPr>
        <p:spPr>
          <a:xfrm>
            <a:off x="1714480" y="571480"/>
            <a:ext cx="55835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Hakekat</a:t>
            </a:r>
            <a:r>
              <a:rPr lang="en-US" sz="5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Abstrak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14810" y="500042"/>
            <a:ext cx="451758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n-US" sz="4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4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Pribadi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0" y="1285860"/>
            <a:ext cx="850112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/>
              <a:t>Hakikat</a:t>
            </a:r>
            <a:r>
              <a:rPr lang="en-US" sz="2800" b="1" dirty="0"/>
              <a:t> </a:t>
            </a:r>
            <a:r>
              <a:rPr lang="en-US" sz="2800" b="1" dirty="0" err="1"/>
              <a:t>pribadi</a:t>
            </a:r>
            <a:r>
              <a:rPr lang="en-US" sz="2800" b="1" dirty="0"/>
              <a:t> </a:t>
            </a:r>
            <a:r>
              <a:rPr lang="en-US" sz="2800" b="1" dirty="0" err="1"/>
              <a:t>sebagai</a:t>
            </a:r>
            <a:r>
              <a:rPr lang="en-US" sz="2800" b="1" dirty="0"/>
              <a:t> </a:t>
            </a:r>
            <a:r>
              <a:rPr lang="en-US" sz="2800" b="1" dirty="0" err="1"/>
              <a:t>hakikat</a:t>
            </a:r>
            <a:r>
              <a:rPr lang="en-US" sz="2800" b="1" dirty="0"/>
              <a:t> yang </a:t>
            </a:r>
            <a:r>
              <a:rPr lang="en-US" sz="2800" b="1" dirty="0" err="1"/>
              <a:t>memiliki</a:t>
            </a:r>
            <a:r>
              <a:rPr lang="en-US" sz="2800" b="1" dirty="0"/>
              <a:t> </a:t>
            </a:r>
            <a:r>
              <a:rPr lang="en-US" sz="2800" b="1" dirty="0" err="1"/>
              <a:t>sifat</a:t>
            </a:r>
            <a:r>
              <a:rPr lang="en-US" sz="2800" b="1" dirty="0"/>
              <a:t> </a:t>
            </a:r>
            <a:r>
              <a:rPr lang="en-US" sz="2800" b="1" dirty="0" err="1"/>
              <a:t>khusus</a:t>
            </a:r>
            <a:r>
              <a:rPr lang="en-US" sz="2800" b="1" dirty="0"/>
              <a:t>, </a:t>
            </a:r>
            <a:r>
              <a:rPr lang="en-US" sz="2800" b="1" dirty="0" err="1"/>
              <a:t>artinya</a:t>
            </a:r>
            <a:r>
              <a:rPr lang="en-US" sz="2800" b="1" dirty="0"/>
              <a:t> </a:t>
            </a:r>
            <a:r>
              <a:rPr lang="en-US" sz="2800" b="1" dirty="0" err="1"/>
              <a:t>terikat</a:t>
            </a:r>
            <a:r>
              <a:rPr lang="en-US" sz="2800" b="1" dirty="0"/>
              <a:t> </a:t>
            </a:r>
            <a:r>
              <a:rPr lang="en-US" sz="2800" b="1" dirty="0" err="1"/>
              <a:t>kepada</a:t>
            </a:r>
            <a:r>
              <a:rPr lang="en-US" sz="2800" b="1" dirty="0"/>
              <a:t> </a:t>
            </a:r>
            <a:r>
              <a:rPr lang="en-US" sz="2800" b="1" dirty="0" err="1"/>
              <a:t>barang</a:t>
            </a:r>
            <a:r>
              <a:rPr lang="en-US" sz="2800" b="1" dirty="0"/>
              <a:t> </a:t>
            </a:r>
            <a:r>
              <a:rPr lang="en-US" sz="2800" b="1" dirty="0" err="1"/>
              <a:t>sesuatu</a:t>
            </a:r>
            <a:r>
              <a:rPr lang="en-US" sz="2800" b="1" dirty="0"/>
              <a:t>. </a:t>
            </a:r>
            <a:r>
              <a:rPr lang="en-US" sz="2800" b="1" dirty="0" err="1"/>
              <a:t>Hakikat</a:t>
            </a:r>
            <a:r>
              <a:rPr lang="en-US" sz="2800" b="1" dirty="0"/>
              <a:t> </a:t>
            </a:r>
            <a:r>
              <a:rPr lang="en-US" sz="2800" b="1" dirty="0" err="1"/>
              <a:t>pribadi</a:t>
            </a:r>
            <a:r>
              <a:rPr lang="en-US" sz="2800" b="1" dirty="0"/>
              <a:t> </a:t>
            </a:r>
            <a:r>
              <a:rPr lang="en-US" sz="2800" b="1" dirty="0" err="1"/>
              <a:t>Pancasila</a:t>
            </a:r>
            <a:r>
              <a:rPr lang="en-US" sz="2800" b="1" dirty="0"/>
              <a:t> </a:t>
            </a:r>
            <a:r>
              <a:rPr lang="en-US" sz="2800" b="1" dirty="0" err="1"/>
              <a:t>menunjuk</a:t>
            </a:r>
            <a:r>
              <a:rPr lang="en-US" sz="2800" b="1" dirty="0"/>
              <a:t>  </a:t>
            </a:r>
            <a:r>
              <a:rPr lang="en-US" sz="2800" b="1" dirty="0" err="1"/>
              <a:t>pada</a:t>
            </a:r>
            <a:r>
              <a:rPr lang="en-US" sz="2800" b="1" dirty="0"/>
              <a:t> </a:t>
            </a:r>
            <a:r>
              <a:rPr lang="en-US" sz="2800" b="1" dirty="0" err="1"/>
              <a:t>ciri-ciri</a:t>
            </a:r>
            <a:r>
              <a:rPr lang="en-US" sz="2800" b="1" dirty="0"/>
              <a:t> </a:t>
            </a:r>
            <a:r>
              <a:rPr lang="en-US" sz="2800" b="1" dirty="0" err="1"/>
              <a:t>khusus</a:t>
            </a:r>
            <a:r>
              <a:rPr lang="en-US" sz="2800" b="1" dirty="0"/>
              <a:t> </a:t>
            </a:r>
            <a:r>
              <a:rPr lang="en-US" sz="2800" b="1" dirty="0" err="1"/>
              <a:t>sila-sila</a:t>
            </a:r>
            <a:r>
              <a:rPr lang="en-US" sz="2800" b="1" dirty="0"/>
              <a:t>  </a:t>
            </a:r>
            <a:r>
              <a:rPr lang="en-US" sz="2800" b="1" dirty="0" err="1"/>
              <a:t>Pancasila</a:t>
            </a:r>
            <a:r>
              <a:rPr lang="en-US" sz="2800" b="1" dirty="0"/>
              <a:t> yang </a:t>
            </a:r>
            <a:r>
              <a:rPr lang="en-US" sz="2800" b="1" dirty="0" err="1"/>
              <a:t>ada</a:t>
            </a:r>
            <a:r>
              <a:rPr lang="en-US" sz="2800" b="1" dirty="0"/>
              <a:t> </a:t>
            </a:r>
            <a:r>
              <a:rPr lang="en-US" sz="2800" b="1" dirty="0" err="1"/>
              <a:t>pada</a:t>
            </a:r>
            <a:r>
              <a:rPr lang="en-US" sz="2800" b="1" dirty="0"/>
              <a:t> </a:t>
            </a:r>
            <a:r>
              <a:rPr lang="en-US" sz="2800" b="1" dirty="0" err="1"/>
              <a:t>bangsa</a:t>
            </a:r>
            <a:r>
              <a:rPr lang="en-US" sz="2800" b="1" dirty="0"/>
              <a:t> Indonesia, </a:t>
            </a:r>
            <a:r>
              <a:rPr lang="en-US" sz="2800" b="1" dirty="0" err="1"/>
              <a:t>yaitu</a:t>
            </a:r>
            <a:r>
              <a:rPr lang="en-US" sz="2800" b="1" dirty="0"/>
              <a:t> </a:t>
            </a:r>
            <a:r>
              <a:rPr lang="en-US" sz="2800" b="1" dirty="0" err="1"/>
              <a:t>adat</a:t>
            </a:r>
            <a:r>
              <a:rPr lang="en-US" sz="2800" b="1" dirty="0"/>
              <a:t> </a:t>
            </a:r>
            <a:r>
              <a:rPr lang="en-US" sz="2800" b="1" dirty="0" err="1"/>
              <a:t>istiadat</a:t>
            </a:r>
            <a:r>
              <a:rPr lang="en-US" sz="2800" b="1" dirty="0"/>
              <a:t>, </a:t>
            </a:r>
            <a:r>
              <a:rPr lang="en-US" sz="2800" b="1" dirty="0" err="1"/>
              <a:t>nilai-nilai</a:t>
            </a:r>
            <a:r>
              <a:rPr lang="en-US" sz="2800" b="1" dirty="0"/>
              <a:t> agama,   </a:t>
            </a:r>
            <a:r>
              <a:rPr lang="en-US" sz="2800" b="1" dirty="0" err="1"/>
              <a:t>nilai-nilai</a:t>
            </a:r>
            <a:r>
              <a:rPr lang="en-US" sz="2800" b="1" dirty="0"/>
              <a:t>   </a:t>
            </a:r>
            <a:r>
              <a:rPr lang="en-US" sz="2800" b="1" dirty="0" err="1"/>
              <a:t>kebudayaan</a:t>
            </a:r>
            <a:r>
              <a:rPr lang="en-US" sz="2800" b="1" dirty="0"/>
              <a:t>,   </a:t>
            </a:r>
            <a:r>
              <a:rPr lang="en-US" sz="2800" b="1" dirty="0" err="1"/>
              <a:t>sifat</a:t>
            </a:r>
            <a:r>
              <a:rPr lang="en-US" sz="2800" b="1" dirty="0"/>
              <a:t>   </a:t>
            </a:r>
            <a:r>
              <a:rPr lang="en-US" sz="2800" b="1" dirty="0" err="1"/>
              <a:t>dan</a:t>
            </a:r>
            <a:r>
              <a:rPr lang="en-US" sz="2800" b="1" dirty="0"/>
              <a:t>   </a:t>
            </a:r>
            <a:r>
              <a:rPr lang="en-US" sz="2800" b="1" dirty="0" err="1"/>
              <a:t>karakter</a:t>
            </a:r>
            <a:r>
              <a:rPr lang="en-US" sz="2800" b="1" dirty="0"/>
              <a:t>   yang </a:t>
            </a:r>
            <a:r>
              <a:rPr lang="en-US" sz="2800" b="1" dirty="0" err="1"/>
              <a:t>melekat</a:t>
            </a:r>
            <a:r>
              <a:rPr lang="en-US" sz="2800" b="1" dirty="0"/>
              <a:t>   </a:t>
            </a:r>
            <a:r>
              <a:rPr lang="en-US" sz="2800" b="1" dirty="0" err="1"/>
              <a:t>pada</a:t>
            </a:r>
            <a:r>
              <a:rPr lang="en-US" sz="2800" b="1" dirty="0"/>
              <a:t>   </a:t>
            </a:r>
            <a:r>
              <a:rPr lang="en-US" sz="2800" b="1" dirty="0" err="1"/>
              <a:t>bangsa</a:t>
            </a:r>
            <a:r>
              <a:rPr lang="en-US" sz="2800" b="1" dirty="0"/>
              <a:t>   Indonesia   </a:t>
            </a:r>
            <a:r>
              <a:rPr lang="en-US" sz="2800" b="1" dirty="0" err="1"/>
              <a:t>sehingga</a:t>
            </a:r>
            <a:r>
              <a:rPr lang="en-US" sz="2800" b="1" dirty="0"/>
              <a:t>   </a:t>
            </a:r>
            <a:r>
              <a:rPr lang="en-US" sz="2800" b="1" dirty="0" err="1"/>
              <a:t>membedakan</a:t>
            </a:r>
            <a:r>
              <a:rPr lang="en-US" sz="2800" b="1" dirty="0"/>
              <a:t> </a:t>
            </a:r>
            <a:r>
              <a:rPr lang="en-US" sz="2800" b="1" dirty="0" err="1"/>
              <a:t>bangsa</a:t>
            </a:r>
            <a:r>
              <a:rPr lang="en-US" sz="2800" b="1" dirty="0"/>
              <a:t> Indonesia </a:t>
            </a:r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dirty="0" err="1"/>
              <a:t>bangsa</a:t>
            </a:r>
            <a:r>
              <a:rPr lang="en-US" sz="2800" b="1" dirty="0"/>
              <a:t> yang lain </a:t>
            </a:r>
            <a:r>
              <a:rPr lang="en-US" sz="2800" b="1" dirty="0" err="1"/>
              <a:t>di</a:t>
            </a:r>
            <a:r>
              <a:rPr lang="en-US" sz="2800" b="1" dirty="0"/>
              <a:t> </a:t>
            </a:r>
            <a:r>
              <a:rPr lang="en-US" sz="2800" b="1" dirty="0" err="1"/>
              <a:t>dunia</a:t>
            </a:r>
            <a:r>
              <a:rPr lang="en-US" sz="2800" b="1" dirty="0"/>
              <a:t>. 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85720" y="444981"/>
            <a:ext cx="473559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4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Konkret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0" y="1285860"/>
            <a:ext cx="85725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/>
              <a:t>Hakikat</a:t>
            </a:r>
            <a:r>
              <a:rPr lang="en-US" sz="2800" b="1" dirty="0"/>
              <a:t> </a:t>
            </a:r>
            <a:r>
              <a:rPr lang="en-US" sz="2800" b="1" dirty="0" err="1"/>
              <a:t>kongkrit</a:t>
            </a:r>
            <a:r>
              <a:rPr lang="en-US" sz="2800" b="1" dirty="0"/>
              <a:t> yang </a:t>
            </a:r>
            <a:r>
              <a:rPr lang="en-US" sz="2800" b="1" dirty="0" err="1"/>
              <a:t>bersifat</a:t>
            </a:r>
            <a:r>
              <a:rPr lang="en-US" sz="2800" b="1" dirty="0"/>
              <a:t> </a:t>
            </a:r>
            <a:r>
              <a:rPr lang="en-US" sz="2800" b="1" dirty="0" err="1"/>
              <a:t>nyata</a:t>
            </a:r>
            <a:r>
              <a:rPr lang="en-US" sz="2800" b="1" dirty="0"/>
              <a:t> </a:t>
            </a:r>
            <a:r>
              <a:rPr lang="en-US" sz="2800" b="1" dirty="0" err="1"/>
              <a:t>sebagaimana</a:t>
            </a:r>
            <a:r>
              <a:rPr lang="en-US" sz="2800" b="1" dirty="0"/>
              <a:t> </a:t>
            </a:r>
            <a:r>
              <a:rPr lang="en-US" sz="2800" b="1" dirty="0" err="1"/>
              <a:t>dalam</a:t>
            </a:r>
            <a:r>
              <a:rPr lang="en-US" sz="2800" b="1" dirty="0"/>
              <a:t> </a:t>
            </a:r>
            <a:r>
              <a:rPr lang="en-US" sz="2800" b="1" dirty="0" err="1"/>
              <a:t>kenyataannya</a:t>
            </a:r>
            <a:r>
              <a:rPr lang="en-US" sz="2800" b="1" dirty="0"/>
              <a:t>.   </a:t>
            </a:r>
            <a:r>
              <a:rPr lang="en-US" sz="2800" b="1" dirty="0" err="1"/>
              <a:t>Hakikat</a:t>
            </a:r>
            <a:r>
              <a:rPr lang="en-US" sz="2800" b="1" dirty="0"/>
              <a:t>   </a:t>
            </a:r>
            <a:r>
              <a:rPr lang="en-US" sz="2800" b="1" dirty="0" err="1"/>
              <a:t>kongkrit</a:t>
            </a:r>
            <a:r>
              <a:rPr lang="en-US" sz="2800" b="1" dirty="0"/>
              <a:t>   </a:t>
            </a:r>
            <a:r>
              <a:rPr lang="en-US" sz="2800" b="1" dirty="0" err="1"/>
              <a:t>Pancasila</a:t>
            </a:r>
            <a:r>
              <a:rPr lang="en-US" sz="2800" b="1" dirty="0"/>
              <a:t>   </a:t>
            </a:r>
            <a:r>
              <a:rPr lang="en-US" sz="2800" b="1" dirty="0" err="1"/>
              <a:t>terletak</a:t>
            </a:r>
            <a:r>
              <a:rPr lang="en-US" sz="2800" b="1" dirty="0"/>
              <a:t>   </a:t>
            </a:r>
            <a:r>
              <a:rPr lang="en-US" sz="2800" b="1" dirty="0" err="1"/>
              <a:t>pada</a:t>
            </a:r>
            <a:r>
              <a:rPr lang="en-US" sz="2800" b="1" dirty="0"/>
              <a:t> </a:t>
            </a:r>
            <a:r>
              <a:rPr lang="en-US" sz="2800" b="1" dirty="0" err="1"/>
              <a:t>fungsi</a:t>
            </a:r>
            <a:r>
              <a:rPr lang="en-US" sz="2800" b="1" dirty="0"/>
              <a:t> </a:t>
            </a:r>
            <a:r>
              <a:rPr lang="en-US" sz="2800" b="1" dirty="0" err="1"/>
              <a:t>Pancasila</a:t>
            </a:r>
            <a:r>
              <a:rPr lang="en-US" sz="2800" b="1" dirty="0"/>
              <a:t>    </a:t>
            </a:r>
            <a:r>
              <a:rPr lang="en-US" sz="2800" b="1" dirty="0" err="1"/>
              <a:t>sebagai</a:t>
            </a:r>
            <a:r>
              <a:rPr lang="en-US" sz="2800" b="1" dirty="0"/>
              <a:t>    </a:t>
            </a:r>
            <a:r>
              <a:rPr lang="en-US" sz="2800" b="1" dirty="0" err="1"/>
              <a:t>dasar</a:t>
            </a:r>
            <a:r>
              <a:rPr lang="en-US" sz="2800" b="1" dirty="0"/>
              <a:t>    </a:t>
            </a:r>
            <a:r>
              <a:rPr lang="en-US" sz="2800" b="1" dirty="0" err="1"/>
              <a:t>filsafat</a:t>
            </a:r>
            <a:r>
              <a:rPr lang="en-US" sz="2800" b="1" dirty="0"/>
              <a:t>    </a:t>
            </a:r>
            <a:r>
              <a:rPr lang="en-US" sz="2800" b="1" dirty="0" err="1"/>
              <a:t>negara</a:t>
            </a:r>
            <a:r>
              <a:rPr lang="en-US" sz="2800" b="1" dirty="0"/>
              <a:t>.    </a:t>
            </a:r>
            <a:r>
              <a:rPr lang="en-US" sz="2800" b="1" dirty="0" err="1"/>
              <a:t>Dalam</a:t>
            </a:r>
            <a:r>
              <a:rPr lang="en-US" sz="2800" b="1" dirty="0"/>
              <a:t> </a:t>
            </a:r>
            <a:r>
              <a:rPr lang="en-US" sz="2800" b="1" dirty="0" err="1"/>
              <a:t>realisasinya</a:t>
            </a:r>
            <a:r>
              <a:rPr lang="en-US" sz="2800" b="1" dirty="0"/>
              <a:t>, </a:t>
            </a:r>
            <a:r>
              <a:rPr lang="en-US" sz="2800" b="1" dirty="0" err="1"/>
              <a:t>Pancasila</a:t>
            </a:r>
            <a:r>
              <a:rPr lang="en-US" sz="2800" b="1" dirty="0"/>
              <a:t> </a:t>
            </a:r>
            <a:r>
              <a:rPr lang="en-US" sz="2800" b="1" dirty="0" err="1"/>
              <a:t>adalah</a:t>
            </a:r>
            <a:r>
              <a:rPr lang="en-US" sz="2800" b="1" dirty="0"/>
              <a:t> </a:t>
            </a:r>
            <a:r>
              <a:rPr lang="en-US" sz="2800" b="1" dirty="0" err="1"/>
              <a:t>pedoman</a:t>
            </a:r>
            <a:r>
              <a:rPr lang="en-US" sz="2800" b="1" dirty="0"/>
              <a:t> </a:t>
            </a:r>
            <a:r>
              <a:rPr lang="en-US" sz="2800" b="1" dirty="0" err="1"/>
              <a:t>praktis</a:t>
            </a:r>
            <a:r>
              <a:rPr lang="en-US" sz="2800" b="1" dirty="0"/>
              <a:t>, </a:t>
            </a:r>
            <a:r>
              <a:rPr lang="en-US" sz="2800" b="1" dirty="0" err="1"/>
              <a:t>yaitu</a:t>
            </a:r>
            <a:r>
              <a:rPr lang="en-US" sz="2800" b="1" dirty="0"/>
              <a:t> </a:t>
            </a:r>
            <a:r>
              <a:rPr lang="en-US" sz="2800" b="1" dirty="0" err="1"/>
              <a:t>dalam</a:t>
            </a:r>
            <a:r>
              <a:rPr lang="en-US" sz="2800" b="1" dirty="0"/>
              <a:t> </a:t>
            </a:r>
            <a:r>
              <a:rPr lang="en-US" sz="2800" b="1" dirty="0" err="1"/>
              <a:t>wujud</a:t>
            </a:r>
            <a:r>
              <a:rPr lang="en-US" sz="2800" b="1" dirty="0"/>
              <a:t> </a:t>
            </a:r>
            <a:r>
              <a:rPr lang="en-US" sz="2800" b="1" dirty="0" err="1"/>
              <a:t>pelaksanaan</a:t>
            </a:r>
            <a:r>
              <a:rPr lang="en-US" sz="2800" b="1" dirty="0"/>
              <a:t> </a:t>
            </a:r>
            <a:r>
              <a:rPr lang="en-US" sz="2800" b="1" dirty="0" err="1"/>
              <a:t>praktis</a:t>
            </a:r>
            <a:r>
              <a:rPr lang="en-US" sz="2800" b="1" dirty="0"/>
              <a:t> </a:t>
            </a:r>
            <a:r>
              <a:rPr lang="en-US" sz="2800" b="1" dirty="0" err="1"/>
              <a:t>dalam</a:t>
            </a:r>
            <a:r>
              <a:rPr lang="en-US" sz="2800" b="1" dirty="0"/>
              <a:t> </a:t>
            </a:r>
            <a:r>
              <a:rPr lang="en-US" sz="2800" b="1" dirty="0" err="1"/>
              <a:t>kehidupan</a:t>
            </a:r>
            <a:r>
              <a:rPr lang="en-US" sz="2800" b="1" dirty="0"/>
              <a:t> </a:t>
            </a:r>
            <a:r>
              <a:rPr lang="en-US" sz="2800" b="1" dirty="0" err="1"/>
              <a:t>negara</a:t>
            </a:r>
            <a:r>
              <a:rPr lang="en-US" sz="2800" b="1" dirty="0"/>
              <a:t>, </a:t>
            </a:r>
            <a:r>
              <a:rPr lang="en-US" sz="2800" b="1" dirty="0" err="1"/>
              <a:t>bangsa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negara</a:t>
            </a:r>
            <a:r>
              <a:rPr lang="en-US" sz="2800" b="1" dirty="0"/>
              <a:t> Indonesia yang </a:t>
            </a:r>
            <a:r>
              <a:rPr lang="en-US" sz="2800" b="1" dirty="0" err="1"/>
              <a:t>sesuai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dirty="0" err="1"/>
              <a:t>kenyataan</a:t>
            </a:r>
            <a:r>
              <a:rPr lang="en-US" sz="2800" b="1" dirty="0"/>
              <a:t> </a:t>
            </a:r>
            <a:r>
              <a:rPr lang="en-US" sz="2800" b="1" dirty="0" err="1"/>
              <a:t>sehari</a:t>
            </a:r>
            <a:r>
              <a:rPr lang="en-US" sz="2800" b="1" dirty="0"/>
              <a:t>- </a:t>
            </a:r>
            <a:r>
              <a:rPr lang="en-US" sz="2800" b="1" dirty="0" err="1"/>
              <a:t>hari</a:t>
            </a:r>
            <a:r>
              <a:rPr lang="en-US" sz="2800" b="1" dirty="0"/>
              <a:t>, </a:t>
            </a:r>
            <a:r>
              <a:rPr lang="en-US" sz="2800" b="1" dirty="0" err="1"/>
              <a:t>tempat</a:t>
            </a:r>
            <a:r>
              <a:rPr lang="en-US" sz="2800" b="1" dirty="0"/>
              <a:t>, </a:t>
            </a:r>
            <a:r>
              <a:rPr lang="en-US" sz="2800" b="1" dirty="0" err="1"/>
              <a:t>keadaan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waktu</a:t>
            </a:r>
            <a:r>
              <a:rPr lang="en-US" sz="2800" b="1" dirty="0"/>
              <a:t>. 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74620" y="447825"/>
            <a:ext cx="6523324" cy="53290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Sila </a:t>
            </a:r>
            <a:r>
              <a:rPr lang="en-US" sz="2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Pertama</a:t>
            </a: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Ketuhanan</a:t>
            </a: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Maha Esa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99592" y="1196752"/>
            <a:ext cx="381642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400" b="1" cap="none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2400" b="1" cap="none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cap="none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</a:t>
            </a:r>
            <a:r>
              <a:rPr lang="en-US" sz="2400" b="1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ila</a:t>
            </a:r>
            <a:r>
              <a:rPr lang="en-US" sz="24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ketuhanan</a:t>
            </a:r>
            <a:endParaRPr lang="en-US" sz="24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E62AA2-A78A-ECBE-74A7-2F2EDFF9D889}"/>
              </a:ext>
            </a:extLst>
          </p:cNvPr>
          <p:cNvSpPr txBox="1"/>
          <p:nvPr/>
        </p:nvSpPr>
        <p:spPr>
          <a:xfrm>
            <a:off x="971600" y="1640989"/>
            <a:ext cx="756084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Hakikat</a:t>
            </a: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Sila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pertama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menunjukkan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bangsa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Indonesia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mengakui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adanya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Tuhan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pencipta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alam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semesta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Hakikat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sila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kepercayaan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mendalam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Tuhan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penghormatan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asasi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setiap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warga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negara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menjalankan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ajaran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agama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kepercayaannya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masing-masing.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Makna</a:t>
            </a: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Sila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menuntut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adanya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sikap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saling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menghormati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antarumat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beragama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toleransi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kebebasan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menjalankan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ibadah. Negara juga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bertugas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melindungi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memfasilitasi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kehidupan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beragama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tanpa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adanya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diskriminasi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66718-9228-371B-56B4-EE96BDDD2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598299-F76A-740D-DBEC-027E9A932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E5C53-5A2B-9FBD-0BA3-DC445D974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E59B0C-51B5-D997-4729-A45E9D525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C7EA9F-DDC8-63EC-B7A5-21C8289F19AD}"/>
              </a:ext>
            </a:extLst>
          </p:cNvPr>
          <p:cNvSpPr/>
          <p:nvPr/>
        </p:nvSpPr>
        <p:spPr>
          <a:xfrm>
            <a:off x="619116" y="332656"/>
            <a:ext cx="769730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Sila </a:t>
            </a:r>
            <a:r>
              <a:rPr lang="en-US" sz="2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Kedua</a:t>
            </a:r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Kemanusiaan</a:t>
            </a:r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Adil dan </a:t>
            </a:r>
            <a:r>
              <a:rPr lang="en-US" sz="2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Beradab</a:t>
            </a:r>
            <a:endParaRPr lang="en-US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CF2570-8A5E-B88C-7012-94DBEBCD88F2}"/>
              </a:ext>
            </a:extLst>
          </p:cNvPr>
          <p:cNvSpPr/>
          <p:nvPr/>
        </p:nvSpPr>
        <p:spPr>
          <a:xfrm>
            <a:off x="619116" y="1124744"/>
            <a:ext cx="4430295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400" b="1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24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sila</a:t>
            </a:r>
            <a:r>
              <a:rPr lang="en-US" sz="24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kemanusiaan</a:t>
            </a:r>
            <a:endParaRPr lang="en-US" sz="24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85474E9-3EBA-C8D7-9A32-C6BC68E3BFE9}"/>
              </a:ext>
            </a:extLst>
          </p:cNvPr>
          <p:cNvSpPr txBox="1"/>
          <p:nvPr/>
        </p:nvSpPr>
        <p:spPr>
          <a:xfrm>
            <a:off x="641096" y="1628800"/>
            <a:ext cx="8045704" cy="37339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Hakikat</a:t>
            </a: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Hakikat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sila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kedua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pengakuan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martabat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asasi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manusia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Setiap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orang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diakui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harga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Makna</a:t>
            </a: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Sila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menuntut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sikap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saling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menghargai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menghormati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harkat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martabat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manusia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serta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memperlakukan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setiap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adil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beradab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konteks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nilai-nilai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keadilan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perikemanusiaan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ditegakkan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kehidupan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sosial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946828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5E2C7-C232-6A7B-943C-EFC157332F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9AB5C1-5821-E5F3-9781-9807F983F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F825F5-C889-5779-793A-D4AD6C119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D0B893-6E38-09F7-BDEB-60EDCAB14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F49236-0F86-C207-52E0-AE4F736839DB}"/>
              </a:ext>
            </a:extLst>
          </p:cNvPr>
          <p:cNvSpPr/>
          <p:nvPr/>
        </p:nvSpPr>
        <p:spPr>
          <a:xfrm>
            <a:off x="1979712" y="375817"/>
            <a:ext cx="5288948" cy="53290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Sila </a:t>
            </a:r>
            <a:r>
              <a:rPr lang="en-US" sz="2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Ketiga</a:t>
            </a: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Persatuan</a:t>
            </a: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Indonesia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6E0529-0E8B-E515-F2BC-74BB695F600E}"/>
              </a:ext>
            </a:extLst>
          </p:cNvPr>
          <p:cNvSpPr/>
          <p:nvPr/>
        </p:nvSpPr>
        <p:spPr>
          <a:xfrm>
            <a:off x="1081191" y="1233146"/>
            <a:ext cx="468469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400" b="1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24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sila</a:t>
            </a:r>
            <a:r>
              <a:rPr lang="en-US" sz="24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persatuan</a:t>
            </a:r>
            <a:endParaRPr lang="en-US" sz="24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FF293A-6867-36EE-F4AC-D1E1B8EA92AD}"/>
              </a:ext>
            </a:extLst>
          </p:cNvPr>
          <p:cNvSpPr txBox="1"/>
          <p:nvPr/>
        </p:nvSpPr>
        <p:spPr>
          <a:xfrm>
            <a:off x="1081191" y="1892144"/>
            <a:ext cx="7550584" cy="41291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Hakikat</a:t>
            </a: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Hakikat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sila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ketiga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komitmen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menjaga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kesatuan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persatuan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bangsa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tengah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keberagaman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Persatuan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Indonesia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landasan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stabilitas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nasional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kokoh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Makna</a:t>
            </a: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Sila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menekankan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pentingnya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semangat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nasionalisme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cinta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tanah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air.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Setiap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warga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negara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diharapkan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menempatkan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kepentingan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nasional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kepentingan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golongan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menjaga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integritas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bangsa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serta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merawat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kerukunan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tengah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keberagaman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suku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agama,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budaya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184977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DD072-5D3B-29FA-4926-CDA94091C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A563D6-C268-2012-D1D0-B749F7225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D6A7D2-A690-9151-D21E-948AF1469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2CF03D-D1A2-69C8-1A49-130B8C0C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EE5CEB-73CC-0311-DAA3-FEBAD938869C}"/>
              </a:ext>
            </a:extLst>
          </p:cNvPr>
          <p:cNvSpPr/>
          <p:nvPr/>
        </p:nvSpPr>
        <p:spPr>
          <a:xfrm>
            <a:off x="179513" y="331579"/>
            <a:ext cx="7992887" cy="8651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Sila </a:t>
            </a:r>
            <a:r>
              <a:rPr lang="en-US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Keempat</a:t>
            </a: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Kerakyatan</a:t>
            </a: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Dipimpin</a:t>
            </a: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Hikmat </a:t>
            </a:r>
            <a:r>
              <a:rPr lang="en-US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Kebijaksanaan</a:t>
            </a: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Permusyawaratan</a:t>
            </a: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Perwakilan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CDA6300-5D1A-954B-6DDC-8778D353D001}"/>
              </a:ext>
            </a:extLst>
          </p:cNvPr>
          <p:cNvSpPr/>
          <p:nvPr/>
        </p:nvSpPr>
        <p:spPr>
          <a:xfrm>
            <a:off x="645761" y="1484784"/>
            <a:ext cx="4430295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400" b="1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Hahekat</a:t>
            </a:r>
            <a:r>
              <a:rPr lang="en-US" sz="24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sila</a:t>
            </a:r>
            <a:r>
              <a:rPr lang="en-US" sz="24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kerakyatan</a:t>
            </a:r>
            <a:endParaRPr lang="en-US" sz="24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999E47-81A8-E066-2CF4-616774A7CFDF}"/>
              </a:ext>
            </a:extLst>
          </p:cNvPr>
          <p:cNvSpPr txBox="1"/>
          <p:nvPr/>
        </p:nvSpPr>
        <p:spPr>
          <a:xfrm>
            <a:off x="827584" y="1948102"/>
            <a:ext cx="785921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Hakikat</a:t>
            </a: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Hakikat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sila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keempat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demokrasi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dilandasi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semangat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musyawarah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mufakat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Sila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menekankan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pentingnya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kebijaksanaan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keterwakilan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serta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partisipasi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warga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negara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pengambilan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keputusan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Makna</a:t>
            </a: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Sila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berarti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kehidupan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berbangsa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setiap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keputusan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menyangkut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hajat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hidup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diambil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demokratis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musyawarah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Hal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mencakup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prinsip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keterwakilan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di mana wakil-wakil rakyat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diharapkan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memperjuangkan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aspirasi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bijaksana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5843836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658</Words>
  <Application>Microsoft Office PowerPoint</Application>
  <PresentationFormat>On-screen Show (4:3)</PresentationFormat>
  <Paragraphs>68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Calibri</vt:lpstr>
      <vt:lpstr>Cambria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Nurjoko Nurjoko</cp:lastModifiedBy>
  <cp:revision>100</cp:revision>
  <dcterms:created xsi:type="dcterms:W3CDTF">2010-04-18T12:06:30Z</dcterms:created>
  <dcterms:modified xsi:type="dcterms:W3CDTF">2025-05-23T01:12:35Z</dcterms:modified>
</cp:coreProperties>
</file>