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9" r:id="rId3"/>
    <p:sldId id="292" r:id="rId4"/>
    <p:sldId id="290" r:id="rId5"/>
    <p:sldId id="291" r:id="rId6"/>
    <p:sldId id="293" r:id="rId7"/>
    <p:sldId id="294" r:id="rId8"/>
    <p:sldId id="295" r:id="rId9"/>
    <p:sldId id="296" r:id="rId10"/>
    <p:sldId id="297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838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5/23/2025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812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ke-10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7290" y="4929198"/>
            <a:ext cx="67441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Sila-sila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46840-02B4-1DAC-C0E4-7F4B39F9D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47A053-8D34-FA44-2A14-0DC1DB7DB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A63B89-AAF5-4E4D-C166-502CBCCD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6443C-23FD-8762-3BDD-300FD7F1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086A2-05EB-4582-515A-392247238B47}"/>
              </a:ext>
            </a:extLst>
          </p:cNvPr>
          <p:cNvSpPr/>
          <p:nvPr/>
        </p:nvSpPr>
        <p:spPr>
          <a:xfrm>
            <a:off x="395536" y="458669"/>
            <a:ext cx="83927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spcAft>
                <a:spcPts val="0"/>
              </a:spcAft>
            </a:pP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Sila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Kelima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Rakyat Indonesia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E195D-AF3F-F067-1E9F-1966A3FD7C64}"/>
              </a:ext>
            </a:extLst>
          </p:cNvPr>
          <p:cNvSpPr/>
          <p:nvPr/>
        </p:nvSpPr>
        <p:spPr>
          <a:xfrm>
            <a:off x="573753" y="1671191"/>
            <a:ext cx="414226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keadilan</a:t>
            </a:r>
            <a:endParaRPr lang="en-US" sz="2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B883F8-680F-030E-BBA8-E79AAE82F48F}"/>
              </a:ext>
            </a:extLst>
          </p:cNvPr>
          <p:cNvSpPr txBox="1"/>
          <p:nvPr/>
        </p:nvSpPr>
        <p:spPr>
          <a:xfrm>
            <a:off x="755576" y="2194495"/>
            <a:ext cx="7931224" cy="3991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kelima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tercapainya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rakyat, di mana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dinikmati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golongan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Makna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menuntut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pemerataan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budaya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merasakan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pembangunan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ketimpangan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706770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8896" y="230667"/>
            <a:ext cx="7579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Sila-sila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1604" y="1643050"/>
            <a:ext cx="585791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Pribadi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Konkret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1785926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/>
              <a:t>Hakikat</a:t>
            </a:r>
            <a:r>
              <a:rPr lang="en-US" sz="3200" b="1" dirty="0"/>
              <a:t> </a:t>
            </a:r>
            <a:r>
              <a:rPr lang="en-US" sz="3200" b="1" dirty="0" err="1"/>
              <a:t>abstrak</a:t>
            </a:r>
            <a:r>
              <a:rPr lang="en-US" sz="3200" b="1" dirty="0"/>
              <a:t>, </a:t>
            </a:r>
            <a:r>
              <a:rPr lang="en-US" sz="3200" b="1" dirty="0" err="1"/>
              <a:t>disebut</a:t>
            </a:r>
            <a:r>
              <a:rPr lang="en-US" sz="3200" b="1" dirty="0"/>
              <a:t> </a:t>
            </a:r>
            <a:r>
              <a:rPr lang="en-US" sz="3200" b="1" dirty="0" err="1"/>
              <a:t>hakikat</a:t>
            </a:r>
            <a:r>
              <a:rPr lang="en-US" sz="3200" b="1" dirty="0"/>
              <a:t> </a:t>
            </a:r>
            <a:r>
              <a:rPr lang="en-US" sz="3200" b="1" dirty="0" err="1"/>
              <a:t>jenis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hakikat</a:t>
            </a:r>
            <a:r>
              <a:rPr lang="en-US" sz="3200" b="1" dirty="0"/>
              <a:t> </a:t>
            </a:r>
            <a:r>
              <a:rPr lang="en-US" sz="3200" b="1" dirty="0" err="1"/>
              <a:t>umum</a:t>
            </a:r>
            <a:r>
              <a:rPr lang="en-US" sz="3200" b="1" dirty="0"/>
              <a:t> yang </a:t>
            </a:r>
            <a:r>
              <a:rPr lang="en-US" sz="3200" b="1" dirty="0" err="1"/>
              <a:t>mengandung</a:t>
            </a:r>
            <a:r>
              <a:rPr lang="en-US" sz="3200" b="1" dirty="0"/>
              <a:t> </a:t>
            </a:r>
            <a:r>
              <a:rPr lang="en-US" sz="3200" b="1" dirty="0" err="1"/>
              <a:t>unsur</a:t>
            </a:r>
            <a:r>
              <a:rPr lang="en-US" sz="3200" b="1" dirty="0"/>
              <a:t> yang </a:t>
            </a:r>
            <a:r>
              <a:rPr lang="en-US" sz="3200" b="1" dirty="0" err="1"/>
              <a:t>sama</a:t>
            </a:r>
            <a:r>
              <a:rPr lang="en-US" sz="3200" b="1" dirty="0"/>
              <a:t>, </a:t>
            </a:r>
            <a:r>
              <a:rPr lang="en-US" sz="3200" b="1" dirty="0" err="1"/>
              <a:t>tetap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tidak</a:t>
            </a:r>
            <a:r>
              <a:rPr lang="en-US" sz="3200" b="1" dirty="0"/>
              <a:t> </a:t>
            </a:r>
            <a:r>
              <a:rPr lang="en-US" sz="3200" b="1" dirty="0" err="1"/>
              <a:t>berubah</a:t>
            </a:r>
            <a:r>
              <a:rPr lang="en-US" sz="3200" b="1" dirty="0"/>
              <a:t>. </a:t>
            </a:r>
            <a:r>
              <a:rPr lang="en-US" sz="3200" b="1" dirty="0" err="1"/>
              <a:t>Hakikat</a:t>
            </a:r>
            <a:r>
              <a:rPr lang="en-US" sz="3200" b="1" dirty="0"/>
              <a:t> </a:t>
            </a:r>
            <a:r>
              <a:rPr lang="en-US" sz="3200" b="1" dirty="0" err="1"/>
              <a:t>abstrak</a:t>
            </a:r>
            <a:r>
              <a:rPr lang="en-US" sz="3200" b="1" dirty="0"/>
              <a:t> </a:t>
            </a:r>
            <a:r>
              <a:rPr lang="en-US" sz="3200" b="1" dirty="0" err="1"/>
              <a:t>sila-sila</a:t>
            </a:r>
            <a:r>
              <a:rPr lang="en-US" sz="3200" b="1" dirty="0"/>
              <a:t> </a:t>
            </a:r>
            <a:r>
              <a:rPr lang="en-US" sz="3200" b="1" dirty="0" err="1"/>
              <a:t>Pancasila</a:t>
            </a:r>
            <a:r>
              <a:rPr lang="en-US" sz="3200" b="1" dirty="0"/>
              <a:t> </a:t>
            </a:r>
            <a:r>
              <a:rPr lang="en-US" sz="3200" b="1" dirty="0" err="1"/>
              <a:t>menunjuk</a:t>
            </a:r>
            <a:r>
              <a:rPr lang="en-US" sz="3200" b="1" dirty="0"/>
              <a:t> </a:t>
            </a:r>
            <a:r>
              <a:rPr lang="en-US" sz="3200" b="1" dirty="0" err="1"/>
              <a:t>pada</a:t>
            </a:r>
            <a:r>
              <a:rPr lang="en-US" sz="3200" b="1" dirty="0"/>
              <a:t> </a:t>
            </a:r>
            <a:r>
              <a:rPr lang="en-US" sz="3200" b="1" dirty="0" err="1"/>
              <a:t>kata</a:t>
            </a:r>
            <a:r>
              <a:rPr lang="en-US" sz="3200" b="1" dirty="0"/>
              <a:t>: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ketuhanan</a:t>
            </a:r>
            <a:r>
              <a:rPr lang="en-US" sz="3200" b="1" dirty="0"/>
              <a:t>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kemanusiaan</a:t>
            </a:r>
            <a:r>
              <a:rPr lang="en-US" sz="3200" b="1" dirty="0"/>
              <a:t>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persatuan</a:t>
            </a:r>
            <a:r>
              <a:rPr lang="en-US" sz="3200" b="1" dirty="0"/>
              <a:t>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kerakyatan</a:t>
            </a:r>
            <a:r>
              <a:rPr lang="en-US" sz="3200" b="1" dirty="0"/>
              <a:t>,   </a:t>
            </a:r>
            <a:r>
              <a:rPr lang="en-US" sz="3200" b="1" dirty="0" err="1"/>
              <a:t>dan</a:t>
            </a:r>
            <a:r>
              <a:rPr lang="en-US" sz="3200" b="1" dirty="0"/>
              <a:t>  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keadilan</a:t>
            </a:r>
            <a:r>
              <a:rPr lang="en-US" sz="3200" b="1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4480" y="571480"/>
            <a:ext cx="5583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14810" y="500042"/>
            <a:ext cx="45175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Pribadi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Hakikat</a:t>
            </a:r>
            <a:r>
              <a:rPr lang="en-US" sz="2800" b="1" dirty="0"/>
              <a:t> </a:t>
            </a:r>
            <a:r>
              <a:rPr lang="en-US" sz="2800" b="1" dirty="0" err="1"/>
              <a:t>pribadi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hakikat</a:t>
            </a:r>
            <a:r>
              <a:rPr lang="en-US" sz="2800" b="1" dirty="0"/>
              <a:t> yang </a:t>
            </a:r>
            <a:r>
              <a:rPr lang="en-US" sz="2800" b="1" dirty="0" err="1"/>
              <a:t>memiliki</a:t>
            </a:r>
            <a:r>
              <a:rPr lang="en-US" sz="2800" b="1" dirty="0"/>
              <a:t> </a:t>
            </a:r>
            <a:r>
              <a:rPr lang="en-US" sz="2800" b="1" dirty="0" err="1"/>
              <a:t>sifat</a:t>
            </a:r>
            <a:r>
              <a:rPr lang="en-US" sz="2800" b="1" dirty="0"/>
              <a:t> </a:t>
            </a:r>
            <a:r>
              <a:rPr lang="en-US" sz="2800" b="1" dirty="0" err="1"/>
              <a:t>khusus</a:t>
            </a:r>
            <a:r>
              <a:rPr lang="en-US" sz="2800" b="1" dirty="0"/>
              <a:t>, </a:t>
            </a:r>
            <a:r>
              <a:rPr lang="en-US" sz="2800" b="1" dirty="0" err="1"/>
              <a:t>artinya</a:t>
            </a:r>
            <a:r>
              <a:rPr lang="en-US" sz="2800" b="1" dirty="0"/>
              <a:t> </a:t>
            </a:r>
            <a:r>
              <a:rPr lang="en-US" sz="2800" b="1" dirty="0" err="1"/>
              <a:t>terikat</a:t>
            </a:r>
            <a:r>
              <a:rPr lang="en-US" sz="2800" b="1" dirty="0"/>
              <a:t> </a:t>
            </a:r>
            <a:r>
              <a:rPr lang="en-US" sz="2800" b="1" dirty="0" err="1"/>
              <a:t>kepada</a:t>
            </a:r>
            <a:r>
              <a:rPr lang="en-US" sz="2800" b="1" dirty="0"/>
              <a:t> </a:t>
            </a:r>
            <a:r>
              <a:rPr lang="en-US" sz="2800" b="1" dirty="0" err="1"/>
              <a:t>barang</a:t>
            </a:r>
            <a:r>
              <a:rPr lang="en-US" sz="2800" b="1" dirty="0"/>
              <a:t> </a:t>
            </a:r>
            <a:r>
              <a:rPr lang="en-US" sz="2800" b="1" dirty="0" err="1"/>
              <a:t>sesuatu</a:t>
            </a:r>
            <a:r>
              <a:rPr lang="en-US" sz="2800" b="1" dirty="0"/>
              <a:t>. </a:t>
            </a:r>
            <a:r>
              <a:rPr lang="en-US" sz="2800" b="1" dirty="0" err="1"/>
              <a:t>Hakikat</a:t>
            </a:r>
            <a:r>
              <a:rPr lang="en-US" sz="2800" b="1" dirty="0"/>
              <a:t> </a:t>
            </a:r>
            <a:r>
              <a:rPr lang="en-US" sz="2800" b="1" dirty="0" err="1"/>
              <a:t>pribadi</a:t>
            </a:r>
            <a:r>
              <a:rPr lang="en-US" sz="2800" b="1" dirty="0"/>
              <a:t> </a:t>
            </a:r>
            <a:r>
              <a:rPr lang="en-US" sz="2800" b="1" dirty="0" err="1"/>
              <a:t>Pancasila</a:t>
            </a:r>
            <a:r>
              <a:rPr lang="en-US" sz="2800" b="1" dirty="0"/>
              <a:t> </a:t>
            </a:r>
            <a:r>
              <a:rPr lang="en-US" sz="2800" b="1" dirty="0" err="1"/>
              <a:t>menunjuk</a:t>
            </a:r>
            <a:r>
              <a:rPr lang="en-US" sz="2800" b="1" dirty="0"/>
              <a:t> 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ciri-ciri</a:t>
            </a:r>
            <a:r>
              <a:rPr lang="en-US" sz="2800" b="1" dirty="0"/>
              <a:t> </a:t>
            </a:r>
            <a:r>
              <a:rPr lang="en-US" sz="2800" b="1" dirty="0" err="1"/>
              <a:t>khusus</a:t>
            </a:r>
            <a:r>
              <a:rPr lang="en-US" sz="2800" b="1" dirty="0"/>
              <a:t> </a:t>
            </a:r>
            <a:r>
              <a:rPr lang="en-US" sz="2800" b="1" dirty="0" err="1"/>
              <a:t>sila-sila</a:t>
            </a:r>
            <a:r>
              <a:rPr lang="en-US" sz="2800" b="1" dirty="0"/>
              <a:t>  </a:t>
            </a:r>
            <a:r>
              <a:rPr lang="en-US" sz="2800" b="1" dirty="0" err="1"/>
              <a:t>Pancasila</a:t>
            </a:r>
            <a:r>
              <a:rPr lang="en-US" sz="2800" b="1" dirty="0"/>
              <a:t> yang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bangsa</a:t>
            </a:r>
            <a:r>
              <a:rPr lang="en-US" sz="2800" b="1" dirty="0"/>
              <a:t> Indonesia, </a:t>
            </a:r>
            <a:r>
              <a:rPr lang="en-US" sz="2800" b="1" dirty="0" err="1"/>
              <a:t>yaitu</a:t>
            </a:r>
            <a:r>
              <a:rPr lang="en-US" sz="2800" b="1" dirty="0"/>
              <a:t> </a:t>
            </a:r>
            <a:r>
              <a:rPr lang="en-US" sz="2800" b="1" dirty="0" err="1"/>
              <a:t>adat</a:t>
            </a:r>
            <a:r>
              <a:rPr lang="en-US" sz="2800" b="1" dirty="0"/>
              <a:t> </a:t>
            </a:r>
            <a:r>
              <a:rPr lang="en-US" sz="2800" b="1" dirty="0" err="1"/>
              <a:t>istiadat</a:t>
            </a:r>
            <a:r>
              <a:rPr lang="en-US" sz="2800" b="1" dirty="0"/>
              <a:t>, </a:t>
            </a:r>
            <a:r>
              <a:rPr lang="en-US" sz="2800" b="1" dirty="0" err="1"/>
              <a:t>nilai-nilai</a:t>
            </a:r>
            <a:r>
              <a:rPr lang="en-US" sz="2800" b="1" dirty="0"/>
              <a:t> agama,   </a:t>
            </a:r>
            <a:r>
              <a:rPr lang="en-US" sz="2800" b="1" dirty="0" err="1"/>
              <a:t>nilai-nilai</a:t>
            </a:r>
            <a:r>
              <a:rPr lang="en-US" sz="2800" b="1" dirty="0"/>
              <a:t>   </a:t>
            </a:r>
            <a:r>
              <a:rPr lang="en-US" sz="2800" b="1" dirty="0" err="1"/>
              <a:t>kebudayaan</a:t>
            </a:r>
            <a:r>
              <a:rPr lang="en-US" sz="2800" b="1" dirty="0"/>
              <a:t>,   </a:t>
            </a:r>
            <a:r>
              <a:rPr lang="en-US" sz="2800" b="1" dirty="0" err="1"/>
              <a:t>sifat</a:t>
            </a:r>
            <a:r>
              <a:rPr lang="en-US" sz="2800" b="1" dirty="0"/>
              <a:t>   </a:t>
            </a:r>
            <a:r>
              <a:rPr lang="en-US" sz="2800" b="1" dirty="0" err="1"/>
              <a:t>dan</a:t>
            </a:r>
            <a:r>
              <a:rPr lang="en-US" sz="2800" b="1" dirty="0"/>
              <a:t>   </a:t>
            </a:r>
            <a:r>
              <a:rPr lang="en-US" sz="2800" b="1" dirty="0" err="1"/>
              <a:t>karakter</a:t>
            </a:r>
            <a:r>
              <a:rPr lang="en-US" sz="2800" b="1" dirty="0"/>
              <a:t>   yang </a:t>
            </a:r>
            <a:r>
              <a:rPr lang="en-US" sz="2800" b="1" dirty="0" err="1"/>
              <a:t>melekat</a:t>
            </a:r>
            <a:r>
              <a:rPr lang="en-US" sz="2800" b="1" dirty="0"/>
              <a:t>   </a:t>
            </a:r>
            <a:r>
              <a:rPr lang="en-US" sz="2800" b="1" dirty="0" err="1"/>
              <a:t>pada</a:t>
            </a:r>
            <a:r>
              <a:rPr lang="en-US" sz="2800" b="1" dirty="0"/>
              <a:t>   </a:t>
            </a:r>
            <a:r>
              <a:rPr lang="en-US" sz="2800" b="1" dirty="0" err="1"/>
              <a:t>bangsa</a:t>
            </a:r>
            <a:r>
              <a:rPr lang="en-US" sz="2800" b="1" dirty="0"/>
              <a:t>   Indonesia   </a:t>
            </a:r>
            <a:r>
              <a:rPr lang="en-US" sz="2800" b="1" dirty="0" err="1"/>
              <a:t>sehingga</a:t>
            </a:r>
            <a:r>
              <a:rPr lang="en-US" sz="2800" b="1" dirty="0"/>
              <a:t>   </a:t>
            </a:r>
            <a:r>
              <a:rPr lang="en-US" sz="2800" b="1" dirty="0" err="1"/>
              <a:t>membedakan</a:t>
            </a:r>
            <a:r>
              <a:rPr lang="en-US" sz="2800" b="1" dirty="0"/>
              <a:t> </a:t>
            </a:r>
            <a:r>
              <a:rPr lang="en-US" sz="2800" b="1" dirty="0" err="1"/>
              <a:t>bangsa</a:t>
            </a:r>
            <a:r>
              <a:rPr lang="en-US" sz="2800" b="1" dirty="0"/>
              <a:t> Indonesia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bangsa</a:t>
            </a:r>
            <a:r>
              <a:rPr lang="en-US" sz="2800" b="1" dirty="0"/>
              <a:t> yang lain </a:t>
            </a:r>
            <a:r>
              <a:rPr lang="en-US" sz="2800" b="1" dirty="0" err="1"/>
              <a:t>di</a:t>
            </a:r>
            <a:r>
              <a:rPr lang="en-US" sz="2800" b="1" dirty="0"/>
              <a:t> </a:t>
            </a:r>
            <a:r>
              <a:rPr lang="en-US" sz="2800" b="1" dirty="0" err="1"/>
              <a:t>dunia</a:t>
            </a:r>
            <a:r>
              <a:rPr lang="en-US" sz="2800" b="1" dirty="0"/>
              <a:t>.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444981"/>
            <a:ext cx="47355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Konkret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Hakikat</a:t>
            </a:r>
            <a:r>
              <a:rPr lang="en-US" sz="2800" b="1" dirty="0"/>
              <a:t> </a:t>
            </a:r>
            <a:r>
              <a:rPr lang="en-US" sz="2800" b="1" dirty="0" err="1"/>
              <a:t>kongkrit</a:t>
            </a:r>
            <a:r>
              <a:rPr lang="en-US" sz="2800" b="1" dirty="0"/>
              <a:t> yang </a:t>
            </a:r>
            <a:r>
              <a:rPr lang="en-US" sz="2800" b="1" dirty="0" err="1"/>
              <a:t>bersifat</a:t>
            </a:r>
            <a:r>
              <a:rPr lang="en-US" sz="2800" b="1" dirty="0"/>
              <a:t> </a:t>
            </a:r>
            <a:r>
              <a:rPr lang="en-US" sz="2800" b="1" dirty="0" err="1"/>
              <a:t>nyata</a:t>
            </a:r>
            <a:r>
              <a:rPr lang="en-US" sz="2800" b="1" dirty="0"/>
              <a:t> </a:t>
            </a:r>
            <a:r>
              <a:rPr lang="en-US" sz="2800" b="1" dirty="0" err="1"/>
              <a:t>sebagaimana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kenyataannya</a:t>
            </a:r>
            <a:r>
              <a:rPr lang="en-US" sz="2800" b="1" dirty="0"/>
              <a:t>.   </a:t>
            </a:r>
            <a:r>
              <a:rPr lang="en-US" sz="2800" b="1" dirty="0" err="1"/>
              <a:t>Hakikat</a:t>
            </a:r>
            <a:r>
              <a:rPr lang="en-US" sz="2800" b="1" dirty="0"/>
              <a:t>   </a:t>
            </a:r>
            <a:r>
              <a:rPr lang="en-US" sz="2800" b="1" dirty="0" err="1"/>
              <a:t>kongkrit</a:t>
            </a:r>
            <a:r>
              <a:rPr lang="en-US" sz="2800" b="1" dirty="0"/>
              <a:t>   </a:t>
            </a:r>
            <a:r>
              <a:rPr lang="en-US" sz="2800" b="1" dirty="0" err="1"/>
              <a:t>Pancasila</a:t>
            </a:r>
            <a:r>
              <a:rPr lang="en-US" sz="2800" b="1" dirty="0"/>
              <a:t>   </a:t>
            </a:r>
            <a:r>
              <a:rPr lang="en-US" sz="2800" b="1" dirty="0" err="1"/>
              <a:t>terletak</a:t>
            </a:r>
            <a:r>
              <a:rPr lang="en-US" sz="2800" b="1" dirty="0"/>
              <a:t>  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fungsi</a:t>
            </a:r>
            <a:r>
              <a:rPr lang="en-US" sz="2800" b="1" dirty="0"/>
              <a:t> </a:t>
            </a:r>
            <a:r>
              <a:rPr lang="en-US" sz="2800" b="1" dirty="0" err="1"/>
              <a:t>Pancasila</a:t>
            </a:r>
            <a:r>
              <a:rPr lang="en-US" sz="2800" b="1" dirty="0"/>
              <a:t>    </a:t>
            </a:r>
            <a:r>
              <a:rPr lang="en-US" sz="2800" b="1" dirty="0" err="1"/>
              <a:t>sebagai</a:t>
            </a:r>
            <a:r>
              <a:rPr lang="en-US" sz="2800" b="1" dirty="0"/>
              <a:t>    </a:t>
            </a:r>
            <a:r>
              <a:rPr lang="en-US" sz="2800" b="1" dirty="0" err="1"/>
              <a:t>dasar</a:t>
            </a:r>
            <a:r>
              <a:rPr lang="en-US" sz="2800" b="1" dirty="0"/>
              <a:t>    </a:t>
            </a:r>
            <a:r>
              <a:rPr lang="en-US" sz="2800" b="1" dirty="0" err="1"/>
              <a:t>filsafat</a:t>
            </a:r>
            <a:r>
              <a:rPr lang="en-US" sz="2800" b="1" dirty="0"/>
              <a:t>    </a:t>
            </a:r>
            <a:r>
              <a:rPr lang="en-US" sz="2800" b="1" dirty="0" err="1"/>
              <a:t>negara</a:t>
            </a:r>
            <a:r>
              <a:rPr lang="en-US" sz="2800" b="1" dirty="0"/>
              <a:t>.   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realisasinya</a:t>
            </a:r>
            <a:r>
              <a:rPr lang="en-US" sz="2800" b="1" dirty="0"/>
              <a:t>, </a:t>
            </a:r>
            <a:r>
              <a:rPr lang="en-US" sz="2800" b="1" dirty="0" err="1"/>
              <a:t>Pancasila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pedoman</a:t>
            </a:r>
            <a:r>
              <a:rPr lang="en-US" sz="2800" b="1" dirty="0"/>
              <a:t> </a:t>
            </a:r>
            <a:r>
              <a:rPr lang="en-US" sz="2800" b="1" dirty="0" err="1"/>
              <a:t>praktis</a:t>
            </a:r>
            <a:r>
              <a:rPr lang="en-US" sz="2800" b="1" dirty="0"/>
              <a:t>, </a:t>
            </a:r>
            <a:r>
              <a:rPr lang="en-US" sz="2800" b="1" dirty="0" err="1"/>
              <a:t>yaitu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wujud</a:t>
            </a:r>
            <a:r>
              <a:rPr lang="en-US" sz="2800" b="1" dirty="0"/>
              <a:t> </a:t>
            </a:r>
            <a:r>
              <a:rPr lang="en-US" sz="2800" b="1" dirty="0" err="1"/>
              <a:t>pelaksanaan</a:t>
            </a:r>
            <a:r>
              <a:rPr lang="en-US" sz="2800" b="1" dirty="0"/>
              <a:t> </a:t>
            </a:r>
            <a:r>
              <a:rPr lang="en-US" sz="2800" b="1" dirty="0" err="1"/>
              <a:t>praktis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kehidupan</a:t>
            </a:r>
            <a:r>
              <a:rPr lang="en-US" sz="2800" b="1" dirty="0"/>
              <a:t> </a:t>
            </a:r>
            <a:r>
              <a:rPr lang="en-US" sz="2800" b="1" dirty="0" err="1"/>
              <a:t>negara</a:t>
            </a:r>
            <a:r>
              <a:rPr lang="en-US" sz="2800" b="1" dirty="0"/>
              <a:t>, </a:t>
            </a:r>
            <a:r>
              <a:rPr lang="en-US" sz="2800" b="1" dirty="0" err="1"/>
              <a:t>bangsa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negara</a:t>
            </a:r>
            <a:r>
              <a:rPr lang="en-US" sz="2800" b="1" dirty="0"/>
              <a:t> Indonesia yang </a:t>
            </a:r>
            <a:r>
              <a:rPr lang="en-US" sz="2800" b="1" dirty="0" err="1"/>
              <a:t>sesuai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kenyataan</a:t>
            </a:r>
            <a:r>
              <a:rPr lang="en-US" sz="2800" b="1" dirty="0"/>
              <a:t> </a:t>
            </a:r>
            <a:r>
              <a:rPr lang="en-US" sz="2800" b="1" dirty="0" err="1"/>
              <a:t>sehari</a:t>
            </a:r>
            <a:r>
              <a:rPr lang="en-US" sz="2800" b="1" dirty="0"/>
              <a:t>- </a:t>
            </a:r>
            <a:r>
              <a:rPr lang="en-US" sz="2800" b="1" dirty="0" err="1"/>
              <a:t>hari</a:t>
            </a:r>
            <a:r>
              <a:rPr lang="en-US" sz="2800" b="1" dirty="0"/>
              <a:t>, </a:t>
            </a:r>
            <a:r>
              <a:rPr lang="en-US" sz="2800" b="1" dirty="0" err="1"/>
              <a:t>tempat</a:t>
            </a:r>
            <a:r>
              <a:rPr lang="en-US" sz="2800" b="1" dirty="0"/>
              <a:t>, </a:t>
            </a:r>
            <a:r>
              <a:rPr lang="en-US" sz="2800" b="1" dirty="0" err="1"/>
              <a:t>keadaan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waktu</a:t>
            </a:r>
            <a:r>
              <a:rPr lang="en-US" sz="2800" b="1" dirty="0"/>
              <a:t>.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74620" y="447825"/>
            <a:ext cx="6523324" cy="5329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Sila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Ketuhanan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Maha Esa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9592" y="1196752"/>
            <a:ext cx="38164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4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ila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ketuhanan</a:t>
            </a:r>
            <a:endParaRPr lang="en-US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E62AA2-A78A-ECBE-74A7-2F2EDFF9D889}"/>
              </a:ext>
            </a:extLst>
          </p:cNvPr>
          <p:cNvSpPr txBox="1"/>
          <p:nvPr/>
        </p:nvSpPr>
        <p:spPr>
          <a:xfrm>
            <a:off x="971600" y="1640989"/>
            <a:ext cx="756084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bangsa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mengakui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Tuhan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pencipta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semesta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Tuhan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penghormatan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ajaran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agama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masing-masing.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Makna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menuntut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menghormati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antarumat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beragama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toleransi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kebebasan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ibadah. Negara juga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bertugas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memfasilitasi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kehidupan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beragama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diskriminasi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66718-9228-371B-56B4-EE96BDDD2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598299-F76A-740D-DBEC-027E9A932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E5C53-5A2B-9FBD-0BA3-DC445D97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59B0C-51B5-D997-4729-A45E9D52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C7EA9F-DDC8-63EC-B7A5-21C8289F19AD}"/>
              </a:ext>
            </a:extLst>
          </p:cNvPr>
          <p:cNvSpPr/>
          <p:nvPr/>
        </p:nvSpPr>
        <p:spPr>
          <a:xfrm>
            <a:off x="619116" y="332656"/>
            <a:ext cx="76973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Sila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Kedua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Kemanusiaan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Adil dan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Beradab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CF2570-8A5E-B88C-7012-94DBEBCD88F2}"/>
              </a:ext>
            </a:extLst>
          </p:cNvPr>
          <p:cNvSpPr/>
          <p:nvPr/>
        </p:nvSpPr>
        <p:spPr>
          <a:xfrm>
            <a:off x="619116" y="1124744"/>
            <a:ext cx="443029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kemanusiaan</a:t>
            </a:r>
            <a:endParaRPr lang="en-US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5474E9-3EBA-C8D7-9A32-C6BC68E3BFE9}"/>
              </a:ext>
            </a:extLst>
          </p:cNvPr>
          <p:cNvSpPr txBox="1"/>
          <p:nvPr/>
        </p:nvSpPr>
        <p:spPr>
          <a:xfrm>
            <a:off x="641096" y="1628800"/>
            <a:ext cx="8045704" cy="3733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kedua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pengakuan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martabat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diakui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Makna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menuntut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menghargai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menghormati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martabat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memperlakukan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beradab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nilai-nilai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perikemanusiaan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ditegakkan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kehidupan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46828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E2C7-C232-6A7B-943C-EFC157332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9AB5C1-5821-E5F3-9781-9807F983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825F5-C889-5779-793A-D4AD6C119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B893-6E38-09F7-BDEB-60EDCAB14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F49236-0F86-C207-52E0-AE4F736839DB}"/>
              </a:ext>
            </a:extLst>
          </p:cNvPr>
          <p:cNvSpPr/>
          <p:nvPr/>
        </p:nvSpPr>
        <p:spPr>
          <a:xfrm>
            <a:off x="1979712" y="375817"/>
            <a:ext cx="5288948" cy="5329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Sila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Persatuan</a:t>
            </a:r>
            <a:r>
              <a:rPr lang="en-US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6E0529-0E8B-E515-F2BC-74BB695F600E}"/>
              </a:ext>
            </a:extLst>
          </p:cNvPr>
          <p:cNvSpPr/>
          <p:nvPr/>
        </p:nvSpPr>
        <p:spPr>
          <a:xfrm>
            <a:off x="1081191" y="1233146"/>
            <a:ext cx="46846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persatuan</a:t>
            </a:r>
            <a:endParaRPr lang="en-US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FF293A-6867-36EE-F4AC-D1E1B8EA92AD}"/>
              </a:ext>
            </a:extLst>
          </p:cNvPr>
          <p:cNvSpPr txBox="1"/>
          <p:nvPr/>
        </p:nvSpPr>
        <p:spPr>
          <a:xfrm>
            <a:off x="1081191" y="1892144"/>
            <a:ext cx="7550584" cy="4129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komitmen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kesatuan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persatuan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bangsa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keberagaman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Persatuan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landasan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stabilitas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nasional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kokoh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Makna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menekankan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semangat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nasionalisme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air.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menempatkan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nasional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golongan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bangsa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merawat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kerukunan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keberagaman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suku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agama,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budaya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84977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DD072-5D3B-29FA-4926-CDA94091C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A563D6-C268-2012-D1D0-B749F722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6A7D2-A690-9151-D21E-948AF146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CF03D-D1A2-69C8-1A49-130B8C0C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EE5CEB-73CC-0311-DAA3-FEBAD938869C}"/>
              </a:ext>
            </a:extLst>
          </p:cNvPr>
          <p:cNvSpPr/>
          <p:nvPr/>
        </p:nvSpPr>
        <p:spPr>
          <a:xfrm>
            <a:off x="179513" y="331579"/>
            <a:ext cx="7992887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Sila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Keempat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Kerakyatan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Dipimpin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Hikmat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Kebijaksanaan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Permusyawaratan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Perwakilan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DA6300-5D1A-954B-6DDC-8778D353D001}"/>
              </a:ext>
            </a:extLst>
          </p:cNvPr>
          <p:cNvSpPr/>
          <p:nvPr/>
        </p:nvSpPr>
        <p:spPr>
          <a:xfrm>
            <a:off x="645761" y="1484784"/>
            <a:ext cx="443029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Hahekat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4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kerakyatan</a:t>
            </a:r>
            <a:endParaRPr lang="en-US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999E47-81A8-E066-2CF4-616774A7CFDF}"/>
              </a:ext>
            </a:extLst>
          </p:cNvPr>
          <p:cNvSpPr txBox="1"/>
          <p:nvPr/>
        </p:nvSpPr>
        <p:spPr>
          <a:xfrm>
            <a:off x="827584" y="1948102"/>
            <a:ext cx="78592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Hakikat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keempat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demokrasi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dilandasi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semangat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musyawarah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mufakat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menekankan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kebijaksanaan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keterwakilan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partisipasi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warga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pengambilan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Makna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Sila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berarti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kehidupan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berbangsa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menyangkut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diambil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demokratis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musyawarah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Hal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mencakup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keterwakilan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mana wakil-wakil rakyat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memperjuangkan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aspirasi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bijaksana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843836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658</Words>
  <Application>Microsoft Office PowerPoint</Application>
  <PresentationFormat>On-screen Show (4:3)</PresentationFormat>
  <Paragraphs>68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Cambria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100</cp:revision>
  <dcterms:created xsi:type="dcterms:W3CDTF">2010-04-18T12:06:30Z</dcterms:created>
  <dcterms:modified xsi:type="dcterms:W3CDTF">2025-05-23T01:12:35Z</dcterms:modified>
</cp:coreProperties>
</file>