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75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9A44F3-401B-4C9E-B605-643A742B49AE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17E9FC-842A-40F3-94E1-23B960B11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951181-59D3-435C-B082-A08B29640793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CBAFC5-72AB-41C3-B432-EAABB652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12E5-6656-4480-8872-531EEDCC4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4337-E22B-478B-BE36-1221DC5E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48C2-986A-41C4-879A-0C393C54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3817-C902-4A7E-811F-61E2EB138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2492-2481-4F37-BDCA-01E45C350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37C5-9AE4-4452-8B56-2C17C2E9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C8B0-5088-4640-BAAD-0D20EA9A3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7183-B79E-4DF4-893C-6118B311A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61DEE-CB2E-486A-934E-ADCA844D6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C3B5-C46F-4266-92AB-C1F150228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212A-C7AA-4B4C-B24E-341AD9F09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39350-AAC0-49F0-B00E-F1DEE8089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14488"/>
            <a:ext cx="864396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ke-13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PANCASILA SEBAGAI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DASAR PENGEMBANGAN ILMU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7C140-24BA-48AA-B63F-11711816858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5072074"/>
            <a:ext cx="7763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Fenomena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Ilmu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1643050"/>
            <a:ext cx="86439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Implikasi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globalisasi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menjadi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semakin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kompleks</a:t>
            </a:r>
            <a:endParaRPr lang="en-US" sz="24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mbria" pitchFamily="18" charset="0"/>
            </a:endParaRP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Masyarakat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hidup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dengan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standar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ganda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. Di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satu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pihak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ada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ingin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mempertahankan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nilai-nilai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budaya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lama yang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diimprovisasikan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untuk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melayani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perkembangan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baru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kemudian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disebut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sebagai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lahirnya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budaya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sandingan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(sub- culture),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sedang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lain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pihak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muncul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tindakan-tindakan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bersifat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melawan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terhadap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perubahan-perubahan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dirasakan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sebagai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penyebab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kegerahan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keresahan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dari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mereka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merasa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dipinggirkan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tergeser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tergusur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dari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tempat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tempat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dari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waktu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waktu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, yang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disebut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sebagai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budaya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tandingan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(counter-culture).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285728"/>
            <a:ext cx="6224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Fenomena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saat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841134"/>
            <a:ext cx="842968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Perkembangan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IPTEK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memberi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pengaruh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terhadap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Perubahan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sikap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perilaku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enomena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pengetahuan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adalah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cenderung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rasionalistik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antroposentris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sekuler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4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841134"/>
            <a:ext cx="84296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IPTEK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sangat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rentan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terhadap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enyimpangan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nilai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moral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etika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serta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cenderung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pragmatis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utilitarians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3478130"/>
            <a:ext cx="84296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Muncul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gejala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sekuler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Mengesampingkan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etika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moral,</a:t>
            </a: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Mengabaikan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nilai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kemanusiaan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Keadilan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sosial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LAMPUNG\GALERY\HUMAN INTEREST\422894_2745755527830_1375793073_3447196_29287684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3" y="428604"/>
            <a:ext cx="4443433" cy="444343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2910" y="5214950"/>
            <a:ext cx="7545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Modernisasi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mengikis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kepedulian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LAMPUNG\GALERY\POLITIK\Penggusura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86214" cy="378621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8294" y="5286388"/>
            <a:ext cx="7899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Mengabaikan</a:t>
            </a:r>
            <a:r>
              <a:rPr lang="en-US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keharmonisan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G:\LAMPUNG\GALERY\PPKN\GEOPOLSTRA\Perusak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857364"/>
            <a:ext cx="4000528" cy="32804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ALAMA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1414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7158" y="5214950"/>
            <a:ext cx="80409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Menghalalkan</a:t>
            </a:r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yang </a:t>
            </a:r>
            <a:r>
              <a:rPr lang="en-US" sz="48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haram</a:t>
            </a:r>
            <a:endParaRPr lang="en-US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61DEE-CB2E-486A-934E-ADCA844D67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4272677"/>
            <a:ext cx="80752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Pancasila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sebagai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Nilai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Dasar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Pengambangan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Ilmu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G:\LAMPUNG\GALERY\POLITIK\Garuda Pancasil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3943368" cy="3943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C7057-E04D-40E2-8207-2CC508B39CDF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176</Words>
  <Application>Microsoft Office PowerPoint</Application>
  <PresentationFormat>On-screen Show (4:3)</PresentationFormat>
  <Paragraphs>33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Banon</cp:lastModifiedBy>
  <cp:revision>84</cp:revision>
  <dcterms:created xsi:type="dcterms:W3CDTF">2010-04-18T12:06:30Z</dcterms:created>
  <dcterms:modified xsi:type="dcterms:W3CDTF">2015-09-10T06:22:14Z</dcterms:modified>
</cp:coreProperties>
</file>