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1389-740B-4CEB-B631-742143D871A7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E3C97-68C7-4F89-9195-6684ED0CC17F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1389-740B-4CEB-B631-742143D871A7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E3C97-68C7-4F89-9195-6684ED0CC17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1389-740B-4CEB-B631-742143D871A7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E3C97-68C7-4F89-9195-6684ED0CC17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1389-740B-4CEB-B631-742143D871A7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E3C97-68C7-4F89-9195-6684ED0CC17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1389-740B-4CEB-B631-742143D871A7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E3C97-68C7-4F89-9195-6684ED0CC17F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1389-740B-4CEB-B631-742143D871A7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E3C97-68C7-4F89-9195-6684ED0CC17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1389-740B-4CEB-B631-742143D871A7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E3C97-68C7-4F89-9195-6684ED0CC17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1389-740B-4CEB-B631-742143D871A7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E3C97-68C7-4F89-9195-6684ED0CC17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1389-740B-4CEB-B631-742143D871A7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E3C97-68C7-4F89-9195-6684ED0CC17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1389-740B-4CEB-B631-742143D871A7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E3C97-68C7-4F89-9195-6684ED0CC17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F1389-740B-4CEB-B631-742143D871A7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E6E3C97-68C7-4F89-9195-6684ED0CC17F}" type="slidenum">
              <a:rPr lang="id-ID" smtClean="0"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EFF1389-740B-4CEB-B631-742143D871A7}" type="datetimeFigureOut">
              <a:rPr lang="id-ID" smtClean="0"/>
              <a:t>19/10/2024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E6E3C97-68C7-4F89-9195-6684ED0CC17F}" type="slidenum">
              <a:rPr lang="id-ID" smtClean="0"/>
              <a:t>‹#›</a:t>
            </a:fld>
            <a:endParaRPr lang="id-ID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776" y="1316736"/>
            <a:ext cx="7773433" cy="1362456"/>
          </a:xfrm>
          <a:extLst/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smtClean="0"/>
              <a:t>HUBUNGAN INDUSTRIAL</a:t>
            </a:r>
            <a:endParaRPr/>
          </a:p>
        </p:txBody>
      </p:sp>
      <p:sp>
        <p:nvSpPr>
          <p:cNvPr id="16387" name="Text Placeholder 3"/>
          <p:cNvSpPr>
            <a:spLocks noGrp="1"/>
          </p:cNvSpPr>
          <p:nvPr>
            <p:ph type="body" idx="1"/>
          </p:nvPr>
        </p:nvSpPr>
        <p:spPr>
          <a:xfrm>
            <a:off x="530469" y="2705101"/>
            <a:ext cx="7772400" cy="1509713"/>
          </a:xfrm>
        </p:spPr>
        <p:txBody>
          <a:bodyPr/>
          <a:lstStyle/>
          <a:p>
            <a:pPr eaLnBrk="1" hangingPunct="1"/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77145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Hubungan industrial adalah suatu sistem hubungan yang terbentuk antara para pelaku dalam proses produksi barang dan/atau jasa yang terdiri dari unsur pengusaha, pekerja/buruh, dan pemerintah yang didasarkan pada nilai nilai Pancasila dan Undang Undang Dasar Negara Republik Indonesia Tahun 1945. (Pasal 1 angka 16)</a:t>
            </a:r>
          </a:p>
        </p:txBody>
      </p:sp>
    </p:spTree>
    <p:extLst>
      <p:ext uri="{BB962C8B-B14F-4D97-AF65-F5344CB8AC3E}">
        <p14:creationId xmlns:p14="http://schemas.microsoft.com/office/powerpoint/2010/main" val="2678199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 smtClean="0"/>
              <a:t>Hubungan</a:t>
            </a:r>
            <a:r>
              <a:rPr lang="en-US" dirty="0" smtClean="0"/>
              <a:t> Industrial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: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a. 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pekerja</a:t>
            </a:r>
            <a:r>
              <a:rPr lang="en-US" dirty="0" smtClean="0"/>
              <a:t>/</a:t>
            </a:r>
            <a:r>
              <a:rPr lang="en-US" dirty="0" err="1" smtClean="0"/>
              <a:t>serikat</a:t>
            </a:r>
            <a:r>
              <a:rPr lang="en-US" dirty="0" smtClean="0"/>
              <a:t> </a:t>
            </a:r>
            <a:r>
              <a:rPr lang="en-US" dirty="0" err="1" smtClean="0"/>
              <a:t>buruh</a:t>
            </a:r>
            <a:r>
              <a:rPr lang="en-US" dirty="0" smtClean="0"/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b.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i-FI" dirty="0" smtClean="0"/>
              <a:t>c. lembaga kerja sama bipartit;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fi-FI" dirty="0" smtClean="0"/>
              <a:t>d. lembaga kerja sama tripartit;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e.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f. </a:t>
            </a:r>
            <a:r>
              <a:rPr lang="en-US" dirty="0" err="1" smtClean="0"/>
              <a:t>perjanjian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bersama</a:t>
            </a:r>
            <a:r>
              <a:rPr lang="en-US" dirty="0" smtClean="0"/>
              <a:t>;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g.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perundang-undangan</a:t>
            </a:r>
            <a:r>
              <a:rPr lang="en-US" dirty="0" smtClean="0"/>
              <a:t> </a:t>
            </a:r>
            <a:r>
              <a:rPr lang="en-US" dirty="0" err="1" smtClean="0"/>
              <a:t>ketenagakerjaan</a:t>
            </a:r>
            <a:r>
              <a:rPr lang="en-US" dirty="0" smtClean="0"/>
              <a:t>; </a:t>
            </a:r>
            <a:r>
              <a:rPr lang="en-US" dirty="0" err="1" smtClean="0"/>
              <a:t>dan</a:t>
            </a:r>
            <a:endParaRPr lang="en-US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 smtClean="0"/>
              <a:t>h.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perselisihan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industrial.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26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</TotalTime>
  <Words>108</Words>
  <Application>Microsoft Office PowerPoint</Application>
  <PresentationFormat>On-screen Show (4:3)</PresentationFormat>
  <Paragraphs>11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HUBUNGAN INDUSTRIAL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HUBUNGAN INDUSTRIAL</dc:title>
  <dc:creator>user</dc:creator>
  <cp:lastModifiedBy>user</cp:lastModifiedBy>
  <cp:revision>1</cp:revision>
  <dcterms:created xsi:type="dcterms:W3CDTF">2024-10-19T11:44:04Z</dcterms:created>
  <dcterms:modified xsi:type="dcterms:W3CDTF">2024-10-19T11:46:12Z</dcterms:modified>
</cp:coreProperties>
</file>