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7" r:id="rId2"/>
  </p:sldMasterIdLst>
  <p:handoutMasterIdLst>
    <p:handoutMasterId r:id="rId19"/>
  </p:handoutMasterIdLst>
  <p:sldIdLst>
    <p:sldId id="279" r:id="rId3"/>
    <p:sldId id="261" r:id="rId4"/>
    <p:sldId id="263" r:id="rId5"/>
    <p:sldId id="268" r:id="rId6"/>
    <p:sldId id="269" r:id="rId7"/>
    <p:sldId id="270" r:id="rId8"/>
    <p:sldId id="272" r:id="rId9"/>
    <p:sldId id="271" r:id="rId10"/>
    <p:sldId id="273" r:id="rId11"/>
    <p:sldId id="274" r:id="rId12"/>
    <p:sldId id="276" r:id="rId13"/>
    <p:sldId id="275" r:id="rId14"/>
    <p:sldId id="278" r:id="rId15"/>
    <p:sldId id="277" r:id="rId16"/>
    <p:sldId id="265" r:id="rId17"/>
    <p:sldId id="266" r:id="rId18"/>
  </p:sldIdLst>
  <p:sldSz cx="9144000" cy="5143500" type="screen16x9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3197"/>
    <a:srgbClr val="660066"/>
    <a:srgbClr val="A50021"/>
    <a:srgbClr val="0432FF"/>
    <a:srgbClr val="17264A"/>
    <a:srgbClr val="013D7A"/>
    <a:srgbClr val="001643"/>
    <a:srgbClr val="002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50000"/>
  </p:normalViewPr>
  <p:slideViewPr>
    <p:cSldViewPr snapToGrid="0" snapToObjects="1">
      <p:cViewPr varScale="1">
        <p:scale>
          <a:sx n="93" d="100"/>
          <a:sy n="93" d="100"/>
        </p:scale>
        <p:origin x="66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8" d="100"/>
          <a:sy n="118" d="100"/>
        </p:scale>
        <p:origin x="4464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690839-99E8-476C-998A-4AD932CF4409}" type="doc">
      <dgm:prSet loTypeId="urn:microsoft.com/office/officeart/2005/8/layout/radial5" loCatId="cycle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49EBE89-377D-418C-AE27-1D3F86ABDF4B}">
      <dgm:prSet phldrT="[Text]" custT="1"/>
      <dgm:spPr/>
      <dgm:t>
        <a:bodyPr/>
        <a:lstStyle/>
        <a:p>
          <a:r>
            <a:rPr lang="id-ID" sz="1400" dirty="0" smtClean="0"/>
            <a:t>KONTRAK</a:t>
          </a:r>
          <a:endParaRPr lang="en-US" sz="1400" dirty="0"/>
        </a:p>
      </dgm:t>
    </dgm:pt>
    <dgm:pt modelId="{1654EE23-5909-4C14-8BB9-5CF60AD29CBB}" type="parTrans" cxnId="{44CBB867-CFF0-4473-B899-89CFB685BF99}">
      <dgm:prSet/>
      <dgm:spPr/>
      <dgm:t>
        <a:bodyPr/>
        <a:lstStyle/>
        <a:p>
          <a:endParaRPr lang="en-US"/>
        </a:p>
      </dgm:t>
    </dgm:pt>
    <dgm:pt modelId="{4392BD2F-843F-46E0-B311-619BFBCFD106}" type="sibTrans" cxnId="{44CBB867-CFF0-4473-B899-89CFB685BF99}">
      <dgm:prSet/>
      <dgm:spPr/>
      <dgm:t>
        <a:bodyPr/>
        <a:lstStyle/>
        <a:p>
          <a:endParaRPr lang="en-US"/>
        </a:p>
      </dgm:t>
    </dgm:pt>
    <dgm:pt modelId="{C51DEACC-3745-4F9E-BB65-6B35741F1DA7}">
      <dgm:prSet phldrT="[Text]" custT="1"/>
      <dgm:spPr/>
      <dgm:t>
        <a:bodyPr/>
        <a:lstStyle/>
        <a:p>
          <a:r>
            <a:rPr lang="id-ID" sz="1400" dirty="0" smtClean="0"/>
            <a:t>KEADILAN</a:t>
          </a:r>
          <a:endParaRPr lang="en-US" sz="1400" dirty="0"/>
        </a:p>
      </dgm:t>
    </dgm:pt>
    <dgm:pt modelId="{53314BD9-AC4F-4A85-869E-76B1AEAF6866}" type="parTrans" cxnId="{8CD0C08F-0CBB-419F-B1C6-739101127526}">
      <dgm:prSet/>
      <dgm:spPr/>
      <dgm:t>
        <a:bodyPr/>
        <a:lstStyle/>
        <a:p>
          <a:endParaRPr lang="en-US"/>
        </a:p>
      </dgm:t>
    </dgm:pt>
    <dgm:pt modelId="{826804D1-A796-4D20-AAD8-320BE49579EF}" type="sibTrans" cxnId="{8CD0C08F-0CBB-419F-B1C6-739101127526}">
      <dgm:prSet/>
      <dgm:spPr/>
      <dgm:t>
        <a:bodyPr/>
        <a:lstStyle/>
        <a:p>
          <a:endParaRPr lang="en-US"/>
        </a:p>
      </dgm:t>
    </dgm:pt>
    <dgm:pt modelId="{30D29E0A-7E34-478B-962A-9C1676671249}">
      <dgm:prSet phldrT="[Text]" custT="1"/>
      <dgm:spPr/>
      <dgm:t>
        <a:bodyPr/>
        <a:lstStyle/>
        <a:p>
          <a:r>
            <a:rPr lang="id-ID" sz="1400" dirty="0" smtClean="0"/>
            <a:t>PROPORSIO-NALITAS</a:t>
          </a:r>
          <a:endParaRPr lang="en-US" sz="1400" dirty="0"/>
        </a:p>
      </dgm:t>
    </dgm:pt>
    <dgm:pt modelId="{ABE8370F-0A45-4834-AE59-71E447F0ECD8}" type="parTrans" cxnId="{683BDDD0-20A8-489A-B682-E01E83874DB4}">
      <dgm:prSet/>
      <dgm:spPr/>
      <dgm:t>
        <a:bodyPr/>
        <a:lstStyle/>
        <a:p>
          <a:endParaRPr lang="en-US"/>
        </a:p>
      </dgm:t>
    </dgm:pt>
    <dgm:pt modelId="{96AB93FD-F8B5-4ECB-8A42-3F30A54F046D}" type="sibTrans" cxnId="{683BDDD0-20A8-489A-B682-E01E83874DB4}">
      <dgm:prSet/>
      <dgm:spPr/>
      <dgm:t>
        <a:bodyPr/>
        <a:lstStyle/>
        <a:p>
          <a:endParaRPr lang="en-US"/>
        </a:p>
      </dgm:t>
    </dgm:pt>
    <dgm:pt modelId="{B774571E-753D-4FC5-A2A9-73124F03A645}" type="pres">
      <dgm:prSet presAssocID="{D7690839-99E8-476C-998A-4AD932CF44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EE6002-94B6-4A0B-BF00-447534B2DF24}" type="pres">
      <dgm:prSet presAssocID="{949EBE89-377D-418C-AE27-1D3F86ABDF4B}" presName="centerShape" presStyleLbl="node0" presStyleIdx="0" presStyleCnt="1" custScaleX="140647" custScaleY="118557" custLinFactNeighborX="15816" custLinFactNeighborY="13503"/>
      <dgm:spPr/>
      <dgm:t>
        <a:bodyPr/>
        <a:lstStyle/>
        <a:p>
          <a:endParaRPr lang="en-US"/>
        </a:p>
      </dgm:t>
    </dgm:pt>
    <dgm:pt modelId="{0716B1C7-B7B4-4A5B-8EB5-E9B0C414A664}" type="pres">
      <dgm:prSet presAssocID="{53314BD9-AC4F-4A85-869E-76B1AEAF6866}" presName="parTrans" presStyleLbl="sibTrans2D1" presStyleIdx="0" presStyleCnt="2" custScaleX="156556"/>
      <dgm:spPr/>
      <dgm:t>
        <a:bodyPr/>
        <a:lstStyle/>
        <a:p>
          <a:endParaRPr lang="en-US"/>
        </a:p>
      </dgm:t>
    </dgm:pt>
    <dgm:pt modelId="{86C39B22-D3A0-41AC-99AC-113CD5E34BAC}" type="pres">
      <dgm:prSet presAssocID="{53314BD9-AC4F-4A85-869E-76B1AEAF686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272C6BC-4E22-44EE-9DF7-B643EB13283C}" type="pres">
      <dgm:prSet presAssocID="{C51DEACC-3745-4F9E-BB65-6B35741F1DA7}" presName="node" presStyleLbl="node1" presStyleIdx="0" presStyleCnt="2" custScaleX="116062" custRadScaleRad="96246" custRadScaleInc="51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19C69A-5FBE-4946-BB1A-8E4655A4F40E}" type="pres">
      <dgm:prSet presAssocID="{ABE8370F-0A45-4834-AE59-71E447F0ECD8}" presName="parTrans" presStyleLbl="sibTrans2D1" presStyleIdx="1" presStyleCnt="2" custScaleX="141767"/>
      <dgm:spPr/>
      <dgm:t>
        <a:bodyPr/>
        <a:lstStyle/>
        <a:p>
          <a:endParaRPr lang="en-US"/>
        </a:p>
      </dgm:t>
    </dgm:pt>
    <dgm:pt modelId="{EFBCBC6E-6B15-4DEC-91A0-D077B0884850}" type="pres">
      <dgm:prSet presAssocID="{ABE8370F-0A45-4834-AE59-71E447F0ECD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11E9320-1AD5-41FD-B7E9-811404E029D2}" type="pres">
      <dgm:prSet presAssocID="{30D29E0A-7E34-478B-962A-9C1676671249}" presName="node" presStyleLbl="node1" presStyleIdx="1" presStyleCnt="2" custScaleX="125898" custRadScaleRad="115937" custRadScaleInc="33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CBB867-CFF0-4473-B899-89CFB685BF99}" srcId="{D7690839-99E8-476C-998A-4AD932CF4409}" destId="{949EBE89-377D-418C-AE27-1D3F86ABDF4B}" srcOrd="0" destOrd="0" parTransId="{1654EE23-5909-4C14-8BB9-5CF60AD29CBB}" sibTransId="{4392BD2F-843F-46E0-B311-619BFBCFD106}"/>
    <dgm:cxn modelId="{9F9A0F04-5EE7-4E0F-B163-704EBBEE88D9}" type="presOf" srcId="{949EBE89-377D-418C-AE27-1D3F86ABDF4B}" destId="{E9EE6002-94B6-4A0B-BF00-447534B2DF24}" srcOrd="0" destOrd="0" presId="urn:microsoft.com/office/officeart/2005/8/layout/radial5"/>
    <dgm:cxn modelId="{D416DAA2-9D61-4A61-BF0F-DE786B86769C}" type="presOf" srcId="{53314BD9-AC4F-4A85-869E-76B1AEAF6866}" destId="{0716B1C7-B7B4-4A5B-8EB5-E9B0C414A664}" srcOrd="0" destOrd="0" presId="urn:microsoft.com/office/officeart/2005/8/layout/radial5"/>
    <dgm:cxn modelId="{B5839573-AFFF-47F2-BECC-40D4EB5D852A}" type="presOf" srcId="{30D29E0A-7E34-478B-962A-9C1676671249}" destId="{411E9320-1AD5-41FD-B7E9-811404E029D2}" srcOrd="0" destOrd="0" presId="urn:microsoft.com/office/officeart/2005/8/layout/radial5"/>
    <dgm:cxn modelId="{A1D80871-099C-44A6-9989-15D3BF704B56}" type="presOf" srcId="{ABE8370F-0A45-4834-AE59-71E447F0ECD8}" destId="{EFBCBC6E-6B15-4DEC-91A0-D077B0884850}" srcOrd="1" destOrd="0" presId="urn:microsoft.com/office/officeart/2005/8/layout/radial5"/>
    <dgm:cxn modelId="{231DC410-570A-43F3-8516-634A83E063C5}" type="presOf" srcId="{C51DEACC-3745-4F9E-BB65-6B35741F1DA7}" destId="{E272C6BC-4E22-44EE-9DF7-B643EB13283C}" srcOrd="0" destOrd="0" presId="urn:microsoft.com/office/officeart/2005/8/layout/radial5"/>
    <dgm:cxn modelId="{0F04AD06-710C-4F70-927F-D5855D2EE629}" type="presOf" srcId="{53314BD9-AC4F-4A85-869E-76B1AEAF6866}" destId="{86C39B22-D3A0-41AC-99AC-113CD5E34BAC}" srcOrd="1" destOrd="0" presId="urn:microsoft.com/office/officeart/2005/8/layout/radial5"/>
    <dgm:cxn modelId="{E17E3FF7-8198-4FBE-8F74-4B6312DB10E0}" type="presOf" srcId="{D7690839-99E8-476C-998A-4AD932CF4409}" destId="{B774571E-753D-4FC5-A2A9-73124F03A645}" srcOrd="0" destOrd="0" presId="urn:microsoft.com/office/officeart/2005/8/layout/radial5"/>
    <dgm:cxn modelId="{683BDDD0-20A8-489A-B682-E01E83874DB4}" srcId="{949EBE89-377D-418C-AE27-1D3F86ABDF4B}" destId="{30D29E0A-7E34-478B-962A-9C1676671249}" srcOrd="1" destOrd="0" parTransId="{ABE8370F-0A45-4834-AE59-71E447F0ECD8}" sibTransId="{96AB93FD-F8B5-4ECB-8A42-3F30A54F046D}"/>
    <dgm:cxn modelId="{8CD0C08F-0CBB-419F-B1C6-739101127526}" srcId="{949EBE89-377D-418C-AE27-1D3F86ABDF4B}" destId="{C51DEACC-3745-4F9E-BB65-6B35741F1DA7}" srcOrd="0" destOrd="0" parTransId="{53314BD9-AC4F-4A85-869E-76B1AEAF6866}" sibTransId="{826804D1-A796-4D20-AAD8-320BE49579EF}"/>
    <dgm:cxn modelId="{B9FFE2DF-8A92-4CC9-AA2B-692F3DCBA1D6}" type="presOf" srcId="{ABE8370F-0A45-4834-AE59-71E447F0ECD8}" destId="{4719C69A-5FBE-4946-BB1A-8E4655A4F40E}" srcOrd="0" destOrd="0" presId="urn:microsoft.com/office/officeart/2005/8/layout/radial5"/>
    <dgm:cxn modelId="{0C37173F-0FB7-4FF0-8A0A-B259CB7BF814}" type="presParOf" srcId="{B774571E-753D-4FC5-A2A9-73124F03A645}" destId="{E9EE6002-94B6-4A0B-BF00-447534B2DF24}" srcOrd="0" destOrd="0" presId="urn:microsoft.com/office/officeart/2005/8/layout/radial5"/>
    <dgm:cxn modelId="{0B26F617-CA62-4729-8232-41021877CE45}" type="presParOf" srcId="{B774571E-753D-4FC5-A2A9-73124F03A645}" destId="{0716B1C7-B7B4-4A5B-8EB5-E9B0C414A664}" srcOrd="1" destOrd="0" presId="urn:microsoft.com/office/officeart/2005/8/layout/radial5"/>
    <dgm:cxn modelId="{B9CBAB7A-01D5-40B0-B616-1986632183C9}" type="presParOf" srcId="{0716B1C7-B7B4-4A5B-8EB5-E9B0C414A664}" destId="{86C39B22-D3A0-41AC-99AC-113CD5E34BAC}" srcOrd="0" destOrd="0" presId="urn:microsoft.com/office/officeart/2005/8/layout/radial5"/>
    <dgm:cxn modelId="{C86A408F-4BFD-458E-B461-1C6D3748847D}" type="presParOf" srcId="{B774571E-753D-4FC5-A2A9-73124F03A645}" destId="{E272C6BC-4E22-44EE-9DF7-B643EB13283C}" srcOrd="2" destOrd="0" presId="urn:microsoft.com/office/officeart/2005/8/layout/radial5"/>
    <dgm:cxn modelId="{5E1A8B0B-AC4D-4FAB-BE78-5833CBDC9C3A}" type="presParOf" srcId="{B774571E-753D-4FC5-A2A9-73124F03A645}" destId="{4719C69A-5FBE-4946-BB1A-8E4655A4F40E}" srcOrd="3" destOrd="0" presId="urn:microsoft.com/office/officeart/2005/8/layout/radial5"/>
    <dgm:cxn modelId="{43B3CB41-225B-439A-9BE2-802CFC67563D}" type="presParOf" srcId="{4719C69A-5FBE-4946-BB1A-8E4655A4F40E}" destId="{EFBCBC6E-6B15-4DEC-91A0-D077B0884850}" srcOrd="0" destOrd="0" presId="urn:microsoft.com/office/officeart/2005/8/layout/radial5"/>
    <dgm:cxn modelId="{1C6809F8-B661-4038-9A0C-9207F3CB2074}" type="presParOf" srcId="{B774571E-753D-4FC5-A2A9-73124F03A645}" destId="{411E9320-1AD5-41FD-B7E9-811404E029D2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C54536-B136-4D88-A9C7-FDD6AC5CB774}" type="doc">
      <dgm:prSet loTypeId="urn:microsoft.com/office/officeart/2008/layout/RadialCluster" loCatId="cycle" qsTypeId="urn:microsoft.com/office/officeart/2009/2/quickstyle/3d8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F631BB4E-1CBA-4B59-BA78-017C17D939B5}">
      <dgm:prSet phldrT="[Text]"/>
      <dgm:spPr/>
      <dgm:t>
        <a:bodyPr/>
        <a:lstStyle/>
        <a:p>
          <a:r>
            <a:rPr lang="id-ID" dirty="0" smtClean="0"/>
            <a:t>PROSES PRODUKSI</a:t>
          </a:r>
          <a:endParaRPr lang="en-US" dirty="0"/>
        </a:p>
      </dgm:t>
    </dgm:pt>
    <dgm:pt modelId="{00B589C4-5E1E-470F-82AD-3D1A4C592F97}" type="parTrans" cxnId="{9CC21B58-1BE4-461F-A38D-D9037D394631}">
      <dgm:prSet/>
      <dgm:spPr/>
      <dgm:t>
        <a:bodyPr/>
        <a:lstStyle/>
        <a:p>
          <a:endParaRPr lang="en-US"/>
        </a:p>
      </dgm:t>
    </dgm:pt>
    <dgm:pt modelId="{B040E844-2013-43A8-B105-D2F44973A210}" type="sibTrans" cxnId="{9CC21B58-1BE4-461F-A38D-D9037D394631}">
      <dgm:prSet/>
      <dgm:spPr/>
      <dgm:t>
        <a:bodyPr/>
        <a:lstStyle/>
        <a:p>
          <a:endParaRPr lang="en-US"/>
        </a:p>
      </dgm:t>
    </dgm:pt>
    <dgm:pt modelId="{1B5F7B2E-F23C-4A1E-81E9-29346A53BA17}">
      <dgm:prSet phldrT="[Text]"/>
      <dgm:spPr/>
      <dgm:t>
        <a:bodyPr/>
        <a:lstStyle/>
        <a:p>
          <a:r>
            <a:rPr lang="id-ID" dirty="0" smtClean="0"/>
            <a:t>INPUT</a:t>
          </a:r>
          <a:endParaRPr lang="en-US" dirty="0"/>
        </a:p>
      </dgm:t>
    </dgm:pt>
    <dgm:pt modelId="{9CCCEA6A-CB32-48F6-91D4-A1743E0F60B0}" type="parTrans" cxnId="{CA4FBFEF-49FD-418C-8225-AA4C7FEA09DF}">
      <dgm:prSet/>
      <dgm:spPr/>
      <dgm:t>
        <a:bodyPr/>
        <a:lstStyle/>
        <a:p>
          <a:endParaRPr lang="en-US"/>
        </a:p>
      </dgm:t>
    </dgm:pt>
    <dgm:pt modelId="{FBDF6A44-4BE2-412E-A434-2DE2D0E28D8A}" type="sibTrans" cxnId="{CA4FBFEF-49FD-418C-8225-AA4C7FEA09DF}">
      <dgm:prSet/>
      <dgm:spPr/>
      <dgm:t>
        <a:bodyPr/>
        <a:lstStyle/>
        <a:p>
          <a:endParaRPr lang="en-US"/>
        </a:p>
      </dgm:t>
    </dgm:pt>
    <dgm:pt modelId="{43559F37-DEC5-4616-B7EC-07FA9EA4D733}">
      <dgm:prSet phldrT="[Text]"/>
      <dgm:spPr/>
      <dgm:t>
        <a:bodyPr/>
        <a:lstStyle/>
        <a:p>
          <a:r>
            <a:rPr lang="id-ID" dirty="0" smtClean="0"/>
            <a:t>PROSES</a:t>
          </a:r>
          <a:endParaRPr lang="en-US" dirty="0"/>
        </a:p>
      </dgm:t>
    </dgm:pt>
    <dgm:pt modelId="{5B733640-6818-46EE-80A3-89BC5D34B7DD}" type="parTrans" cxnId="{946A32F0-4ED2-4C8E-BE5C-1102542E0434}">
      <dgm:prSet/>
      <dgm:spPr/>
      <dgm:t>
        <a:bodyPr/>
        <a:lstStyle/>
        <a:p>
          <a:endParaRPr lang="en-US"/>
        </a:p>
      </dgm:t>
    </dgm:pt>
    <dgm:pt modelId="{3D0AFCCC-AB08-4978-AD55-ED3A685164CB}" type="sibTrans" cxnId="{946A32F0-4ED2-4C8E-BE5C-1102542E0434}">
      <dgm:prSet/>
      <dgm:spPr/>
      <dgm:t>
        <a:bodyPr/>
        <a:lstStyle/>
        <a:p>
          <a:endParaRPr lang="en-US"/>
        </a:p>
      </dgm:t>
    </dgm:pt>
    <dgm:pt modelId="{7896AE3F-3DBD-4B2B-A1B1-40B07AB89F4C}">
      <dgm:prSet phldrT="[Text]"/>
      <dgm:spPr/>
      <dgm:t>
        <a:bodyPr/>
        <a:lstStyle/>
        <a:p>
          <a:r>
            <a:rPr lang="id-ID" dirty="0" smtClean="0"/>
            <a:t>OUTPUT</a:t>
          </a:r>
          <a:endParaRPr lang="en-US" dirty="0"/>
        </a:p>
      </dgm:t>
    </dgm:pt>
    <dgm:pt modelId="{C5A15C84-8339-4FCD-B2EE-DE68B58E5FA1}" type="parTrans" cxnId="{176F445A-6E03-47AA-9469-46638F4BFD8F}">
      <dgm:prSet/>
      <dgm:spPr/>
      <dgm:t>
        <a:bodyPr/>
        <a:lstStyle/>
        <a:p>
          <a:endParaRPr lang="en-US"/>
        </a:p>
      </dgm:t>
    </dgm:pt>
    <dgm:pt modelId="{AC38AAE4-F712-413D-93D1-3E973E0C05E2}" type="sibTrans" cxnId="{176F445A-6E03-47AA-9469-46638F4BFD8F}">
      <dgm:prSet/>
      <dgm:spPr/>
      <dgm:t>
        <a:bodyPr/>
        <a:lstStyle/>
        <a:p>
          <a:endParaRPr lang="en-US"/>
        </a:p>
      </dgm:t>
    </dgm:pt>
    <dgm:pt modelId="{93B01DE8-73CA-4ED5-88D0-59C338D904F2}" type="pres">
      <dgm:prSet presAssocID="{27C54536-B136-4D88-A9C7-FDD6AC5CB77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8BC7814-8355-45B3-B1B9-4F6232C29007}" type="pres">
      <dgm:prSet presAssocID="{F631BB4E-1CBA-4B59-BA78-017C17D939B5}" presName="singleCycle" presStyleCnt="0"/>
      <dgm:spPr/>
      <dgm:t>
        <a:bodyPr/>
        <a:lstStyle/>
        <a:p>
          <a:endParaRPr lang="en-US"/>
        </a:p>
      </dgm:t>
    </dgm:pt>
    <dgm:pt modelId="{0D55D7FB-D80E-4755-A318-16A7F66A567B}" type="pres">
      <dgm:prSet presAssocID="{F631BB4E-1CBA-4B59-BA78-017C17D939B5}" presName="singleCenter" presStyleLbl="node1" presStyleIdx="0" presStyleCnt="4" custLinFactNeighborX="-974" custLinFactNeighborY="-7469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7EABD067-FE54-44F7-B661-42948F9AFFDB}" type="pres">
      <dgm:prSet presAssocID="{9CCCEA6A-CB32-48F6-91D4-A1743E0F60B0}" presName="Name56" presStyleLbl="parChTrans1D2" presStyleIdx="0" presStyleCnt="3"/>
      <dgm:spPr/>
      <dgm:t>
        <a:bodyPr/>
        <a:lstStyle/>
        <a:p>
          <a:endParaRPr lang="en-US"/>
        </a:p>
      </dgm:t>
    </dgm:pt>
    <dgm:pt modelId="{59B039CE-3E47-4568-ACDC-C563CF2F32BB}" type="pres">
      <dgm:prSet presAssocID="{1B5F7B2E-F23C-4A1E-81E9-29346A53BA17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2B11E-77CB-468D-A364-6218629A00D6}" type="pres">
      <dgm:prSet presAssocID="{5B733640-6818-46EE-80A3-89BC5D34B7DD}" presName="Name56" presStyleLbl="parChTrans1D2" presStyleIdx="1" presStyleCnt="3"/>
      <dgm:spPr/>
      <dgm:t>
        <a:bodyPr/>
        <a:lstStyle/>
        <a:p>
          <a:endParaRPr lang="en-US"/>
        </a:p>
      </dgm:t>
    </dgm:pt>
    <dgm:pt modelId="{462D06CB-FBCF-4943-B8A2-057DF3F8BC53}" type="pres">
      <dgm:prSet presAssocID="{43559F37-DEC5-4616-B7EC-07FA9EA4D733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34EC5-B548-4BFF-A716-9AAC877AAFDC}" type="pres">
      <dgm:prSet presAssocID="{C5A15C84-8339-4FCD-B2EE-DE68B58E5FA1}" presName="Name56" presStyleLbl="parChTrans1D2" presStyleIdx="2" presStyleCnt="3"/>
      <dgm:spPr/>
      <dgm:t>
        <a:bodyPr/>
        <a:lstStyle/>
        <a:p>
          <a:endParaRPr lang="en-US"/>
        </a:p>
      </dgm:t>
    </dgm:pt>
    <dgm:pt modelId="{A217B5DF-B36F-451E-A893-FFAE713059BA}" type="pres">
      <dgm:prSet presAssocID="{7896AE3F-3DBD-4B2B-A1B1-40B07AB89F4C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63F19A-56C6-4867-BC43-AF4FE70A53B3}" type="presOf" srcId="{1B5F7B2E-F23C-4A1E-81E9-29346A53BA17}" destId="{59B039CE-3E47-4568-ACDC-C563CF2F32BB}" srcOrd="0" destOrd="0" presId="urn:microsoft.com/office/officeart/2008/layout/RadialCluster"/>
    <dgm:cxn modelId="{946A32F0-4ED2-4C8E-BE5C-1102542E0434}" srcId="{F631BB4E-1CBA-4B59-BA78-017C17D939B5}" destId="{43559F37-DEC5-4616-B7EC-07FA9EA4D733}" srcOrd="1" destOrd="0" parTransId="{5B733640-6818-46EE-80A3-89BC5D34B7DD}" sibTransId="{3D0AFCCC-AB08-4978-AD55-ED3A685164CB}"/>
    <dgm:cxn modelId="{386388FA-7B82-4F5C-83A5-4EB931318BC0}" type="presOf" srcId="{27C54536-B136-4D88-A9C7-FDD6AC5CB774}" destId="{93B01DE8-73CA-4ED5-88D0-59C338D904F2}" srcOrd="0" destOrd="0" presId="urn:microsoft.com/office/officeart/2008/layout/RadialCluster"/>
    <dgm:cxn modelId="{3C81229E-8BB2-425E-AD99-3F87154E133D}" type="presOf" srcId="{9CCCEA6A-CB32-48F6-91D4-A1743E0F60B0}" destId="{7EABD067-FE54-44F7-B661-42948F9AFFDB}" srcOrd="0" destOrd="0" presId="urn:microsoft.com/office/officeart/2008/layout/RadialCluster"/>
    <dgm:cxn modelId="{9CC21B58-1BE4-461F-A38D-D9037D394631}" srcId="{27C54536-B136-4D88-A9C7-FDD6AC5CB774}" destId="{F631BB4E-1CBA-4B59-BA78-017C17D939B5}" srcOrd="0" destOrd="0" parTransId="{00B589C4-5E1E-470F-82AD-3D1A4C592F97}" sibTransId="{B040E844-2013-43A8-B105-D2F44973A210}"/>
    <dgm:cxn modelId="{8F59080C-5C3D-4F26-91F5-41BBEFD5D700}" type="presOf" srcId="{43559F37-DEC5-4616-B7EC-07FA9EA4D733}" destId="{462D06CB-FBCF-4943-B8A2-057DF3F8BC53}" srcOrd="0" destOrd="0" presId="urn:microsoft.com/office/officeart/2008/layout/RadialCluster"/>
    <dgm:cxn modelId="{772C3275-D4DE-4E09-B01C-4D8E530E704B}" type="presOf" srcId="{5B733640-6818-46EE-80A3-89BC5D34B7DD}" destId="{7932B11E-77CB-468D-A364-6218629A00D6}" srcOrd="0" destOrd="0" presId="urn:microsoft.com/office/officeart/2008/layout/RadialCluster"/>
    <dgm:cxn modelId="{6C238656-3BC9-48B0-A0CB-0FF685B2C03F}" type="presOf" srcId="{F631BB4E-1CBA-4B59-BA78-017C17D939B5}" destId="{0D55D7FB-D80E-4755-A318-16A7F66A567B}" srcOrd="0" destOrd="0" presId="urn:microsoft.com/office/officeart/2008/layout/RadialCluster"/>
    <dgm:cxn modelId="{1AE9636F-8450-476A-BE77-A1CA5C22E48E}" type="presOf" srcId="{C5A15C84-8339-4FCD-B2EE-DE68B58E5FA1}" destId="{BCE34EC5-B548-4BFF-A716-9AAC877AAFDC}" srcOrd="0" destOrd="0" presId="urn:microsoft.com/office/officeart/2008/layout/RadialCluster"/>
    <dgm:cxn modelId="{D68D8239-6C64-4575-9BC5-7DCF78891C71}" type="presOf" srcId="{7896AE3F-3DBD-4B2B-A1B1-40B07AB89F4C}" destId="{A217B5DF-B36F-451E-A893-FFAE713059BA}" srcOrd="0" destOrd="0" presId="urn:microsoft.com/office/officeart/2008/layout/RadialCluster"/>
    <dgm:cxn modelId="{CA4FBFEF-49FD-418C-8225-AA4C7FEA09DF}" srcId="{F631BB4E-1CBA-4B59-BA78-017C17D939B5}" destId="{1B5F7B2E-F23C-4A1E-81E9-29346A53BA17}" srcOrd="0" destOrd="0" parTransId="{9CCCEA6A-CB32-48F6-91D4-A1743E0F60B0}" sibTransId="{FBDF6A44-4BE2-412E-A434-2DE2D0E28D8A}"/>
    <dgm:cxn modelId="{176F445A-6E03-47AA-9469-46638F4BFD8F}" srcId="{F631BB4E-1CBA-4B59-BA78-017C17D939B5}" destId="{7896AE3F-3DBD-4B2B-A1B1-40B07AB89F4C}" srcOrd="2" destOrd="0" parTransId="{C5A15C84-8339-4FCD-B2EE-DE68B58E5FA1}" sibTransId="{AC38AAE4-F712-413D-93D1-3E973E0C05E2}"/>
    <dgm:cxn modelId="{F0A46DB9-DF2E-4CAF-A30D-E0F1FD7EC74B}" type="presParOf" srcId="{93B01DE8-73CA-4ED5-88D0-59C338D904F2}" destId="{18BC7814-8355-45B3-B1B9-4F6232C29007}" srcOrd="0" destOrd="0" presId="urn:microsoft.com/office/officeart/2008/layout/RadialCluster"/>
    <dgm:cxn modelId="{F09BDCA9-2291-424F-9E9C-BA9C068C38F7}" type="presParOf" srcId="{18BC7814-8355-45B3-B1B9-4F6232C29007}" destId="{0D55D7FB-D80E-4755-A318-16A7F66A567B}" srcOrd="0" destOrd="0" presId="urn:microsoft.com/office/officeart/2008/layout/RadialCluster"/>
    <dgm:cxn modelId="{354CC263-618A-46DD-8126-4279D1DDE62C}" type="presParOf" srcId="{18BC7814-8355-45B3-B1B9-4F6232C29007}" destId="{7EABD067-FE54-44F7-B661-42948F9AFFDB}" srcOrd="1" destOrd="0" presId="urn:microsoft.com/office/officeart/2008/layout/RadialCluster"/>
    <dgm:cxn modelId="{AFA9D03D-07EB-44B1-BD51-1B540A00992B}" type="presParOf" srcId="{18BC7814-8355-45B3-B1B9-4F6232C29007}" destId="{59B039CE-3E47-4568-ACDC-C563CF2F32BB}" srcOrd="2" destOrd="0" presId="urn:microsoft.com/office/officeart/2008/layout/RadialCluster"/>
    <dgm:cxn modelId="{9BB68607-42A0-4867-9302-6AE27E0044F5}" type="presParOf" srcId="{18BC7814-8355-45B3-B1B9-4F6232C29007}" destId="{7932B11E-77CB-468D-A364-6218629A00D6}" srcOrd="3" destOrd="0" presId="urn:microsoft.com/office/officeart/2008/layout/RadialCluster"/>
    <dgm:cxn modelId="{2F61D6AC-1707-4C9B-986A-5BAD5091F688}" type="presParOf" srcId="{18BC7814-8355-45B3-B1B9-4F6232C29007}" destId="{462D06CB-FBCF-4943-B8A2-057DF3F8BC53}" srcOrd="4" destOrd="0" presId="urn:microsoft.com/office/officeart/2008/layout/RadialCluster"/>
    <dgm:cxn modelId="{6E49A399-62F5-49D2-8302-0F6C423BE83C}" type="presParOf" srcId="{18BC7814-8355-45B3-B1B9-4F6232C29007}" destId="{BCE34EC5-B548-4BFF-A716-9AAC877AAFDC}" srcOrd="5" destOrd="0" presId="urn:microsoft.com/office/officeart/2008/layout/RadialCluster"/>
    <dgm:cxn modelId="{20538AB0-575F-4362-BDA5-EEA60B889372}" type="presParOf" srcId="{18BC7814-8355-45B3-B1B9-4F6232C29007}" destId="{A217B5DF-B36F-451E-A893-FFAE713059BA}" srcOrd="6" destOrd="0" presId="urn:microsoft.com/office/officeart/2008/layout/RadialCluster"/>
  </dgm:cxnLst>
  <dgm:bg/>
  <dgm:whole>
    <a:ln w="3810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610163-6629-44BD-A097-7596A1FCD699}" type="doc">
      <dgm:prSet loTypeId="urn:microsoft.com/office/officeart/2005/8/layout/process5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5439D47-9D42-4889-BEF3-4F3A121EE64B}">
      <dgm:prSet phldrT="[Text]"/>
      <dgm:spPr/>
      <dgm:t>
        <a:bodyPr/>
        <a:lstStyle/>
        <a:p>
          <a:r>
            <a:rPr lang="id-ID" dirty="0" smtClean="0"/>
            <a:t>SISTEM PELAPORAN </a:t>
          </a:r>
          <a:endParaRPr lang="en-US" dirty="0"/>
        </a:p>
      </dgm:t>
    </dgm:pt>
    <dgm:pt modelId="{44FDEBC8-2C2E-4379-A72E-5D72C8919247}" type="parTrans" cxnId="{7EE69A72-F38A-4013-ACF1-EBE7F4E80A68}">
      <dgm:prSet/>
      <dgm:spPr/>
      <dgm:t>
        <a:bodyPr/>
        <a:lstStyle/>
        <a:p>
          <a:endParaRPr lang="en-US"/>
        </a:p>
      </dgm:t>
    </dgm:pt>
    <dgm:pt modelId="{67B37CC3-39D6-4021-A93F-11EFCF9EB101}" type="sibTrans" cxnId="{7EE69A72-F38A-4013-ACF1-EBE7F4E80A68}">
      <dgm:prSet/>
      <dgm:spPr/>
      <dgm:t>
        <a:bodyPr/>
        <a:lstStyle/>
        <a:p>
          <a:endParaRPr lang="en-US"/>
        </a:p>
      </dgm:t>
    </dgm:pt>
    <dgm:pt modelId="{08B70AC6-AAF4-47D8-BF69-FC2F18192C01}">
      <dgm:prSet phldrT="[Text]"/>
      <dgm:spPr/>
      <dgm:t>
        <a:bodyPr/>
        <a:lstStyle/>
        <a:p>
          <a:r>
            <a:rPr lang="id-ID" dirty="0" smtClean="0"/>
            <a:t>PERBEDAAN INTERPRETASI</a:t>
          </a:r>
          <a:endParaRPr lang="en-US" dirty="0"/>
        </a:p>
      </dgm:t>
    </dgm:pt>
    <dgm:pt modelId="{E9DD76E1-C706-415E-8B44-10026AF31376}" type="parTrans" cxnId="{0953B035-647A-48C6-9B68-30062FC259D5}">
      <dgm:prSet/>
      <dgm:spPr/>
      <dgm:t>
        <a:bodyPr/>
        <a:lstStyle/>
        <a:p>
          <a:endParaRPr lang="en-US"/>
        </a:p>
      </dgm:t>
    </dgm:pt>
    <dgm:pt modelId="{7F09AFC7-0AFC-4DAE-BF7A-7D090C4DA39D}" type="sibTrans" cxnId="{0953B035-647A-48C6-9B68-30062FC259D5}">
      <dgm:prSet/>
      <dgm:spPr/>
      <dgm:t>
        <a:bodyPr/>
        <a:lstStyle/>
        <a:p>
          <a:endParaRPr lang="en-US"/>
        </a:p>
      </dgm:t>
    </dgm:pt>
    <dgm:pt modelId="{7970E28E-88BC-4B70-9796-2FC8DB72074F}" type="pres">
      <dgm:prSet presAssocID="{62610163-6629-44BD-A097-7596A1FCD69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30B325-3469-4E73-BD6D-EE2629A43897}" type="pres">
      <dgm:prSet presAssocID="{F5439D47-9D42-4889-BEF3-4F3A121EE64B}" presName="node" presStyleLbl="node1" presStyleIdx="0" presStyleCnt="2" custLinFactX="-41837" custLinFactNeighborX="-100000" custLinFactNeighborY="5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8AA03-4DAD-423C-9ADF-00F1B4FB417C}" type="pres">
      <dgm:prSet presAssocID="{67B37CC3-39D6-4021-A93F-11EFCF9EB101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388F108-78E3-4457-995B-07628417AA2E}" type="pres">
      <dgm:prSet presAssocID="{67B37CC3-39D6-4021-A93F-11EFCF9EB101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32A85043-382B-4648-A920-FF1198DFE939}" type="pres">
      <dgm:prSet presAssocID="{08B70AC6-AAF4-47D8-BF69-FC2F18192C01}" presName="node" presStyleLbl="node1" presStyleIdx="1" presStyleCnt="2" custLinFactNeighborX="-12950" custLinFactNeighborY="5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74E67E-AF8D-4EED-B079-C18FBA0E5298}" type="presOf" srcId="{67B37CC3-39D6-4021-A93F-11EFCF9EB101}" destId="{1998AA03-4DAD-423C-9ADF-00F1B4FB417C}" srcOrd="0" destOrd="0" presId="urn:microsoft.com/office/officeart/2005/8/layout/process5"/>
    <dgm:cxn modelId="{7EE69A72-F38A-4013-ACF1-EBE7F4E80A68}" srcId="{62610163-6629-44BD-A097-7596A1FCD699}" destId="{F5439D47-9D42-4889-BEF3-4F3A121EE64B}" srcOrd="0" destOrd="0" parTransId="{44FDEBC8-2C2E-4379-A72E-5D72C8919247}" sibTransId="{67B37CC3-39D6-4021-A93F-11EFCF9EB101}"/>
    <dgm:cxn modelId="{0953B035-647A-48C6-9B68-30062FC259D5}" srcId="{62610163-6629-44BD-A097-7596A1FCD699}" destId="{08B70AC6-AAF4-47D8-BF69-FC2F18192C01}" srcOrd="1" destOrd="0" parTransId="{E9DD76E1-C706-415E-8B44-10026AF31376}" sibTransId="{7F09AFC7-0AFC-4DAE-BF7A-7D090C4DA39D}"/>
    <dgm:cxn modelId="{5F57DDB3-0A9F-42CB-B142-7EB90F5AA896}" type="presOf" srcId="{67B37CC3-39D6-4021-A93F-11EFCF9EB101}" destId="{C388F108-78E3-4457-995B-07628417AA2E}" srcOrd="1" destOrd="0" presId="urn:microsoft.com/office/officeart/2005/8/layout/process5"/>
    <dgm:cxn modelId="{696F6B3C-E49D-44C7-A4FE-14F9A9D99321}" type="presOf" srcId="{F5439D47-9D42-4889-BEF3-4F3A121EE64B}" destId="{0330B325-3469-4E73-BD6D-EE2629A43897}" srcOrd="0" destOrd="0" presId="urn:microsoft.com/office/officeart/2005/8/layout/process5"/>
    <dgm:cxn modelId="{27E2336B-D9C4-4B69-ABCF-40F936CADCDB}" type="presOf" srcId="{62610163-6629-44BD-A097-7596A1FCD699}" destId="{7970E28E-88BC-4B70-9796-2FC8DB72074F}" srcOrd="0" destOrd="0" presId="urn:microsoft.com/office/officeart/2005/8/layout/process5"/>
    <dgm:cxn modelId="{FCDC168E-5B58-4138-9E5F-BDEC7F67CFE0}" type="presOf" srcId="{08B70AC6-AAF4-47D8-BF69-FC2F18192C01}" destId="{32A85043-382B-4648-A920-FF1198DFE939}" srcOrd="0" destOrd="0" presId="urn:microsoft.com/office/officeart/2005/8/layout/process5"/>
    <dgm:cxn modelId="{0474F6E4-26BF-49F3-AFB7-30DCFA7D409C}" type="presParOf" srcId="{7970E28E-88BC-4B70-9796-2FC8DB72074F}" destId="{0330B325-3469-4E73-BD6D-EE2629A43897}" srcOrd="0" destOrd="0" presId="urn:microsoft.com/office/officeart/2005/8/layout/process5"/>
    <dgm:cxn modelId="{59316E8A-FCEC-4526-B94D-15619F52C75D}" type="presParOf" srcId="{7970E28E-88BC-4B70-9796-2FC8DB72074F}" destId="{1998AA03-4DAD-423C-9ADF-00F1B4FB417C}" srcOrd="1" destOrd="0" presId="urn:microsoft.com/office/officeart/2005/8/layout/process5"/>
    <dgm:cxn modelId="{8C29C393-BD28-4C45-A04E-55AA06563A32}" type="presParOf" srcId="{1998AA03-4DAD-423C-9ADF-00F1B4FB417C}" destId="{C388F108-78E3-4457-995B-07628417AA2E}" srcOrd="0" destOrd="0" presId="urn:microsoft.com/office/officeart/2005/8/layout/process5"/>
    <dgm:cxn modelId="{50857347-E44D-4402-B975-E16E6B9011FA}" type="presParOf" srcId="{7970E28E-88BC-4B70-9796-2FC8DB72074F}" destId="{32A85043-382B-4648-A920-FF1198DFE939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B3F8AE-C3F1-4D76-8550-300BCD5701C0}" type="doc">
      <dgm:prSet loTypeId="urn:microsoft.com/office/officeart/2008/layout/VerticalCurvedList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3BA8A79-D3E9-48E5-898F-B1A50169F53A}">
      <dgm:prSet phldrT="[Text]"/>
      <dgm:spPr/>
      <dgm:t>
        <a:bodyPr/>
        <a:lstStyle/>
        <a:p>
          <a:r>
            <a:rPr lang="id-ID" dirty="0" smtClean="0"/>
            <a:t>KEWAJIBAN</a:t>
          </a:r>
          <a:endParaRPr lang="en-US" dirty="0"/>
        </a:p>
      </dgm:t>
    </dgm:pt>
    <dgm:pt modelId="{2B0DA6B8-3C3D-4368-B7C7-27E3E2E96671}" type="parTrans" cxnId="{845C85CB-3687-4F46-B9C4-7A857D905BF6}">
      <dgm:prSet/>
      <dgm:spPr/>
      <dgm:t>
        <a:bodyPr/>
        <a:lstStyle/>
        <a:p>
          <a:endParaRPr lang="en-US"/>
        </a:p>
      </dgm:t>
    </dgm:pt>
    <dgm:pt modelId="{99BDA72F-7B47-406B-B836-A58466F5208B}" type="sibTrans" cxnId="{845C85CB-3687-4F46-B9C4-7A857D905BF6}">
      <dgm:prSet/>
      <dgm:spPr/>
      <dgm:t>
        <a:bodyPr/>
        <a:lstStyle/>
        <a:p>
          <a:endParaRPr lang="en-US"/>
        </a:p>
      </dgm:t>
    </dgm:pt>
    <dgm:pt modelId="{22EA012C-1E86-4AFC-9F67-D1CBE08C94F1}">
      <dgm:prSet phldrT="[Text]"/>
      <dgm:spPr/>
      <dgm:t>
        <a:bodyPr/>
        <a:lstStyle/>
        <a:p>
          <a:r>
            <a:rPr lang="id-ID" dirty="0" smtClean="0"/>
            <a:t>LARANGAN</a:t>
          </a:r>
          <a:endParaRPr lang="en-US" dirty="0"/>
        </a:p>
      </dgm:t>
    </dgm:pt>
    <dgm:pt modelId="{7D1E1F96-100C-4E70-BA1B-DBEA58392529}" type="parTrans" cxnId="{0361B581-AAAC-4D63-B8BF-40F11B5FF095}">
      <dgm:prSet/>
      <dgm:spPr/>
      <dgm:t>
        <a:bodyPr/>
        <a:lstStyle/>
        <a:p>
          <a:endParaRPr lang="en-US"/>
        </a:p>
      </dgm:t>
    </dgm:pt>
    <dgm:pt modelId="{B6652F36-F3FA-4201-A3B6-8F3F3DB31DE0}" type="sibTrans" cxnId="{0361B581-AAAC-4D63-B8BF-40F11B5FF095}">
      <dgm:prSet/>
      <dgm:spPr/>
      <dgm:t>
        <a:bodyPr/>
        <a:lstStyle/>
        <a:p>
          <a:endParaRPr lang="en-US"/>
        </a:p>
      </dgm:t>
    </dgm:pt>
    <dgm:pt modelId="{10D90236-2497-4267-A82B-5135ACC841B4}">
      <dgm:prSet phldrT="[Text]"/>
      <dgm:spPr/>
      <dgm:t>
        <a:bodyPr/>
        <a:lstStyle/>
        <a:p>
          <a:r>
            <a:rPr lang="id-ID" dirty="0" smtClean="0"/>
            <a:t>KEBOLEHAN</a:t>
          </a:r>
          <a:endParaRPr lang="en-US" dirty="0"/>
        </a:p>
      </dgm:t>
    </dgm:pt>
    <dgm:pt modelId="{03B90879-869C-4D4D-96B1-025B801B61C1}" type="parTrans" cxnId="{91561DE7-A432-4345-B436-963E5A7F97D4}">
      <dgm:prSet/>
      <dgm:spPr/>
      <dgm:t>
        <a:bodyPr/>
        <a:lstStyle/>
        <a:p>
          <a:endParaRPr lang="en-US"/>
        </a:p>
      </dgm:t>
    </dgm:pt>
    <dgm:pt modelId="{4CEAD73E-C7B5-4CC8-83E5-DBE499A91667}" type="sibTrans" cxnId="{91561DE7-A432-4345-B436-963E5A7F97D4}">
      <dgm:prSet/>
      <dgm:spPr/>
      <dgm:t>
        <a:bodyPr/>
        <a:lstStyle/>
        <a:p>
          <a:endParaRPr lang="en-US"/>
        </a:p>
      </dgm:t>
    </dgm:pt>
    <dgm:pt modelId="{09666D94-B9AD-42F4-BF9E-6FF1F0DA8558}" type="pres">
      <dgm:prSet presAssocID="{87B3F8AE-C3F1-4D76-8550-300BCD5701C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CAD2884-C361-4F07-9BD1-24A18F602790}" type="pres">
      <dgm:prSet presAssocID="{87B3F8AE-C3F1-4D76-8550-300BCD5701C0}" presName="Name1" presStyleCnt="0"/>
      <dgm:spPr/>
      <dgm:t>
        <a:bodyPr/>
        <a:lstStyle/>
        <a:p>
          <a:endParaRPr lang="en-US"/>
        </a:p>
      </dgm:t>
    </dgm:pt>
    <dgm:pt modelId="{304384AA-3A60-4DC5-9D50-8B45FC30BC74}" type="pres">
      <dgm:prSet presAssocID="{87B3F8AE-C3F1-4D76-8550-300BCD5701C0}" presName="cycle" presStyleCnt="0"/>
      <dgm:spPr/>
      <dgm:t>
        <a:bodyPr/>
        <a:lstStyle/>
        <a:p>
          <a:endParaRPr lang="en-US"/>
        </a:p>
      </dgm:t>
    </dgm:pt>
    <dgm:pt modelId="{3502885C-6604-4B0A-9FF4-761DA77EC29A}" type="pres">
      <dgm:prSet presAssocID="{87B3F8AE-C3F1-4D76-8550-300BCD5701C0}" presName="srcNode" presStyleLbl="node1" presStyleIdx="0" presStyleCnt="3"/>
      <dgm:spPr/>
      <dgm:t>
        <a:bodyPr/>
        <a:lstStyle/>
        <a:p>
          <a:endParaRPr lang="en-US"/>
        </a:p>
      </dgm:t>
    </dgm:pt>
    <dgm:pt modelId="{6C2C1EDC-0301-4734-AE48-5306FDDA0B50}" type="pres">
      <dgm:prSet presAssocID="{87B3F8AE-C3F1-4D76-8550-300BCD5701C0}" presName="conn" presStyleLbl="parChTrans1D2" presStyleIdx="0" presStyleCnt="1"/>
      <dgm:spPr/>
      <dgm:t>
        <a:bodyPr/>
        <a:lstStyle/>
        <a:p>
          <a:endParaRPr lang="en-US"/>
        </a:p>
      </dgm:t>
    </dgm:pt>
    <dgm:pt modelId="{F00B7310-022B-4CC7-BCFD-577E1925B69D}" type="pres">
      <dgm:prSet presAssocID="{87B3F8AE-C3F1-4D76-8550-300BCD5701C0}" presName="extraNode" presStyleLbl="node1" presStyleIdx="0" presStyleCnt="3"/>
      <dgm:spPr/>
      <dgm:t>
        <a:bodyPr/>
        <a:lstStyle/>
        <a:p>
          <a:endParaRPr lang="en-US"/>
        </a:p>
      </dgm:t>
    </dgm:pt>
    <dgm:pt modelId="{D96EB075-C2EE-41CC-A5CC-02949F2F1225}" type="pres">
      <dgm:prSet presAssocID="{87B3F8AE-C3F1-4D76-8550-300BCD5701C0}" presName="dstNode" presStyleLbl="node1" presStyleIdx="0" presStyleCnt="3"/>
      <dgm:spPr/>
      <dgm:t>
        <a:bodyPr/>
        <a:lstStyle/>
        <a:p>
          <a:endParaRPr lang="en-US"/>
        </a:p>
      </dgm:t>
    </dgm:pt>
    <dgm:pt modelId="{9A498E73-26BB-4E6C-9C85-0D1CE38FA85B}" type="pres">
      <dgm:prSet presAssocID="{B3BA8A79-D3E9-48E5-898F-B1A50169F53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1ED79-50BB-49DF-93A3-0A30DCF03DE0}" type="pres">
      <dgm:prSet presAssocID="{B3BA8A79-D3E9-48E5-898F-B1A50169F53A}" presName="accent_1" presStyleCnt="0"/>
      <dgm:spPr/>
      <dgm:t>
        <a:bodyPr/>
        <a:lstStyle/>
        <a:p>
          <a:endParaRPr lang="en-US"/>
        </a:p>
      </dgm:t>
    </dgm:pt>
    <dgm:pt modelId="{CF277116-663A-49CE-BA3B-BD3EDB0CD1EB}" type="pres">
      <dgm:prSet presAssocID="{B3BA8A79-D3E9-48E5-898F-B1A50169F53A}" presName="accentRepeatNode" presStyleLbl="solidFgAcc1" presStyleIdx="0" presStyleCnt="3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en-US"/>
        </a:p>
      </dgm:t>
    </dgm:pt>
    <dgm:pt modelId="{96299D04-25C2-44AD-AB76-13E41DADD8F5}" type="pres">
      <dgm:prSet presAssocID="{22EA012C-1E86-4AFC-9F67-D1CBE08C94F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F324F-5514-47C1-BD48-A23D8CDAA418}" type="pres">
      <dgm:prSet presAssocID="{22EA012C-1E86-4AFC-9F67-D1CBE08C94F1}" presName="accent_2" presStyleCnt="0"/>
      <dgm:spPr/>
      <dgm:t>
        <a:bodyPr/>
        <a:lstStyle/>
        <a:p>
          <a:endParaRPr lang="en-US"/>
        </a:p>
      </dgm:t>
    </dgm:pt>
    <dgm:pt modelId="{6EE3227D-0174-430D-BAB4-2D98FBA82E76}" type="pres">
      <dgm:prSet presAssocID="{22EA012C-1E86-4AFC-9F67-D1CBE08C94F1}" presName="accentRepeatNode" presStyleLbl="solidFgAcc1" presStyleIdx="1" presStyleCnt="3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endParaRPr lang="en-US"/>
        </a:p>
      </dgm:t>
    </dgm:pt>
    <dgm:pt modelId="{CBEB25B5-42DB-4E97-AED5-BFC4BCA302D8}" type="pres">
      <dgm:prSet presAssocID="{10D90236-2497-4267-A82B-5135ACC841B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51723D-EAFD-4039-9C1B-D921E7D3373C}" type="pres">
      <dgm:prSet presAssocID="{10D90236-2497-4267-A82B-5135ACC841B4}" presName="accent_3" presStyleCnt="0"/>
      <dgm:spPr/>
      <dgm:t>
        <a:bodyPr/>
        <a:lstStyle/>
        <a:p>
          <a:endParaRPr lang="en-US"/>
        </a:p>
      </dgm:t>
    </dgm:pt>
    <dgm:pt modelId="{64DB9C71-77A0-4CC0-A667-2C854ADFDC68}" type="pres">
      <dgm:prSet presAssocID="{10D90236-2497-4267-A82B-5135ACC841B4}" presName="accentRepeatNode" presStyleLbl="solidFgAcc1" presStyleIdx="2" presStyleCnt="3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endParaRPr lang="en-US"/>
        </a:p>
      </dgm:t>
    </dgm:pt>
  </dgm:ptLst>
  <dgm:cxnLst>
    <dgm:cxn modelId="{91561DE7-A432-4345-B436-963E5A7F97D4}" srcId="{87B3F8AE-C3F1-4D76-8550-300BCD5701C0}" destId="{10D90236-2497-4267-A82B-5135ACC841B4}" srcOrd="2" destOrd="0" parTransId="{03B90879-869C-4D4D-96B1-025B801B61C1}" sibTransId="{4CEAD73E-C7B5-4CC8-83E5-DBE499A91667}"/>
    <dgm:cxn modelId="{0361B581-AAAC-4D63-B8BF-40F11B5FF095}" srcId="{87B3F8AE-C3F1-4D76-8550-300BCD5701C0}" destId="{22EA012C-1E86-4AFC-9F67-D1CBE08C94F1}" srcOrd="1" destOrd="0" parTransId="{7D1E1F96-100C-4E70-BA1B-DBEA58392529}" sibTransId="{B6652F36-F3FA-4201-A3B6-8F3F3DB31DE0}"/>
    <dgm:cxn modelId="{4CAE6E06-2BD5-4993-A888-2E1763414B3F}" type="presOf" srcId="{10D90236-2497-4267-A82B-5135ACC841B4}" destId="{CBEB25B5-42DB-4E97-AED5-BFC4BCA302D8}" srcOrd="0" destOrd="0" presId="urn:microsoft.com/office/officeart/2008/layout/VerticalCurvedList"/>
    <dgm:cxn modelId="{1699B877-3017-401A-A1B5-8F486BFFFD3F}" type="presOf" srcId="{99BDA72F-7B47-406B-B836-A58466F5208B}" destId="{6C2C1EDC-0301-4734-AE48-5306FDDA0B50}" srcOrd="0" destOrd="0" presId="urn:microsoft.com/office/officeart/2008/layout/VerticalCurvedList"/>
    <dgm:cxn modelId="{845C85CB-3687-4F46-B9C4-7A857D905BF6}" srcId="{87B3F8AE-C3F1-4D76-8550-300BCD5701C0}" destId="{B3BA8A79-D3E9-48E5-898F-B1A50169F53A}" srcOrd="0" destOrd="0" parTransId="{2B0DA6B8-3C3D-4368-B7C7-27E3E2E96671}" sibTransId="{99BDA72F-7B47-406B-B836-A58466F5208B}"/>
    <dgm:cxn modelId="{B5D14EF1-3C81-40DB-85F9-1A1D34AE4B83}" type="presOf" srcId="{87B3F8AE-C3F1-4D76-8550-300BCD5701C0}" destId="{09666D94-B9AD-42F4-BF9E-6FF1F0DA8558}" srcOrd="0" destOrd="0" presId="urn:microsoft.com/office/officeart/2008/layout/VerticalCurvedList"/>
    <dgm:cxn modelId="{54EE4845-8EF5-4D21-AA40-F6F2DB369725}" type="presOf" srcId="{B3BA8A79-D3E9-48E5-898F-B1A50169F53A}" destId="{9A498E73-26BB-4E6C-9C85-0D1CE38FA85B}" srcOrd="0" destOrd="0" presId="urn:microsoft.com/office/officeart/2008/layout/VerticalCurvedList"/>
    <dgm:cxn modelId="{EFF37738-23E8-46E6-AFB4-8C9642BBCBE6}" type="presOf" srcId="{22EA012C-1E86-4AFC-9F67-D1CBE08C94F1}" destId="{96299D04-25C2-44AD-AB76-13E41DADD8F5}" srcOrd="0" destOrd="0" presId="urn:microsoft.com/office/officeart/2008/layout/VerticalCurvedList"/>
    <dgm:cxn modelId="{DD54E6F9-9965-42B7-9B25-2D4269C5148D}" type="presParOf" srcId="{09666D94-B9AD-42F4-BF9E-6FF1F0DA8558}" destId="{DCAD2884-C361-4F07-9BD1-24A18F602790}" srcOrd="0" destOrd="0" presId="urn:microsoft.com/office/officeart/2008/layout/VerticalCurvedList"/>
    <dgm:cxn modelId="{71D048D2-397D-4970-A607-2A73C31E5F47}" type="presParOf" srcId="{DCAD2884-C361-4F07-9BD1-24A18F602790}" destId="{304384AA-3A60-4DC5-9D50-8B45FC30BC74}" srcOrd="0" destOrd="0" presId="urn:microsoft.com/office/officeart/2008/layout/VerticalCurvedList"/>
    <dgm:cxn modelId="{69634E27-DACB-47E1-AC65-6C06B79C4E41}" type="presParOf" srcId="{304384AA-3A60-4DC5-9D50-8B45FC30BC74}" destId="{3502885C-6604-4B0A-9FF4-761DA77EC29A}" srcOrd="0" destOrd="0" presId="urn:microsoft.com/office/officeart/2008/layout/VerticalCurvedList"/>
    <dgm:cxn modelId="{664BB61D-C973-47E0-ADC0-144E1C218D82}" type="presParOf" srcId="{304384AA-3A60-4DC5-9D50-8B45FC30BC74}" destId="{6C2C1EDC-0301-4734-AE48-5306FDDA0B50}" srcOrd="1" destOrd="0" presId="urn:microsoft.com/office/officeart/2008/layout/VerticalCurvedList"/>
    <dgm:cxn modelId="{A7BDC915-0F2C-471B-8F29-D5FC538B98E1}" type="presParOf" srcId="{304384AA-3A60-4DC5-9D50-8B45FC30BC74}" destId="{F00B7310-022B-4CC7-BCFD-577E1925B69D}" srcOrd="2" destOrd="0" presId="urn:microsoft.com/office/officeart/2008/layout/VerticalCurvedList"/>
    <dgm:cxn modelId="{5D99AF22-C919-4799-A582-65699F44A9C4}" type="presParOf" srcId="{304384AA-3A60-4DC5-9D50-8B45FC30BC74}" destId="{D96EB075-C2EE-41CC-A5CC-02949F2F1225}" srcOrd="3" destOrd="0" presId="urn:microsoft.com/office/officeart/2008/layout/VerticalCurvedList"/>
    <dgm:cxn modelId="{3A72098B-D837-438C-8C10-DA356603572A}" type="presParOf" srcId="{DCAD2884-C361-4F07-9BD1-24A18F602790}" destId="{9A498E73-26BB-4E6C-9C85-0D1CE38FA85B}" srcOrd="1" destOrd="0" presId="urn:microsoft.com/office/officeart/2008/layout/VerticalCurvedList"/>
    <dgm:cxn modelId="{5D236B0B-8288-4492-B8C3-22C7831C44D9}" type="presParOf" srcId="{DCAD2884-C361-4F07-9BD1-24A18F602790}" destId="{8B71ED79-50BB-49DF-93A3-0A30DCF03DE0}" srcOrd="2" destOrd="0" presId="urn:microsoft.com/office/officeart/2008/layout/VerticalCurvedList"/>
    <dgm:cxn modelId="{7CAEFCD1-15E4-4BB3-A5A1-2432D8438929}" type="presParOf" srcId="{8B71ED79-50BB-49DF-93A3-0A30DCF03DE0}" destId="{CF277116-663A-49CE-BA3B-BD3EDB0CD1EB}" srcOrd="0" destOrd="0" presId="urn:microsoft.com/office/officeart/2008/layout/VerticalCurvedList"/>
    <dgm:cxn modelId="{FBC0AED7-3FB2-4AEA-A702-432860179878}" type="presParOf" srcId="{DCAD2884-C361-4F07-9BD1-24A18F602790}" destId="{96299D04-25C2-44AD-AB76-13E41DADD8F5}" srcOrd="3" destOrd="0" presId="urn:microsoft.com/office/officeart/2008/layout/VerticalCurvedList"/>
    <dgm:cxn modelId="{0C4CAB92-36CC-4E3C-9A81-936245662B0F}" type="presParOf" srcId="{DCAD2884-C361-4F07-9BD1-24A18F602790}" destId="{4CEF324F-5514-47C1-BD48-A23D8CDAA418}" srcOrd="4" destOrd="0" presId="urn:microsoft.com/office/officeart/2008/layout/VerticalCurvedList"/>
    <dgm:cxn modelId="{FDFD5925-D14B-4F51-8150-574B7C0E0CCB}" type="presParOf" srcId="{4CEF324F-5514-47C1-BD48-A23D8CDAA418}" destId="{6EE3227D-0174-430D-BAB4-2D98FBA82E76}" srcOrd="0" destOrd="0" presId="urn:microsoft.com/office/officeart/2008/layout/VerticalCurvedList"/>
    <dgm:cxn modelId="{89E10A40-DBAE-4508-B880-9F6395E59B52}" type="presParOf" srcId="{DCAD2884-C361-4F07-9BD1-24A18F602790}" destId="{CBEB25B5-42DB-4E97-AED5-BFC4BCA302D8}" srcOrd="5" destOrd="0" presId="urn:microsoft.com/office/officeart/2008/layout/VerticalCurvedList"/>
    <dgm:cxn modelId="{3631DB2D-87CC-4AE2-AD60-1169D657D6AE}" type="presParOf" srcId="{DCAD2884-C361-4F07-9BD1-24A18F602790}" destId="{CE51723D-EAFD-4039-9C1B-D921E7D3373C}" srcOrd="6" destOrd="0" presId="urn:microsoft.com/office/officeart/2008/layout/VerticalCurvedList"/>
    <dgm:cxn modelId="{F4B2EDB7-81F2-46C6-ABC0-38178A9352FD}" type="presParOf" srcId="{CE51723D-EAFD-4039-9C1B-D921E7D3373C}" destId="{64DB9C71-77A0-4CC0-A667-2C854ADFDC6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E6002-94B6-4A0B-BF00-447534B2DF24}">
      <dsp:nvSpPr>
        <dsp:cNvPr id="0" name=""/>
        <dsp:cNvSpPr/>
      </dsp:nvSpPr>
      <dsp:spPr>
        <a:xfrm>
          <a:off x="1404861" y="1962108"/>
          <a:ext cx="1526667" cy="12868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KONTRAK</a:t>
          </a:r>
          <a:endParaRPr lang="en-US" sz="1400" kern="1200" dirty="0"/>
        </a:p>
      </dsp:txBody>
      <dsp:txXfrm>
        <a:off x="1628436" y="2150568"/>
        <a:ext cx="1079517" cy="909968"/>
      </dsp:txXfrm>
    </dsp:sp>
    <dsp:sp modelId="{0716B1C7-B7B4-4A5B-8EB5-E9B0C414A664}">
      <dsp:nvSpPr>
        <dsp:cNvPr id="0" name=""/>
        <dsp:cNvSpPr/>
      </dsp:nvSpPr>
      <dsp:spPr>
        <a:xfrm rot="17290528">
          <a:off x="2280046" y="1630790"/>
          <a:ext cx="288803" cy="3884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309854" y="1749645"/>
        <a:ext cx="202162" cy="233088"/>
      </dsp:txXfrm>
    </dsp:sp>
    <dsp:sp modelId="{E272C6BC-4E22-44EE-9DF7-B643EB13283C}">
      <dsp:nvSpPr>
        <dsp:cNvPr id="0" name=""/>
        <dsp:cNvSpPr/>
      </dsp:nvSpPr>
      <dsp:spPr>
        <a:xfrm>
          <a:off x="1997784" y="533703"/>
          <a:ext cx="1326112" cy="114258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KEADILAN</a:t>
          </a:r>
          <a:endParaRPr lang="en-US" sz="1400" kern="1200" dirty="0"/>
        </a:p>
      </dsp:txBody>
      <dsp:txXfrm>
        <a:off x="2191989" y="701031"/>
        <a:ext cx="937702" cy="807933"/>
      </dsp:txXfrm>
    </dsp:sp>
    <dsp:sp modelId="{4719C69A-5FBE-4946-BB1A-8E4655A4F40E}">
      <dsp:nvSpPr>
        <dsp:cNvPr id="0" name=""/>
        <dsp:cNvSpPr/>
      </dsp:nvSpPr>
      <dsp:spPr>
        <a:xfrm rot="8456729">
          <a:off x="1241659" y="3010490"/>
          <a:ext cx="376102" cy="3884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1341884" y="3052641"/>
        <a:ext cx="263271" cy="233088"/>
      </dsp:txXfrm>
    </dsp:sp>
    <dsp:sp modelId="{411E9320-1AD5-41FD-B7E9-811404E029D2}">
      <dsp:nvSpPr>
        <dsp:cNvPr id="0" name=""/>
        <dsp:cNvSpPr/>
      </dsp:nvSpPr>
      <dsp:spPr>
        <a:xfrm>
          <a:off x="7126" y="3204094"/>
          <a:ext cx="1438497" cy="1142589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PROPORSIO-NALITAS</a:t>
          </a:r>
          <a:endParaRPr lang="en-US" sz="1400" kern="1200" dirty="0"/>
        </a:p>
      </dsp:txBody>
      <dsp:txXfrm>
        <a:off x="217789" y="3371422"/>
        <a:ext cx="1017171" cy="807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5D7FB-D80E-4755-A318-16A7F66A567B}">
      <dsp:nvSpPr>
        <dsp:cNvPr id="0" name=""/>
        <dsp:cNvSpPr/>
      </dsp:nvSpPr>
      <dsp:spPr>
        <a:xfrm>
          <a:off x="2678082" y="1665166"/>
          <a:ext cx="1260282" cy="1260282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PROSES PRODUKSI</a:t>
          </a:r>
          <a:endParaRPr lang="en-US" sz="1900" kern="1200" dirty="0"/>
        </a:p>
      </dsp:txBody>
      <dsp:txXfrm>
        <a:off x="2739604" y="1726688"/>
        <a:ext cx="1137238" cy="1137238"/>
      </dsp:txXfrm>
    </dsp:sp>
    <dsp:sp modelId="{7EABD067-FE54-44F7-B661-42948F9AFFDB}">
      <dsp:nvSpPr>
        <dsp:cNvPr id="0" name=""/>
        <dsp:cNvSpPr/>
      </dsp:nvSpPr>
      <dsp:spPr>
        <a:xfrm rot="16278714">
          <a:off x="3031997" y="1367776"/>
          <a:ext cx="5949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4936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B039CE-3E47-4568-ACDC-C563CF2F32BB}">
      <dsp:nvSpPr>
        <dsp:cNvPr id="0" name=""/>
        <dsp:cNvSpPr/>
      </dsp:nvSpPr>
      <dsp:spPr>
        <a:xfrm>
          <a:off x="2923750" y="225997"/>
          <a:ext cx="844388" cy="844388"/>
        </a:xfrm>
        <a:prstGeom prst="roundRect">
          <a:avLst/>
        </a:prstGeom>
        <a:solidFill>
          <a:schemeClr val="accent2">
            <a:shade val="50000"/>
            <a:hueOff val="-295587"/>
            <a:satOff val="3892"/>
            <a:lumOff val="23309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INPUT</a:t>
          </a:r>
          <a:endParaRPr lang="en-US" sz="2000" kern="1200" dirty="0"/>
        </a:p>
      </dsp:txBody>
      <dsp:txXfrm>
        <a:off x="2964970" y="267217"/>
        <a:ext cx="761948" cy="761948"/>
      </dsp:txXfrm>
    </dsp:sp>
    <dsp:sp modelId="{7932B11E-77CB-468D-A364-6218629A00D6}">
      <dsp:nvSpPr>
        <dsp:cNvPr id="0" name=""/>
        <dsp:cNvSpPr/>
      </dsp:nvSpPr>
      <dsp:spPr>
        <a:xfrm rot="2175254">
          <a:off x="3858859" y="3000276"/>
          <a:ext cx="8213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1342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2D06CB-FBCF-4943-B8A2-057DF3F8BC53}">
      <dsp:nvSpPr>
        <dsp:cNvPr id="0" name=""/>
        <dsp:cNvSpPr/>
      </dsp:nvSpPr>
      <dsp:spPr>
        <a:xfrm>
          <a:off x="4600696" y="3130553"/>
          <a:ext cx="844388" cy="844388"/>
        </a:xfrm>
        <a:prstGeom prst="roundRect">
          <a:avLst/>
        </a:prstGeom>
        <a:solidFill>
          <a:schemeClr val="accent2">
            <a:shade val="50000"/>
            <a:hueOff val="-591173"/>
            <a:satOff val="7783"/>
            <a:lumOff val="46617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PROSES</a:t>
          </a:r>
          <a:endParaRPr lang="en-US" sz="1700" kern="1200" dirty="0"/>
        </a:p>
      </dsp:txBody>
      <dsp:txXfrm>
        <a:off x="4641916" y="3171773"/>
        <a:ext cx="761948" cy="761948"/>
      </dsp:txXfrm>
    </dsp:sp>
    <dsp:sp modelId="{BCE34EC5-B548-4BFF-A716-9AAC877AAFDC}">
      <dsp:nvSpPr>
        <dsp:cNvPr id="0" name=""/>
        <dsp:cNvSpPr/>
      </dsp:nvSpPr>
      <dsp:spPr>
        <a:xfrm rot="8550504">
          <a:off x="2014799" y="3003785"/>
          <a:ext cx="7396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9675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17B5DF-B36F-451E-A893-FFAE713059BA}">
      <dsp:nvSpPr>
        <dsp:cNvPr id="0" name=""/>
        <dsp:cNvSpPr/>
      </dsp:nvSpPr>
      <dsp:spPr>
        <a:xfrm>
          <a:off x="1246803" y="3130553"/>
          <a:ext cx="844388" cy="844388"/>
        </a:xfrm>
        <a:prstGeom prst="roundRect">
          <a:avLst/>
        </a:prstGeom>
        <a:solidFill>
          <a:schemeClr val="accent2">
            <a:shade val="50000"/>
            <a:hueOff val="-295587"/>
            <a:satOff val="3892"/>
            <a:lumOff val="23309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OUTPUT</a:t>
          </a:r>
          <a:endParaRPr lang="en-US" sz="1500" kern="1200" dirty="0"/>
        </a:p>
      </dsp:txBody>
      <dsp:txXfrm>
        <a:off x="1288023" y="3171773"/>
        <a:ext cx="761948" cy="761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0B325-3469-4E73-BD6D-EE2629A43897}">
      <dsp:nvSpPr>
        <dsp:cNvPr id="0" name=""/>
        <dsp:cNvSpPr/>
      </dsp:nvSpPr>
      <dsp:spPr>
        <a:xfrm>
          <a:off x="0" y="808478"/>
          <a:ext cx="1716019" cy="10296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SISTEM PELAPORAN </a:t>
          </a:r>
          <a:endParaRPr lang="en-US" sz="2000" kern="1200" dirty="0"/>
        </a:p>
      </dsp:txBody>
      <dsp:txXfrm>
        <a:off x="30156" y="838634"/>
        <a:ext cx="1655707" cy="969299"/>
      </dsp:txXfrm>
    </dsp:sp>
    <dsp:sp modelId="{1998AA03-4DAD-423C-9ADF-00F1B4FB417C}">
      <dsp:nvSpPr>
        <dsp:cNvPr id="0" name=""/>
        <dsp:cNvSpPr/>
      </dsp:nvSpPr>
      <dsp:spPr>
        <a:xfrm rot="21591739">
          <a:off x="1818315" y="1107894"/>
          <a:ext cx="246444" cy="4255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818315" y="1193097"/>
        <a:ext cx="172511" cy="255344"/>
      </dsp:txXfrm>
    </dsp:sp>
    <dsp:sp modelId="{32A85043-382B-4648-A920-FF1198DFE939}">
      <dsp:nvSpPr>
        <dsp:cNvPr id="0" name=""/>
        <dsp:cNvSpPr/>
      </dsp:nvSpPr>
      <dsp:spPr>
        <a:xfrm>
          <a:off x="2181006" y="803237"/>
          <a:ext cx="1716019" cy="10296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PERBEDAAN INTERPRETASI</a:t>
          </a:r>
          <a:endParaRPr lang="en-US" sz="2000" kern="1200" dirty="0"/>
        </a:p>
      </dsp:txBody>
      <dsp:txXfrm>
        <a:off x="2211162" y="833393"/>
        <a:ext cx="1655707" cy="9692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C1EDC-0301-4734-AE48-5306FDDA0B50}">
      <dsp:nvSpPr>
        <dsp:cNvPr id="0" name=""/>
        <dsp:cNvSpPr/>
      </dsp:nvSpPr>
      <dsp:spPr>
        <a:xfrm>
          <a:off x="-2219062" y="-343303"/>
          <a:ext cx="2651163" cy="2651163"/>
        </a:xfrm>
        <a:prstGeom prst="blockArc">
          <a:avLst>
            <a:gd name="adj1" fmla="val 18900000"/>
            <a:gd name="adj2" fmla="val 2700000"/>
            <a:gd name="adj3" fmla="val 815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98E73-26BB-4E6C-9C85-0D1CE38FA85B}">
      <dsp:nvSpPr>
        <dsp:cNvPr id="0" name=""/>
        <dsp:cNvSpPr/>
      </dsp:nvSpPr>
      <dsp:spPr>
        <a:xfrm>
          <a:off x="277763" y="196455"/>
          <a:ext cx="2044014" cy="3929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87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KEWAJIBAN</a:t>
          </a:r>
          <a:endParaRPr lang="en-US" sz="2000" kern="1200" dirty="0"/>
        </a:p>
      </dsp:txBody>
      <dsp:txXfrm>
        <a:off x="277763" y="196455"/>
        <a:ext cx="2044014" cy="392911"/>
      </dsp:txXfrm>
    </dsp:sp>
    <dsp:sp modelId="{CF277116-663A-49CE-BA3B-BD3EDB0CD1EB}">
      <dsp:nvSpPr>
        <dsp:cNvPr id="0" name=""/>
        <dsp:cNvSpPr/>
      </dsp:nvSpPr>
      <dsp:spPr>
        <a:xfrm>
          <a:off x="32193" y="147341"/>
          <a:ext cx="491139" cy="491139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99D04-25C2-44AD-AB76-13E41DADD8F5}">
      <dsp:nvSpPr>
        <dsp:cNvPr id="0" name=""/>
        <dsp:cNvSpPr/>
      </dsp:nvSpPr>
      <dsp:spPr>
        <a:xfrm>
          <a:off x="420586" y="785822"/>
          <a:ext cx="1901191" cy="392911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87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LARANGAN</a:t>
          </a:r>
          <a:endParaRPr lang="en-US" sz="2000" kern="1200" dirty="0"/>
        </a:p>
      </dsp:txBody>
      <dsp:txXfrm>
        <a:off x="420586" y="785822"/>
        <a:ext cx="1901191" cy="392911"/>
      </dsp:txXfrm>
    </dsp:sp>
    <dsp:sp modelId="{6EE3227D-0174-430D-BAB4-2D98FBA82E76}">
      <dsp:nvSpPr>
        <dsp:cNvPr id="0" name=""/>
        <dsp:cNvSpPr/>
      </dsp:nvSpPr>
      <dsp:spPr>
        <a:xfrm>
          <a:off x="175016" y="736708"/>
          <a:ext cx="491139" cy="491139"/>
        </a:xfrm>
        <a:prstGeom prst="ellips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B25B5-42DB-4E97-AED5-BFC4BCA302D8}">
      <dsp:nvSpPr>
        <dsp:cNvPr id="0" name=""/>
        <dsp:cNvSpPr/>
      </dsp:nvSpPr>
      <dsp:spPr>
        <a:xfrm>
          <a:off x="277763" y="1375189"/>
          <a:ext cx="2044014" cy="392911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87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KEBOLEHAN</a:t>
          </a:r>
          <a:endParaRPr lang="en-US" sz="2000" kern="1200" dirty="0"/>
        </a:p>
      </dsp:txBody>
      <dsp:txXfrm>
        <a:off x="277763" y="1375189"/>
        <a:ext cx="2044014" cy="392911"/>
      </dsp:txXfrm>
    </dsp:sp>
    <dsp:sp modelId="{64DB9C71-77A0-4CC0-A667-2C854ADFDC68}">
      <dsp:nvSpPr>
        <dsp:cNvPr id="0" name=""/>
        <dsp:cNvSpPr/>
      </dsp:nvSpPr>
      <dsp:spPr>
        <a:xfrm>
          <a:off x="32193" y="1326075"/>
          <a:ext cx="491139" cy="491139"/>
        </a:xfrm>
        <a:prstGeom prst="ellipse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8417C-E651-FF4A-A3E7-8550CD1D1D0C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14E93-6746-CE4C-AD0B-715A9D903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9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2800350"/>
            <a:ext cx="9144000" cy="1447800"/>
          </a:xfrm>
          <a:prstGeom prst="rect">
            <a:avLst/>
          </a:prstGeom>
          <a:solidFill>
            <a:srgbClr val="002060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437" y="4516540"/>
            <a:ext cx="1378066" cy="38693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815037" y="2800350"/>
            <a:ext cx="7242313" cy="1447800"/>
          </a:xfrm>
          <a:noFill/>
        </p:spPr>
        <p:txBody>
          <a:bodyPr lIns="360000" anchor="ctr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394175" y="2216005"/>
            <a:ext cx="2213252" cy="584345"/>
          </a:xfrm>
        </p:spPr>
        <p:txBody>
          <a:bodyPr anchor="ctr">
            <a:noAutofit/>
          </a:bodyPr>
          <a:lstStyle>
            <a:lvl1pPr marL="0" indent="0" algn="r">
              <a:buNone/>
              <a:defRPr sz="4400">
                <a:solidFill>
                  <a:srgbClr val="013D7A"/>
                </a:solidFill>
              </a:defRPr>
            </a:lvl1pPr>
          </a:lstStyle>
          <a:p>
            <a:pPr lvl="0"/>
            <a:r>
              <a:rPr lang="en-US" dirty="0" smtClean="0"/>
              <a:t>BAB 00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3473" y="2800350"/>
            <a:ext cx="1771564" cy="1447800"/>
            <a:chOff x="7372437" y="2800350"/>
            <a:chExt cx="1771564" cy="1447800"/>
          </a:xfrm>
        </p:grpSpPr>
        <p:sp>
          <p:nvSpPr>
            <p:cNvPr id="29" name="Rectangle 28"/>
            <p:cNvSpPr/>
            <p:nvPr userDrawn="1"/>
          </p:nvSpPr>
          <p:spPr>
            <a:xfrm>
              <a:off x="7372437" y="2800350"/>
              <a:ext cx="1771564" cy="1447800"/>
            </a:xfrm>
            <a:prstGeom prst="rect">
              <a:avLst/>
            </a:prstGeom>
            <a:solidFill>
              <a:srgbClr val="002060">
                <a:alpha val="8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1" t="6968" r="68107" b="12207"/>
            <a:stretch/>
          </p:blipFill>
          <p:spPr>
            <a:xfrm>
              <a:off x="7750276" y="3042277"/>
              <a:ext cx="1041850" cy="9746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004882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1">
        <p:tmplLst>
          <p:tmpl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962" y="4432829"/>
            <a:ext cx="1840323" cy="44413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90801" y="1411288"/>
            <a:ext cx="5803900" cy="328500"/>
          </a:xfrm>
        </p:spPr>
        <p:txBody>
          <a:bodyPr>
            <a:noAutofit/>
          </a:bodyPr>
          <a:lstStyle>
            <a:lvl1pPr marL="0" indent="0" algn="r">
              <a:buNone/>
              <a:defRPr sz="2800" b="1" baseline="0">
                <a:solidFill>
                  <a:schemeClr val="bg1"/>
                </a:solidFill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 dirty="0" smtClean="0"/>
              <a:t>JUDUL BESAR JUDUL BESAR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63563" y="708992"/>
            <a:ext cx="1854200" cy="33851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795588" y="2922588"/>
            <a:ext cx="2035175" cy="117157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Penulis</a:t>
            </a:r>
            <a:endParaRPr lang="en-US" dirty="0" smtClean="0"/>
          </a:p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Penulis</a:t>
            </a:r>
            <a:endParaRPr lang="en-US" dirty="0" smtClean="0"/>
          </a:p>
          <a:p>
            <a:pPr lvl="0"/>
            <a:r>
              <a:rPr lang="en-US" dirty="0" smtClean="0"/>
              <a:t>N </a:t>
            </a:r>
            <a:r>
              <a:rPr lang="en-US" dirty="0" err="1" smtClean="0"/>
              <a:t>Penulis</a:t>
            </a:r>
            <a:endParaRPr lang="en-US" dirty="0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3167063" y="1780248"/>
            <a:ext cx="5227637" cy="309672"/>
          </a:xfrm>
        </p:spPr>
        <p:txBody>
          <a:bodyPr/>
          <a:lstStyle>
            <a:lvl1pPr marL="0" indent="0" algn="r">
              <a:buNone/>
              <a:defRPr baseline="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 smtClean="0"/>
              <a:t>JUDUL KECIL JUDUL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7189304" y="2286952"/>
            <a:ext cx="1205396" cy="378446"/>
          </a:xfrm>
        </p:spPr>
        <p:txBody>
          <a:bodyPr/>
          <a:lstStyle>
            <a:lvl1pPr marL="0" indent="0" algn="r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Edisi</a:t>
            </a:r>
            <a:r>
              <a:rPr lang="en-US" dirty="0" smtClean="0"/>
              <a:t> 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3325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To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2800350"/>
            <a:ext cx="9144000" cy="1447800"/>
          </a:xfrm>
          <a:prstGeom prst="rect">
            <a:avLst/>
          </a:prstGeom>
          <a:solidFill>
            <a:srgbClr val="002060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437" y="4516540"/>
            <a:ext cx="1378066" cy="38693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815037" y="2800350"/>
            <a:ext cx="7242313" cy="1447800"/>
          </a:xfrm>
          <a:noFill/>
        </p:spPr>
        <p:txBody>
          <a:bodyPr lIns="360000" anchor="ctr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394175" y="2216005"/>
            <a:ext cx="2213252" cy="584345"/>
          </a:xfrm>
        </p:spPr>
        <p:txBody>
          <a:bodyPr anchor="ctr">
            <a:noAutofit/>
          </a:bodyPr>
          <a:lstStyle>
            <a:lvl1pPr marL="0" indent="0" algn="r">
              <a:buNone/>
              <a:defRPr sz="4400">
                <a:solidFill>
                  <a:srgbClr val="013D7A"/>
                </a:solidFill>
              </a:defRPr>
            </a:lvl1pPr>
          </a:lstStyle>
          <a:p>
            <a:pPr lvl="0"/>
            <a:r>
              <a:rPr lang="en-US" dirty="0" smtClean="0"/>
              <a:t>BAB 00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3473" y="2800350"/>
            <a:ext cx="1771564" cy="1447800"/>
            <a:chOff x="7372437" y="2800350"/>
            <a:chExt cx="1771564" cy="1447800"/>
          </a:xfrm>
        </p:grpSpPr>
        <p:sp>
          <p:nvSpPr>
            <p:cNvPr id="29" name="Rectangle 28"/>
            <p:cNvSpPr/>
            <p:nvPr userDrawn="1"/>
          </p:nvSpPr>
          <p:spPr>
            <a:xfrm>
              <a:off x="7372437" y="2800350"/>
              <a:ext cx="1771564" cy="1447800"/>
            </a:xfrm>
            <a:prstGeom prst="rect">
              <a:avLst/>
            </a:prstGeom>
            <a:solidFill>
              <a:srgbClr val="002060">
                <a:alpha val="8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1" t="6968" r="68107" b="12207"/>
            <a:stretch/>
          </p:blipFill>
          <p:spPr>
            <a:xfrm>
              <a:off x="7750276" y="3042277"/>
              <a:ext cx="1041850" cy="9746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136797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>
        <p:tmplLst>
          <p:tmpl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85750"/>
            <a:ext cx="9144000" cy="704850"/>
          </a:xfrm>
          <a:prstGeom prst="rect">
            <a:avLst/>
          </a:prstGeom>
          <a:solidFill>
            <a:srgbClr val="002060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17650" y="285750"/>
            <a:ext cx="71755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" y="285750"/>
            <a:ext cx="881270" cy="704850"/>
            <a:chOff x="1" y="285750"/>
            <a:chExt cx="881270" cy="70485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" y="285750"/>
              <a:ext cx="881270" cy="704850"/>
            </a:xfrm>
            <a:prstGeom prst="rect">
              <a:avLst/>
            </a:prstGeom>
            <a:solidFill>
              <a:srgbClr val="002060">
                <a:alpha val="8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1" t="6968" r="68107" b="12207"/>
            <a:stretch/>
          </p:blipFill>
          <p:spPr>
            <a:xfrm>
              <a:off x="122721" y="349940"/>
              <a:ext cx="616226" cy="576470"/>
            </a:xfrm>
            <a:prstGeom prst="rect">
              <a:avLst/>
            </a:prstGeom>
          </p:spPr>
        </p:pic>
      </p:grp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90939" y="1206500"/>
            <a:ext cx="8302211" cy="3378200"/>
          </a:xfrm>
        </p:spPr>
        <p:txBody>
          <a:bodyPr/>
          <a:lstStyle>
            <a:lvl1pPr marL="342900" indent="-342900">
              <a:buFont typeface="Wingdings" charset="2"/>
              <a:buChar char="§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382135" y="4896527"/>
            <a:ext cx="1885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17264A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1050" dirty="0">
              <a:solidFill>
                <a:srgbClr val="17264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89906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382135" y="4896527"/>
            <a:ext cx="1885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17264A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1050" dirty="0">
              <a:solidFill>
                <a:srgbClr val="17264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65694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674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85750"/>
            <a:ext cx="9144000" cy="7048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17650" y="285750"/>
            <a:ext cx="71755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" y="285750"/>
            <a:ext cx="881270" cy="704850"/>
            <a:chOff x="1" y="285750"/>
            <a:chExt cx="881270" cy="704850"/>
          </a:xfrm>
        </p:grpSpPr>
        <p:sp>
          <p:nvSpPr>
            <p:cNvPr id="5" name="Rectangle 4"/>
            <p:cNvSpPr/>
            <p:nvPr userDrawn="1"/>
          </p:nvSpPr>
          <p:spPr>
            <a:xfrm>
              <a:off x="1" y="285750"/>
              <a:ext cx="881270" cy="7048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1" t="6968" r="68107" b="12207"/>
            <a:stretch/>
          </p:blipFill>
          <p:spPr>
            <a:xfrm>
              <a:off x="122721" y="349940"/>
              <a:ext cx="616226" cy="576470"/>
            </a:xfrm>
            <a:prstGeom prst="rect">
              <a:avLst/>
            </a:prstGeom>
          </p:spPr>
        </p:pic>
      </p:grpSp>
      <p:sp>
        <p:nvSpPr>
          <p:cNvPr id="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90939" y="1206500"/>
            <a:ext cx="8302211" cy="3378200"/>
          </a:xfrm>
        </p:spPr>
        <p:txBody>
          <a:bodyPr/>
          <a:lstStyle>
            <a:lvl1pPr marL="342900" indent="-342900">
              <a:buFont typeface="Wingdings" charset="2"/>
              <a:buChar char="§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382135" y="4896527"/>
            <a:ext cx="1885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17264A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1050" dirty="0">
              <a:solidFill>
                <a:srgbClr val="17264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0002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382135" y="4896527"/>
            <a:ext cx="1885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17264A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1050" dirty="0">
              <a:solidFill>
                <a:srgbClr val="17264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2775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2457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70966" y="2124853"/>
            <a:ext cx="4402068" cy="394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pc="600" dirty="0" err="1" smtClean="0"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rPr>
              <a:t>Kunjungi</a:t>
            </a:r>
            <a:endParaRPr lang="en-US" sz="2400" spc="600" dirty="0">
              <a:solidFill>
                <a:prstClr val="white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99506" y="890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461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8" t="3734" r="69997" b="6060"/>
          <a:stretch/>
        </p:blipFill>
        <p:spPr>
          <a:xfrm>
            <a:off x="3795165" y="564999"/>
            <a:ext cx="1553670" cy="1553670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144389" y="2581343"/>
            <a:ext cx="485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799173" y="3247475"/>
            <a:ext cx="4516027" cy="1581270"/>
            <a:chOff x="2257007" y="3296026"/>
            <a:chExt cx="5066285" cy="1773941"/>
          </a:xfrm>
        </p:grpSpPr>
        <p:grpSp>
          <p:nvGrpSpPr>
            <p:cNvPr id="19" name="Group 18"/>
            <p:cNvGrpSpPr/>
            <p:nvPr userDrawn="1"/>
          </p:nvGrpSpPr>
          <p:grpSpPr>
            <a:xfrm>
              <a:off x="2325279" y="3296026"/>
              <a:ext cx="4998013" cy="1773941"/>
              <a:chOff x="2325279" y="2876550"/>
              <a:chExt cx="4998013" cy="1773941"/>
            </a:xfrm>
          </p:grpSpPr>
          <p:grpSp>
            <p:nvGrpSpPr>
              <p:cNvPr id="12" name="Group 11"/>
              <p:cNvGrpSpPr/>
              <p:nvPr userDrawn="1"/>
            </p:nvGrpSpPr>
            <p:grpSpPr>
              <a:xfrm>
                <a:off x="2325279" y="2876550"/>
                <a:ext cx="4991140" cy="602365"/>
                <a:chOff x="1677916" y="2876550"/>
                <a:chExt cx="6932684" cy="836684"/>
              </a:xfrm>
            </p:grpSpPr>
            <p:pic>
              <p:nvPicPr>
                <p:cNvPr id="13" name="Picture 12" descr="fb.png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25000"/>
                </a:blip>
                <a:stretch>
                  <a:fillRect/>
                </a:stretch>
              </p:blipFill>
              <p:spPr>
                <a:xfrm>
                  <a:off x="1677916" y="3028950"/>
                  <a:ext cx="531884" cy="531884"/>
                </a:xfrm>
                <a:prstGeom prst="rect">
                  <a:avLst/>
                </a:prstGeom>
              </p:spPr>
            </p:pic>
            <p:sp>
              <p:nvSpPr>
                <p:cNvPr id="14" name="Text Placeholder 1"/>
                <p:cNvSpPr txBox="1">
                  <a:spLocks/>
                </p:cNvSpPr>
                <p:nvPr/>
              </p:nvSpPr>
              <p:spPr>
                <a:xfrm>
                  <a:off x="2286000" y="2876550"/>
                  <a:ext cx="6324600" cy="836684"/>
                </a:xfrm>
                <a:prstGeom prst="rect">
                  <a:avLst/>
                </a:prstGeom>
              </p:spPr>
              <p:txBody>
                <a:bodyPr vert="horz" anchor="t">
                  <a:normAutofit fontScale="70000" lnSpcReduction="20000"/>
                </a:bodyPr>
                <a:lstStyle/>
                <a:p>
                  <a:r>
                    <a:rPr lang="en-US" sz="2400" b="1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Fan Page</a:t>
                  </a:r>
                  <a:endParaRPr lang="id-ID" sz="2400" b="1" dirty="0" smtClean="0">
                    <a:solidFill>
                      <a:prstClr val="white"/>
                    </a:solidFill>
                    <a:latin typeface="Myriad Pro" pitchFamily="34" charset="0"/>
                  </a:endParaRPr>
                </a:p>
                <a:p>
                  <a:r>
                    <a:rPr lang="en-US" sz="2400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www.facebook.com/</a:t>
                  </a:r>
                  <a:r>
                    <a:rPr lang="id-ID" sz="2400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penerbit</a:t>
                  </a:r>
                  <a:r>
                    <a:rPr lang="en-US" sz="2400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.</a:t>
                  </a:r>
                  <a:r>
                    <a:rPr lang="id-ID" sz="2400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salemba</a:t>
                  </a:r>
                  <a:endParaRPr lang="id-ID" sz="2400" dirty="0">
                    <a:solidFill>
                      <a:prstClr val="white"/>
                    </a:solidFill>
                    <a:latin typeface="Myriad Pro" pitchFamily="34" charset="0"/>
                  </a:endParaRPr>
                </a:p>
              </p:txBody>
            </p:sp>
          </p:grpSp>
          <p:grpSp>
            <p:nvGrpSpPr>
              <p:cNvPr id="15" name="Group 14"/>
              <p:cNvGrpSpPr/>
              <p:nvPr userDrawn="1"/>
            </p:nvGrpSpPr>
            <p:grpSpPr>
              <a:xfrm>
                <a:off x="2349821" y="3478915"/>
                <a:ext cx="4973471" cy="1171576"/>
                <a:chOff x="1702458" y="3777628"/>
                <a:chExt cx="6908142" cy="1627316"/>
              </a:xfrm>
            </p:grpSpPr>
            <p:pic>
              <p:nvPicPr>
                <p:cNvPr id="16" name="Picture 15" descr="tw.png"/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25000"/>
                </a:blip>
                <a:stretch>
                  <a:fillRect/>
                </a:stretch>
              </p:blipFill>
              <p:spPr>
                <a:xfrm>
                  <a:off x="1702458" y="3943057"/>
                  <a:ext cx="482800" cy="482800"/>
                </a:xfrm>
                <a:prstGeom prst="rect">
                  <a:avLst/>
                </a:prstGeom>
              </p:spPr>
            </p:pic>
            <p:sp>
              <p:nvSpPr>
                <p:cNvPr id="17" name="Text Placeholder 1"/>
                <p:cNvSpPr txBox="1">
                  <a:spLocks/>
                </p:cNvSpPr>
                <p:nvPr/>
              </p:nvSpPr>
              <p:spPr>
                <a:xfrm>
                  <a:off x="2286000" y="3777628"/>
                  <a:ext cx="6324600" cy="813658"/>
                </a:xfrm>
                <a:prstGeom prst="rect">
                  <a:avLst/>
                </a:prstGeom>
              </p:spPr>
              <p:txBody>
                <a:bodyPr vert="horz" anchor="t">
                  <a:normAutofit fontScale="70000" lnSpcReduction="20000"/>
                </a:bodyPr>
                <a:lstStyle/>
                <a:p>
                  <a:r>
                    <a:rPr lang="id-ID" sz="2400" b="1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Follow Us On</a:t>
                  </a:r>
                </a:p>
                <a:p>
                  <a:r>
                    <a:rPr lang="id-ID" sz="2400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@penerbitsalemba</a:t>
                  </a:r>
                  <a:endParaRPr lang="id-ID" sz="2400" dirty="0">
                    <a:solidFill>
                      <a:prstClr val="white"/>
                    </a:solidFill>
                    <a:latin typeface="Myriad Pro" pitchFamily="34" charset="0"/>
                  </a:endParaRPr>
                </a:p>
              </p:txBody>
            </p:sp>
            <p:sp>
              <p:nvSpPr>
                <p:cNvPr id="20" name="Text Placeholder 1"/>
                <p:cNvSpPr txBox="1">
                  <a:spLocks/>
                </p:cNvSpPr>
                <p:nvPr userDrawn="1"/>
              </p:nvSpPr>
              <p:spPr>
                <a:xfrm>
                  <a:off x="2286000" y="4591286"/>
                  <a:ext cx="6324600" cy="813658"/>
                </a:xfrm>
                <a:prstGeom prst="rect">
                  <a:avLst/>
                </a:prstGeom>
              </p:spPr>
              <p:txBody>
                <a:bodyPr vert="horz" anchor="t">
                  <a:normAutofit fontScale="70000" lnSpcReduction="20000"/>
                </a:bodyPr>
                <a:lstStyle/>
                <a:p>
                  <a:r>
                    <a:rPr lang="id-ID" sz="2400" b="1" dirty="0" smtClean="0">
                      <a:solidFill>
                        <a:prstClr val="white"/>
                      </a:solidFill>
                      <a:latin typeface="Myriad Pro" pitchFamily="34" charset="0"/>
                    </a:rPr>
                    <a:t>Follow Us On</a:t>
                  </a:r>
                </a:p>
                <a:p>
                  <a:r>
                    <a:rPr lang="id-ID" sz="2400" dirty="0" err="1" smtClean="0">
                      <a:solidFill>
                        <a:prstClr val="white"/>
                      </a:solidFill>
                      <a:latin typeface="Myriad Pro" pitchFamily="34" charset="0"/>
                    </a:rPr>
                    <a:t>penerbitsalemba</a:t>
                  </a:r>
                  <a:endParaRPr lang="id-ID" sz="2400" dirty="0">
                    <a:solidFill>
                      <a:prstClr val="white"/>
                    </a:solidFill>
                    <a:latin typeface="Myriad Pro" pitchFamily="34" charset="0"/>
                  </a:endParaRPr>
                </a:p>
              </p:txBody>
            </p:sp>
          </p:grpSp>
        </p:grp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7007" y="4577117"/>
              <a:ext cx="533216" cy="399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8364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oon 10"/>
          <p:cNvSpPr/>
          <p:nvPr userDrawn="1"/>
        </p:nvSpPr>
        <p:spPr>
          <a:xfrm rot="16200000">
            <a:off x="3429000" y="1352550"/>
            <a:ext cx="2286000" cy="4572000"/>
          </a:xfrm>
          <a:prstGeom prst="moon">
            <a:avLst>
              <a:gd name="adj" fmla="val 895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07" y="2804738"/>
            <a:ext cx="2249586" cy="54290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144389" y="2281518"/>
            <a:ext cx="485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Terima</a:t>
            </a:r>
            <a:r>
              <a:rPr lang="en-US" sz="2800" b="1" dirty="0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rPr>
              <a:t>Kasih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43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85750"/>
            <a:ext cx="9144000" cy="704850"/>
          </a:xfrm>
          <a:prstGeom prst="rect">
            <a:avLst/>
          </a:prstGeom>
          <a:solidFill>
            <a:srgbClr val="002060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17650" y="285750"/>
            <a:ext cx="71755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" y="285750"/>
            <a:ext cx="881270" cy="704850"/>
            <a:chOff x="1" y="285750"/>
            <a:chExt cx="881270" cy="70485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" y="285750"/>
              <a:ext cx="881270" cy="704850"/>
            </a:xfrm>
            <a:prstGeom prst="rect">
              <a:avLst/>
            </a:prstGeom>
            <a:solidFill>
              <a:srgbClr val="002060">
                <a:alpha val="8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1" t="6968" r="68107" b="12207"/>
            <a:stretch/>
          </p:blipFill>
          <p:spPr>
            <a:xfrm>
              <a:off x="122721" y="349940"/>
              <a:ext cx="616226" cy="576470"/>
            </a:xfrm>
            <a:prstGeom prst="rect">
              <a:avLst/>
            </a:prstGeom>
          </p:spPr>
        </p:pic>
      </p:grp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90939" y="1206500"/>
            <a:ext cx="8302211" cy="3378200"/>
          </a:xfrm>
        </p:spPr>
        <p:txBody>
          <a:bodyPr/>
          <a:lstStyle>
            <a:lvl1pPr marL="342900" indent="-342900">
              <a:buFont typeface="Wingdings" charset="2"/>
              <a:buChar char="§"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382135" y="4896527"/>
            <a:ext cx="1885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17264A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1050" dirty="0">
              <a:solidFill>
                <a:srgbClr val="17264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382135" y="4896527"/>
            <a:ext cx="1885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17264A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1050" dirty="0">
              <a:solidFill>
                <a:srgbClr val="17264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02153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85750"/>
            <a:ext cx="9144000" cy="7048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17650" y="285750"/>
            <a:ext cx="71755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" y="285750"/>
            <a:ext cx="881270" cy="704850"/>
            <a:chOff x="1" y="285750"/>
            <a:chExt cx="881270" cy="704850"/>
          </a:xfrm>
        </p:grpSpPr>
        <p:sp>
          <p:nvSpPr>
            <p:cNvPr id="5" name="Rectangle 4"/>
            <p:cNvSpPr/>
            <p:nvPr userDrawn="1"/>
          </p:nvSpPr>
          <p:spPr>
            <a:xfrm>
              <a:off x="1" y="285750"/>
              <a:ext cx="881270" cy="7048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1" t="6968" r="68107" b="12207"/>
            <a:stretch/>
          </p:blipFill>
          <p:spPr>
            <a:xfrm>
              <a:off x="122721" y="349940"/>
              <a:ext cx="616226" cy="576470"/>
            </a:xfrm>
            <a:prstGeom prst="rect">
              <a:avLst/>
            </a:prstGeom>
          </p:spPr>
        </p:pic>
      </p:grpSp>
      <p:sp>
        <p:nvSpPr>
          <p:cNvPr id="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90939" y="1206500"/>
            <a:ext cx="8302211" cy="3378200"/>
          </a:xfrm>
        </p:spPr>
        <p:txBody>
          <a:bodyPr/>
          <a:lstStyle>
            <a:lvl1pPr marL="342900" indent="-342900">
              <a:buFont typeface="Wingdings" charset="2"/>
              <a:buChar char="§"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382135" y="4896527"/>
            <a:ext cx="1885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17264A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1050" dirty="0">
              <a:solidFill>
                <a:srgbClr val="17264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903470"/>
            <a:ext cx="3276600" cy="2400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276600" y="4903470"/>
            <a:ext cx="5867400" cy="2400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382135" y="4896527"/>
            <a:ext cx="1885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rgbClr val="17264A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1050" dirty="0">
              <a:solidFill>
                <a:srgbClr val="17264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557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5953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70966" y="2124853"/>
            <a:ext cx="4402068" cy="394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pc="600" dirty="0" err="1" smtClean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Kunjungi</a:t>
            </a:r>
            <a:endParaRPr lang="en-US" sz="2400" spc="6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99506" y="890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461"/>
                    </a14:imgEffect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8" t="3734" r="69997" b="6060"/>
          <a:stretch/>
        </p:blipFill>
        <p:spPr>
          <a:xfrm>
            <a:off x="3795165" y="564999"/>
            <a:ext cx="1553670" cy="1553670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144389" y="2581343"/>
            <a:ext cx="485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Helvetica" charset="0"/>
                <a:ea typeface="Helvetica" charset="0"/>
                <a:cs typeface="Helvetica" charset="0"/>
              </a:rPr>
              <a:t>www.penerbitsalemba.com</a:t>
            </a:r>
            <a:endParaRPr lang="en-US" sz="2400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799173" y="3247475"/>
            <a:ext cx="4516027" cy="1581270"/>
            <a:chOff x="2257007" y="3296026"/>
            <a:chExt cx="5066285" cy="1773941"/>
          </a:xfrm>
        </p:grpSpPr>
        <p:grpSp>
          <p:nvGrpSpPr>
            <p:cNvPr id="19" name="Group 18"/>
            <p:cNvGrpSpPr/>
            <p:nvPr userDrawn="1"/>
          </p:nvGrpSpPr>
          <p:grpSpPr>
            <a:xfrm>
              <a:off x="2325279" y="3296026"/>
              <a:ext cx="4998013" cy="1773941"/>
              <a:chOff x="2325279" y="2876550"/>
              <a:chExt cx="4998013" cy="1773941"/>
            </a:xfrm>
          </p:grpSpPr>
          <p:grpSp>
            <p:nvGrpSpPr>
              <p:cNvPr id="12" name="Group 11"/>
              <p:cNvGrpSpPr/>
              <p:nvPr userDrawn="1"/>
            </p:nvGrpSpPr>
            <p:grpSpPr>
              <a:xfrm>
                <a:off x="2325279" y="2876550"/>
                <a:ext cx="4991140" cy="602365"/>
                <a:chOff x="1677916" y="2876550"/>
                <a:chExt cx="6932684" cy="836684"/>
              </a:xfrm>
            </p:grpSpPr>
            <p:pic>
              <p:nvPicPr>
                <p:cNvPr id="13" name="Picture 12" descr="fb.png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25000"/>
                </a:blip>
                <a:stretch>
                  <a:fillRect/>
                </a:stretch>
              </p:blipFill>
              <p:spPr>
                <a:xfrm>
                  <a:off x="1677916" y="3028950"/>
                  <a:ext cx="531884" cy="531884"/>
                </a:xfrm>
                <a:prstGeom prst="rect">
                  <a:avLst/>
                </a:prstGeom>
              </p:spPr>
            </p:pic>
            <p:sp>
              <p:nvSpPr>
                <p:cNvPr id="14" name="Text Placeholder 1"/>
                <p:cNvSpPr txBox="1">
                  <a:spLocks/>
                </p:cNvSpPr>
                <p:nvPr/>
              </p:nvSpPr>
              <p:spPr>
                <a:xfrm>
                  <a:off x="2286000" y="2876550"/>
                  <a:ext cx="6324600" cy="836684"/>
                </a:xfrm>
                <a:prstGeom prst="rect">
                  <a:avLst/>
                </a:prstGeom>
              </p:spPr>
              <p:txBody>
                <a:bodyPr vert="horz" anchor="t">
                  <a:normAutofit fontScale="70000" lnSpcReduction="20000"/>
                </a:bodyPr>
                <a:lstStyle/>
                <a:p>
                  <a:r>
                    <a:rPr lang="en-US" sz="2400" b="1" dirty="0" smtClean="0">
                      <a:solidFill>
                        <a:schemeClr val="bg1"/>
                      </a:solidFill>
                      <a:latin typeface="Myriad Pro" pitchFamily="34" charset="0"/>
                    </a:rPr>
                    <a:t>Fan Page</a:t>
                  </a:r>
                  <a:endParaRPr lang="id-ID" sz="2400" b="1" dirty="0" smtClean="0">
                    <a:solidFill>
                      <a:schemeClr val="bg1"/>
                    </a:solidFill>
                    <a:latin typeface="Myriad Pro" pitchFamily="34" charset="0"/>
                  </a:endParaRPr>
                </a:p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Myriad Pro" pitchFamily="34" charset="0"/>
                    </a:rPr>
                    <a:t>www.facebook.com/</a:t>
                  </a:r>
                  <a:r>
                    <a:rPr lang="id-ID" sz="2400" dirty="0" smtClean="0">
                      <a:solidFill>
                        <a:schemeClr val="bg1"/>
                      </a:solidFill>
                      <a:latin typeface="Myriad Pro" pitchFamily="34" charset="0"/>
                    </a:rPr>
                    <a:t>penerbit</a:t>
                  </a:r>
                  <a:r>
                    <a:rPr lang="en-US" sz="2400" dirty="0" smtClean="0">
                      <a:solidFill>
                        <a:schemeClr val="bg1"/>
                      </a:solidFill>
                      <a:latin typeface="Myriad Pro" pitchFamily="34" charset="0"/>
                    </a:rPr>
                    <a:t>.</a:t>
                  </a:r>
                  <a:r>
                    <a:rPr lang="id-ID" sz="2400" dirty="0" smtClean="0">
                      <a:solidFill>
                        <a:schemeClr val="bg1"/>
                      </a:solidFill>
                      <a:latin typeface="Myriad Pro" pitchFamily="34" charset="0"/>
                    </a:rPr>
                    <a:t>salemba</a:t>
                  </a:r>
                  <a:endParaRPr lang="id-ID" sz="2400" dirty="0">
                    <a:solidFill>
                      <a:schemeClr val="bg1"/>
                    </a:solidFill>
                    <a:latin typeface="Myriad Pro" pitchFamily="34" charset="0"/>
                  </a:endParaRPr>
                </a:p>
              </p:txBody>
            </p:sp>
          </p:grpSp>
          <p:grpSp>
            <p:nvGrpSpPr>
              <p:cNvPr id="15" name="Group 14"/>
              <p:cNvGrpSpPr/>
              <p:nvPr userDrawn="1"/>
            </p:nvGrpSpPr>
            <p:grpSpPr>
              <a:xfrm>
                <a:off x="2349821" y="3478915"/>
                <a:ext cx="4973471" cy="1171576"/>
                <a:chOff x="1702458" y="3777628"/>
                <a:chExt cx="6908142" cy="1627316"/>
              </a:xfrm>
            </p:grpSpPr>
            <p:pic>
              <p:nvPicPr>
                <p:cNvPr id="16" name="Picture 15" descr="tw.png"/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biLevel thresh="25000"/>
                </a:blip>
                <a:stretch>
                  <a:fillRect/>
                </a:stretch>
              </p:blipFill>
              <p:spPr>
                <a:xfrm>
                  <a:off x="1702458" y="3943057"/>
                  <a:ext cx="482800" cy="482800"/>
                </a:xfrm>
                <a:prstGeom prst="rect">
                  <a:avLst/>
                </a:prstGeom>
              </p:spPr>
            </p:pic>
            <p:sp>
              <p:nvSpPr>
                <p:cNvPr id="17" name="Text Placeholder 1"/>
                <p:cNvSpPr txBox="1">
                  <a:spLocks/>
                </p:cNvSpPr>
                <p:nvPr/>
              </p:nvSpPr>
              <p:spPr>
                <a:xfrm>
                  <a:off x="2286000" y="3777628"/>
                  <a:ext cx="6324600" cy="813658"/>
                </a:xfrm>
                <a:prstGeom prst="rect">
                  <a:avLst/>
                </a:prstGeom>
              </p:spPr>
              <p:txBody>
                <a:bodyPr vert="horz" anchor="t">
                  <a:normAutofit fontScale="70000" lnSpcReduction="20000"/>
                </a:bodyPr>
                <a:lstStyle/>
                <a:p>
                  <a:r>
                    <a:rPr lang="id-ID" sz="2400" b="1" dirty="0" smtClean="0">
                      <a:solidFill>
                        <a:schemeClr val="bg1"/>
                      </a:solidFill>
                      <a:latin typeface="Myriad Pro" pitchFamily="34" charset="0"/>
                    </a:rPr>
                    <a:t>Follow Us On</a:t>
                  </a:r>
                </a:p>
                <a:p>
                  <a:r>
                    <a:rPr lang="id-ID" sz="2400" dirty="0" smtClean="0">
                      <a:solidFill>
                        <a:schemeClr val="bg1"/>
                      </a:solidFill>
                      <a:latin typeface="Myriad Pro" pitchFamily="34" charset="0"/>
                    </a:rPr>
                    <a:t>@penerbitsalemba</a:t>
                  </a:r>
                  <a:endParaRPr lang="id-ID" sz="2400" dirty="0">
                    <a:solidFill>
                      <a:schemeClr val="bg1"/>
                    </a:solidFill>
                    <a:latin typeface="Myriad Pro" pitchFamily="34" charset="0"/>
                  </a:endParaRPr>
                </a:p>
              </p:txBody>
            </p:sp>
            <p:sp>
              <p:nvSpPr>
                <p:cNvPr id="20" name="Text Placeholder 1"/>
                <p:cNvSpPr txBox="1">
                  <a:spLocks/>
                </p:cNvSpPr>
                <p:nvPr userDrawn="1"/>
              </p:nvSpPr>
              <p:spPr>
                <a:xfrm>
                  <a:off x="2286000" y="4591286"/>
                  <a:ext cx="6324600" cy="813658"/>
                </a:xfrm>
                <a:prstGeom prst="rect">
                  <a:avLst/>
                </a:prstGeom>
              </p:spPr>
              <p:txBody>
                <a:bodyPr vert="horz" anchor="t">
                  <a:normAutofit fontScale="70000" lnSpcReduction="20000"/>
                </a:bodyPr>
                <a:lstStyle/>
                <a:p>
                  <a:r>
                    <a:rPr lang="id-ID" sz="2400" b="1" dirty="0" smtClean="0">
                      <a:solidFill>
                        <a:schemeClr val="bg1"/>
                      </a:solidFill>
                      <a:latin typeface="Myriad Pro" pitchFamily="34" charset="0"/>
                    </a:rPr>
                    <a:t>Follow Us On</a:t>
                  </a:r>
                </a:p>
                <a:p>
                  <a:r>
                    <a:rPr lang="id-ID" sz="2400" dirty="0" err="1" smtClean="0">
                      <a:solidFill>
                        <a:schemeClr val="bg1"/>
                      </a:solidFill>
                      <a:latin typeface="Myriad Pro" pitchFamily="34" charset="0"/>
                    </a:rPr>
                    <a:t>penerbitsalemba</a:t>
                  </a:r>
                  <a:endParaRPr lang="id-ID" sz="2400" dirty="0">
                    <a:solidFill>
                      <a:schemeClr val="bg1"/>
                    </a:solidFill>
                    <a:latin typeface="Myriad Pro" pitchFamily="34" charset="0"/>
                  </a:endParaRPr>
                </a:p>
              </p:txBody>
            </p:sp>
          </p:grpSp>
        </p:grp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7007" y="4577117"/>
              <a:ext cx="533216" cy="399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3258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oon 10"/>
          <p:cNvSpPr/>
          <p:nvPr userDrawn="1"/>
        </p:nvSpPr>
        <p:spPr>
          <a:xfrm rot="16200000">
            <a:off x="3429000" y="1352550"/>
            <a:ext cx="2286000" cy="4572000"/>
          </a:xfrm>
          <a:prstGeom prst="moon">
            <a:avLst>
              <a:gd name="adj" fmla="val 895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07" y="2804738"/>
            <a:ext cx="2249586" cy="54290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144389" y="2281518"/>
            <a:ext cx="4855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Terima</a:t>
            </a:r>
            <a:r>
              <a:rPr lang="en-US" sz="2800" b="1" baseline="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800" b="1" baseline="0" dirty="0" err="1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Kasih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6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FE4B-1917-0740-A742-B269246D8E67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DBE01-E8BE-8540-9AE1-D9FACD76B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6" r:id="rId4"/>
    <p:sldLayoutId id="2147483663" r:id="rId5"/>
    <p:sldLayoutId id="2147483673" r:id="rId6"/>
    <p:sldLayoutId id="2147483674" r:id="rId7"/>
    <p:sldLayoutId id="2147483664" r:id="rId8"/>
    <p:sldLayoutId id="2147483665" r:id="rId9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FE4B-1917-0740-A742-B269246D8E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DBE01-E8BE-8540-9AE1-D9FACD76B9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0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microsoft.com/office/2007/relationships/hdphoto" Target="../media/hdphoto4.wdp"/><Relationship Id="rId4" Type="http://schemas.openxmlformats.org/officeDocument/2006/relationships/diagramLayout" Target="../diagrams/layout2.xml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90801" y="1411288"/>
            <a:ext cx="6555174" cy="328500"/>
          </a:xfrm>
        </p:spPr>
        <p:txBody>
          <a:bodyPr/>
          <a:lstStyle/>
          <a:p>
            <a:pPr algn="ctr"/>
            <a:r>
              <a:rPr lang="en-US" dirty="0" smtClean="0"/>
              <a:t>ETIKA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Soemarso</a:t>
            </a:r>
            <a:r>
              <a:rPr lang="en-US" dirty="0" smtClean="0"/>
              <a:t> SR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167063" y="1780248"/>
            <a:ext cx="5904318" cy="30967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err="1"/>
              <a:t>d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</a:t>
            </a:r>
            <a:r>
              <a:rPr lang="en-US" dirty="0" err="1" smtClean="0"/>
              <a:t>Akuntan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88826" y="2082054"/>
            <a:ext cx="6555174" cy="328500"/>
          </a:xfrm>
        </p:spPr>
        <p:txBody>
          <a:bodyPr/>
          <a:lstStyle/>
          <a:p>
            <a:pPr algn="ctr"/>
            <a:r>
              <a:rPr lang="en-US" dirty="0" smtClean="0"/>
              <a:t>DAN TATA KELOLA PERUSAHAAN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0" r="188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67485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MORAL HAZARD DALAM MANAJEMEN</a:t>
            </a:r>
            <a:endParaRPr lang="en-US" dirty="0"/>
          </a:p>
        </p:txBody>
      </p:sp>
      <p:sp>
        <p:nvSpPr>
          <p:cNvPr id="6" name="Explosion 2 5"/>
          <p:cNvSpPr/>
          <p:nvPr/>
        </p:nvSpPr>
        <p:spPr>
          <a:xfrm>
            <a:off x="287940" y="1187669"/>
            <a:ext cx="2459420" cy="1408386"/>
          </a:xfrm>
          <a:prstGeom prst="irregularSeal2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PENYALAH-GUNAAN HAK</a:t>
            </a:r>
            <a:endParaRPr lang="id-ID" sz="1600" dirty="0"/>
          </a:p>
        </p:txBody>
      </p:sp>
      <p:sp>
        <p:nvSpPr>
          <p:cNvPr id="7" name="Explosion 2 6"/>
          <p:cNvSpPr/>
          <p:nvPr/>
        </p:nvSpPr>
        <p:spPr>
          <a:xfrm>
            <a:off x="287940" y="2903883"/>
            <a:ext cx="2740182" cy="1408386"/>
          </a:xfrm>
          <a:prstGeom prst="irregularSeal2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PELEPASAN KEWAJIBAN</a:t>
            </a:r>
            <a:endParaRPr lang="id-ID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352" y="755375"/>
            <a:ext cx="6592488" cy="4388125"/>
          </a:xfrm>
          <a:prstGeom prst="rect">
            <a:avLst/>
          </a:prstGeom>
          <a:effectLst>
            <a:softEdge rad="558800"/>
          </a:effectLst>
        </p:spPr>
      </p:pic>
      <p:sp>
        <p:nvSpPr>
          <p:cNvPr id="4" name="TextBox 3"/>
          <p:cNvSpPr txBox="1"/>
          <p:nvPr/>
        </p:nvSpPr>
        <p:spPr>
          <a:xfrm rot="21052606">
            <a:off x="4877612" y="3021922"/>
            <a:ext cx="201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latin typeface="Freestyle Script" panose="030804020302050B0404" pitchFamily="66" charset="0"/>
              </a:rPr>
              <a:t>MORAL HAZARD</a:t>
            </a:r>
            <a:endParaRPr lang="id-ID" sz="2800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60450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22" y="2821264"/>
            <a:ext cx="3267314" cy="2174806"/>
          </a:xfrm>
          <a:prstGeom prst="rect">
            <a:avLst/>
          </a:prstGeom>
          <a:effectLst>
            <a:softEdge rad="863600"/>
          </a:effec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92928236"/>
              </p:ext>
            </p:extLst>
          </p:nvPr>
        </p:nvGraphicFramePr>
        <p:xfrm>
          <a:off x="1166649" y="795130"/>
          <a:ext cx="6691889" cy="4200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MORAL HAZARD DALAM BISNIS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33293" y="1398789"/>
            <a:ext cx="137685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P</a:t>
            </a:r>
            <a:r>
              <a:rPr lang="id-ID" dirty="0" smtClean="0"/>
              <a:t>enggunaan input yang tidak memadai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6310148" y="3537305"/>
            <a:ext cx="232541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Proses </a:t>
            </a:r>
            <a:r>
              <a:rPr lang="id-ID" dirty="0"/>
              <a:t>produksi dilakukan tidak sesuai dengan keharusan yang ditetapkan terutama yang berkaitan dengan kesehatan, kenyamanan, dan keamanan tempat kerja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6649" y="3656159"/>
            <a:ext cx="150298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 smtClean="0"/>
              <a:t>Tidak </a:t>
            </a:r>
            <a:r>
              <a:rPr lang="id-ID" dirty="0"/>
              <a:t>memadainya informasi tentang produk dan risikonya bagi konsumen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503" y="516744"/>
            <a:ext cx="4426396" cy="2946320"/>
          </a:xfrm>
          <a:prstGeom prst="rect">
            <a:avLst/>
          </a:prstGeom>
          <a:effectLst>
            <a:softEdge rad="10414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117" y="1147698"/>
            <a:ext cx="3724586" cy="2269670"/>
          </a:xfrm>
          <a:prstGeom prst="rect">
            <a:avLst/>
          </a:prstGeom>
          <a:effectLst>
            <a:softEdge rad="850900"/>
          </a:effectLst>
        </p:spPr>
      </p:pic>
    </p:spTree>
    <p:extLst>
      <p:ext uri="{BB962C8B-B14F-4D97-AF65-F5344CB8AC3E}">
        <p14:creationId xmlns:p14="http://schemas.microsoft.com/office/powerpoint/2010/main" val="82535494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55D7FB-D80E-4755-A318-16A7F66A5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5">
                                            <p:graphicEl>
                                              <a:dgm id="{0D55D7FB-D80E-4755-A318-16A7F66A5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ABD067-FE54-44F7-B661-42948F9AFF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500"/>
                                        <p:tgtEl>
                                          <p:spTgt spid="5">
                                            <p:graphicEl>
                                              <a:dgm id="{7EABD067-FE54-44F7-B661-42948F9AFF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B039CE-3E47-4568-ACDC-C563CF2F3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500"/>
                                        <p:tgtEl>
                                          <p:spTgt spid="5">
                                            <p:graphicEl>
                                              <a:dgm id="{59B039CE-3E47-4568-ACDC-C563CF2F3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32B11E-77CB-468D-A364-6218629A0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500"/>
                                        <p:tgtEl>
                                          <p:spTgt spid="5">
                                            <p:graphicEl>
                                              <a:dgm id="{7932B11E-77CB-468D-A364-6218629A0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2D06CB-FBCF-4943-B8A2-057DF3F8B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500"/>
                                        <p:tgtEl>
                                          <p:spTgt spid="5">
                                            <p:graphicEl>
                                              <a:dgm id="{462D06CB-FBCF-4943-B8A2-057DF3F8BC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E34EC5-B548-4BFF-A716-9AAC877AA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500"/>
                                        <p:tgtEl>
                                          <p:spTgt spid="5">
                                            <p:graphicEl>
                                              <a:dgm id="{BCE34EC5-B548-4BFF-A716-9AAC877AA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17B5DF-B36F-451E-A893-FFAE71305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500"/>
                                        <p:tgtEl>
                                          <p:spTgt spid="5">
                                            <p:graphicEl>
                                              <a:dgm id="{A217B5DF-B36F-451E-A893-FFAE713059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770" y="1061774"/>
            <a:ext cx="5745471" cy="3824329"/>
          </a:xfrm>
          <a:prstGeom prst="rect">
            <a:avLst/>
          </a:prstGeom>
          <a:effectLst>
            <a:softEdge rad="647700"/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MORAL HAZARD DALAM AKUNTANSI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45705149"/>
              </p:ext>
            </p:extLst>
          </p:nvPr>
        </p:nvGraphicFramePr>
        <p:xfrm>
          <a:off x="1880407" y="1591172"/>
          <a:ext cx="4120055" cy="253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9303" y="1127234"/>
            <a:ext cx="1854090" cy="3674901"/>
            <a:chOff x="212290" y="990600"/>
            <a:chExt cx="1854090" cy="3674901"/>
          </a:xfrm>
        </p:grpSpPr>
        <p:sp>
          <p:nvSpPr>
            <p:cNvPr id="7" name="Oval 6"/>
            <p:cNvSpPr/>
            <p:nvPr/>
          </p:nvSpPr>
          <p:spPr>
            <a:xfrm>
              <a:off x="830320" y="990600"/>
              <a:ext cx="1236060" cy="110358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METODE</a:t>
              </a:r>
              <a:endParaRPr lang="id-ID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12290" y="2247243"/>
              <a:ext cx="1236060" cy="110358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ASUMSI</a:t>
              </a:r>
              <a:endParaRPr lang="id-ID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87333" y="3561915"/>
              <a:ext cx="1236060" cy="1103586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DATA</a:t>
              </a:r>
              <a:endParaRPr lang="id-ID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40485" y="2050062"/>
            <a:ext cx="694563" cy="1771215"/>
            <a:chOff x="1618593" y="1941786"/>
            <a:chExt cx="694563" cy="1771215"/>
          </a:xfrm>
        </p:grpSpPr>
        <p:sp>
          <p:nvSpPr>
            <p:cNvPr id="10" name="Right Arrow 9"/>
            <p:cNvSpPr/>
            <p:nvPr/>
          </p:nvSpPr>
          <p:spPr>
            <a:xfrm rot="2967431">
              <a:off x="2009670" y="1943099"/>
              <a:ext cx="304800" cy="302173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618593" y="2676964"/>
              <a:ext cx="304800" cy="302173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Right Arrow 11"/>
            <p:cNvSpPr/>
            <p:nvPr/>
          </p:nvSpPr>
          <p:spPr>
            <a:xfrm rot="19298347">
              <a:off x="1923393" y="3410828"/>
              <a:ext cx="304800" cy="302173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39865493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30B325-3469-4E73-BD6D-EE2629A43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0330B325-3469-4E73-BD6D-EE2629A43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0330B325-3469-4E73-BD6D-EE2629A43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0330B325-3469-4E73-BD6D-EE2629A438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98AA03-4DAD-423C-9ADF-00F1B4FB4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1998AA03-4DAD-423C-9ADF-00F1B4FB4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1998AA03-4DAD-423C-9ADF-00F1B4FB4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1998AA03-4DAD-423C-9ADF-00F1B4FB41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A85043-382B-4648-A920-FF1198DFE9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32A85043-382B-4648-A920-FF1198DFE9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32A85043-382B-4648-A920-FF1198DFE9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32A85043-382B-4648-A920-FF1198DFE9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7175">
            <a:off x="3353563" y="-57562"/>
            <a:ext cx="10027478" cy="5844140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MORAL HAZARD DALAM REGULASI</a:t>
            </a:r>
            <a:endParaRPr lang="en-US" dirty="0"/>
          </a:p>
        </p:txBody>
      </p:sp>
      <p:sp>
        <p:nvSpPr>
          <p:cNvPr id="5" name="Horizontal Scroll 4"/>
          <p:cNvSpPr/>
          <p:nvPr/>
        </p:nvSpPr>
        <p:spPr>
          <a:xfrm>
            <a:off x="378372" y="2412124"/>
            <a:ext cx="1429407" cy="935420"/>
          </a:xfrm>
          <a:prstGeom prst="horizontalScroll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REGULASI</a:t>
            </a:r>
            <a:endParaRPr lang="id-ID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103586" y="1926002"/>
            <a:ext cx="10512" cy="396330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4083" y="1166648"/>
            <a:ext cx="22387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Hukum </a:t>
            </a:r>
            <a:r>
              <a:rPr lang="id-ID" dirty="0"/>
              <a:t>yang dimaksudkan untuk mengatur perilaku masyarakat 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352190259"/>
              </p:ext>
            </p:extLst>
          </p:nvPr>
        </p:nvGraphicFramePr>
        <p:xfrm>
          <a:off x="2039008" y="1882230"/>
          <a:ext cx="2343806" cy="1964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Notched Right Arrow 14"/>
          <p:cNvSpPr/>
          <p:nvPr/>
        </p:nvSpPr>
        <p:spPr>
          <a:xfrm rot="4936620">
            <a:off x="7029563" y="2782311"/>
            <a:ext cx="332234" cy="304229"/>
          </a:xfrm>
          <a:prstGeom prst="notch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21304967">
            <a:off x="6046423" y="3165834"/>
            <a:ext cx="22985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MORAL HAZARD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21286842">
            <a:off x="5871674" y="2332562"/>
            <a:ext cx="25033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600" b="1" dirty="0" smtClean="0"/>
              <a:t>PENYIMPANGAN REGULASI</a:t>
            </a:r>
            <a:endParaRPr lang="id-ID" sz="1600" b="1" dirty="0"/>
          </a:p>
        </p:txBody>
      </p:sp>
    </p:spTree>
    <p:extLst>
      <p:ext uri="{BB962C8B-B14F-4D97-AF65-F5344CB8AC3E}">
        <p14:creationId xmlns:p14="http://schemas.microsoft.com/office/powerpoint/2010/main" val="398778976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C2C1EDC-0301-4734-AE48-5306FDDA0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graphicEl>
                                              <a:dgm id="{6C2C1EDC-0301-4734-AE48-5306FDDA0B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F277116-663A-49CE-BA3B-BD3EDB0CD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graphicEl>
                                              <a:dgm id="{CF277116-663A-49CE-BA3B-BD3EDB0CD1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A498E73-26BB-4E6C-9C85-0D1CE38FA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graphicEl>
                                              <a:dgm id="{9A498E73-26BB-4E6C-9C85-0D1CE38FA8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EE3227D-0174-430D-BAB4-2D98FBA82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graphicEl>
                                              <a:dgm id="{6EE3227D-0174-430D-BAB4-2D98FBA82E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6299D04-25C2-44AD-AB76-13E41DADD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>
                                            <p:graphicEl>
                                              <a:dgm id="{96299D04-25C2-44AD-AB76-13E41DADD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4DB9C71-77A0-4CC0-A667-2C854ADFD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>
                                            <p:graphicEl>
                                              <a:dgm id="{64DB9C71-77A0-4CC0-A667-2C854ADFD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BEB25B5-42DB-4E97-AED5-BFC4BCA30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>
                                            <p:graphicEl>
                                              <a:dgm id="{CBEB25B5-42DB-4E97-AED5-BFC4BCA302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Graphic spid="12" grpId="0" uiExpand="1">
        <p:bldSub>
          <a:bldDgm bld="one"/>
        </p:bldSub>
      </p:bldGraphic>
      <p:bldP spid="15" grpId="0" animBg="1"/>
      <p:bldP spid="16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236"/>
            <a:ext cx="6628069" cy="4152900"/>
          </a:xfrm>
          <a:prstGeom prst="rect">
            <a:avLst/>
          </a:prstGeom>
          <a:effectLst>
            <a:softEdge rad="698500"/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MORAL HAZARD DALAM ETIKA</a:t>
            </a:r>
            <a:endParaRPr lang="en-US" dirty="0"/>
          </a:p>
        </p:txBody>
      </p:sp>
      <p:sp>
        <p:nvSpPr>
          <p:cNvPr id="5" name="Flowchart: Punched Tape 4"/>
          <p:cNvSpPr/>
          <p:nvPr/>
        </p:nvSpPr>
        <p:spPr>
          <a:xfrm>
            <a:off x="6457976" y="1277852"/>
            <a:ext cx="2039007" cy="1355834"/>
          </a:xfrm>
          <a:prstGeom prst="flowChartPunchedTape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d-ID" sz="1800" b="1" dirty="0" smtClean="0">
                <a:ln/>
                <a:solidFill>
                  <a:schemeClr val="accent4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SISTEM ETIKA</a:t>
            </a:r>
            <a:endParaRPr lang="id-ID" sz="1800" b="1" dirty="0">
              <a:ln/>
              <a:solidFill>
                <a:schemeClr val="accent4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2852" y="2520016"/>
            <a:ext cx="33634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MORAL HAZARD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Multiply 6"/>
          <p:cNvSpPr/>
          <p:nvPr/>
        </p:nvSpPr>
        <p:spPr>
          <a:xfrm rot="21239571">
            <a:off x="2867697" y="2183543"/>
            <a:ext cx="1313793" cy="1319275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6220255" y="3077344"/>
            <a:ext cx="2684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</a:t>
            </a:r>
            <a:r>
              <a:rPr lang="id-ID" sz="1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tika </a:t>
            </a:r>
            <a:r>
              <a:rPr lang="id-ID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tidak memerlukan rasionalisasi </a:t>
            </a:r>
            <a:endParaRPr lang="id-ID" sz="16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id-ID" sz="1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Nilai-nilai </a:t>
            </a:r>
            <a:r>
              <a:rPr lang="id-ID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baik-buruk bersifat abadi </a:t>
            </a:r>
          </a:p>
        </p:txBody>
      </p:sp>
    </p:spTree>
    <p:extLst>
      <p:ext uri="{BB962C8B-B14F-4D97-AF65-F5344CB8AC3E}">
        <p14:creationId xmlns:p14="http://schemas.microsoft.com/office/powerpoint/2010/main" val="103134102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392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4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MORAL HAZARD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BAB 1</a:t>
            </a:r>
            <a:r>
              <a:rPr lang="id-ID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4556329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252" y="1664032"/>
            <a:ext cx="4306114" cy="2866257"/>
          </a:xfrm>
          <a:prstGeom prst="rect">
            <a:avLst/>
          </a:prstGeom>
          <a:effectLst>
            <a:softEdge rad="673100"/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MORAL HAZARD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7779" y="3529780"/>
            <a:ext cx="3457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800" dirty="0" smtClean="0"/>
              <a:t>Upaya </a:t>
            </a:r>
            <a:r>
              <a:rPr lang="id-ID" sz="1800" dirty="0"/>
              <a:t>untuk </a:t>
            </a:r>
            <a:r>
              <a:rPr lang="id-ID" sz="1800" dirty="0">
                <a:solidFill>
                  <a:srgbClr val="FF0000"/>
                </a:solidFill>
              </a:rPr>
              <a:t>menyiasati </a:t>
            </a:r>
            <a:r>
              <a:rPr lang="id-ID" sz="1800" dirty="0"/>
              <a:t>kontrak/regulasi/etika untuk kepentingan diri sendiri yang dapat merugikan pihak lain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3419" y="1966082"/>
            <a:ext cx="358058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D</a:t>
            </a:r>
            <a:r>
              <a:rPr lang="id-ID" dirty="0" smtClean="0"/>
              <a:t>imungkinkan </a:t>
            </a:r>
            <a:r>
              <a:rPr lang="id-ID" dirty="0"/>
              <a:t>apabila kontrak, regulasi, etika tidak mengatur atau mengatur, tetapi tidak secara jelas dan tegas kepentingan para pihak sehingga dapat menimbulkan multitafsir di antara mereka. </a:t>
            </a:r>
            <a:endParaRPr lang="id-ID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46960" y="1392182"/>
            <a:ext cx="3143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800" dirty="0" smtClean="0">
                <a:solidFill>
                  <a:srgbClr val="FF0000"/>
                </a:solidFill>
              </a:rPr>
              <a:t>RISIKO MORAL/BAHAYA MORAL</a:t>
            </a:r>
            <a:endParaRPr lang="id-ID" sz="1800" dirty="0">
              <a:solidFill>
                <a:srgbClr val="FF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112412" y="855406"/>
            <a:ext cx="412136" cy="393291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0" name="Elbow Connector 9"/>
          <p:cNvCxnSpPr/>
          <p:nvPr/>
        </p:nvCxnSpPr>
        <p:spPr>
          <a:xfrm flipV="1">
            <a:off x="2816942" y="2531621"/>
            <a:ext cx="2571135" cy="1165309"/>
          </a:xfrm>
          <a:prstGeom prst="bentConnector3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46758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HUBUNGAN PELANGGARAN ETIKA, </a:t>
            </a:r>
          </a:p>
          <a:p>
            <a:r>
              <a:rPr lang="en-US" dirty="0" smtClean="0"/>
              <a:t>MORAL HAZARD, DAN KECURANGAN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90" y="1546241"/>
            <a:ext cx="7025956" cy="2943409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363766805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FAKTOR-FAKTOR YANG MEMENGARUHI BESARNYA PELUANG MORAL HAZARD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9186" y="1116652"/>
            <a:ext cx="53602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1800" dirty="0" err="1" smtClean="0">
                <a:solidFill>
                  <a:schemeClr val="accent6">
                    <a:lumMod val="50000"/>
                  </a:schemeClr>
                </a:solidFill>
              </a:rPr>
              <a:t>Besarnya</a:t>
            </a:r>
            <a:r>
              <a:rPr lang="es-ES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800" dirty="0" err="1">
                <a:solidFill>
                  <a:schemeClr val="accent6">
                    <a:lumMod val="50000"/>
                  </a:schemeClr>
                </a:solidFill>
              </a:rPr>
              <a:t>asimetri</a:t>
            </a:r>
            <a:r>
              <a:rPr lang="es-ES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800" dirty="0" err="1">
                <a:solidFill>
                  <a:schemeClr val="accent6">
                    <a:lumMod val="50000"/>
                  </a:schemeClr>
                </a:solidFill>
              </a:rPr>
              <a:t>informasi</a:t>
            </a:r>
            <a:r>
              <a:rPr lang="es-ES" sz="1800" dirty="0">
                <a:solidFill>
                  <a:schemeClr val="accent6">
                    <a:lumMod val="50000"/>
                  </a:schemeClr>
                </a:solidFill>
              </a:rPr>
              <a:t> antara </a:t>
            </a:r>
            <a:r>
              <a:rPr lang="es-ES" sz="1800" dirty="0" err="1">
                <a:solidFill>
                  <a:schemeClr val="accent6">
                    <a:lumMod val="50000"/>
                  </a:schemeClr>
                </a:solidFill>
              </a:rPr>
              <a:t>agen</a:t>
            </a:r>
            <a:r>
              <a:rPr lang="es-ES" sz="1800" dirty="0">
                <a:solidFill>
                  <a:schemeClr val="accent6">
                    <a:lumMod val="50000"/>
                  </a:schemeClr>
                </a:solidFill>
              </a:rPr>
              <a:t> dan </a:t>
            </a:r>
            <a:r>
              <a:rPr lang="es-ES" sz="1800" dirty="0" err="1">
                <a:solidFill>
                  <a:schemeClr val="accent6">
                    <a:lumMod val="50000"/>
                  </a:schemeClr>
                </a:solidFill>
              </a:rPr>
              <a:t>prinsipiel</a:t>
            </a:r>
            <a:r>
              <a:rPr lang="es-ES" sz="18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id-ID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sz="1800" dirty="0" smtClean="0">
                <a:solidFill>
                  <a:schemeClr val="accent6">
                    <a:lumMod val="50000"/>
                  </a:schemeClr>
                </a:solidFill>
              </a:rPr>
              <a:t>Jelas</a:t>
            </a:r>
            <a:r>
              <a:rPr lang="id-ID" sz="1800" dirty="0">
                <a:solidFill>
                  <a:schemeClr val="accent6">
                    <a:lumMod val="50000"/>
                  </a:schemeClr>
                </a:solidFill>
              </a:rPr>
              <a:t>, tegas, dan komprehensifnya kontrak yang dibuat antara agen dan prinsipiel. </a:t>
            </a:r>
            <a:endParaRPr lang="id-ID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sz="1800" dirty="0" smtClean="0">
                <a:solidFill>
                  <a:schemeClr val="accent6">
                    <a:lumMod val="50000"/>
                  </a:schemeClr>
                </a:solidFill>
              </a:rPr>
              <a:t>Cocok-tidaknya </a:t>
            </a:r>
            <a:r>
              <a:rPr lang="id-ID" sz="1800" dirty="0">
                <a:solidFill>
                  <a:schemeClr val="accent6">
                    <a:lumMod val="50000"/>
                  </a:schemeClr>
                </a:solidFill>
              </a:rPr>
              <a:t>jenis kontrak yang dibuat antara agen dan prinsipiel. </a:t>
            </a:r>
            <a:endParaRPr lang="id-ID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sz="1800" dirty="0" smtClean="0">
                <a:solidFill>
                  <a:schemeClr val="accent6">
                    <a:lumMod val="50000"/>
                  </a:schemeClr>
                </a:solidFill>
              </a:rPr>
              <a:t>Tingkat </a:t>
            </a:r>
            <a:r>
              <a:rPr lang="id-ID" sz="1800" dirty="0">
                <a:solidFill>
                  <a:schemeClr val="accent6">
                    <a:lumMod val="50000"/>
                  </a:schemeClr>
                </a:solidFill>
              </a:rPr>
              <a:t>keengganan menanggung risiko dari agen dan prinsipiel. </a:t>
            </a:r>
            <a:endParaRPr lang="id-ID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sz="1800" dirty="0" smtClean="0">
                <a:solidFill>
                  <a:schemeClr val="accent6">
                    <a:lumMod val="50000"/>
                  </a:schemeClr>
                </a:solidFill>
              </a:rPr>
              <a:t>Besarnya </a:t>
            </a:r>
            <a:r>
              <a:rPr lang="id-ID" sz="1800" dirty="0">
                <a:solidFill>
                  <a:schemeClr val="accent6">
                    <a:lumMod val="50000"/>
                  </a:schemeClr>
                </a:solidFill>
              </a:rPr>
              <a:t>perbedaan kepentingan antara agen dan </a:t>
            </a:r>
            <a:r>
              <a:rPr lang="id-ID" sz="1800" dirty="0" smtClean="0">
                <a:solidFill>
                  <a:schemeClr val="accent6">
                    <a:lumMod val="50000"/>
                  </a:schemeClr>
                </a:solidFill>
              </a:rPr>
              <a:t>prinsipiel.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800" dirty="0" smtClean="0">
                <a:solidFill>
                  <a:schemeClr val="accent6">
                    <a:lumMod val="50000"/>
                  </a:schemeClr>
                </a:solidFill>
              </a:rPr>
              <a:t>Terukur </a:t>
            </a:r>
            <a:r>
              <a:rPr lang="sv-SE" sz="1800" dirty="0">
                <a:solidFill>
                  <a:schemeClr val="accent6">
                    <a:lumMod val="50000"/>
                  </a:schemeClr>
                </a:solidFill>
              </a:rPr>
              <a:t>tidaknya hasil pekerjaan agen. </a:t>
            </a:r>
            <a:endParaRPr lang="id-ID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d-ID" sz="1800" dirty="0" smtClean="0">
                <a:solidFill>
                  <a:schemeClr val="accent6">
                    <a:lumMod val="50000"/>
                  </a:schemeClr>
                </a:solidFill>
              </a:rPr>
              <a:t>Tersedia </a:t>
            </a:r>
            <a:r>
              <a:rPr lang="id-ID" sz="1800" dirty="0">
                <a:solidFill>
                  <a:schemeClr val="accent6">
                    <a:lumMod val="50000"/>
                  </a:schemeClr>
                </a:solidFill>
              </a:rPr>
              <a:t>tidaknya sistem </a:t>
            </a:r>
            <a:r>
              <a:rPr lang="id-ID" sz="1800" i="1" dirty="0">
                <a:solidFill>
                  <a:schemeClr val="accent6">
                    <a:lumMod val="50000"/>
                  </a:schemeClr>
                </a:solidFill>
              </a:rPr>
              <a:t>monitoring </a:t>
            </a:r>
            <a:r>
              <a:rPr lang="id-ID" sz="1800" dirty="0">
                <a:solidFill>
                  <a:schemeClr val="accent6">
                    <a:lumMod val="50000"/>
                  </a:schemeClr>
                </a:solidFill>
              </a:rPr>
              <a:t>oleh prinsipiel. </a:t>
            </a:r>
            <a:endParaRPr lang="id-ID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v-SE" sz="1800" dirty="0" smtClean="0">
                <a:solidFill>
                  <a:schemeClr val="accent6">
                    <a:lumMod val="50000"/>
                  </a:schemeClr>
                </a:solidFill>
              </a:rPr>
              <a:t>Jangka </a:t>
            </a:r>
            <a:r>
              <a:rPr lang="sv-SE" sz="1800" dirty="0">
                <a:solidFill>
                  <a:schemeClr val="accent6">
                    <a:lumMod val="50000"/>
                  </a:schemeClr>
                </a:solidFill>
              </a:rPr>
              <a:t>waktu hubungan keagenan. </a:t>
            </a:r>
            <a:endParaRPr lang="id-ID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653048" y="1555531"/>
            <a:ext cx="1208690" cy="756745"/>
          </a:xfrm>
          <a:prstGeom prst="ellipse">
            <a:avLst/>
          </a:prstGeom>
          <a:solidFill>
            <a:srgbClr val="5A3197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AGEN</a:t>
            </a:r>
            <a:endParaRPr lang="id-ID" dirty="0"/>
          </a:p>
        </p:txBody>
      </p:sp>
      <p:sp>
        <p:nvSpPr>
          <p:cNvPr id="6" name="Oval 5"/>
          <p:cNvSpPr/>
          <p:nvPr/>
        </p:nvSpPr>
        <p:spPr>
          <a:xfrm>
            <a:off x="6595240" y="3389586"/>
            <a:ext cx="1324304" cy="75674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PRINSIPIEL</a:t>
            </a:r>
            <a:endParaRPr lang="id-ID" dirty="0"/>
          </a:p>
        </p:txBody>
      </p:sp>
      <p:sp>
        <p:nvSpPr>
          <p:cNvPr id="7" name="Up-Down Arrow 6"/>
          <p:cNvSpPr/>
          <p:nvPr/>
        </p:nvSpPr>
        <p:spPr>
          <a:xfrm>
            <a:off x="7112875" y="2593427"/>
            <a:ext cx="289035" cy="515007"/>
          </a:xfrm>
          <a:prstGeom prst="upDownArrow">
            <a:avLst/>
          </a:prstGeom>
          <a:solidFill>
            <a:srgbClr val="FFC00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077171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06" y="1567604"/>
            <a:ext cx="3972747" cy="2647463"/>
          </a:xfrm>
          <a:prstGeom prst="rect">
            <a:avLst/>
          </a:prstGeom>
          <a:effectLst>
            <a:softEdge rad="762000"/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MORAL HAZARD DALAM EKONOMI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36" y="1156138"/>
            <a:ext cx="2669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solidFill>
                  <a:srgbClr val="A50021"/>
                </a:solidFill>
              </a:rPr>
              <a:t>Pemilik </a:t>
            </a:r>
            <a:r>
              <a:rPr lang="id-ID" sz="1600" dirty="0">
                <a:solidFill>
                  <a:srgbClr val="A50021"/>
                </a:solidFill>
              </a:rPr>
              <a:t>rumah yang tidak memperhatikan perlunya alat pemadam kebakaran di rumahnya karena rumah itu telah diasuransikan untuk kerugian karena kebakaran.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68967" y="3394841"/>
            <a:ext cx="22702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600" dirty="0" smtClean="0">
                <a:solidFill>
                  <a:srgbClr val="660066"/>
                </a:solidFill>
              </a:rPr>
              <a:t>Seorang </a:t>
            </a:r>
            <a:r>
              <a:rPr lang="id-ID" sz="1600" dirty="0">
                <a:solidFill>
                  <a:srgbClr val="660066"/>
                </a:solidFill>
              </a:rPr>
              <a:t>karyawan yang bekerja malas-malasan setelah diterima bekerja di perusahaan dengan gaji tetap yang tinggi.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7403" y="2450824"/>
            <a:ext cx="2751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PENYEBAB</a:t>
            </a:r>
          </a:p>
          <a:p>
            <a:pPr algn="ctr"/>
            <a:r>
              <a:rPr lang="id-ID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KRISIS EKONOMI DUNIA</a:t>
            </a:r>
            <a:endParaRPr lang="id-ID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132362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MORAL HAZARD DALAM KONTRAK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5932458"/>
              </p:ext>
            </p:extLst>
          </p:nvPr>
        </p:nvGraphicFramePr>
        <p:xfrm>
          <a:off x="197068" y="461141"/>
          <a:ext cx="3323897" cy="4346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Arrow 5"/>
          <p:cNvSpPr/>
          <p:nvPr/>
        </p:nvSpPr>
        <p:spPr>
          <a:xfrm rot="10800000">
            <a:off x="1800475" y="1443003"/>
            <a:ext cx="336331" cy="430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75104" y="1412046"/>
            <a:ext cx="1791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KESAMAAN HAK</a:t>
            </a:r>
          </a:p>
          <a:p>
            <a:r>
              <a:rPr lang="id-ID" sz="1400" dirty="0" smtClean="0"/>
              <a:t>PERBEDAAN OBJEKTIF</a:t>
            </a:r>
            <a:endParaRPr lang="id-ID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727078" y="4037420"/>
            <a:ext cx="819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KRITERIA</a:t>
            </a:r>
            <a:endParaRPr lang="id-ID" dirty="0"/>
          </a:p>
        </p:txBody>
      </p:sp>
      <p:cxnSp>
        <p:nvCxnSpPr>
          <p:cNvPr id="10" name="Elbow Connector 9"/>
          <p:cNvCxnSpPr/>
          <p:nvPr/>
        </p:nvCxnSpPr>
        <p:spPr>
          <a:xfrm flipV="1">
            <a:off x="2941402" y="3710153"/>
            <a:ext cx="1861826" cy="477308"/>
          </a:xfrm>
          <a:prstGeom prst="bentConnector3">
            <a:avLst/>
          </a:prstGeom>
          <a:ln w="412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05400" y="3523861"/>
            <a:ext cx="38362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d-ID" sz="1400" dirty="0" smtClean="0"/>
              <a:t>Kesetaraan </a:t>
            </a:r>
            <a:r>
              <a:rPr lang="id-ID" sz="1400" dirty="0"/>
              <a:t>kedudukan dan hak (</a:t>
            </a:r>
            <a:r>
              <a:rPr lang="id-ID" sz="1400" i="1" dirty="0"/>
              <a:t>equitability</a:t>
            </a:r>
            <a:r>
              <a:rPr lang="id-ID" sz="1400" dirty="0"/>
              <a:t>). </a:t>
            </a:r>
            <a:endParaRPr lang="id-ID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fi-FI" sz="1400" dirty="0" smtClean="0"/>
              <a:t>Kebebasan </a:t>
            </a:r>
            <a:r>
              <a:rPr lang="fi-FI" sz="1400" dirty="0"/>
              <a:t>menentukan substansi keadilan. </a:t>
            </a:r>
            <a:endParaRPr lang="id-ID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s-ES" sz="1400" dirty="0" err="1" smtClean="0"/>
              <a:t>Proporsionalitas</a:t>
            </a:r>
            <a:r>
              <a:rPr lang="es-ES" sz="1400" dirty="0" smtClean="0"/>
              <a:t> </a:t>
            </a:r>
            <a:r>
              <a:rPr lang="es-ES" sz="1400" dirty="0" err="1"/>
              <a:t>distribusi</a:t>
            </a:r>
            <a:r>
              <a:rPr lang="es-ES" sz="1400" dirty="0"/>
              <a:t> </a:t>
            </a:r>
            <a:r>
              <a:rPr lang="es-ES" sz="1400" dirty="0" err="1"/>
              <a:t>hak</a:t>
            </a:r>
            <a:r>
              <a:rPr lang="es-ES" sz="1400" dirty="0"/>
              <a:t> dan </a:t>
            </a:r>
            <a:r>
              <a:rPr lang="es-ES" sz="1400" dirty="0" err="1"/>
              <a:t>kewajiban</a:t>
            </a:r>
            <a:r>
              <a:rPr lang="es-ES" sz="1400" dirty="0"/>
              <a:t>. </a:t>
            </a:r>
            <a:endParaRPr lang="id-ID" sz="1400" dirty="0"/>
          </a:p>
          <a:p>
            <a:pPr marL="342900" indent="-342900">
              <a:buFont typeface="+mj-lt"/>
              <a:buAutoNum type="arabicPeriod"/>
            </a:pPr>
            <a:r>
              <a:rPr lang="pt-BR" sz="1400" dirty="0" smtClean="0"/>
              <a:t>Proporsionalitas </a:t>
            </a:r>
            <a:r>
              <a:rPr lang="pt-BR" sz="1400" dirty="0"/>
              <a:t>dalam penyelesaian sengketa. </a:t>
            </a:r>
            <a:endParaRPr lang="id-ID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37" y="638175"/>
            <a:ext cx="4555925" cy="3025419"/>
          </a:xfrm>
          <a:prstGeom prst="rect">
            <a:avLst/>
          </a:prstGeom>
          <a:effectLst>
            <a:softEdge rad="787400"/>
          </a:effectLst>
        </p:spPr>
      </p:pic>
    </p:spTree>
    <p:extLst>
      <p:ext uri="{BB962C8B-B14F-4D97-AF65-F5344CB8AC3E}">
        <p14:creationId xmlns:p14="http://schemas.microsoft.com/office/powerpoint/2010/main" val="60178556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EE6002-94B6-4A0B-BF00-447534B2D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E9EE6002-94B6-4A0B-BF00-447534B2DF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16B1C7-B7B4-4A5B-8EB5-E9B0C414A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0716B1C7-B7B4-4A5B-8EB5-E9B0C414A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72C6BC-4E22-44EE-9DF7-B643EB132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E272C6BC-4E22-44EE-9DF7-B643EB132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19C69A-5FBE-4946-BB1A-8E4655A4F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4719C69A-5FBE-4946-BB1A-8E4655A4F4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1E9320-1AD5-41FD-B7E9-811404E02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411E9320-1AD5-41FD-B7E9-811404E029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  <p:bldP spid="6" grpId="0" animBg="1"/>
      <p:bldP spid="7" grpId="0"/>
      <p:bldP spid="8" grpId="0"/>
      <p:bldP spid="1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own Arrow Callout 6"/>
          <p:cNvSpPr/>
          <p:nvPr/>
        </p:nvSpPr>
        <p:spPr>
          <a:xfrm>
            <a:off x="1891862" y="1295400"/>
            <a:ext cx="1860331" cy="1040524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KONTRAK</a:t>
            </a:r>
            <a:endParaRPr lang="id-ID" sz="2000" dirty="0"/>
          </a:p>
        </p:txBody>
      </p:sp>
      <p:sp>
        <p:nvSpPr>
          <p:cNvPr id="8" name="Frame 7"/>
          <p:cNvSpPr/>
          <p:nvPr/>
        </p:nvSpPr>
        <p:spPr>
          <a:xfrm>
            <a:off x="323192" y="2869324"/>
            <a:ext cx="4782208" cy="1785445"/>
          </a:xfrm>
          <a:prstGeom prst="fra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427" y="3092632"/>
            <a:ext cx="4051738" cy="13388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id-ID" b="1" dirty="0">
                <a:ln/>
                <a:solidFill>
                  <a:schemeClr val="accent3"/>
                </a:solidFill>
              </a:rPr>
              <a:t>U</a:t>
            </a:r>
            <a:r>
              <a:rPr lang="id-ID" b="1" dirty="0" smtClean="0">
                <a:ln/>
                <a:solidFill>
                  <a:schemeClr val="accent3"/>
                </a:solidFill>
              </a:rPr>
              <a:t>ntuk </a:t>
            </a:r>
            <a:r>
              <a:rPr lang="id-ID" b="1" dirty="0">
                <a:ln/>
                <a:solidFill>
                  <a:schemeClr val="accent3"/>
                </a:solidFill>
              </a:rPr>
              <a:t>mengatur secara lebih terinci transaksi bisnis yang kompleks demi mencegah hambatan dalam </a:t>
            </a:r>
            <a:r>
              <a:rPr lang="id-ID" b="1" dirty="0" smtClean="0">
                <a:ln/>
                <a:solidFill>
                  <a:schemeClr val="accent3"/>
                </a:solidFill>
              </a:rPr>
              <a:t>pelaksanaan.</a:t>
            </a:r>
          </a:p>
          <a:p>
            <a:endParaRPr lang="id-ID" b="1" dirty="0">
              <a:ln/>
              <a:solidFill>
                <a:schemeClr val="accent3"/>
              </a:solidFill>
            </a:endParaRPr>
          </a:p>
          <a:p>
            <a:r>
              <a:rPr lang="id-ID" b="1" dirty="0" smtClean="0">
                <a:ln/>
                <a:solidFill>
                  <a:schemeClr val="accent3"/>
                </a:solidFill>
              </a:rPr>
              <a:t>Menetapkan </a:t>
            </a:r>
            <a:r>
              <a:rPr lang="id-ID" b="1" dirty="0">
                <a:ln/>
                <a:solidFill>
                  <a:schemeClr val="accent3"/>
                </a:solidFill>
              </a:rPr>
              <a:t>standar pelaksanaan dan tanggung jawab para </a:t>
            </a:r>
            <a:r>
              <a:rPr lang="id-ID" b="1" dirty="0" smtClean="0">
                <a:ln/>
                <a:solidFill>
                  <a:schemeClr val="accent3"/>
                </a:solidFill>
              </a:rPr>
              <a:t>pihak.</a:t>
            </a:r>
            <a:endParaRPr lang="id-ID" b="1" dirty="0">
              <a:ln/>
              <a:solidFill>
                <a:schemeClr val="accent3"/>
              </a:solidFill>
            </a:endParaRPr>
          </a:p>
        </p:txBody>
      </p:sp>
      <p:sp>
        <p:nvSpPr>
          <p:cNvPr id="10" name="&quot;No&quot; Symbol 9"/>
          <p:cNvSpPr/>
          <p:nvPr/>
        </p:nvSpPr>
        <p:spPr>
          <a:xfrm>
            <a:off x="5896304" y="2175641"/>
            <a:ext cx="2723274" cy="2648607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d-I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44311" y="1468296"/>
            <a:ext cx="18474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MULTITAFSIR</a:t>
            </a:r>
            <a:endParaRPr lang="en-U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Up-Down Arrow 12"/>
          <p:cNvSpPr/>
          <p:nvPr/>
        </p:nvSpPr>
        <p:spPr>
          <a:xfrm rot="18053580">
            <a:off x="4809065" y="1704646"/>
            <a:ext cx="378372" cy="1262556"/>
          </a:xfrm>
          <a:prstGeom prst="up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5951280" y="2869324"/>
            <a:ext cx="284830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Kepentingan para pihak tidak tercantum dalam kontrak.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Klausula-klausula yang ada tidak secara jelas dan tegas mengatur kepentingan tersebut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5106818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2" grpId="0"/>
      <p:bldP spid="13" grpId="0" animBg="1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FAKTOR-FAKTOR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462"/>
            <a:ext cx="5656051" cy="4242038"/>
          </a:xfrm>
          <a:prstGeom prst="rect">
            <a:avLst/>
          </a:prstGeom>
          <a:effectLst>
            <a:softEdge rad="546100"/>
          </a:effectLst>
        </p:spPr>
      </p:pic>
      <p:sp>
        <p:nvSpPr>
          <p:cNvPr id="6" name="TextBox 5"/>
          <p:cNvSpPr txBox="1"/>
          <p:nvPr/>
        </p:nvSpPr>
        <p:spPr>
          <a:xfrm>
            <a:off x="5656051" y="1352541"/>
            <a:ext cx="32729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Posisi yang aman. </a:t>
            </a:r>
            <a:endParaRPr lang="en-US" sz="1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Korupsi</a:t>
            </a:r>
            <a:r>
              <a:rPr lang="fi-FI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kolusi, dan nepotisme (KKN). </a:t>
            </a:r>
            <a:endParaRPr lang="fi-FI" sz="1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Pertanggungjawaban </a:t>
            </a:r>
            <a:r>
              <a:rPr lang="id-I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yang tidak jelas. </a:t>
            </a:r>
            <a:endParaRPr lang="en-US" sz="1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Tidak </a:t>
            </a:r>
            <a:r>
              <a:rPr lang="id-I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ada ukuran kinerja yang jelas. </a:t>
            </a:r>
            <a:endParaRPr lang="en-US" sz="1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Orientasi </a:t>
            </a:r>
            <a:r>
              <a:rPr lang="fi-FI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pada tujuan jangka pendek. </a:t>
            </a:r>
            <a:endParaRPr lang="fi-FI" sz="1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Pengalihan </a:t>
            </a:r>
            <a:r>
              <a:rPr lang="id-I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tanggung jawab. </a:t>
            </a: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1120354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Slide Salemba 4" id="{E2E9F80D-7F49-B84F-912C-46A70656B55A}" vid="{60C3C06A-C8AD-CD47-A60B-36B436D526EC}"/>
    </a:ext>
  </a:extLst>
</a:theme>
</file>

<file path=ppt/theme/theme2.xml><?xml version="1.0" encoding="utf-8"?>
<a:theme xmlns:a="http://schemas.openxmlformats.org/drawingml/2006/main" name="2018_PPt-Templt._S-Empa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Slide Salemba 4" id="{E2E9F80D-7F49-B84F-912C-46A70656B55A}" vid="{60C3C06A-C8AD-CD47-A60B-36B436D526E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2018_PPt-Templt._S-Empat</Template>
  <TotalTime>276</TotalTime>
  <Words>410</Words>
  <Application>Microsoft Office PowerPoint</Application>
  <PresentationFormat>On-screen Show (16:9)</PresentationFormat>
  <Paragraphs>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Freestyle Script</vt:lpstr>
      <vt:lpstr>Helvetica</vt:lpstr>
      <vt:lpstr>Helvetica Light</vt:lpstr>
      <vt:lpstr>Myriad Pro</vt:lpstr>
      <vt:lpstr>Wingdings</vt:lpstr>
      <vt:lpstr>Office Theme</vt:lpstr>
      <vt:lpstr>2018_PPt-Templt._S-Empat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Editor_Tika</cp:lastModifiedBy>
  <cp:revision>51</cp:revision>
  <dcterms:created xsi:type="dcterms:W3CDTF">2018-02-27T14:04:39Z</dcterms:created>
  <dcterms:modified xsi:type="dcterms:W3CDTF">2018-03-02T08:07:32Z</dcterms:modified>
</cp:coreProperties>
</file>