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9" r:id="rId3"/>
    <p:sldId id="301" r:id="rId4"/>
    <p:sldId id="302" r:id="rId5"/>
    <p:sldId id="314" r:id="rId6"/>
    <p:sldId id="315" r:id="rId7"/>
    <p:sldId id="304" r:id="rId8"/>
    <p:sldId id="316" r:id="rId9"/>
    <p:sldId id="305" r:id="rId10"/>
    <p:sldId id="317" r:id="rId11"/>
    <p:sldId id="318" r:id="rId12"/>
    <p:sldId id="319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86061" autoAdjust="0"/>
  </p:normalViewPr>
  <p:slideViewPr>
    <p:cSldViewPr>
      <p:cViewPr varScale="1">
        <p:scale>
          <a:sx n="47" d="100"/>
          <a:sy n="47" d="100"/>
        </p:scale>
        <p:origin x="1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5FDFF-5E7A-B71C-7BCB-2816440C3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B16F6A-8BA7-EC3C-31DA-C07C488E55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A4FBE7-4F21-0973-1411-3605B1FFB7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8F8F6-E728-C968-F8C3-69C8010E794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782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CA070-63BE-4DED-BA3B-BDC36A2DD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E1EBD3-5292-A576-F757-9DCE7557CC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9CE89E-62BF-C777-B4F6-6AAAC569D3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0246C-35C1-0961-3017-D397F950820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6619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0A5017-B853-F6A0-A78B-1D57A9B91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4B08AC-423E-8D7A-1EEB-D549206835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2834A9-F235-307D-A4EA-4C728FC611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3F407-E635-027A-B96D-81B649C2E7A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74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52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E6399-40DD-9C3F-4519-476407502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5C071D-EECC-3B52-527B-03BE97FDD9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2C8EE2-7C1A-9AEC-8341-EB1608D8C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71AA3-41EF-5ECE-347D-57C5FFE67D1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957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8388A-4964-937E-4C93-007D54854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2D3A97-7E94-A9D8-0E93-E755D52FD8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C74B1C-0A09-957E-E091-81194C61C4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D5BBE-2C96-F4E1-C705-638203C72D0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531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15C70-1468-CB4A-4AF9-124D05E78D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E17166-975D-6CE7-6C25-0BFDF11673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B752F8-4C56-800E-F3D1-7E792E246E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F57CF-7C56-77AA-C1E4-94AC133B256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948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22237-E124-8D53-C321-FD59C7D4C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0A0C0B-79CF-4C6B-1331-238B9DB588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A6897D-0028-4630-8980-A954DEFF41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60200-C7A7-D589-0B94-069F59AF735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905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95CBE-99F1-73E7-CDE7-DE8C6B0DB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CDFB11-2FB5-1D06-4384-AC44CCEB6F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0125A3-E3B6-5E3D-B617-FA08B236DB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F6F38-EB70-D14C-CD86-AD5CB7DE17D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805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69AC2-941F-AA09-172C-DD05F6852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F649AE-99C1-63FA-6A2C-11732FA9DD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F93712-1B3B-987D-8019-03D161F617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A0641-5BD9-F79C-1F5E-3ABE926FBA4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6621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7171B-A294-27E0-A90E-8667B13C2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248200-AF55-35EE-819E-F687C94663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20B8DE-27FC-8A10-8781-69DEE34CF6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0A858-4E0D-7182-361B-1B9674B3467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04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SUMBER DAYA MANUSIA 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A5AE7-F9C6-06A1-5FB4-75DA75EDF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D2CD54C-40F1-4EBD-5755-118C2373FEB1}"/>
              </a:ext>
            </a:extLst>
          </p:cNvPr>
          <p:cNvSpPr txBox="1">
            <a:spLocks/>
          </p:cNvSpPr>
          <p:nvPr/>
        </p:nvSpPr>
        <p:spPr>
          <a:xfrm>
            <a:off x="457199" y="620688"/>
            <a:ext cx="8363273" cy="55054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Langkah-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langkah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menyusun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Program:</a:t>
            </a:r>
          </a:p>
          <a:p>
            <a:pPr marL="457200" indent="-457200" algn="just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Menyusun program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seminar,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sertifikasi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Implementasi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Program: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perguruan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program.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Evaluasi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Pemantauan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Mengukur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keberhasilan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program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peningkatan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produktivitas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68292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7BEB2-EA25-9A1E-0F84-430C3A494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A338012-9FBF-D5EB-A5C2-D3E4090736F2}"/>
              </a:ext>
            </a:extLst>
          </p:cNvPr>
          <p:cNvSpPr txBox="1">
            <a:spLocks/>
          </p:cNvSpPr>
          <p:nvPr/>
        </p:nvSpPr>
        <p:spPr>
          <a:xfrm>
            <a:off x="457199" y="620688"/>
            <a:ext cx="8363273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mengelola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homestay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hotel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74693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FBF258-27D4-37D7-D7C0-9D34E1442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2FACB33-5AB0-A1F0-16BA-BE94C8420904}"/>
              </a:ext>
            </a:extLst>
          </p:cNvPr>
          <p:cNvSpPr txBox="1">
            <a:spLocks/>
          </p:cNvSpPr>
          <p:nvPr/>
        </p:nvSpPr>
        <p:spPr>
          <a:xfrm>
            <a:off x="457199" y="620688"/>
            <a:ext cx="8363273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Kesimpulan</a:t>
            </a:r>
          </a:p>
          <a:p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strategis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pembangunan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berkelanjutan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langkah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terencana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program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SDM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kunci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57510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Perencanaan Pengembangan SDM Pariwisata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(SDM)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strategis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identifikasi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langkah-langkah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pengetahuan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781E4-9968-E832-3B25-CA3DB8CFF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9AC4B9-579C-62FE-1321-606324DE2693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relevan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Melatih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pemandu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chef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kuliner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37766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22E35E-77C5-0CF8-C4FD-8C3E66F48D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0283C2-759A-23B8-0E0B-C4EA4D20390F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Lingkup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lain: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Tenaga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Identifikasi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76677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D8102-3F2E-7B3F-BAB8-35E7623A8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B15E856-96DA-58F9-DD20-7530D11FB454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Tenaga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Program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pengelolaan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hotel,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Menyediakan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(hard skills)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interpersonal (soft skills).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Pemantauan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Evaluasi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Mengawasi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implementasi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mengevaluasi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efektivitasnya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05335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32FD4-59B2-74FE-F53D-664E564E4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8507B31-D3D3-B67F-1CA6-127BD1A58FEB}"/>
              </a:ext>
            </a:extLst>
          </p:cNvPr>
          <p:cNvSpPr txBox="1">
            <a:spLocks/>
          </p:cNvSpPr>
          <p:nvPr/>
        </p:nvSpPr>
        <p:spPr>
          <a:xfrm>
            <a:off x="457199" y="548680"/>
            <a:ext cx="8363273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lingkup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lokal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mancanegara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Menyusun program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sertifikasi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pemandu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hotel.</a:t>
            </a:r>
          </a:p>
        </p:txBody>
      </p:sp>
    </p:spTree>
    <p:extLst>
      <p:ext uri="{BB962C8B-B14F-4D97-AF65-F5344CB8AC3E}">
        <p14:creationId xmlns:p14="http://schemas.microsoft.com/office/powerpoint/2010/main" val="397109756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BD7B55-FC75-3FC1-9E36-83F25F09A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B495FC1-3BC7-3F1A-7AA6-7F4CAB99BCE7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Manfaat Perencanaan Pengembangan SDM Pariwisata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7DF9AF-C38D-F8EB-0CD2-B5DF330BE069}"/>
              </a:ext>
            </a:extLst>
          </p:cNvPr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manfaat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Tenaga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SDM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terampil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Daya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Destinasi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303002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CD4D5-68D7-36D4-905D-ABB6C0FE7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968D85C-BA4E-4693-2269-148FBC88F56C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Manfaat Perencanaan Pengembangan SDM Pariwisata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C44F7E6-13D7-820A-BFE7-D274622E88D5}"/>
              </a:ext>
            </a:extLst>
          </p:cNvPr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manfaat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memerlukan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Wisatawan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dilayani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SDM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ramah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327082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67835-4838-F481-70C5-1521F41D4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D1815C4-9A72-0B4B-8A8D-D452262AE536}"/>
              </a:ext>
            </a:extLst>
          </p:cNvPr>
          <p:cNvSpPr txBox="1">
            <a:spLocks/>
          </p:cNvSpPr>
          <p:nvPr/>
        </p:nvSpPr>
        <p:spPr>
          <a:xfrm>
            <a:off x="457199" y="620688"/>
            <a:ext cx="8363273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Langkah-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langkah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menyusun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Mengidentifikasi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jangka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jangka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panjang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SDM.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16787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7678</TotalTime>
  <Words>535</Words>
  <Application>Microsoft Office PowerPoint</Application>
  <PresentationFormat>On-screen Show (4:3)</PresentationFormat>
  <Paragraphs>67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518</cp:revision>
  <cp:lastPrinted>2017-08-29T02:54:51Z</cp:lastPrinted>
  <dcterms:created xsi:type="dcterms:W3CDTF">2010-04-18T12:06:30Z</dcterms:created>
  <dcterms:modified xsi:type="dcterms:W3CDTF">2025-01-10T01:49:52Z</dcterms:modified>
</cp:coreProperties>
</file>