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B04DFEEB-95BF-46CE-91A8-97C8BDF9019A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497145AC-5F5A-457B-81F2-6B8AFF49D590}" type="slidenum">
              <a:rPr lang="en-US" smtClean="0"/>
              <a:t>‹#›</a:t>
            </a:fld>
            <a:endParaRPr lang="en-US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581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FEEB-95BF-46CE-91A8-97C8BDF9019A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145AC-5F5A-457B-81F2-6B8AFF49D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1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04DFEEB-95BF-46CE-91A8-97C8BDF9019A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497145AC-5F5A-457B-81F2-6B8AFF49D59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3394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FEEB-95BF-46CE-91A8-97C8BDF9019A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145AC-5F5A-457B-81F2-6B8AFF49D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88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04DFEEB-95BF-46CE-91A8-97C8BDF9019A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97145AC-5F5A-457B-81F2-6B8AFF49D59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5464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FEEB-95BF-46CE-91A8-97C8BDF9019A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145AC-5F5A-457B-81F2-6B8AFF49D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326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FEEB-95BF-46CE-91A8-97C8BDF9019A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145AC-5F5A-457B-81F2-6B8AFF49D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34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FEEB-95BF-46CE-91A8-97C8BDF9019A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145AC-5F5A-457B-81F2-6B8AFF49D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05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FEEB-95BF-46CE-91A8-97C8BDF9019A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145AC-5F5A-457B-81F2-6B8AFF49D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213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04DFEEB-95BF-46CE-91A8-97C8BDF9019A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497145AC-5F5A-457B-81F2-6B8AFF49D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0056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04DFEEB-95BF-46CE-91A8-97C8BDF9019A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497145AC-5F5A-457B-81F2-6B8AFF49D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9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04DFEEB-95BF-46CE-91A8-97C8BDF9019A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97145AC-5F5A-457B-81F2-6B8AFF49D59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28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Chapter 6</a:t>
            </a:r>
            <a:r>
              <a:rPr lang="id-ID" smtClean="0"/>
              <a:t/>
            </a:r>
            <a:br>
              <a:rPr lang="id-ID" smtClean="0"/>
            </a:br>
            <a:r>
              <a:rPr lang="id-ID" smtClean="0"/>
              <a:t>Visualisasi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Teknik Visualisasi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772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4640" y="28575"/>
            <a:ext cx="9248503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48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268" y="33337"/>
            <a:ext cx="9078685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802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137" y="42862"/>
            <a:ext cx="9339942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990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Sesi Tanya Jawab</a:t>
            </a:r>
          </a:p>
          <a:p>
            <a:r>
              <a:rPr lang="id-ID" dirty="0" smtClean="0"/>
              <a:t>Sampai Jumpa dipertemuan Berikutnya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078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0172" y="0"/>
            <a:ext cx="9731828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342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829" y="19050"/>
            <a:ext cx="9026434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81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011" y="33337"/>
            <a:ext cx="9261566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980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509" y="28575"/>
            <a:ext cx="9431381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005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9953" y="4762"/>
            <a:ext cx="9157063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686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890" y="42862"/>
            <a:ext cx="9117875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48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205" y="14287"/>
            <a:ext cx="9065623" cy="682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75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137" y="28575"/>
            <a:ext cx="9313816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90713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15</TotalTime>
  <Words>15</Words>
  <Application>Microsoft Office PowerPoint</Application>
  <PresentationFormat>Widescreen</PresentationFormat>
  <Paragraphs>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Century Schoolbook</vt:lpstr>
      <vt:lpstr>Corbel</vt:lpstr>
      <vt:lpstr>Feathered</vt:lpstr>
      <vt:lpstr>Chapter 6 Visualisasi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Handoyo Widi Nugroho</dc:creator>
  <cp:lastModifiedBy>Handoyo Widi Nugroho</cp:lastModifiedBy>
  <cp:revision>4</cp:revision>
  <dcterms:created xsi:type="dcterms:W3CDTF">2021-11-01T02:52:24Z</dcterms:created>
  <dcterms:modified xsi:type="dcterms:W3CDTF">2021-11-01T03:08:16Z</dcterms:modified>
</cp:coreProperties>
</file>