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8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9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8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4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5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9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04DFEEB-95BF-46CE-91A8-97C8BDF9019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97145AC-5F5A-457B-81F2-6B8AFF49D5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8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Chapter 6</a:t>
            </a:r>
            <a:r>
              <a:rPr lang="id-ID" smtClean="0"/>
              <a:t/>
            </a:r>
            <a:br>
              <a:rPr lang="id-ID" smtClean="0"/>
            </a:br>
            <a:r>
              <a:rPr lang="id-ID" smtClean="0"/>
              <a:t>Visualisasi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Teknik Visualisasi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28575"/>
            <a:ext cx="9248503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68" y="33337"/>
            <a:ext cx="907868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37" y="42862"/>
            <a:ext cx="9339942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Sesi Tanya Jawab</a:t>
            </a:r>
          </a:p>
          <a:p>
            <a:r>
              <a:rPr lang="id-ID" dirty="0" smtClean="0"/>
              <a:t>Sampai Jumpa dipertemuan Berikutnya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7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2" y="0"/>
            <a:ext cx="9731828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4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19050"/>
            <a:ext cx="9026434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11" y="33337"/>
            <a:ext cx="9261566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9" y="28575"/>
            <a:ext cx="9431381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3" y="4762"/>
            <a:ext cx="9157063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90" y="42862"/>
            <a:ext cx="91178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5" y="14287"/>
            <a:ext cx="9065623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37" y="28575"/>
            <a:ext cx="9313816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71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</TotalTime>
  <Words>15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Schoolbook</vt:lpstr>
      <vt:lpstr>Corbel</vt:lpstr>
      <vt:lpstr>Feathered</vt:lpstr>
      <vt:lpstr>Chapter 6 Visualisasi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Handoyo Widi Nugroho</dc:creator>
  <cp:lastModifiedBy>Handoyo Widi Nugroho</cp:lastModifiedBy>
  <cp:revision>4</cp:revision>
  <dcterms:created xsi:type="dcterms:W3CDTF">2021-11-01T02:52:24Z</dcterms:created>
  <dcterms:modified xsi:type="dcterms:W3CDTF">2021-11-01T03:08:16Z</dcterms:modified>
</cp:coreProperties>
</file>