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91" r:id="rId3"/>
    <p:sldId id="297" r:id="rId4"/>
    <p:sldId id="298" r:id="rId5"/>
    <p:sldId id="274" r:id="rId6"/>
    <p:sldId id="299" r:id="rId7"/>
    <p:sldId id="303" r:id="rId8"/>
    <p:sldId id="304" r:id="rId9"/>
    <p:sldId id="305" r:id="rId10"/>
    <p:sldId id="306" r:id="rId11"/>
    <p:sldId id="302" r:id="rId12"/>
  </p:sldIdLst>
  <p:sldSz cx="9144000" cy="6858000" type="screen4x3"/>
  <p:notesSz cx="6761163" cy="9942513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>
        <p:scale>
          <a:sx n="55" d="100"/>
          <a:sy n="55" d="100"/>
        </p:scale>
        <p:origin x="-9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24314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endParaRPr lang="en-US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Fungsi-Fungsi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9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(Bab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11, 12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&amp;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13)</a:t>
            </a:r>
            <a:endParaRPr lang="en-US" sz="360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Pengendalian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dirty="0" err="1" smtClean="0"/>
              <a:t>Pengendalian</a:t>
            </a:r>
            <a:r>
              <a:rPr lang="en-US" dirty="0" smtClean="0"/>
              <a:t> Output</a:t>
            </a:r>
            <a:endParaRPr lang="en-US" dirty="0" smtClean="0"/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endParaRPr lang="en-US" dirty="0" smtClean="0"/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smtClean="0"/>
              <a:t> Perusahaan</a:t>
            </a: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23817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62444" y="2895327"/>
            <a:ext cx="3822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Terima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224136"/>
          </a:xfrm>
        </p:spPr>
        <p:txBody>
          <a:bodyPr/>
          <a:lstStyle/>
          <a:p>
            <a:r>
              <a:rPr lang="en-US" dirty="0" smtClean="0"/>
              <a:t>Proses </a:t>
            </a:r>
            <a:r>
              <a:rPr lang="en-US" dirty="0" err="1" smtClean="0"/>
              <a:t>Pengorganisasian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Pembagian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Departementalisasi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Hierarki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Pengisian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Jabatan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Pengkoordinasian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Faktor-Faktor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Struktur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Organisasi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Strategi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SDM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Wewenang</a:t>
            </a:r>
            <a:endParaRPr lang="en-US" dirty="0" smtClean="0"/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dirty="0" err="1" smtClean="0"/>
              <a:t>Sumber-sumber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 </a:t>
            </a:r>
            <a:r>
              <a:rPr lang="en-US" dirty="0" err="1" smtClean="0"/>
              <a:t>Pengantar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endParaRPr lang="id-ID" dirty="0" smtClean="0"/>
          </a:p>
          <a:p>
            <a:r>
              <a:rPr lang="en-US" dirty="0" smtClean="0"/>
              <a:t>MK :MAN 11225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 smtClean="0">
                <a:latin typeface="Cambria" panose="02040503050406030204" pitchFamily="18" charset="0"/>
              </a:rPr>
              <a:t>Penggunaan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Kekuasaan</a:t>
            </a:r>
            <a:endParaRPr lang="en-US" dirty="0" smtClean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9203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Taktik</a:t>
            </a:r>
            <a:r>
              <a:rPr lang="en-US" dirty="0" smtClean="0"/>
              <a:t> </a:t>
            </a:r>
            <a:r>
              <a:rPr lang="en-US" dirty="0" err="1" smtClean="0"/>
              <a:t>Mempengaruhi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charset="0"/>
              <a:buChar char="•"/>
            </a:pPr>
            <a:r>
              <a:rPr lang="en-US" sz="4000" dirty="0" err="1" smtClean="0"/>
              <a:t>Konsultasi</a:t>
            </a:r>
            <a:endParaRPr lang="en-US" sz="4000" dirty="0" smtClean="0"/>
          </a:p>
          <a:p>
            <a:pPr>
              <a:buFont typeface="Arial" charset="0"/>
              <a:buChar char="•"/>
            </a:pPr>
            <a:r>
              <a:rPr lang="en-US" sz="4000" dirty="0" err="1" smtClean="0"/>
              <a:t>Taktik</a:t>
            </a:r>
            <a:r>
              <a:rPr lang="en-US" sz="4000" dirty="0" smtClean="0"/>
              <a:t> </a:t>
            </a:r>
            <a:r>
              <a:rPr lang="en-US" sz="4000" dirty="0" err="1" smtClean="0"/>
              <a:t>Menjilat</a:t>
            </a:r>
            <a:endParaRPr lang="en-US" sz="4000" dirty="0" smtClean="0"/>
          </a:p>
          <a:p>
            <a:pPr>
              <a:buFont typeface="Arial" charset="0"/>
              <a:buChar char="•"/>
            </a:pPr>
            <a:r>
              <a:rPr lang="en-US" sz="4000" dirty="0" err="1" smtClean="0"/>
              <a:t>Taktik</a:t>
            </a:r>
            <a:r>
              <a:rPr lang="en-US" sz="4000" dirty="0" smtClean="0"/>
              <a:t> </a:t>
            </a:r>
            <a:r>
              <a:rPr lang="en-US" sz="4000" dirty="0" err="1" smtClean="0"/>
              <a:t>Koalisi</a:t>
            </a:r>
            <a:endParaRPr lang="en-US" sz="4000" dirty="0" smtClean="0"/>
          </a:p>
          <a:p>
            <a:pPr>
              <a:buFont typeface="Arial" charset="0"/>
              <a:buChar char="•"/>
            </a:pPr>
            <a:r>
              <a:rPr lang="en-US" sz="4000" dirty="0" err="1" smtClean="0"/>
              <a:t>Taktik</a:t>
            </a:r>
            <a:r>
              <a:rPr lang="en-US" sz="4000" dirty="0" smtClean="0"/>
              <a:t> </a:t>
            </a:r>
            <a:r>
              <a:rPr lang="en-US" sz="4000" dirty="0" err="1" smtClean="0"/>
              <a:t>Menekan</a:t>
            </a:r>
            <a:endParaRPr lang="en-US" sz="4000" dirty="0" smtClean="0"/>
          </a:p>
          <a:p>
            <a:pPr>
              <a:buFont typeface="Arial" charset="0"/>
              <a:buChar char="•"/>
            </a:pPr>
            <a:r>
              <a:rPr lang="en-US" sz="4000" dirty="0" err="1" smtClean="0"/>
              <a:t>Taktik</a:t>
            </a:r>
            <a:r>
              <a:rPr lang="en-US" sz="4000" dirty="0" smtClean="0"/>
              <a:t> </a:t>
            </a:r>
            <a:r>
              <a:rPr lang="en-US" sz="4000" dirty="0" err="1" smtClean="0"/>
              <a:t>Pertukaran</a:t>
            </a:r>
            <a:endParaRPr lang="en-US" sz="4000" dirty="0" smtClean="0"/>
          </a:p>
          <a:p>
            <a:pPr>
              <a:buFont typeface="Arial" charset="0"/>
              <a:buChar char="•"/>
            </a:pPr>
            <a:r>
              <a:rPr lang="en-US" sz="4000" dirty="0" smtClean="0"/>
              <a:t>Mentoring</a:t>
            </a:r>
          </a:p>
          <a:p>
            <a:pPr>
              <a:buFont typeface="Arial" charset="0"/>
              <a:buChar char="•"/>
            </a:pPr>
            <a:r>
              <a:rPr lang="en-US" sz="4000" dirty="0" err="1" smtClean="0"/>
              <a:t>Modifikasi</a:t>
            </a:r>
            <a:r>
              <a:rPr lang="en-US" sz="4000" dirty="0" smtClean="0"/>
              <a:t> </a:t>
            </a:r>
            <a:r>
              <a:rPr lang="en-US" sz="4000" dirty="0" err="1" smtClean="0"/>
              <a:t>Perilaku</a:t>
            </a:r>
            <a:endParaRPr lang="en-US" sz="4000" dirty="0" smtClean="0"/>
          </a:p>
          <a:p>
            <a:pPr marL="0" indent="0">
              <a:buNone/>
            </a:pPr>
            <a:endParaRPr lang="en-US" sz="4000" dirty="0" smtClean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Memotivasi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dirty="0" err="1" smtClean="0"/>
              <a:t>Upaya</a:t>
            </a: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Organisasional</a:t>
            </a: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r>
              <a:rPr lang="en-US" dirty="0" err="1" smtClean="0"/>
              <a:t>Kebutuhan</a:t>
            </a:r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0368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Komunikasi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dampaknya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penerima</a:t>
            </a:r>
            <a:r>
              <a:rPr lang="en-US" dirty="0" smtClean="0"/>
              <a:t> </a:t>
            </a:r>
            <a:r>
              <a:rPr lang="en-US" dirty="0" err="1" smtClean="0"/>
              <a:t>pesan</a:t>
            </a:r>
            <a:endParaRPr lang="en-US" dirty="0" smtClean="0"/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68100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Proses </a:t>
            </a:r>
            <a:r>
              <a:rPr lang="en-US" dirty="0" err="1" smtClean="0"/>
              <a:t>Pengendalian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dirty="0" err="1" smtClean="0"/>
              <a:t>Penetapan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endParaRPr lang="en-US" dirty="0" smtClean="0"/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dirty="0" err="1" smtClean="0"/>
              <a:t>Pengukuran</a:t>
            </a: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94029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Jenis-jenis</a:t>
            </a:r>
            <a:r>
              <a:rPr lang="en-US" dirty="0" smtClean="0"/>
              <a:t> </a:t>
            </a:r>
            <a:r>
              <a:rPr lang="en-US" dirty="0" err="1" smtClean="0"/>
              <a:t>Pengendalian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dirty="0" err="1" smtClean="0"/>
              <a:t>Feedforward</a:t>
            </a:r>
            <a:r>
              <a:rPr lang="en-US" dirty="0" smtClean="0"/>
              <a:t> Control</a:t>
            </a:r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Concurrent Control</a:t>
            </a:r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Feedback Control</a:t>
            </a: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76363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2868</TotalTime>
  <Words>211</Words>
  <Application>Microsoft Office PowerPoint</Application>
  <PresentationFormat>On-screen Show (4:3)</PresentationFormat>
  <Paragraphs>107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Proses Pengorganisasian</vt:lpstr>
      <vt:lpstr>Faktor-Faktor Struktur Organisasi</vt:lpstr>
      <vt:lpstr>PowerPoint Presentation</vt:lpstr>
      <vt:lpstr>Taktik Mempengaruhi</vt:lpstr>
      <vt:lpstr>Memotivasi</vt:lpstr>
      <vt:lpstr>Komunikasi</vt:lpstr>
      <vt:lpstr>Proses Pengendalian</vt:lpstr>
      <vt:lpstr>Jenis-jenis Pengendalian</vt:lpstr>
      <vt:lpstr>Objek Pengendalian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susan</cp:lastModifiedBy>
  <cp:revision>444</cp:revision>
  <cp:lastPrinted>2015-09-17T08:41:14Z</cp:lastPrinted>
  <dcterms:created xsi:type="dcterms:W3CDTF">2010-04-18T12:06:30Z</dcterms:created>
  <dcterms:modified xsi:type="dcterms:W3CDTF">2016-03-05T16:45:47Z</dcterms:modified>
  <cp:contentStatus/>
</cp:coreProperties>
</file>