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301"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00" r:id="rId23"/>
  </p:sldIdLst>
  <p:sldSz cx="9144000" cy="6858000" type="screen4x3"/>
  <p:notesSz cx="7045325" cy="9345613"/>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xmlns="" userId="Ray" providerId="None"/>
      </p:ext>
    </p:extLst>
  </p:cmAuthor>
  <p:cmAuthor id="2" name="user" initials="u" lastIdx="1" clrIdx="1">
    <p:extLst>
      <p:ext uri="{19B8F6BF-5375-455C-9EA6-DF929625EA0E}">
        <p15:presenceInfo xmlns:p15="http://schemas.microsoft.com/office/powerpoint/2012/main" xmlns=""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2" autoAdjust="0"/>
    <p:restoredTop sz="94580" autoAdjust="0"/>
  </p:normalViewPr>
  <p:slideViewPr>
    <p:cSldViewPr>
      <p:cViewPr>
        <p:scale>
          <a:sx n="69" d="100"/>
          <a:sy n="69" d="100"/>
        </p:scale>
        <p:origin x="-1104" y="2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extLst>
      <p:ext uri="{C676402C-5697-4E1C-873F-D02D1690AC5C}">
        <p15:threadingInfo xmlns:p15="http://schemas.microsoft.com/office/powerpoint/2012/main" xmlns=""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E0FD5F-85FF-4328-940D-0F0C9C545D62}" type="doc">
      <dgm:prSet loTypeId="urn:microsoft.com/office/officeart/2005/8/layout/cycle5" loCatId="cycle" qsTypeId="urn:microsoft.com/office/officeart/2005/8/quickstyle/simple1" qsCatId="simple" csTypeId="urn:microsoft.com/office/officeart/2005/8/colors/colorful5" csCatId="colorful" phldr="1"/>
      <dgm:spPr/>
      <dgm:t>
        <a:bodyPr/>
        <a:lstStyle/>
        <a:p>
          <a:endParaRPr lang="en-US"/>
        </a:p>
      </dgm:t>
    </dgm:pt>
    <dgm:pt modelId="{AC832953-E071-4B98-88F3-19F60541B21E}">
      <dgm:prSet phldrT="[Text]"/>
      <dgm:spPr/>
      <dgm:t>
        <a:bodyPr/>
        <a:lstStyle/>
        <a:p>
          <a:r>
            <a:rPr lang="en-US" dirty="0" smtClean="0">
              <a:latin typeface="Cambria" pitchFamily="18" charset="0"/>
              <a:ea typeface="Cambria" pitchFamily="18" charset="0"/>
            </a:rPr>
            <a:t>Dunia Bisnis</a:t>
          </a:r>
          <a:endParaRPr lang="en-US" dirty="0">
            <a:latin typeface="Cambria" pitchFamily="18" charset="0"/>
            <a:ea typeface="Cambria" pitchFamily="18" charset="0"/>
          </a:endParaRPr>
        </a:p>
      </dgm:t>
    </dgm:pt>
    <dgm:pt modelId="{01200F84-4069-4A91-A73A-5E2B15AC74EE}" type="parTrans" cxnId="{0D565BFA-74A3-4748-8E73-6C3862497392}">
      <dgm:prSet/>
      <dgm:spPr/>
      <dgm:t>
        <a:bodyPr/>
        <a:lstStyle/>
        <a:p>
          <a:endParaRPr lang="en-US">
            <a:latin typeface="Cambria" pitchFamily="18" charset="0"/>
            <a:ea typeface="Cambria" pitchFamily="18" charset="0"/>
          </a:endParaRPr>
        </a:p>
      </dgm:t>
    </dgm:pt>
    <dgm:pt modelId="{0B9F3CB0-EC6D-4011-9C5C-4D866CF36A41}" type="sibTrans" cxnId="{0D565BFA-74A3-4748-8E73-6C3862497392}">
      <dgm:prSet/>
      <dgm:spPr/>
      <dgm:t>
        <a:bodyPr/>
        <a:lstStyle/>
        <a:p>
          <a:endParaRPr lang="en-US">
            <a:latin typeface="Cambria" pitchFamily="18" charset="0"/>
            <a:ea typeface="Cambria" pitchFamily="18" charset="0"/>
          </a:endParaRPr>
        </a:p>
      </dgm:t>
    </dgm:pt>
    <dgm:pt modelId="{15BC9B14-F824-4954-8A5A-CEFF126FE2C2}">
      <dgm:prSet phldrT="[Text]"/>
      <dgm:spPr/>
      <dgm:t>
        <a:bodyPr/>
        <a:lstStyle/>
        <a:p>
          <a:r>
            <a:rPr lang="en-US" dirty="0" smtClean="0">
              <a:latin typeface="Cambria" pitchFamily="18" charset="0"/>
              <a:ea typeface="Cambria" pitchFamily="18" charset="0"/>
            </a:rPr>
            <a:t>Persaingan</a:t>
          </a:r>
          <a:endParaRPr lang="en-US" dirty="0">
            <a:latin typeface="Cambria" pitchFamily="18" charset="0"/>
            <a:ea typeface="Cambria" pitchFamily="18" charset="0"/>
          </a:endParaRPr>
        </a:p>
      </dgm:t>
    </dgm:pt>
    <dgm:pt modelId="{90270986-B5C6-41AC-83CD-7B7652351218}" type="parTrans" cxnId="{DF1CDC40-D4CB-4073-B2BA-5C726C517766}">
      <dgm:prSet/>
      <dgm:spPr/>
      <dgm:t>
        <a:bodyPr/>
        <a:lstStyle/>
        <a:p>
          <a:endParaRPr lang="en-US">
            <a:latin typeface="Cambria" pitchFamily="18" charset="0"/>
            <a:ea typeface="Cambria" pitchFamily="18" charset="0"/>
          </a:endParaRPr>
        </a:p>
      </dgm:t>
    </dgm:pt>
    <dgm:pt modelId="{6BEA4953-8D8C-421B-A84A-33C147B16EA1}" type="sibTrans" cxnId="{DF1CDC40-D4CB-4073-B2BA-5C726C517766}">
      <dgm:prSet/>
      <dgm:spPr/>
      <dgm:t>
        <a:bodyPr/>
        <a:lstStyle/>
        <a:p>
          <a:endParaRPr lang="en-US">
            <a:latin typeface="Cambria" pitchFamily="18" charset="0"/>
            <a:ea typeface="Cambria" pitchFamily="18" charset="0"/>
          </a:endParaRPr>
        </a:p>
      </dgm:t>
    </dgm:pt>
    <dgm:pt modelId="{C9F79A3E-4E12-4760-A59C-DF343619274B}">
      <dgm:prSet phldrT="[Text]"/>
      <dgm:spPr/>
      <dgm:t>
        <a:bodyPr/>
        <a:lstStyle/>
        <a:p>
          <a:r>
            <a:rPr lang="en-US" dirty="0" smtClean="0">
              <a:latin typeface="Cambria" pitchFamily="18" charset="0"/>
              <a:ea typeface="Cambria" pitchFamily="18" charset="0"/>
            </a:rPr>
            <a:t>Inovasi Produk</a:t>
          </a:r>
          <a:endParaRPr lang="en-US" dirty="0">
            <a:latin typeface="Cambria" pitchFamily="18" charset="0"/>
            <a:ea typeface="Cambria" pitchFamily="18" charset="0"/>
          </a:endParaRPr>
        </a:p>
      </dgm:t>
    </dgm:pt>
    <dgm:pt modelId="{01E2A909-46A8-4616-9C18-832E23CFD45C}" type="parTrans" cxnId="{BABDA887-1201-4322-9878-E73C9D15AC50}">
      <dgm:prSet/>
      <dgm:spPr/>
      <dgm:t>
        <a:bodyPr/>
        <a:lstStyle/>
        <a:p>
          <a:endParaRPr lang="en-US">
            <a:latin typeface="Cambria" pitchFamily="18" charset="0"/>
            <a:ea typeface="Cambria" pitchFamily="18" charset="0"/>
          </a:endParaRPr>
        </a:p>
      </dgm:t>
    </dgm:pt>
    <dgm:pt modelId="{CB1B9D6E-33D6-402D-B207-3F5D3C4D4308}" type="sibTrans" cxnId="{BABDA887-1201-4322-9878-E73C9D15AC50}">
      <dgm:prSet/>
      <dgm:spPr/>
      <dgm:t>
        <a:bodyPr/>
        <a:lstStyle/>
        <a:p>
          <a:endParaRPr lang="en-US">
            <a:latin typeface="Cambria" pitchFamily="18" charset="0"/>
            <a:ea typeface="Cambria" pitchFamily="18" charset="0"/>
          </a:endParaRPr>
        </a:p>
      </dgm:t>
    </dgm:pt>
    <dgm:pt modelId="{BD0A6B77-1203-488E-953A-2FC350316A11}">
      <dgm:prSet phldrT="[Text]"/>
      <dgm:spPr/>
      <dgm:t>
        <a:bodyPr/>
        <a:lstStyle/>
        <a:p>
          <a:r>
            <a:rPr lang="en-US" dirty="0" smtClean="0">
              <a:latin typeface="Cambria" pitchFamily="18" charset="0"/>
              <a:ea typeface="Cambria" pitchFamily="18" charset="0"/>
            </a:rPr>
            <a:t>Keuntungan</a:t>
          </a:r>
          <a:endParaRPr lang="en-US" dirty="0">
            <a:latin typeface="Cambria" pitchFamily="18" charset="0"/>
            <a:ea typeface="Cambria" pitchFamily="18" charset="0"/>
          </a:endParaRPr>
        </a:p>
      </dgm:t>
    </dgm:pt>
    <dgm:pt modelId="{B0AFE9C2-1B1B-4089-A57E-7B649C3FDD98}" type="parTrans" cxnId="{6B866747-0CE3-403F-9E8E-7E71AC13A169}">
      <dgm:prSet/>
      <dgm:spPr/>
      <dgm:t>
        <a:bodyPr/>
        <a:lstStyle/>
        <a:p>
          <a:endParaRPr lang="en-US">
            <a:latin typeface="Cambria" pitchFamily="18" charset="0"/>
            <a:ea typeface="Cambria" pitchFamily="18" charset="0"/>
          </a:endParaRPr>
        </a:p>
      </dgm:t>
    </dgm:pt>
    <dgm:pt modelId="{CA3847AB-197B-41BA-BB3D-0C370A3C2640}" type="sibTrans" cxnId="{6B866747-0CE3-403F-9E8E-7E71AC13A169}">
      <dgm:prSet/>
      <dgm:spPr/>
      <dgm:t>
        <a:bodyPr/>
        <a:lstStyle/>
        <a:p>
          <a:endParaRPr lang="en-US">
            <a:latin typeface="Cambria" pitchFamily="18" charset="0"/>
            <a:ea typeface="Cambria" pitchFamily="18" charset="0"/>
          </a:endParaRPr>
        </a:p>
      </dgm:t>
    </dgm:pt>
    <dgm:pt modelId="{B6263213-5752-41F2-B938-5F5238A1BB60}">
      <dgm:prSet phldrT="[Text]"/>
      <dgm:spPr/>
      <dgm:t>
        <a:bodyPr/>
        <a:lstStyle/>
        <a:p>
          <a:r>
            <a:rPr lang="en-US" dirty="0" smtClean="0">
              <a:latin typeface="Cambria" pitchFamily="18" charset="0"/>
              <a:ea typeface="Cambria" pitchFamily="18" charset="0"/>
            </a:rPr>
            <a:t>Persaingan Sehat</a:t>
          </a:r>
          <a:endParaRPr lang="en-US" dirty="0">
            <a:latin typeface="Cambria" pitchFamily="18" charset="0"/>
            <a:ea typeface="Cambria" pitchFamily="18" charset="0"/>
          </a:endParaRPr>
        </a:p>
      </dgm:t>
    </dgm:pt>
    <dgm:pt modelId="{B9E6A2E9-9C08-401D-A688-443B0BAA30AA}" type="parTrans" cxnId="{10A6B29E-CB88-4DE7-8E53-2D342E22D522}">
      <dgm:prSet/>
      <dgm:spPr/>
      <dgm:t>
        <a:bodyPr/>
        <a:lstStyle/>
        <a:p>
          <a:endParaRPr lang="en-US">
            <a:latin typeface="Cambria" pitchFamily="18" charset="0"/>
            <a:ea typeface="Cambria" pitchFamily="18" charset="0"/>
          </a:endParaRPr>
        </a:p>
      </dgm:t>
    </dgm:pt>
    <dgm:pt modelId="{CFA03677-916D-442E-9377-A53EF5F99816}" type="sibTrans" cxnId="{10A6B29E-CB88-4DE7-8E53-2D342E22D522}">
      <dgm:prSet/>
      <dgm:spPr/>
      <dgm:t>
        <a:bodyPr/>
        <a:lstStyle/>
        <a:p>
          <a:endParaRPr lang="en-US">
            <a:latin typeface="Cambria" pitchFamily="18" charset="0"/>
            <a:ea typeface="Cambria" pitchFamily="18" charset="0"/>
          </a:endParaRPr>
        </a:p>
      </dgm:t>
    </dgm:pt>
    <dgm:pt modelId="{B8BC49BE-3A05-40D3-92D6-B6CCB7DE2A26}" type="pres">
      <dgm:prSet presAssocID="{CBE0FD5F-85FF-4328-940D-0F0C9C545D62}" presName="cycle" presStyleCnt="0">
        <dgm:presLayoutVars>
          <dgm:dir/>
          <dgm:resizeHandles val="exact"/>
        </dgm:presLayoutVars>
      </dgm:prSet>
      <dgm:spPr/>
      <dgm:t>
        <a:bodyPr/>
        <a:lstStyle/>
        <a:p>
          <a:endParaRPr lang="en-US"/>
        </a:p>
      </dgm:t>
    </dgm:pt>
    <dgm:pt modelId="{F1636AAC-0069-497C-A734-209EB1F6FA0C}" type="pres">
      <dgm:prSet presAssocID="{AC832953-E071-4B98-88F3-19F60541B21E}" presName="node" presStyleLbl="node1" presStyleIdx="0" presStyleCnt="5">
        <dgm:presLayoutVars>
          <dgm:bulletEnabled val="1"/>
        </dgm:presLayoutVars>
      </dgm:prSet>
      <dgm:spPr/>
      <dgm:t>
        <a:bodyPr/>
        <a:lstStyle/>
        <a:p>
          <a:endParaRPr lang="en-US"/>
        </a:p>
      </dgm:t>
    </dgm:pt>
    <dgm:pt modelId="{8DFA81A6-EE91-4CF4-8D30-32EA6F5D7DDD}" type="pres">
      <dgm:prSet presAssocID="{AC832953-E071-4B98-88F3-19F60541B21E}" presName="spNode" presStyleCnt="0"/>
      <dgm:spPr/>
    </dgm:pt>
    <dgm:pt modelId="{4621E59F-8FCC-49FC-9AB9-32A73E4D89C1}" type="pres">
      <dgm:prSet presAssocID="{0B9F3CB0-EC6D-4011-9C5C-4D866CF36A41}" presName="sibTrans" presStyleLbl="sibTrans1D1" presStyleIdx="0" presStyleCnt="5"/>
      <dgm:spPr/>
      <dgm:t>
        <a:bodyPr/>
        <a:lstStyle/>
        <a:p>
          <a:endParaRPr lang="en-US"/>
        </a:p>
      </dgm:t>
    </dgm:pt>
    <dgm:pt modelId="{0CD024B9-50F0-4D6C-8C6A-DA2F3E87AC6D}" type="pres">
      <dgm:prSet presAssocID="{15BC9B14-F824-4954-8A5A-CEFF126FE2C2}" presName="node" presStyleLbl="node1" presStyleIdx="1" presStyleCnt="5">
        <dgm:presLayoutVars>
          <dgm:bulletEnabled val="1"/>
        </dgm:presLayoutVars>
      </dgm:prSet>
      <dgm:spPr/>
      <dgm:t>
        <a:bodyPr/>
        <a:lstStyle/>
        <a:p>
          <a:endParaRPr lang="en-US"/>
        </a:p>
      </dgm:t>
    </dgm:pt>
    <dgm:pt modelId="{424F0BD7-3FC8-43F0-865A-F051FF50A683}" type="pres">
      <dgm:prSet presAssocID="{15BC9B14-F824-4954-8A5A-CEFF126FE2C2}" presName="spNode" presStyleCnt="0"/>
      <dgm:spPr/>
    </dgm:pt>
    <dgm:pt modelId="{B064D864-EA60-4489-A9A9-C6BAE35953C6}" type="pres">
      <dgm:prSet presAssocID="{6BEA4953-8D8C-421B-A84A-33C147B16EA1}" presName="sibTrans" presStyleLbl="sibTrans1D1" presStyleIdx="1" presStyleCnt="5"/>
      <dgm:spPr/>
      <dgm:t>
        <a:bodyPr/>
        <a:lstStyle/>
        <a:p>
          <a:endParaRPr lang="en-US"/>
        </a:p>
      </dgm:t>
    </dgm:pt>
    <dgm:pt modelId="{3AAB0BC6-B1FB-46F8-8F77-A81633D59C56}" type="pres">
      <dgm:prSet presAssocID="{C9F79A3E-4E12-4760-A59C-DF343619274B}" presName="node" presStyleLbl="node1" presStyleIdx="2" presStyleCnt="5">
        <dgm:presLayoutVars>
          <dgm:bulletEnabled val="1"/>
        </dgm:presLayoutVars>
      </dgm:prSet>
      <dgm:spPr/>
      <dgm:t>
        <a:bodyPr/>
        <a:lstStyle/>
        <a:p>
          <a:endParaRPr lang="en-US"/>
        </a:p>
      </dgm:t>
    </dgm:pt>
    <dgm:pt modelId="{219C8A94-5001-4BF7-A91B-48F4EDBC1B05}" type="pres">
      <dgm:prSet presAssocID="{C9F79A3E-4E12-4760-A59C-DF343619274B}" presName="spNode" presStyleCnt="0"/>
      <dgm:spPr/>
    </dgm:pt>
    <dgm:pt modelId="{403312A6-A5E7-419D-B22D-DDAB9058AA82}" type="pres">
      <dgm:prSet presAssocID="{CB1B9D6E-33D6-402D-B207-3F5D3C4D4308}" presName="sibTrans" presStyleLbl="sibTrans1D1" presStyleIdx="2" presStyleCnt="5"/>
      <dgm:spPr/>
      <dgm:t>
        <a:bodyPr/>
        <a:lstStyle/>
        <a:p>
          <a:endParaRPr lang="en-US"/>
        </a:p>
      </dgm:t>
    </dgm:pt>
    <dgm:pt modelId="{3A2B1F3C-F737-4019-9DEC-1A1E87896105}" type="pres">
      <dgm:prSet presAssocID="{BD0A6B77-1203-488E-953A-2FC350316A11}" presName="node" presStyleLbl="node1" presStyleIdx="3" presStyleCnt="5">
        <dgm:presLayoutVars>
          <dgm:bulletEnabled val="1"/>
        </dgm:presLayoutVars>
      </dgm:prSet>
      <dgm:spPr/>
      <dgm:t>
        <a:bodyPr/>
        <a:lstStyle/>
        <a:p>
          <a:endParaRPr lang="en-US"/>
        </a:p>
      </dgm:t>
    </dgm:pt>
    <dgm:pt modelId="{A23BE15A-189C-412E-ADAB-5E6F0A7DB645}" type="pres">
      <dgm:prSet presAssocID="{BD0A6B77-1203-488E-953A-2FC350316A11}" presName="spNode" presStyleCnt="0"/>
      <dgm:spPr/>
    </dgm:pt>
    <dgm:pt modelId="{A687B3B7-2C57-4794-8AE7-3ABB92F70080}" type="pres">
      <dgm:prSet presAssocID="{CA3847AB-197B-41BA-BB3D-0C370A3C2640}" presName="sibTrans" presStyleLbl="sibTrans1D1" presStyleIdx="3" presStyleCnt="5"/>
      <dgm:spPr/>
      <dgm:t>
        <a:bodyPr/>
        <a:lstStyle/>
        <a:p>
          <a:endParaRPr lang="en-US"/>
        </a:p>
      </dgm:t>
    </dgm:pt>
    <dgm:pt modelId="{EF832091-4B04-4580-B633-9BD9F0E5107C}" type="pres">
      <dgm:prSet presAssocID="{B6263213-5752-41F2-B938-5F5238A1BB60}" presName="node" presStyleLbl="node1" presStyleIdx="4" presStyleCnt="5">
        <dgm:presLayoutVars>
          <dgm:bulletEnabled val="1"/>
        </dgm:presLayoutVars>
      </dgm:prSet>
      <dgm:spPr/>
      <dgm:t>
        <a:bodyPr/>
        <a:lstStyle/>
        <a:p>
          <a:endParaRPr lang="en-US"/>
        </a:p>
      </dgm:t>
    </dgm:pt>
    <dgm:pt modelId="{C44F845A-1A09-440D-B5A2-C01D37869D7C}" type="pres">
      <dgm:prSet presAssocID="{B6263213-5752-41F2-B938-5F5238A1BB60}" presName="spNode" presStyleCnt="0"/>
      <dgm:spPr/>
    </dgm:pt>
    <dgm:pt modelId="{A4024AA4-D4B8-41D2-ACF7-78C9447E95D5}" type="pres">
      <dgm:prSet presAssocID="{CFA03677-916D-442E-9377-A53EF5F99816}" presName="sibTrans" presStyleLbl="sibTrans1D1" presStyleIdx="4" presStyleCnt="5"/>
      <dgm:spPr/>
      <dgm:t>
        <a:bodyPr/>
        <a:lstStyle/>
        <a:p>
          <a:endParaRPr lang="en-US"/>
        </a:p>
      </dgm:t>
    </dgm:pt>
  </dgm:ptLst>
  <dgm:cxnLst>
    <dgm:cxn modelId="{0D565BFA-74A3-4748-8E73-6C3862497392}" srcId="{CBE0FD5F-85FF-4328-940D-0F0C9C545D62}" destId="{AC832953-E071-4B98-88F3-19F60541B21E}" srcOrd="0" destOrd="0" parTransId="{01200F84-4069-4A91-A73A-5E2B15AC74EE}" sibTransId="{0B9F3CB0-EC6D-4011-9C5C-4D866CF36A41}"/>
    <dgm:cxn modelId="{DF611D00-08BF-4A21-9FF1-B2109CF4B68C}" type="presOf" srcId="{6BEA4953-8D8C-421B-A84A-33C147B16EA1}" destId="{B064D864-EA60-4489-A9A9-C6BAE35953C6}" srcOrd="0" destOrd="0" presId="urn:microsoft.com/office/officeart/2005/8/layout/cycle5"/>
    <dgm:cxn modelId="{B8D73323-57D5-43DA-8EC3-48C168730547}" type="presOf" srcId="{15BC9B14-F824-4954-8A5A-CEFF126FE2C2}" destId="{0CD024B9-50F0-4D6C-8C6A-DA2F3E87AC6D}" srcOrd="0" destOrd="0" presId="urn:microsoft.com/office/officeart/2005/8/layout/cycle5"/>
    <dgm:cxn modelId="{75543370-9EF3-47E4-85F0-E6D1AF07E4A7}" type="presOf" srcId="{CA3847AB-197B-41BA-BB3D-0C370A3C2640}" destId="{A687B3B7-2C57-4794-8AE7-3ABB92F70080}" srcOrd="0" destOrd="0" presId="urn:microsoft.com/office/officeart/2005/8/layout/cycle5"/>
    <dgm:cxn modelId="{BABDA887-1201-4322-9878-E73C9D15AC50}" srcId="{CBE0FD5F-85FF-4328-940D-0F0C9C545D62}" destId="{C9F79A3E-4E12-4760-A59C-DF343619274B}" srcOrd="2" destOrd="0" parTransId="{01E2A909-46A8-4616-9C18-832E23CFD45C}" sibTransId="{CB1B9D6E-33D6-402D-B207-3F5D3C4D4308}"/>
    <dgm:cxn modelId="{DF1CDC40-D4CB-4073-B2BA-5C726C517766}" srcId="{CBE0FD5F-85FF-4328-940D-0F0C9C545D62}" destId="{15BC9B14-F824-4954-8A5A-CEFF126FE2C2}" srcOrd="1" destOrd="0" parTransId="{90270986-B5C6-41AC-83CD-7B7652351218}" sibTransId="{6BEA4953-8D8C-421B-A84A-33C147B16EA1}"/>
    <dgm:cxn modelId="{6B866747-0CE3-403F-9E8E-7E71AC13A169}" srcId="{CBE0FD5F-85FF-4328-940D-0F0C9C545D62}" destId="{BD0A6B77-1203-488E-953A-2FC350316A11}" srcOrd="3" destOrd="0" parTransId="{B0AFE9C2-1B1B-4089-A57E-7B649C3FDD98}" sibTransId="{CA3847AB-197B-41BA-BB3D-0C370A3C2640}"/>
    <dgm:cxn modelId="{917254CC-FC55-4CCF-8499-426945C81B16}" type="presOf" srcId="{C9F79A3E-4E12-4760-A59C-DF343619274B}" destId="{3AAB0BC6-B1FB-46F8-8F77-A81633D59C56}" srcOrd="0" destOrd="0" presId="urn:microsoft.com/office/officeart/2005/8/layout/cycle5"/>
    <dgm:cxn modelId="{F8FF738C-12CC-4CDE-8D62-A993AD2FDED4}" type="presOf" srcId="{AC832953-E071-4B98-88F3-19F60541B21E}" destId="{F1636AAC-0069-497C-A734-209EB1F6FA0C}" srcOrd="0" destOrd="0" presId="urn:microsoft.com/office/officeart/2005/8/layout/cycle5"/>
    <dgm:cxn modelId="{50624CA3-ED79-41B4-88C2-FBFF23692E46}" type="presOf" srcId="{CB1B9D6E-33D6-402D-B207-3F5D3C4D4308}" destId="{403312A6-A5E7-419D-B22D-DDAB9058AA82}" srcOrd="0" destOrd="0" presId="urn:microsoft.com/office/officeart/2005/8/layout/cycle5"/>
    <dgm:cxn modelId="{1DD72115-9169-4693-B4BB-4D3194DFFFD8}" type="presOf" srcId="{CBE0FD5F-85FF-4328-940D-0F0C9C545D62}" destId="{B8BC49BE-3A05-40D3-92D6-B6CCB7DE2A26}" srcOrd="0" destOrd="0" presId="urn:microsoft.com/office/officeart/2005/8/layout/cycle5"/>
    <dgm:cxn modelId="{A067BDF4-B06D-4F80-A2C4-0ECD9535A4CA}" type="presOf" srcId="{BD0A6B77-1203-488E-953A-2FC350316A11}" destId="{3A2B1F3C-F737-4019-9DEC-1A1E87896105}" srcOrd="0" destOrd="0" presId="urn:microsoft.com/office/officeart/2005/8/layout/cycle5"/>
    <dgm:cxn modelId="{3C9C242F-C9F9-4484-94D5-649EB834185C}" type="presOf" srcId="{CFA03677-916D-442E-9377-A53EF5F99816}" destId="{A4024AA4-D4B8-41D2-ACF7-78C9447E95D5}" srcOrd="0" destOrd="0" presId="urn:microsoft.com/office/officeart/2005/8/layout/cycle5"/>
    <dgm:cxn modelId="{35B0D8E6-B41F-4DEF-BAA6-FC40E078DE2F}" type="presOf" srcId="{0B9F3CB0-EC6D-4011-9C5C-4D866CF36A41}" destId="{4621E59F-8FCC-49FC-9AB9-32A73E4D89C1}" srcOrd="0" destOrd="0" presId="urn:microsoft.com/office/officeart/2005/8/layout/cycle5"/>
    <dgm:cxn modelId="{10A6B29E-CB88-4DE7-8E53-2D342E22D522}" srcId="{CBE0FD5F-85FF-4328-940D-0F0C9C545D62}" destId="{B6263213-5752-41F2-B938-5F5238A1BB60}" srcOrd="4" destOrd="0" parTransId="{B9E6A2E9-9C08-401D-A688-443B0BAA30AA}" sibTransId="{CFA03677-916D-442E-9377-A53EF5F99816}"/>
    <dgm:cxn modelId="{C82E964C-8E57-49C4-BC0C-D4069FB45C02}" type="presOf" srcId="{B6263213-5752-41F2-B938-5F5238A1BB60}" destId="{EF832091-4B04-4580-B633-9BD9F0E5107C}" srcOrd="0" destOrd="0" presId="urn:microsoft.com/office/officeart/2005/8/layout/cycle5"/>
    <dgm:cxn modelId="{A86481B4-D09B-41D3-95E9-217E7CA70D87}" type="presParOf" srcId="{B8BC49BE-3A05-40D3-92D6-B6CCB7DE2A26}" destId="{F1636AAC-0069-497C-A734-209EB1F6FA0C}" srcOrd="0" destOrd="0" presId="urn:microsoft.com/office/officeart/2005/8/layout/cycle5"/>
    <dgm:cxn modelId="{627F764F-D7DA-4804-A0AF-26D94F15751A}" type="presParOf" srcId="{B8BC49BE-3A05-40D3-92D6-B6CCB7DE2A26}" destId="{8DFA81A6-EE91-4CF4-8D30-32EA6F5D7DDD}" srcOrd="1" destOrd="0" presId="urn:microsoft.com/office/officeart/2005/8/layout/cycle5"/>
    <dgm:cxn modelId="{0B1D2731-B6BD-4B9C-8805-600E443C79E5}" type="presParOf" srcId="{B8BC49BE-3A05-40D3-92D6-B6CCB7DE2A26}" destId="{4621E59F-8FCC-49FC-9AB9-32A73E4D89C1}" srcOrd="2" destOrd="0" presId="urn:microsoft.com/office/officeart/2005/8/layout/cycle5"/>
    <dgm:cxn modelId="{4A232C1D-5858-404E-9941-44E2763E4E96}" type="presParOf" srcId="{B8BC49BE-3A05-40D3-92D6-B6CCB7DE2A26}" destId="{0CD024B9-50F0-4D6C-8C6A-DA2F3E87AC6D}" srcOrd="3" destOrd="0" presId="urn:microsoft.com/office/officeart/2005/8/layout/cycle5"/>
    <dgm:cxn modelId="{2C23C95A-8FF9-47B1-BD0A-B43BE3623242}" type="presParOf" srcId="{B8BC49BE-3A05-40D3-92D6-B6CCB7DE2A26}" destId="{424F0BD7-3FC8-43F0-865A-F051FF50A683}" srcOrd="4" destOrd="0" presId="urn:microsoft.com/office/officeart/2005/8/layout/cycle5"/>
    <dgm:cxn modelId="{79895651-CEAA-4476-B5B6-FC1A19AE2D2F}" type="presParOf" srcId="{B8BC49BE-3A05-40D3-92D6-B6CCB7DE2A26}" destId="{B064D864-EA60-4489-A9A9-C6BAE35953C6}" srcOrd="5" destOrd="0" presId="urn:microsoft.com/office/officeart/2005/8/layout/cycle5"/>
    <dgm:cxn modelId="{A2F79998-6DE9-436B-A411-2F6B7DC8ED95}" type="presParOf" srcId="{B8BC49BE-3A05-40D3-92D6-B6CCB7DE2A26}" destId="{3AAB0BC6-B1FB-46F8-8F77-A81633D59C56}" srcOrd="6" destOrd="0" presId="urn:microsoft.com/office/officeart/2005/8/layout/cycle5"/>
    <dgm:cxn modelId="{4D8B2433-3986-47E4-8819-014FEB631CA2}" type="presParOf" srcId="{B8BC49BE-3A05-40D3-92D6-B6CCB7DE2A26}" destId="{219C8A94-5001-4BF7-A91B-48F4EDBC1B05}" srcOrd="7" destOrd="0" presId="urn:microsoft.com/office/officeart/2005/8/layout/cycle5"/>
    <dgm:cxn modelId="{A3C3E3B9-1DA0-4BA8-80D9-DA6ECBA5072D}" type="presParOf" srcId="{B8BC49BE-3A05-40D3-92D6-B6CCB7DE2A26}" destId="{403312A6-A5E7-419D-B22D-DDAB9058AA82}" srcOrd="8" destOrd="0" presId="urn:microsoft.com/office/officeart/2005/8/layout/cycle5"/>
    <dgm:cxn modelId="{646709D1-7D1C-4C3C-B493-A3E7E2F34015}" type="presParOf" srcId="{B8BC49BE-3A05-40D3-92D6-B6CCB7DE2A26}" destId="{3A2B1F3C-F737-4019-9DEC-1A1E87896105}" srcOrd="9" destOrd="0" presId="urn:microsoft.com/office/officeart/2005/8/layout/cycle5"/>
    <dgm:cxn modelId="{CE00F303-8BD9-4EC5-9F73-34CC3783DFA4}" type="presParOf" srcId="{B8BC49BE-3A05-40D3-92D6-B6CCB7DE2A26}" destId="{A23BE15A-189C-412E-ADAB-5E6F0A7DB645}" srcOrd="10" destOrd="0" presId="urn:microsoft.com/office/officeart/2005/8/layout/cycle5"/>
    <dgm:cxn modelId="{D99DACA6-651E-4648-B958-F233A5EC5046}" type="presParOf" srcId="{B8BC49BE-3A05-40D3-92D6-B6CCB7DE2A26}" destId="{A687B3B7-2C57-4794-8AE7-3ABB92F70080}" srcOrd="11" destOrd="0" presId="urn:microsoft.com/office/officeart/2005/8/layout/cycle5"/>
    <dgm:cxn modelId="{AEDB18A6-AF98-45E6-8F79-9AF698538E46}" type="presParOf" srcId="{B8BC49BE-3A05-40D3-92D6-B6CCB7DE2A26}" destId="{EF832091-4B04-4580-B633-9BD9F0E5107C}" srcOrd="12" destOrd="0" presId="urn:microsoft.com/office/officeart/2005/8/layout/cycle5"/>
    <dgm:cxn modelId="{6858CFEC-5CE4-4FB1-80F4-6900D5743C09}" type="presParOf" srcId="{B8BC49BE-3A05-40D3-92D6-B6CCB7DE2A26}" destId="{C44F845A-1A09-440D-B5A2-C01D37869D7C}" srcOrd="13" destOrd="0" presId="urn:microsoft.com/office/officeart/2005/8/layout/cycle5"/>
    <dgm:cxn modelId="{25DE31C6-9ABB-4193-9526-C46052525C30}" type="presParOf" srcId="{B8BC49BE-3A05-40D3-92D6-B6CCB7DE2A26}" destId="{A4024AA4-D4B8-41D2-ACF7-78C9447E95D5}"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75A4DB0-DD8A-48CC-AFB9-06A5E9860150}" type="doc">
      <dgm:prSet loTypeId="urn:microsoft.com/office/officeart/2005/8/layout/cycle8" loCatId="cycle" qsTypeId="urn:microsoft.com/office/officeart/2005/8/quickstyle/3d2" qsCatId="3D" csTypeId="urn:microsoft.com/office/officeart/2005/8/colors/colorful5" csCatId="colorful" phldr="1"/>
      <dgm:spPr/>
    </dgm:pt>
    <dgm:pt modelId="{FA5CC097-DFCA-46A3-92FF-6E9BC2B297DF}">
      <dgm:prSet phldrT="[Text]"/>
      <dgm:spPr/>
      <dgm:t>
        <a:bodyPr/>
        <a:lstStyle/>
        <a:p>
          <a:r>
            <a:rPr lang="en-US" dirty="0" smtClean="0">
              <a:latin typeface="Cambria" pitchFamily="18" charset="0"/>
              <a:ea typeface="Cambria" pitchFamily="18" charset="0"/>
            </a:rPr>
            <a:t>Pidana Pokok</a:t>
          </a:r>
          <a:endParaRPr lang="en-US" dirty="0">
            <a:latin typeface="Cambria" pitchFamily="18" charset="0"/>
            <a:ea typeface="Cambria" pitchFamily="18" charset="0"/>
          </a:endParaRPr>
        </a:p>
      </dgm:t>
    </dgm:pt>
    <dgm:pt modelId="{3FA602C2-4F71-44FA-BB6E-3B5016081827}" type="parTrans" cxnId="{8FB299A3-D141-4AA1-81B3-6C99B8CD673A}">
      <dgm:prSet/>
      <dgm:spPr/>
      <dgm:t>
        <a:bodyPr/>
        <a:lstStyle/>
        <a:p>
          <a:endParaRPr lang="en-US">
            <a:latin typeface="Cambria" pitchFamily="18" charset="0"/>
            <a:ea typeface="Cambria" pitchFamily="18" charset="0"/>
          </a:endParaRPr>
        </a:p>
      </dgm:t>
    </dgm:pt>
    <dgm:pt modelId="{6997A63E-BA39-45A1-B460-2B3B53FE54A8}" type="sibTrans" cxnId="{8FB299A3-D141-4AA1-81B3-6C99B8CD673A}">
      <dgm:prSet/>
      <dgm:spPr/>
      <dgm:t>
        <a:bodyPr/>
        <a:lstStyle/>
        <a:p>
          <a:endParaRPr lang="en-US">
            <a:latin typeface="Cambria" pitchFamily="18" charset="0"/>
            <a:ea typeface="Cambria" pitchFamily="18" charset="0"/>
          </a:endParaRPr>
        </a:p>
      </dgm:t>
    </dgm:pt>
    <dgm:pt modelId="{71B44C5B-BB62-4BCD-B2FD-138B9BD8F789}">
      <dgm:prSet phldrT="[Text]"/>
      <dgm:spPr/>
      <dgm:t>
        <a:bodyPr/>
        <a:lstStyle/>
        <a:p>
          <a:r>
            <a:rPr lang="en-US" dirty="0" smtClean="0">
              <a:latin typeface="Cambria" pitchFamily="18" charset="0"/>
              <a:ea typeface="Cambria" pitchFamily="18" charset="0"/>
            </a:rPr>
            <a:t>Pidana Tambahan</a:t>
          </a:r>
          <a:endParaRPr lang="en-US" dirty="0">
            <a:latin typeface="Cambria" pitchFamily="18" charset="0"/>
            <a:ea typeface="Cambria" pitchFamily="18" charset="0"/>
          </a:endParaRPr>
        </a:p>
      </dgm:t>
    </dgm:pt>
    <dgm:pt modelId="{B8DB0188-4C1F-4DCE-B69F-458AA10FF019}" type="parTrans" cxnId="{578EBB92-0F63-4737-B457-4BB37D654C76}">
      <dgm:prSet/>
      <dgm:spPr/>
      <dgm:t>
        <a:bodyPr/>
        <a:lstStyle/>
        <a:p>
          <a:endParaRPr lang="en-US">
            <a:latin typeface="Cambria" pitchFamily="18" charset="0"/>
            <a:ea typeface="Cambria" pitchFamily="18" charset="0"/>
          </a:endParaRPr>
        </a:p>
      </dgm:t>
    </dgm:pt>
    <dgm:pt modelId="{45E9A3CF-94ED-439F-9706-79256B52582A}" type="sibTrans" cxnId="{578EBB92-0F63-4737-B457-4BB37D654C76}">
      <dgm:prSet/>
      <dgm:spPr/>
      <dgm:t>
        <a:bodyPr/>
        <a:lstStyle/>
        <a:p>
          <a:endParaRPr lang="en-US">
            <a:latin typeface="Cambria" pitchFamily="18" charset="0"/>
            <a:ea typeface="Cambria" pitchFamily="18" charset="0"/>
          </a:endParaRPr>
        </a:p>
      </dgm:t>
    </dgm:pt>
    <dgm:pt modelId="{E5220DA6-BEEB-4BA7-93D7-87F31BE1B482}">
      <dgm:prSet phldrT="[Text]"/>
      <dgm:spPr/>
      <dgm:t>
        <a:bodyPr/>
        <a:lstStyle/>
        <a:p>
          <a:r>
            <a:rPr lang="en-US" dirty="0" smtClean="0">
              <a:latin typeface="Cambria" pitchFamily="18" charset="0"/>
              <a:ea typeface="Cambria" pitchFamily="18" charset="0"/>
            </a:rPr>
            <a:t>Tindakan Administratif</a:t>
          </a:r>
          <a:endParaRPr lang="en-US" dirty="0">
            <a:latin typeface="Cambria" pitchFamily="18" charset="0"/>
            <a:ea typeface="Cambria" pitchFamily="18" charset="0"/>
          </a:endParaRPr>
        </a:p>
      </dgm:t>
    </dgm:pt>
    <dgm:pt modelId="{529F0C43-25E4-4617-9B78-794CABDED631}" type="parTrans" cxnId="{80D9B7AB-AAFA-4284-B208-843BC757C9F9}">
      <dgm:prSet/>
      <dgm:spPr/>
      <dgm:t>
        <a:bodyPr/>
        <a:lstStyle/>
        <a:p>
          <a:endParaRPr lang="en-US">
            <a:latin typeface="Cambria" pitchFamily="18" charset="0"/>
            <a:ea typeface="Cambria" pitchFamily="18" charset="0"/>
          </a:endParaRPr>
        </a:p>
      </dgm:t>
    </dgm:pt>
    <dgm:pt modelId="{AD9714A8-0B76-414F-92EB-77FB161DBB77}" type="sibTrans" cxnId="{80D9B7AB-AAFA-4284-B208-843BC757C9F9}">
      <dgm:prSet/>
      <dgm:spPr/>
      <dgm:t>
        <a:bodyPr/>
        <a:lstStyle/>
        <a:p>
          <a:endParaRPr lang="en-US">
            <a:latin typeface="Cambria" pitchFamily="18" charset="0"/>
            <a:ea typeface="Cambria" pitchFamily="18" charset="0"/>
          </a:endParaRPr>
        </a:p>
      </dgm:t>
    </dgm:pt>
    <dgm:pt modelId="{01869D77-BE57-4051-B7BA-92BDDC86EB68}" type="pres">
      <dgm:prSet presAssocID="{F75A4DB0-DD8A-48CC-AFB9-06A5E9860150}" presName="compositeShape" presStyleCnt="0">
        <dgm:presLayoutVars>
          <dgm:chMax val="7"/>
          <dgm:dir/>
          <dgm:resizeHandles val="exact"/>
        </dgm:presLayoutVars>
      </dgm:prSet>
      <dgm:spPr/>
    </dgm:pt>
    <dgm:pt modelId="{EA425DE1-2B61-4974-866C-1AA374916EEE}" type="pres">
      <dgm:prSet presAssocID="{F75A4DB0-DD8A-48CC-AFB9-06A5E9860150}" presName="wedge1" presStyleLbl="node1" presStyleIdx="0" presStyleCnt="3"/>
      <dgm:spPr/>
      <dgm:t>
        <a:bodyPr/>
        <a:lstStyle/>
        <a:p>
          <a:endParaRPr lang="en-US"/>
        </a:p>
      </dgm:t>
    </dgm:pt>
    <dgm:pt modelId="{DC8F8AF6-D9EA-4AD2-ADAA-3DDC4F19A56A}" type="pres">
      <dgm:prSet presAssocID="{F75A4DB0-DD8A-48CC-AFB9-06A5E9860150}" presName="dummy1a" presStyleCnt="0"/>
      <dgm:spPr/>
    </dgm:pt>
    <dgm:pt modelId="{A3D5994F-56C4-42DB-B11A-3C4C8C6A6AC0}" type="pres">
      <dgm:prSet presAssocID="{F75A4DB0-DD8A-48CC-AFB9-06A5E9860150}" presName="dummy1b" presStyleCnt="0"/>
      <dgm:spPr/>
    </dgm:pt>
    <dgm:pt modelId="{37216E9C-9C6D-4D6A-8B1C-16DA06475BFB}" type="pres">
      <dgm:prSet presAssocID="{F75A4DB0-DD8A-48CC-AFB9-06A5E9860150}" presName="wedge1Tx" presStyleLbl="node1" presStyleIdx="0" presStyleCnt="3">
        <dgm:presLayoutVars>
          <dgm:chMax val="0"/>
          <dgm:chPref val="0"/>
          <dgm:bulletEnabled val="1"/>
        </dgm:presLayoutVars>
      </dgm:prSet>
      <dgm:spPr/>
      <dgm:t>
        <a:bodyPr/>
        <a:lstStyle/>
        <a:p>
          <a:endParaRPr lang="en-US"/>
        </a:p>
      </dgm:t>
    </dgm:pt>
    <dgm:pt modelId="{6250E11D-73C1-464C-BCA8-EA74834E607D}" type="pres">
      <dgm:prSet presAssocID="{F75A4DB0-DD8A-48CC-AFB9-06A5E9860150}" presName="wedge2" presStyleLbl="node1" presStyleIdx="1" presStyleCnt="3"/>
      <dgm:spPr/>
      <dgm:t>
        <a:bodyPr/>
        <a:lstStyle/>
        <a:p>
          <a:endParaRPr lang="en-US"/>
        </a:p>
      </dgm:t>
    </dgm:pt>
    <dgm:pt modelId="{FF18A6FA-64CE-43CC-98A8-7AE09FA77DF9}" type="pres">
      <dgm:prSet presAssocID="{F75A4DB0-DD8A-48CC-AFB9-06A5E9860150}" presName="dummy2a" presStyleCnt="0"/>
      <dgm:spPr/>
    </dgm:pt>
    <dgm:pt modelId="{7E1262CE-9DCE-4A4E-93AB-E3B0ACA0929A}" type="pres">
      <dgm:prSet presAssocID="{F75A4DB0-DD8A-48CC-AFB9-06A5E9860150}" presName="dummy2b" presStyleCnt="0"/>
      <dgm:spPr/>
    </dgm:pt>
    <dgm:pt modelId="{13181A40-40BC-47ED-9FE0-F5B05EE16387}" type="pres">
      <dgm:prSet presAssocID="{F75A4DB0-DD8A-48CC-AFB9-06A5E9860150}" presName="wedge2Tx" presStyleLbl="node1" presStyleIdx="1" presStyleCnt="3">
        <dgm:presLayoutVars>
          <dgm:chMax val="0"/>
          <dgm:chPref val="0"/>
          <dgm:bulletEnabled val="1"/>
        </dgm:presLayoutVars>
      </dgm:prSet>
      <dgm:spPr/>
      <dgm:t>
        <a:bodyPr/>
        <a:lstStyle/>
        <a:p>
          <a:endParaRPr lang="en-US"/>
        </a:p>
      </dgm:t>
    </dgm:pt>
    <dgm:pt modelId="{C3D820B9-C80F-4865-960A-BAF3DC836E8A}" type="pres">
      <dgm:prSet presAssocID="{F75A4DB0-DD8A-48CC-AFB9-06A5E9860150}" presName="wedge3" presStyleLbl="node1" presStyleIdx="2" presStyleCnt="3"/>
      <dgm:spPr/>
      <dgm:t>
        <a:bodyPr/>
        <a:lstStyle/>
        <a:p>
          <a:endParaRPr lang="en-US"/>
        </a:p>
      </dgm:t>
    </dgm:pt>
    <dgm:pt modelId="{1BA9621A-DAD0-4C47-9368-7190BBE1D4D2}" type="pres">
      <dgm:prSet presAssocID="{F75A4DB0-DD8A-48CC-AFB9-06A5E9860150}" presName="dummy3a" presStyleCnt="0"/>
      <dgm:spPr/>
    </dgm:pt>
    <dgm:pt modelId="{B062B9BF-3C04-47A6-A325-DB41110B6222}" type="pres">
      <dgm:prSet presAssocID="{F75A4DB0-DD8A-48CC-AFB9-06A5E9860150}" presName="dummy3b" presStyleCnt="0"/>
      <dgm:spPr/>
    </dgm:pt>
    <dgm:pt modelId="{55A08CF0-E55E-45E2-909C-8AAB82F7652C}" type="pres">
      <dgm:prSet presAssocID="{F75A4DB0-DD8A-48CC-AFB9-06A5E9860150}" presName="wedge3Tx" presStyleLbl="node1" presStyleIdx="2" presStyleCnt="3">
        <dgm:presLayoutVars>
          <dgm:chMax val="0"/>
          <dgm:chPref val="0"/>
          <dgm:bulletEnabled val="1"/>
        </dgm:presLayoutVars>
      </dgm:prSet>
      <dgm:spPr/>
      <dgm:t>
        <a:bodyPr/>
        <a:lstStyle/>
        <a:p>
          <a:endParaRPr lang="en-US"/>
        </a:p>
      </dgm:t>
    </dgm:pt>
    <dgm:pt modelId="{BCDC9E85-965F-4108-ADC8-BA8CB552E86C}" type="pres">
      <dgm:prSet presAssocID="{6997A63E-BA39-45A1-B460-2B3B53FE54A8}" presName="arrowWedge1" presStyleLbl="fgSibTrans2D1" presStyleIdx="0" presStyleCnt="3"/>
      <dgm:spPr/>
    </dgm:pt>
    <dgm:pt modelId="{CF984B2B-5C96-4D5B-9325-8BDC9FEB2893}" type="pres">
      <dgm:prSet presAssocID="{45E9A3CF-94ED-439F-9706-79256B52582A}" presName="arrowWedge2" presStyleLbl="fgSibTrans2D1" presStyleIdx="1" presStyleCnt="3"/>
      <dgm:spPr/>
    </dgm:pt>
    <dgm:pt modelId="{4C5E841F-DB42-4EC2-A17D-C01659B8CEBF}" type="pres">
      <dgm:prSet presAssocID="{AD9714A8-0B76-414F-92EB-77FB161DBB77}" presName="arrowWedge3" presStyleLbl="fgSibTrans2D1" presStyleIdx="2" presStyleCnt="3"/>
      <dgm:spPr/>
    </dgm:pt>
  </dgm:ptLst>
  <dgm:cxnLst>
    <dgm:cxn modelId="{55A12CD8-3DF4-4090-94DB-4734E990A137}" type="presOf" srcId="{F75A4DB0-DD8A-48CC-AFB9-06A5E9860150}" destId="{01869D77-BE57-4051-B7BA-92BDDC86EB68}" srcOrd="0" destOrd="0" presId="urn:microsoft.com/office/officeart/2005/8/layout/cycle8"/>
    <dgm:cxn modelId="{CE75C4FE-F6A1-458C-BFBA-57DF4F64EABE}" type="presOf" srcId="{E5220DA6-BEEB-4BA7-93D7-87F31BE1B482}" destId="{55A08CF0-E55E-45E2-909C-8AAB82F7652C}" srcOrd="1" destOrd="0" presId="urn:microsoft.com/office/officeart/2005/8/layout/cycle8"/>
    <dgm:cxn modelId="{D8F0D431-4D1C-41C3-9770-E3C72991E5AF}" type="presOf" srcId="{E5220DA6-BEEB-4BA7-93D7-87F31BE1B482}" destId="{C3D820B9-C80F-4865-960A-BAF3DC836E8A}" srcOrd="0" destOrd="0" presId="urn:microsoft.com/office/officeart/2005/8/layout/cycle8"/>
    <dgm:cxn modelId="{E7E82879-FB98-45A2-87DE-356DB97F4354}" type="presOf" srcId="{71B44C5B-BB62-4BCD-B2FD-138B9BD8F789}" destId="{6250E11D-73C1-464C-BCA8-EA74834E607D}" srcOrd="0" destOrd="0" presId="urn:microsoft.com/office/officeart/2005/8/layout/cycle8"/>
    <dgm:cxn modelId="{8FB299A3-D141-4AA1-81B3-6C99B8CD673A}" srcId="{F75A4DB0-DD8A-48CC-AFB9-06A5E9860150}" destId="{FA5CC097-DFCA-46A3-92FF-6E9BC2B297DF}" srcOrd="0" destOrd="0" parTransId="{3FA602C2-4F71-44FA-BB6E-3B5016081827}" sibTransId="{6997A63E-BA39-45A1-B460-2B3B53FE54A8}"/>
    <dgm:cxn modelId="{723DB71D-BA3A-468F-AB59-ED791B753CD1}" type="presOf" srcId="{71B44C5B-BB62-4BCD-B2FD-138B9BD8F789}" destId="{13181A40-40BC-47ED-9FE0-F5B05EE16387}" srcOrd="1" destOrd="0" presId="urn:microsoft.com/office/officeart/2005/8/layout/cycle8"/>
    <dgm:cxn modelId="{B5A035A9-F4BD-4480-A729-FDB2B7ACAD26}" type="presOf" srcId="{FA5CC097-DFCA-46A3-92FF-6E9BC2B297DF}" destId="{EA425DE1-2B61-4974-866C-1AA374916EEE}" srcOrd="0" destOrd="0" presId="urn:microsoft.com/office/officeart/2005/8/layout/cycle8"/>
    <dgm:cxn modelId="{578EBB92-0F63-4737-B457-4BB37D654C76}" srcId="{F75A4DB0-DD8A-48CC-AFB9-06A5E9860150}" destId="{71B44C5B-BB62-4BCD-B2FD-138B9BD8F789}" srcOrd="1" destOrd="0" parTransId="{B8DB0188-4C1F-4DCE-B69F-458AA10FF019}" sibTransId="{45E9A3CF-94ED-439F-9706-79256B52582A}"/>
    <dgm:cxn modelId="{FD5F825A-6234-44C8-996E-1A8A66D8F17E}" type="presOf" srcId="{FA5CC097-DFCA-46A3-92FF-6E9BC2B297DF}" destId="{37216E9C-9C6D-4D6A-8B1C-16DA06475BFB}" srcOrd="1" destOrd="0" presId="urn:microsoft.com/office/officeart/2005/8/layout/cycle8"/>
    <dgm:cxn modelId="{80D9B7AB-AAFA-4284-B208-843BC757C9F9}" srcId="{F75A4DB0-DD8A-48CC-AFB9-06A5E9860150}" destId="{E5220DA6-BEEB-4BA7-93D7-87F31BE1B482}" srcOrd="2" destOrd="0" parTransId="{529F0C43-25E4-4617-9B78-794CABDED631}" sibTransId="{AD9714A8-0B76-414F-92EB-77FB161DBB77}"/>
    <dgm:cxn modelId="{B833D33B-A3C7-4579-87F9-465754FD513B}" type="presParOf" srcId="{01869D77-BE57-4051-B7BA-92BDDC86EB68}" destId="{EA425DE1-2B61-4974-866C-1AA374916EEE}" srcOrd="0" destOrd="0" presId="urn:microsoft.com/office/officeart/2005/8/layout/cycle8"/>
    <dgm:cxn modelId="{07F7B86E-5F39-4FBB-889C-DD4D77F3AD2B}" type="presParOf" srcId="{01869D77-BE57-4051-B7BA-92BDDC86EB68}" destId="{DC8F8AF6-D9EA-4AD2-ADAA-3DDC4F19A56A}" srcOrd="1" destOrd="0" presId="urn:microsoft.com/office/officeart/2005/8/layout/cycle8"/>
    <dgm:cxn modelId="{455BA7B2-982D-4FC5-A391-2F3F42EE813A}" type="presParOf" srcId="{01869D77-BE57-4051-B7BA-92BDDC86EB68}" destId="{A3D5994F-56C4-42DB-B11A-3C4C8C6A6AC0}" srcOrd="2" destOrd="0" presId="urn:microsoft.com/office/officeart/2005/8/layout/cycle8"/>
    <dgm:cxn modelId="{2CD06B5A-C63F-4BA5-B029-6FA5C4F4EE8E}" type="presParOf" srcId="{01869D77-BE57-4051-B7BA-92BDDC86EB68}" destId="{37216E9C-9C6D-4D6A-8B1C-16DA06475BFB}" srcOrd="3" destOrd="0" presId="urn:microsoft.com/office/officeart/2005/8/layout/cycle8"/>
    <dgm:cxn modelId="{43B10147-F514-4C9D-B3C5-2845041EDB1E}" type="presParOf" srcId="{01869D77-BE57-4051-B7BA-92BDDC86EB68}" destId="{6250E11D-73C1-464C-BCA8-EA74834E607D}" srcOrd="4" destOrd="0" presId="urn:microsoft.com/office/officeart/2005/8/layout/cycle8"/>
    <dgm:cxn modelId="{D858196C-35E0-4566-BD7F-52E261020B7E}" type="presParOf" srcId="{01869D77-BE57-4051-B7BA-92BDDC86EB68}" destId="{FF18A6FA-64CE-43CC-98A8-7AE09FA77DF9}" srcOrd="5" destOrd="0" presId="urn:microsoft.com/office/officeart/2005/8/layout/cycle8"/>
    <dgm:cxn modelId="{79408C8F-42ED-4F5A-873B-0C0E32C0FA1B}" type="presParOf" srcId="{01869D77-BE57-4051-B7BA-92BDDC86EB68}" destId="{7E1262CE-9DCE-4A4E-93AB-E3B0ACA0929A}" srcOrd="6" destOrd="0" presId="urn:microsoft.com/office/officeart/2005/8/layout/cycle8"/>
    <dgm:cxn modelId="{FC7728EB-8214-453D-BB60-1D515F1C2AF2}" type="presParOf" srcId="{01869D77-BE57-4051-B7BA-92BDDC86EB68}" destId="{13181A40-40BC-47ED-9FE0-F5B05EE16387}" srcOrd="7" destOrd="0" presId="urn:microsoft.com/office/officeart/2005/8/layout/cycle8"/>
    <dgm:cxn modelId="{7B2E9A97-6233-41ED-8BAC-38EB69CBEB9D}" type="presParOf" srcId="{01869D77-BE57-4051-B7BA-92BDDC86EB68}" destId="{C3D820B9-C80F-4865-960A-BAF3DC836E8A}" srcOrd="8" destOrd="0" presId="urn:microsoft.com/office/officeart/2005/8/layout/cycle8"/>
    <dgm:cxn modelId="{B429B92D-05AB-4DF3-B34D-FC161CC454E9}" type="presParOf" srcId="{01869D77-BE57-4051-B7BA-92BDDC86EB68}" destId="{1BA9621A-DAD0-4C47-9368-7190BBE1D4D2}" srcOrd="9" destOrd="0" presId="urn:microsoft.com/office/officeart/2005/8/layout/cycle8"/>
    <dgm:cxn modelId="{32E349F5-5E84-4140-9817-25F565DC743B}" type="presParOf" srcId="{01869D77-BE57-4051-B7BA-92BDDC86EB68}" destId="{B062B9BF-3C04-47A6-A325-DB41110B6222}" srcOrd="10" destOrd="0" presId="urn:microsoft.com/office/officeart/2005/8/layout/cycle8"/>
    <dgm:cxn modelId="{A2FC46A8-00CA-4D97-8300-60C9AC6917BF}" type="presParOf" srcId="{01869D77-BE57-4051-B7BA-92BDDC86EB68}" destId="{55A08CF0-E55E-45E2-909C-8AAB82F7652C}" srcOrd="11" destOrd="0" presId="urn:microsoft.com/office/officeart/2005/8/layout/cycle8"/>
    <dgm:cxn modelId="{BF1F0C04-44BA-4E99-8F53-1D3A1F82C3A2}" type="presParOf" srcId="{01869D77-BE57-4051-B7BA-92BDDC86EB68}" destId="{BCDC9E85-965F-4108-ADC8-BA8CB552E86C}" srcOrd="12" destOrd="0" presId="urn:microsoft.com/office/officeart/2005/8/layout/cycle8"/>
    <dgm:cxn modelId="{19335BBC-6D4A-4B94-A342-25BC026C752F}" type="presParOf" srcId="{01869D77-BE57-4051-B7BA-92BDDC86EB68}" destId="{CF984B2B-5C96-4D5B-9325-8BDC9FEB2893}" srcOrd="13" destOrd="0" presId="urn:microsoft.com/office/officeart/2005/8/layout/cycle8"/>
    <dgm:cxn modelId="{F9B20996-7DA1-4A51-B5FE-AD00C0C9993D}" type="presParOf" srcId="{01869D77-BE57-4051-B7BA-92BDDC86EB68}" destId="{4C5E841F-DB42-4EC2-A17D-C01659B8CEBF}"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DBFB88-D2C4-4423-85A5-94D30DF23AFF}"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387692A6-9398-4BC1-8FEA-27887F68EBEA}">
      <dgm:prSet phldrT="[Text]"/>
      <dgm:spPr/>
      <dgm:t>
        <a:bodyPr/>
        <a:lstStyle/>
        <a:p>
          <a:r>
            <a:rPr lang="en-US" dirty="0" smtClean="0">
              <a:latin typeface="Cambria" pitchFamily="18" charset="0"/>
              <a:ea typeface="Cambria" pitchFamily="18" charset="0"/>
            </a:rPr>
            <a:t>Menghasilkan produk bermutu melalui penemuan-penemuan baru dan manajemen usaha yang serba canggih</a:t>
          </a:r>
        </a:p>
      </dgm:t>
    </dgm:pt>
    <dgm:pt modelId="{6CD93439-44D0-45F6-B051-5BC760E0DB9A}" type="parTrans" cxnId="{DCA9A463-509A-43BF-97D0-755369CA1E08}">
      <dgm:prSet/>
      <dgm:spPr/>
      <dgm:t>
        <a:bodyPr/>
        <a:lstStyle/>
        <a:p>
          <a:endParaRPr lang="en-US">
            <a:latin typeface="Cambria" pitchFamily="18" charset="0"/>
            <a:ea typeface="Cambria" pitchFamily="18" charset="0"/>
          </a:endParaRPr>
        </a:p>
      </dgm:t>
    </dgm:pt>
    <dgm:pt modelId="{F3628A05-6091-4EC5-9E02-9ABFBA4A323F}" type="sibTrans" cxnId="{DCA9A463-509A-43BF-97D0-755369CA1E08}">
      <dgm:prSet/>
      <dgm:spPr/>
      <dgm:t>
        <a:bodyPr/>
        <a:lstStyle/>
        <a:p>
          <a:endParaRPr lang="en-US">
            <a:latin typeface="Cambria" pitchFamily="18" charset="0"/>
            <a:ea typeface="Cambria" pitchFamily="18" charset="0"/>
          </a:endParaRPr>
        </a:p>
      </dgm:t>
    </dgm:pt>
    <dgm:pt modelId="{8F07EDB7-0510-4000-A30B-EB34FF9E7FBA}">
      <dgm:prSet phldrT="[Text]"/>
      <dgm:spPr/>
      <dgm:t>
        <a:bodyPr/>
        <a:lstStyle/>
        <a:p>
          <a:r>
            <a:rPr lang="en-US" dirty="0" smtClean="0">
              <a:latin typeface="Cambria" pitchFamily="18" charset="0"/>
              <a:ea typeface="Cambria" pitchFamily="18" charset="0"/>
            </a:rPr>
            <a:t>Mendorong untuk melakukan hal lain agar tidak tertinggal di tengah persaingan yang ketat</a:t>
          </a:r>
          <a:endParaRPr lang="en-US" dirty="0">
            <a:latin typeface="Cambria" pitchFamily="18" charset="0"/>
            <a:ea typeface="Cambria" pitchFamily="18" charset="0"/>
          </a:endParaRPr>
        </a:p>
      </dgm:t>
    </dgm:pt>
    <dgm:pt modelId="{9622473A-BC5A-454E-B615-69BE166ABE28}" type="parTrans" cxnId="{091FA094-07B9-4D26-A489-7804E7BD7727}">
      <dgm:prSet/>
      <dgm:spPr/>
      <dgm:t>
        <a:bodyPr/>
        <a:lstStyle/>
        <a:p>
          <a:endParaRPr lang="en-US">
            <a:latin typeface="Cambria" pitchFamily="18" charset="0"/>
            <a:ea typeface="Cambria" pitchFamily="18" charset="0"/>
          </a:endParaRPr>
        </a:p>
      </dgm:t>
    </dgm:pt>
    <dgm:pt modelId="{6FECFE7D-6854-4C46-AFB4-156CA6BB9B49}" type="sibTrans" cxnId="{091FA094-07B9-4D26-A489-7804E7BD7727}">
      <dgm:prSet/>
      <dgm:spPr/>
      <dgm:t>
        <a:bodyPr/>
        <a:lstStyle/>
        <a:p>
          <a:endParaRPr lang="en-US">
            <a:latin typeface="Cambria" pitchFamily="18" charset="0"/>
            <a:ea typeface="Cambria" pitchFamily="18" charset="0"/>
          </a:endParaRPr>
        </a:p>
      </dgm:t>
    </dgm:pt>
    <dgm:pt modelId="{E6649B92-18DD-4E4A-B488-41EB54D03700}">
      <dgm:prSet phldrT="[Text]"/>
      <dgm:spPr/>
      <dgm:t>
        <a:bodyPr/>
        <a:lstStyle/>
        <a:p>
          <a:r>
            <a:rPr lang="en-US" dirty="0" smtClean="0">
              <a:latin typeface="Cambria" pitchFamily="18" charset="0"/>
              <a:ea typeface="Cambria" pitchFamily="18" charset="0"/>
            </a:rPr>
            <a:t>Memperlancar arus distribusi karena pelayanan yang baik dan cepat</a:t>
          </a:r>
          <a:endParaRPr lang="en-US" dirty="0">
            <a:latin typeface="Cambria" pitchFamily="18" charset="0"/>
            <a:ea typeface="Cambria" pitchFamily="18" charset="0"/>
          </a:endParaRPr>
        </a:p>
      </dgm:t>
    </dgm:pt>
    <dgm:pt modelId="{70D82C98-4CBA-4D31-ADFC-CF4229598A90}" type="parTrans" cxnId="{9AE238C5-F181-41FA-A6FF-96B61BFD43E9}">
      <dgm:prSet/>
      <dgm:spPr/>
      <dgm:t>
        <a:bodyPr/>
        <a:lstStyle/>
        <a:p>
          <a:endParaRPr lang="en-US">
            <a:latin typeface="Cambria" pitchFamily="18" charset="0"/>
            <a:ea typeface="Cambria" pitchFamily="18" charset="0"/>
          </a:endParaRPr>
        </a:p>
      </dgm:t>
    </dgm:pt>
    <dgm:pt modelId="{254A30E1-109C-4679-9E4F-2E447AFA9120}" type="sibTrans" cxnId="{9AE238C5-F181-41FA-A6FF-96B61BFD43E9}">
      <dgm:prSet/>
      <dgm:spPr/>
      <dgm:t>
        <a:bodyPr/>
        <a:lstStyle/>
        <a:p>
          <a:endParaRPr lang="en-US">
            <a:latin typeface="Cambria" pitchFamily="18" charset="0"/>
            <a:ea typeface="Cambria" pitchFamily="18" charset="0"/>
          </a:endParaRPr>
        </a:p>
      </dgm:t>
    </dgm:pt>
    <dgm:pt modelId="{D154683F-57DC-4CE6-B345-75030FF038A4}">
      <dgm:prSet phldrT="[Text]"/>
      <dgm:spPr/>
      <dgm:t>
        <a:bodyPr/>
        <a:lstStyle/>
        <a:p>
          <a:r>
            <a:rPr lang="en-US" dirty="0" smtClean="0">
              <a:latin typeface="Cambria" pitchFamily="18" charset="0"/>
              <a:ea typeface="Cambria" pitchFamily="18" charset="0"/>
            </a:rPr>
            <a:t>Menciptakan konsumen yang loyal</a:t>
          </a:r>
        </a:p>
      </dgm:t>
    </dgm:pt>
    <dgm:pt modelId="{235CEDF0-23F3-432A-8C8D-72A5217F68F7}" type="parTrans" cxnId="{DE7A7A32-5A5F-4C8D-9F93-67DAC9BC2E3C}">
      <dgm:prSet/>
      <dgm:spPr/>
      <dgm:t>
        <a:bodyPr/>
        <a:lstStyle/>
        <a:p>
          <a:endParaRPr lang="en-US">
            <a:latin typeface="Cambria" pitchFamily="18" charset="0"/>
            <a:ea typeface="Cambria" pitchFamily="18" charset="0"/>
          </a:endParaRPr>
        </a:p>
      </dgm:t>
    </dgm:pt>
    <dgm:pt modelId="{C0FC5C2E-8D71-476C-8D63-8C71AF363098}" type="sibTrans" cxnId="{DE7A7A32-5A5F-4C8D-9F93-67DAC9BC2E3C}">
      <dgm:prSet/>
      <dgm:spPr/>
      <dgm:t>
        <a:bodyPr/>
        <a:lstStyle/>
        <a:p>
          <a:endParaRPr lang="en-US">
            <a:latin typeface="Cambria" pitchFamily="18" charset="0"/>
            <a:ea typeface="Cambria" pitchFamily="18" charset="0"/>
          </a:endParaRPr>
        </a:p>
      </dgm:t>
    </dgm:pt>
    <dgm:pt modelId="{E7FEB6A1-2093-4322-BC7D-9A8CA5DEF91F}" type="pres">
      <dgm:prSet presAssocID="{34DBFB88-D2C4-4423-85A5-94D30DF23AFF}" presName="Name0" presStyleCnt="0">
        <dgm:presLayoutVars>
          <dgm:chMax val="7"/>
          <dgm:chPref val="7"/>
          <dgm:dir/>
        </dgm:presLayoutVars>
      </dgm:prSet>
      <dgm:spPr/>
      <dgm:t>
        <a:bodyPr/>
        <a:lstStyle/>
        <a:p>
          <a:endParaRPr lang="en-US"/>
        </a:p>
      </dgm:t>
    </dgm:pt>
    <dgm:pt modelId="{AE3BBB58-82BE-4BC5-B222-11B25B5EFF27}" type="pres">
      <dgm:prSet presAssocID="{34DBFB88-D2C4-4423-85A5-94D30DF23AFF}" presName="Name1" presStyleCnt="0"/>
      <dgm:spPr/>
    </dgm:pt>
    <dgm:pt modelId="{20C9716B-575A-4D2D-97E8-8CFFC27FC29D}" type="pres">
      <dgm:prSet presAssocID="{34DBFB88-D2C4-4423-85A5-94D30DF23AFF}" presName="cycle" presStyleCnt="0"/>
      <dgm:spPr/>
    </dgm:pt>
    <dgm:pt modelId="{8BE3F705-91AE-4580-A90A-A87592568C84}" type="pres">
      <dgm:prSet presAssocID="{34DBFB88-D2C4-4423-85A5-94D30DF23AFF}" presName="srcNode" presStyleLbl="node1" presStyleIdx="0" presStyleCnt="4"/>
      <dgm:spPr/>
    </dgm:pt>
    <dgm:pt modelId="{AE3E4B37-2285-4995-A1BF-F1E30F6E31B3}" type="pres">
      <dgm:prSet presAssocID="{34DBFB88-D2C4-4423-85A5-94D30DF23AFF}" presName="conn" presStyleLbl="parChTrans1D2" presStyleIdx="0" presStyleCnt="1"/>
      <dgm:spPr/>
      <dgm:t>
        <a:bodyPr/>
        <a:lstStyle/>
        <a:p>
          <a:endParaRPr lang="en-US"/>
        </a:p>
      </dgm:t>
    </dgm:pt>
    <dgm:pt modelId="{114F7555-F441-4DD9-B842-A4023E285588}" type="pres">
      <dgm:prSet presAssocID="{34DBFB88-D2C4-4423-85A5-94D30DF23AFF}" presName="extraNode" presStyleLbl="node1" presStyleIdx="0" presStyleCnt="4"/>
      <dgm:spPr/>
    </dgm:pt>
    <dgm:pt modelId="{18390A11-7153-4966-BAD1-86A32C6DE366}" type="pres">
      <dgm:prSet presAssocID="{34DBFB88-D2C4-4423-85A5-94D30DF23AFF}" presName="dstNode" presStyleLbl="node1" presStyleIdx="0" presStyleCnt="4"/>
      <dgm:spPr/>
    </dgm:pt>
    <dgm:pt modelId="{8E081A33-12C2-4B02-9214-E2208E54152D}" type="pres">
      <dgm:prSet presAssocID="{387692A6-9398-4BC1-8FEA-27887F68EBEA}" presName="text_1" presStyleLbl="node1" presStyleIdx="0" presStyleCnt="4">
        <dgm:presLayoutVars>
          <dgm:bulletEnabled val="1"/>
        </dgm:presLayoutVars>
      </dgm:prSet>
      <dgm:spPr/>
      <dgm:t>
        <a:bodyPr/>
        <a:lstStyle/>
        <a:p>
          <a:endParaRPr lang="en-US"/>
        </a:p>
      </dgm:t>
    </dgm:pt>
    <dgm:pt modelId="{A7058286-4FD6-4AA6-ABA0-CED0E78A19AF}" type="pres">
      <dgm:prSet presAssocID="{387692A6-9398-4BC1-8FEA-27887F68EBEA}" presName="accent_1" presStyleCnt="0"/>
      <dgm:spPr/>
    </dgm:pt>
    <dgm:pt modelId="{28A8EE90-3089-48B9-A769-1179D938B19C}" type="pres">
      <dgm:prSet presAssocID="{387692A6-9398-4BC1-8FEA-27887F68EBEA}" presName="accentRepeatNode" presStyleLbl="solidFgAcc1" presStyleIdx="0" presStyleCnt="4"/>
      <dgm:spPr/>
    </dgm:pt>
    <dgm:pt modelId="{E9B7796D-1E3D-4135-8BE6-5DC1A56A8836}" type="pres">
      <dgm:prSet presAssocID="{8F07EDB7-0510-4000-A30B-EB34FF9E7FBA}" presName="text_2" presStyleLbl="node1" presStyleIdx="1" presStyleCnt="4">
        <dgm:presLayoutVars>
          <dgm:bulletEnabled val="1"/>
        </dgm:presLayoutVars>
      </dgm:prSet>
      <dgm:spPr/>
      <dgm:t>
        <a:bodyPr/>
        <a:lstStyle/>
        <a:p>
          <a:endParaRPr lang="en-US"/>
        </a:p>
      </dgm:t>
    </dgm:pt>
    <dgm:pt modelId="{0C1461FD-38B0-40FE-A706-927A71F6825B}" type="pres">
      <dgm:prSet presAssocID="{8F07EDB7-0510-4000-A30B-EB34FF9E7FBA}" presName="accent_2" presStyleCnt="0"/>
      <dgm:spPr/>
    </dgm:pt>
    <dgm:pt modelId="{FE0040E4-82B5-440B-998D-AA0B06269BA1}" type="pres">
      <dgm:prSet presAssocID="{8F07EDB7-0510-4000-A30B-EB34FF9E7FBA}" presName="accentRepeatNode" presStyleLbl="solidFgAcc1" presStyleIdx="1" presStyleCnt="4"/>
      <dgm:spPr/>
    </dgm:pt>
    <dgm:pt modelId="{1CA64326-94C0-4A89-BE4B-D4A0A96F5BFE}" type="pres">
      <dgm:prSet presAssocID="{E6649B92-18DD-4E4A-B488-41EB54D03700}" presName="text_3" presStyleLbl="node1" presStyleIdx="2" presStyleCnt="4">
        <dgm:presLayoutVars>
          <dgm:bulletEnabled val="1"/>
        </dgm:presLayoutVars>
      </dgm:prSet>
      <dgm:spPr/>
      <dgm:t>
        <a:bodyPr/>
        <a:lstStyle/>
        <a:p>
          <a:endParaRPr lang="en-US"/>
        </a:p>
      </dgm:t>
    </dgm:pt>
    <dgm:pt modelId="{464D3AA2-541F-471B-9D31-D1051D160BD7}" type="pres">
      <dgm:prSet presAssocID="{E6649B92-18DD-4E4A-B488-41EB54D03700}" presName="accent_3" presStyleCnt="0"/>
      <dgm:spPr/>
    </dgm:pt>
    <dgm:pt modelId="{D6F61AB6-D270-46B1-88A1-FC943D7FCC2F}" type="pres">
      <dgm:prSet presAssocID="{E6649B92-18DD-4E4A-B488-41EB54D03700}" presName="accentRepeatNode" presStyleLbl="solidFgAcc1" presStyleIdx="2" presStyleCnt="4"/>
      <dgm:spPr/>
    </dgm:pt>
    <dgm:pt modelId="{81499690-BCC5-4D49-AFF6-0076BDBDD3FB}" type="pres">
      <dgm:prSet presAssocID="{D154683F-57DC-4CE6-B345-75030FF038A4}" presName="text_4" presStyleLbl="node1" presStyleIdx="3" presStyleCnt="4">
        <dgm:presLayoutVars>
          <dgm:bulletEnabled val="1"/>
        </dgm:presLayoutVars>
      </dgm:prSet>
      <dgm:spPr/>
      <dgm:t>
        <a:bodyPr/>
        <a:lstStyle/>
        <a:p>
          <a:endParaRPr lang="en-US"/>
        </a:p>
      </dgm:t>
    </dgm:pt>
    <dgm:pt modelId="{DDAF696E-3229-4953-8524-85FE0BF1A875}" type="pres">
      <dgm:prSet presAssocID="{D154683F-57DC-4CE6-B345-75030FF038A4}" presName="accent_4" presStyleCnt="0"/>
      <dgm:spPr/>
    </dgm:pt>
    <dgm:pt modelId="{8321515C-0A35-49E3-AB56-E0EC10EA45A5}" type="pres">
      <dgm:prSet presAssocID="{D154683F-57DC-4CE6-B345-75030FF038A4}" presName="accentRepeatNode" presStyleLbl="solidFgAcc1" presStyleIdx="3" presStyleCnt="4"/>
      <dgm:spPr/>
    </dgm:pt>
  </dgm:ptLst>
  <dgm:cxnLst>
    <dgm:cxn modelId="{091FA094-07B9-4D26-A489-7804E7BD7727}" srcId="{34DBFB88-D2C4-4423-85A5-94D30DF23AFF}" destId="{8F07EDB7-0510-4000-A30B-EB34FF9E7FBA}" srcOrd="1" destOrd="0" parTransId="{9622473A-BC5A-454E-B615-69BE166ABE28}" sibTransId="{6FECFE7D-6854-4C46-AFB4-156CA6BB9B49}"/>
    <dgm:cxn modelId="{E68DF8EC-8926-4DE5-B0A2-58C47CF3ECA5}" type="presOf" srcId="{8F07EDB7-0510-4000-A30B-EB34FF9E7FBA}" destId="{E9B7796D-1E3D-4135-8BE6-5DC1A56A8836}" srcOrd="0" destOrd="0" presId="urn:microsoft.com/office/officeart/2008/layout/VerticalCurvedList"/>
    <dgm:cxn modelId="{9AE238C5-F181-41FA-A6FF-96B61BFD43E9}" srcId="{34DBFB88-D2C4-4423-85A5-94D30DF23AFF}" destId="{E6649B92-18DD-4E4A-B488-41EB54D03700}" srcOrd="2" destOrd="0" parTransId="{70D82C98-4CBA-4D31-ADFC-CF4229598A90}" sibTransId="{254A30E1-109C-4679-9E4F-2E447AFA9120}"/>
    <dgm:cxn modelId="{DCA9A463-509A-43BF-97D0-755369CA1E08}" srcId="{34DBFB88-D2C4-4423-85A5-94D30DF23AFF}" destId="{387692A6-9398-4BC1-8FEA-27887F68EBEA}" srcOrd="0" destOrd="0" parTransId="{6CD93439-44D0-45F6-B051-5BC760E0DB9A}" sibTransId="{F3628A05-6091-4EC5-9E02-9ABFBA4A323F}"/>
    <dgm:cxn modelId="{DE7A7A32-5A5F-4C8D-9F93-67DAC9BC2E3C}" srcId="{34DBFB88-D2C4-4423-85A5-94D30DF23AFF}" destId="{D154683F-57DC-4CE6-B345-75030FF038A4}" srcOrd="3" destOrd="0" parTransId="{235CEDF0-23F3-432A-8C8D-72A5217F68F7}" sibTransId="{C0FC5C2E-8D71-476C-8D63-8C71AF363098}"/>
    <dgm:cxn modelId="{C588118F-2A42-4F27-AA65-96422B52EF2A}" type="presOf" srcId="{D154683F-57DC-4CE6-B345-75030FF038A4}" destId="{81499690-BCC5-4D49-AFF6-0076BDBDD3FB}" srcOrd="0" destOrd="0" presId="urn:microsoft.com/office/officeart/2008/layout/VerticalCurvedList"/>
    <dgm:cxn modelId="{DE53C917-BE1B-4B2E-A127-13A778D19C4F}" type="presOf" srcId="{E6649B92-18DD-4E4A-B488-41EB54D03700}" destId="{1CA64326-94C0-4A89-BE4B-D4A0A96F5BFE}" srcOrd="0" destOrd="0" presId="urn:microsoft.com/office/officeart/2008/layout/VerticalCurvedList"/>
    <dgm:cxn modelId="{59AEE951-7AC8-414B-B70C-2214B94F4DBB}" type="presOf" srcId="{387692A6-9398-4BC1-8FEA-27887F68EBEA}" destId="{8E081A33-12C2-4B02-9214-E2208E54152D}" srcOrd="0" destOrd="0" presId="urn:microsoft.com/office/officeart/2008/layout/VerticalCurvedList"/>
    <dgm:cxn modelId="{E7D816CD-FFC5-46DC-847C-92FEDEC552FD}" type="presOf" srcId="{34DBFB88-D2C4-4423-85A5-94D30DF23AFF}" destId="{E7FEB6A1-2093-4322-BC7D-9A8CA5DEF91F}" srcOrd="0" destOrd="0" presId="urn:microsoft.com/office/officeart/2008/layout/VerticalCurvedList"/>
    <dgm:cxn modelId="{1267F760-F252-4A8F-8548-C5345797DA87}" type="presOf" srcId="{F3628A05-6091-4EC5-9E02-9ABFBA4A323F}" destId="{AE3E4B37-2285-4995-A1BF-F1E30F6E31B3}" srcOrd="0" destOrd="0" presId="urn:microsoft.com/office/officeart/2008/layout/VerticalCurvedList"/>
    <dgm:cxn modelId="{020B2243-6C4F-4F79-B36C-2A16BA0226B0}" type="presParOf" srcId="{E7FEB6A1-2093-4322-BC7D-9A8CA5DEF91F}" destId="{AE3BBB58-82BE-4BC5-B222-11B25B5EFF27}" srcOrd="0" destOrd="0" presId="urn:microsoft.com/office/officeart/2008/layout/VerticalCurvedList"/>
    <dgm:cxn modelId="{BF14761A-58CD-4D5F-A3C8-637B555AC22A}" type="presParOf" srcId="{AE3BBB58-82BE-4BC5-B222-11B25B5EFF27}" destId="{20C9716B-575A-4D2D-97E8-8CFFC27FC29D}" srcOrd="0" destOrd="0" presId="urn:microsoft.com/office/officeart/2008/layout/VerticalCurvedList"/>
    <dgm:cxn modelId="{A7FBA661-D3ED-4B2C-8972-F001972F0659}" type="presParOf" srcId="{20C9716B-575A-4D2D-97E8-8CFFC27FC29D}" destId="{8BE3F705-91AE-4580-A90A-A87592568C84}" srcOrd="0" destOrd="0" presId="urn:microsoft.com/office/officeart/2008/layout/VerticalCurvedList"/>
    <dgm:cxn modelId="{AE54C85A-29F9-436E-8D1F-80B5B67D13D7}" type="presParOf" srcId="{20C9716B-575A-4D2D-97E8-8CFFC27FC29D}" destId="{AE3E4B37-2285-4995-A1BF-F1E30F6E31B3}" srcOrd="1" destOrd="0" presId="urn:microsoft.com/office/officeart/2008/layout/VerticalCurvedList"/>
    <dgm:cxn modelId="{6D9B0D48-D417-47A3-B2E3-E49A429AC569}" type="presParOf" srcId="{20C9716B-575A-4D2D-97E8-8CFFC27FC29D}" destId="{114F7555-F441-4DD9-B842-A4023E285588}" srcOrd="2" destOrd="0" presId="urn:microsoft.com/office/officeart/2008/layout/VerticalCurvedList"/>
    <dgm:cxn modelId="{720CA8B0-FCAA-4AC5-B157-83E1E218F58D}" type="presParOf" srcId="{20C9716B-575A-4D2D-97E8-8CFFC27FC29D}" destId="{18390A11-7153-4966-BAD1-86A32C6DE366}" srcOrd="3" destOrd="0" presId="urn:microsoft.com/office/officeart/2008/layout/VerticalCurvedList"/>
    <dgm:cxn modelId="{1C760862-3F15-4CB5-9976-43BED9BA2529}" type="presParOf" srcId="{AE3BBB58-82BE-4BC5-B222-11B25B5EFF27}" destId="{8E081A33-12C2-4B02-9214-E2208E54152D}" srcOrd="1" destOrd="0" presId="urn:microsoft.com/office/officeart/2008/layout/VerticalCurvedList"/>
    <dgm:cxn modelId="{EAB5C0C3-3442-4616-86C0-C85F51C97DB8}" type="presParOf" srcId="{AE3BBB58-82BE-4BC5-B222-11B25B5EFF27}" destId="{A7058286-4FD6-4AA6-ABA0-CED0E78A19AF}" srcOrd="2" destOrd="0" presId="urn:microsoft.com/office/officeart/2008/layout/VerticalCurvedList"/>
    <dgm:cxn modelId="{E182B3DC-98A0-459D-A8DB-98B1462A12A7}" type="presParOf" srcId="{A7058286-4FD6-4AA6-ABA0-CED0E78A19AF}" destId="{28A8EE90-3089-48B9-A769-1179D938B19C}" srcOrd="0" destOrd="0" presId="urn:microsoft.com/office/officeart/2008/layout/VerticalCurvedList"/>
    <dgm:cxn modelId="{8946139E-19D7-4482-A276-1CA2D9B9EF46}" type="presParOf" srcId="{AE3BBB58-82BE-4BC5-B222-11B25B5EFF27}" destId="{E9B7796D-1E3D-4135-8BE6-5DC1A56A8836}" srcOrd="3" destOrd="0" presId="urn:microsoft.com/office/officeart/2008/layout/VerticalCurvedList"/>
    <dgm:cxn modelId="{1675B0C4-DFED-44F1-8EBB-6AB645900790}" type="presParOf" srcId="{AE3BBB58-82BE-4BC5-B222-11B25B5EFF27}" destId="{0C1461FD-38B0-40FE-A706-927A71F6825B}" srcOrd="4" destOrd="0" presId="urn:microsoft.com/office/officeart/2008/layout/VerticalCurvedList"/>
    <dgm:cxn modelId="{25257B44-2142-487B-A694-650C32B68392}" type="presParOf" srcId="{0C1461FD-38B0-40FE-A706-927A71F6825B}" destId="{FE0040E4-82B5-440B-998D-AA0B06269BA1}" srcOrd="0" destOrd="0" presId="urn:microsoft.com/office/officeart/2008/layout/VerticalCurvedList"/>
    <dgm:cxn modelId="{425CCFEB-4DB3-4BD0-BE67-1D0461BD442D}" type="presParOf" srcId="{AE3BBB58-82BE-4BC5-B222-11B25B5EFF27}" destId="{1CA64326-94C0-4A89-BE4B-D4A0A96F5BFE}" srcOrd="5" destOrd="0" presId="urn:microsoft.com/office/officeart/2008/layout/VerticalCurvedList"/>
    <dgm:cxn modelId="{EB3C4A8F-0A3D-4D7C-B05A-4546E62F994F}" type="presParOf" srcId="{AE3BBB58-82BE-4BC5-B222-11B25B5EFF27}" destId="{464D3AA2-541F-471B-9D31-D1051D160BD7}" srcOrd="6" destOrd="0" presId="urn:microsoft.com/office/officeart/2008/layout/VerticalCurvedList"/>
    <dgm:cxn modelId="{7DD198EB-77ED-43A6-913F-17C36264EDD4}" type="presParOf" srcId="{464D3AA2-541F-471B-9D31-D1051D160BD7}" destId="{D6F61AB6-D270-46B1-88A1-FC943D7FCC2F}" srcOrd="0" destOrd="0" presId="urn:microsoft.com/office/officeart/2008/layout/VerticalCurvedList"/>
    <dgm:cxn modelId="{5718EBAE-E0BF-44AC-BCCA-1EB4ED070369}" type="presParOf" srcId="{AE3BBB58-82BE-4BC5-B222-11B25B5EFF27}" destId="{81499690-BCC5-4D49-AFF6-0076BDBDD3FB}" srcOrd="7" destOrd="0" presId="urn:microsoft.com/office/officeart/2008/layout/VerticalCurvedList"/>
    <dgm:cxn modelId="{FFE55125-86C1-4CE3-BB78-D27B179FB074}" type="presParOf" srcId="{AE3BBB58-82BE-4BC5-B222-11B25B5EFF27}" destId="{DDAF696E-3229-4953-8524-85FE0BF1A875}" srcOrd="8" destOrd="0" presId="urn:microsoft.com/office/officeart/2008/layout/VerticalCurvedList"/>
    <dgm:cxn modelId="{8D022ED9-08E3-4F07-A903-A5DC5ADA83CB}" type="presParOf" srcId="{DDAF696E-3229-4953-8524-85FE0BF1A875}" destId="{8321515C-0A35-49E3-AB56-E0EC10EA45A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4F6F2B-6DCE-4E6E-9DE4-DEB51AF365EB}" type="doc">
      <dgm:prSet loTypeId="urn:microsoft.com/office/officeart/2005/8/layout/vList6" loCatId="list" qsTypeId="urn:microsoft.com/office/officeart/2005/8/quickstyle/simple1" qsCatId="simple" csTypeId="urn:microsoft.com/office/officeart/2005/8/colors/accent2_1" csCatId="accent2" phldr="1"/>
      <dgm:spPr/>
      <dgm:t>
        <a:bodyPr/>
        <a:lstStyle/>
        <a:p>
          <a:endParaRPr lang="en-US"/>
        </a:p>
      </dgm:t>
    </dgm:pt>
    <dgm:pt modelId="{92810630-FF6D-4DC7-AF91-B0567D9EA70A}">
      <dgm:prSet phldrT="[Text]" custT="1"/>
      <dgm:spPr/>
      <dgm:t>
        <a:bodyPr/>
        <a:lstStyle/>
        <a:p>
          <a:r>
            <a:rPr lang="en-US" sz="2000" dirty="0" smtClean="0">
              <a:latin typeface="Cambria" pitchFamily="18" charset="0"/>
              <a:ea typeface="Cambria" pitchFamily="18" charset="0"/>
            </a:rPr>
            <a:t>UU No. 5/1999</a:t>
          </a:r>
          <a:endParaRPr lang="en-US" sz="2000" dirty="0">
            <a:latin typeface="Cambria" pitchFamily="18" charset="0"/>
            <a:ea typeface="Cambria" pitchFamily="18" charset="0"/>
          </a:endParaRPr>
        </a:p>
      </dgm:t>
    </dgm:pt>
    <dgm:pt modelId="{F796620D-D313-4D43-ADD6-DDB1C4FBF190}" type="parTrans" cxnId="{CADE7DCC-81B8-4708-B257-1A74B93CC0D0}">
      <dgm:prSet/>
      <dgm:spPr/>
      <dgm:t>
        <a:bodyPr/>
        <a:lstStyle/>
        <a:p>
          <a:endParaRPr lang="en-US" sz="1200">
            <a:latin typeface="Cambria" pitchFamily="18" charset="0"/>
            <a:ea typeface="Cambria" pitchFamily="18" charset="0"/>
          </a:endParaRPr>
        </a:p>
      </dgm:t>
    </dgm:pt>
    <dgm:pt modelId="{4547C564-55C2-45CF-9FC1-3EA80CA52849}" type="sibTrans" cxnId="{CADE7DCC-81B8-4708-B257-1A74B93CC0D0}">
      <dgm:prSet/>
      <dgm:spPr/>
      <dgm:t>
        <a:bodyPr/>
        <a:lstStyle/>
        <a:p>
          <a:endParaRPr lang="en-US" sz="1200">
            <a:latin typeface="Cambria" pitchFamily="18" charset="0"/>
            <a:ea typeface="Cambria" pitchFamily="18" charset="0"/>
          </a:endParaRPr>
        </a:p>
      </dgm:t>
    </dgm:pt>
    <dgm:pt modelId="{357D9C50-1D64-4A62-9AA6-716461884B00}">
      <dgm:prSet phldrT="[Text]" custT="1"/>
      <dgm:spPr/>
      <dgm:t>
        <a:bodyPr/>
        <a:lstStyle/>
        <a:p>
          <a:pPr algn="just"/>
          <a:r>
            <a:rPr lang="en-US" sz="1000" dirty="0" smtClean="0">
              <a:latin typeface="Cambria" pitchFamily="18" charset="0"/>
              <a:ea typeface="Cambria" pitchFamily="18" charset="0"/>
            </a:rPr>
            <a:t>Menjaga kepentingan umum dan meningkatkan efisiensi ekonomi nasional sebagai salah satu upaya untuk meningkatkan kesejahteraan rakyat</a:t>
          </a:r>
          <a:endParaRPr lang="en-US" sz="1000" dirty="0">
            <a:latin typeface="Cambria" pitchFamily="18" charset="0"/>
            <a:ea typeface="Cambria" pitchFamily="18" charset="0"/>
          </a:endParaRPr>
        </a:p>
      </dgm:t>
    </dgm:pt>
    <dgm:pt modelId="{BACBECDE-D36A-4318-9596-D029287E02CD}" type="parTrans" cxnId="{1EE838A3-A564-4DB0-95AE-63B0C994FC9C}">
      <dgm:prSet/>
      <dgm:spPr/>
      <dgm:t>
        <a:bodyPr/>
        <a:lstStyle/>
        <a:p>
          <a:endParaRPr lang="en-US" sz="1200">
            <a:latin typeface="Cambria" pitchFamily="18" charset="0"/>
            <a:ea typeface="Cambria" pitchFamily="18" charset="0"/>
          </a:endParaRPr>
        </a:p>
      </dgm:t>
    </dgm:pt>
    <dgm:pt modelId="{36499C7A-48FD-478A-A139-01A932DD18E5}" type="sibTrans" cxnId="{1EE838A3-A564-4DB0-95AE-63B0C994FC9C}">
      <dgm:prSet/>
      <dgm:spPr/>
      <dgm:t>
        <a:bodyPr/>
        <a:lstStyle/>
        <a:p>
          <a:endParaRPr lang="en-US" sz="1200">
            <a:latin typeface="Cambria" pitchFamily="18" charset="0"/>
            <a:ea typeface="Cambria" pitchFamily="18" charset="0"/>
          </a:endParaRPr>
        </a:p>
      </dgm:t>
    </dgm:pt>
    <dgm:pt modelId="{6ACADEBE-BA3F-417F-8505-91CCAAB20D94}">
      <dgm:prSet phldrT="[Text]" custT="1"/>
      <dgm:spPr/>
      <dgm:t>
        <a:bodyPr/>
        <a:lstStyle/>
        <a:p>
          <a:pPr algn="just"/>
          <a:r>
            <a:rPr lang="en-US" sz="1000" dirty="0" smtClean="0">
              <a:latin typeface="Cambria" pitchFamily="18" charset="0"/>
              <a:ea typeface="Cambria" pitchFamily="18" charset="0"/>
            </a:rPr>
            <a:t>Mewujudkan iklim usaha yang kondusif melalui pengaturan persaingan usaha yang sama bagi pelaku usaha besar, pelaku usaha menengah dan pelaku usaha kecil</a:t>
          </a:r>
          <a:endParaRPr lang="en-US" sz="1000" dirty="0">
            <a:latin typeface="Cambria" pitchFamily="18" charset="0"/>
            <a:ea typeface="Cambria" pitchFamily="18" charset="0"/>
          </a:endParaRPr>
        </a:p>
      </dgm:t>
    </dgm:pt>
    <dgm:pt modelId="{8A7AB48E-E7AA-403C-8BC5-F5867ABE19AC}" type="parTrans" cxnId="{47D7C926-61DD-40AD-B406-EA4CC31D0189}">
      <dgm:prSet/>
      <dgm:spPr/>
      <dgm:t>
        <a:bodyPr/>
        <a:lstStyle/>
        <a:p>
          <a:endParaRPr lang="en-US" sz="1200">
            <a:latin typeface="Cambria" pitchFamily="18" charset="0"/>
            <a:ea typeface="Cambria" pitchFamily="18" charset="0"/>
          </a:endParaRPr>
        </a:p>
      </dgm:t>
    </dgm:pt>
    <dgm:pt modelId="{AEEDE18E-98A1-4C90-8B45-6ED7D4835153}" type="sibTrans" cxnId="{47D7C926-61DD-40AD-B406-EA4CC31D0189}">
      <dgm:prSet/>
      <dgm:spPr/>
      <dgm:t>
        <a:bodyPr/>
        <a:lstStyle/>
        <a:p>
          <a:endParaRPr lang="en-US" sz="1200">
            <a:latin typeface="Cambria" pitchFamily="18" charset="0"/>
            <a:ea typeface="Cambria" pitchFamily="18" charset="0"/>
          </a:endParaRPr>
        </a:p>
      </dgm:t>
    </dgm:pt>
    <dgm:pt modelId="{8D804687-5739-4291-AD9F-09F226BE5776}">
      <dgm:prSet phldrT="[Text]" custT="1"/>
      <dgm:spPr/>
      <dgm:t>
        <a:bodyPr/>
        <a:lstStyle/>
        <a:p>
          <a:pPr algn="just"/>
          <a:r>
            <a:rPr lang="en-US" sz="1000" dirty="0" smtClean="0">
              <a:latin typeface="Cambria" pitchFamily="18" charset="0"/>
              <a:ea typeface="Cambria" pitchFamily="18" charset="0"/>
            </a:rPr>
            <a:t>Mencegah praktek monopoli dan/atau persaingan usaha tidak sehat yang ditimbulkan oleh pelaku usaha</a:t>
          </a:r>
          <a:endParaRPr lang="en-US" sz="1000" dirty="0">
            <a:latin typeface="Cambria" pitchFamily="18" charset="0"/>
            <a:ea typeface="Cambria" pitchFamily="18" charset="0"/>
          </a:endParaRPr>
        </a:p>
      </dgm:t>
    </dgm:pt>
    <dgm:pt modelId="{582D4605-3773-4E4D-8B9E-F2949D8BD03A}" type="parTrans" cxnId="{82A8E822-B658-4356-B736-EB3E7307FAEF}">
      <dgm:prSet/>
      <dgm:spPr/>
      <dgm:t>
        <a:bodyPr/>
        <a:lstStyle/>
        <a:p>
          <a:endParaRPr lang="en-US" sz="1200">
            <a:latin typeface="Cambria" pitchFamily="18" charset="0"/>
            <a:ea typeface="Cambria" pitchFamily="18" charset="0"/>
          </a:endParaRPr>
        </a:p>
      </dgm:t>
    </dgm:pt>
    <dgm:pt modelId="{ADD32537-EADD-43E4-8EC0-474B1BB1139A}" type="sibTrans" cxnId="{82A8E822-B658-4356-B736-EB3E7307FAEF}">
      <dgm:prSet/>
      <dgm:spPr/>
      <dgm:t>
        <a:bodyPr/>
        <a:lstStyle/>
        <a:p>
          <a:endParaRPr lang="en-US" sz="1200">
            <a:latin typeface="Cambria" pitchFamily="18" charset="0"/>
            <a:ea typeface="Cambria" pitchFamily="18" charset="0"/>
          </a:endParaRPr>
        </a:p>
      </dgm:t>
    </dgm:pt>
    <dgm:pt modelId="{D4896F4D-FB3A-4F85-B22C-32FC937E0661}">
      <dgm:prSet phldrT="[Text]" custT="1"/>
      <dgm:spPr/>
      <dgm:t>
        <a:bodyPr/>
        <a:lstStyle/>
        <a:p>
          <a:pPr algn="just"/>
          <a:r>
            <a:rPr lang="en-US" sz="1000" dirty="0" smtClean="0">
              <a:latin typeface="Cambria" pitchFamily="18" charset="0"/>
              <a:ea typeface="Cambria" pitchFamily="18" charset="0"/>
            </a:rPr>
            <a:t>Terciptanya efektivitas dan efisiensi dalam kegiatan usaha</a:t>
          </a:r>
          <a:endParaRPr lang="en-US" sz="1000" dirty="0">
            <a:latin typeface="Cambria" pitchFamily="18" charset="0"/>
            <a:ea typeface="Cambria" pitchFamily="18" charset="0"/>
          </a:endParaRPr>
        </a:p>
      </dgm:t>
    </dgm:pt>
    <dgm:pt modelId="{E9C8495A-A61C-4010-851E-249CD810B087}" type="parTrans" cxnId="{8677D515-8F89-4B7E-A2DD-502AA196313C}">
      <dgm:prSet/>
      <dgm:spPr/>
      <dgm:t>
        <a:bodyPr/>
        <a:lstStyle/>
        <a:p>
          <a:endParaRPr lang="en-US" sz="1200">
            <a:latin typeface="Cambria" pitchFamily="18" charset="0"/>
            <a:ea typeface="Cambria" pitchFamily="18" charset="0"/>
          </a:endParaRPr>
        </a:p>
      </dgm:t>
    </dgm:pt>
    <dgm:pt modelId="{97A47B7B-A890-4E7F-889D-4BFE2B64E031}" type="sibTrans" cxnId="{8677D515-8F89-4B7E-A2DD-502AA196313C}">
      <dgm:prSet/>
      <dgm:spPr/>
      <dgm:t>
        <a:bodyPr/>
        <a:lstStyle/>
        <a:p>
          <a:endParaRPr lang="en-US" sz="1200">
            <a:latin typeface="Cambria" pitchFamily="18" charset="0"/>
            <a:ea typeface="Cambria" pitchFamily="18" charset="0"/>
          </a:endParaRPr>
        </a:p>
      </dgm:t>
    </dgm:pt>
    <dgm:pt modelId="{95E3F77D-D5EF-40EC-8C1F-35C78C796EB5}">
      <dgm:prSet phldrT="[Text]" custT="1"/>
      <dgm:spPr/>
      <dgm:t>
        <a:bodyPr/>
        <a:lstStyle/>
        <a:p>
          <a:r>
            <a:rPr lang="en-US" sz="1800" dirty="0" smtClean="0">
              <a:latin typeface="Cambria" pitchFamily="18" charset="0"/>
              <a:ea typeface="Cambria" pitchFamily="18" charset="0"/>
            </a:rPr>
            <a:t>Kepres No. 75 </a:t>
          </a:r>
          <a:r>
            <a:rPr lang="en-US" sz="1800" dirty="0" smtClean="0">
              <a:latin typeface="Cambria" pitchFamily="18" charset="0"/>
              <a:ea typeface="Cambria" pitchFamily="18" charset="0"/>
            </a:rPr>
            <a:t>Tahun 1999 </a:t>
          </a:r>
          <a:r>
            <a:rPr lang="en-US" sz="1800" dirty="0" smtClean="0">
              <a:latin typeface="Cambria" pitchFamily="18" charset="0"/>
              <a:ea typeface="Cambria" pitchFamily="18" charset="0"/>
            </a:rPr>
            <a:t>tentang Komisi Pengawas Persaingan Usaha</a:t>
          </a:r>
          <a:endParaRPr lang="en-US" sz="1800" dirty="0">
            <a:latin typeface="Cambria" pitchFamily="18" charset="0"/>
            <a:ea typeface="Cambria" pitchFamily="18" charset="0"/>
          </a:endParaRPr>
        </a:p>
      </dgm:t>
    </dgm:pt>
    <dgm:pt modelId="{28AEEA9C-E541-42B2-9A4C-ECEE08D82497}" type="parTrans" cxnId="{3CB08DD6-3FBB-4CB0-9AAB-8DB26D0E2793}">
      <dgm:prSet/>
      <dgm:spPr/>
      <dgm:t>
        <a:bodyPr/>
        <a:lstStyle/>
        <a:p>
          <a:endParaRPr lang="en-US" sz="1200">
            <a:latin typeface="Cambria" pitchFamily="18" charset="0"/>
            <a:ea typeface="Cambria" pitchFamily="18" charset="0"/>
          </a:endParaRPr>
        </a:p>
      </dgm:t>
    </dgm:pt>
    <dgm:pt modelId="{834A2973-445F-40D8-8984-1AA38FE04D34}" type="sibTrans" cxnId="{3CB08DD6-3FBB-4CB0-9AAB-8DB26D0E2793}">
      <dgm:prSet/>
      <dgm:spPr/>
      <dgm:t>
        <a:bodyPr/>
        <a:lstStyle/>
        <a:p>
          <a:endParaRPr lang="en-US" sz="1200">
            <a:latin typeface="Cambria" pitchFamily="18" charset="0"/>
            <a:ea typeface="Cambria" pitchFamily="18" charset="0"/>
          </a:endParaRPr>
        </a:p>
      </dgm:t>
    </dgm:pt>
    <dgm:pt modelId="{7F002AB9-B949-4BD2-B442-536A05D234CF}">
      <dgm:prSet phldrT="[Text]" custT="1"/>
      <dgm:spPr/>
      <dgm:t>
        <a:bodyPr/>
        <a:lstStyle/>
        <a:p>
          <a:r>
            <a:rPr lang="en-US" sz="1600" dirty="0" smtClean="0">
              <a:latin typeface="Cambria" pitchFamily="18" charset="0"/>
              <a:ea typeface="Cambria" pitchFamily="18" charset="0"/>
            </a:rPr>
            <a:t>Peraturan </a:t>
          </a:r>
          <a:r>
            <a:rPr lang="en-US" sz="1600" dirty="0" smtClean="0">
              <a:latin typeface="Cambria" pitchFamily="18" charset="0"/>
              <a:ea typeface="Cambria" pitchFamily="18" charset="0"/>
            </a:rPr>
            <a:t>KPPU Nomor 01/</a:t>
          </a:r>
          <a:r>
            <a:rPr lang="it-IT" sz="1600" dirty="0" smtClean="0">
              <a:latin typeface="Cambria" pitchFamily="18" charset="0"/>
              <a:ea typeface="Cambria" pitchFamily="18" charset="0"/>
            </a:rPr>
            <a:t>KPPU/Per/IV/2006 tentang Penanganan Perkara di KPPU </a:t>
          </a:r>
          <a:r>
            <a:rPr lang="en-US" sz="1600" dirty="0" smtClean="0">
              <a:latin typeface="Cambria" pitchFamily="18" charset="0"/>
              <a:ea typeface="Cambria" pitchFamily="18" charset="0"/>
            </a:rPr>
            <a:t>yang menggantikan Keputusan KPPU Nomor 05/KPPU/Kep/2000.</a:t>
          </a:r>
          <a:endParaRPr lang="en-US" sz="1600" dirty="0">
            <a:latin typeface="Cambria" pitchFamily="18" charset="0"/>
            <a:ea typeface="Cambria" pitchFamily="18" charset="0"/>
          </a:endParaRPr>
        </a:p>
      </dgm:t>
    </dgm:pt>
    <dgm:pt modelId="{562BB1BC-FE4B-449B-A45F-6348A3024E72}" type="parTrans" cxnId="{AD8D2F41-37B4-49CA-99CF-8F52BF5C679B}">
      <dgm:prSet/>
      <dgm:spPr/>
      <dgm:t>
        <a:bodyPr/>
        <a:lstStyle/>
        <a:p>
          <a:endParaRPr lang="en-US" sz="1200">
            <a:latin typeface="Cambria" pitchFamily="18" charset="0"/>
            <a:ea typeface="Cambria" pitchFamily="18" charset="0"/>
          </a:endParaRPr>
        </a:p>
      </dgm:t>
    </dgm:pt>
    <dgm:pt modelId="{395F9899-15B6-4A78-AD84-530A6EEF5CCA}" type="sibTrans" cxnId="{AD8D2F41-37B4-49CA-99CF-8F52BF5C679B}">
      <dgm:prSet/>
      <dgm:spPr/>
      <dgm:t>
        <a:bodyPr/>
        <a:lstStyle/>
        <a:p>
          <a:endParaRPr lang="en-US" sz="1200">
            <a:latin typeface="Cambria" pitchFamily="18" charset="0"/>
            <a:ea typeface="Cambria" pitchFamily="18" charset="0"/>
          </a:endParaRPr>
        </a:p>
      </dgm:t>
    </dgm:pt>
    <dgm:pt modelId="{86BAA754-249A-41FD-B1D1-257CCE25E0FB}">
      <dgm:prSet custT="1"/>
      <dgm:spPr/>
      <dgm:t>
        <a:bodyPr/>
        <a:lstStyle/>
        <a:p>
          <a:r>
            <a:rPr lang="sv-SE" sz="1800" dirty="0" smtClean="0">
              <a:latin typeface="Cambria" pitchFamily="18" charset="0"/>
              <a:ea typeface="Cambria" pitchFamily="18" charset="0"/>
            </a:rPr>
            <a:t>Pengaturan mengenai pembentukan, tujuan, tugas, fungsi dan tata kerja </a:t>
          </a:r>
          <a:r>
            <a:rPr lang="en-US" sz="2400" dirty="0" smtClean="0">
              <a:latin typeface="Cambria" pitchFamily="18" charset="0"/>
              <a:ea typeface="Cambria" pitchFamily="18" charset="0"/>
            </a:rPr>
            <a:t>KPPU</a:t>
          </a:r>
          <a:endParaRPr lang="en-US" sz="1800" dirty="0">
            <a:latin typeface="Cambria" pitchFamily="18" charset="0"/>
            <a:ea typeface="Cambria" pitchFamily="18" charset="0"/>
          </a:endParaRPr>
        </a:p>
      </dgm:t>
    </dgm:pt>
    <dgm:pt modelId="{6C14D991-75FC-495C-BEC8-836DB2D504B5}" type="parTrans" cxnId="{444CE4F0-50E2-44A5-A47E-242EDF48D070}">
      <dgm:prSet/>
      <dgm:spPr/>
      <dgm:t>
        <a:bodyPr/>
        <a:lstStyle/>
        <a:p>
          <a:endParaRPr lang="en-US" sz="1200">
            <a:latin typeface="Cambria" pitchFamily="18" charset="0"/>
            <a:ea typeface="Cambria" pitchFamily="18" charset="0"/>
          </a:endParaRPr>
        </a:p>
      </dgm:t>
    </dgm:pt>
    <dgm:pt modelId="{7B9849E3-95CB-44EB-A6D0-287836F69314}" type="sibTrans" cxnId="{444CE4F0-50E2-44A5-A47E-242EDF48D070}">
      <dgm:prSet/>
      <dgm:spPr/>
      <dgm:t>
        <a:bodyPr/>
        <a:lstStyle/>
        <a:p>
          <a:endParaRPr lang="en-US" sz="1200">
            <a:latin typeface="Cambria" pitchFamily="18" charset="0"/>
            <a:ea typeface="Cambria" pitchFamily="18" charset="0"/>
          </a:endParaRPr>
        </a:p>
      </dgm:t>
    </dgm:pt>
    <dgm:pt modelId="{D0765D52-C5D5-481B-900C-40C4465668A9}">
      <dgm:prSet custT="1"/>
      <dgm:spPr/>
      <dgm:t>
        <a:bodyPr/>
        <a:lstStyle/>
        <a:p>
          <a:r>
            <a:rPr lang="en-US" sz="2000" dirty="0" smtClean="0">
              <a:latin typeface="Cambria" pitchFamily="18" charset="0"/>
              <a:ea typeface="Cambria" pitchFamily="18" charset="0"/>
            </a:rPr>
            <a:t>Peraturan mengenai penyampaian laporan, pemeriksaan pendahuluan, pemeriksaan lanjutan, dan putusan KPPU</a:t>
          </a:r>
          <a:endParaRPr lang="en-US" sz="2000" dirty="0">
            <a:latin typeface="Cambria" pitchFamily="18" charset="0"/>
            <a:ea typeface="Cambria" pitchFamily="18" charset="0"/>
          </a:endParaRPr>
        </a:p>
      </dgm:t>
    </dgm:pt>
    <dgm:pt modelId="{159CC6E2-E48C-4279-9ECC-4EFB1DBFAF9E}" type="parTrans" cxnId="{131D091E-DA3E-4B33-A434-63F81B4E0C1E}">
      <dgm:prSet/>
      <dgm:spPr/>
      <dgm:t>
        <a:bodyPr/>
        <a:lstStyle/>
        <a:p>
          <a:endParaRPr lang="en-US" sz="1200">
            <a:latin typeface="Cambria" pitchFamily="18" charset="0"/>
            <a:ea typeface="Cambria" pitchFamily="18" charset="0"/>
          </a:endParaRPr>
        </a:p>
      </dgm:t>
    </dgm:pt>
    <dgm:pt modelId="{64AE3A12-2D4A-4B25-899C-DC030AD9A2C3}" type="sibTrans" cxnId="{131D091E-DA3E-4B33-A434-63F81B4E0C1E}">
      <dgm:prSet/>
      <dgm:spPr/>
      <dgm:t>
        <a:bodyPr/>
        <a:lstStyle/>
        <a:p>
          <a:endParaRPr lang="en-US" sz="1200">
            <a:latin typeface="Cambria" pitchFamily="18" charset="0"/>
            <a:ea typeface="Cambria" pitchFamily="18" charset="0"/>
          </a:endParaRPr>
        </a:p>
      </dgm:t>
    </dgm:pt>
    <dgm:pt modelId="{608E44C1-BF4B-40BC-AC08-1D3136445DCD}" type="pres">
      <dgm:prSet presAssocID="{614F6F2B-6DCE-4E6E-9DE4-DEB51AF365EB}" presName="Name0" presStyleCnt="0">
        <dgm:presLayoutVars>
          <dgm:dir/>
          <dgm:animLvl val="lvl"/>
          <dgm:resizeHandles/>
        </dgm:presLayoutVars>
      </dgm:prSet>
      <dgm:spPr/>
      <dgm:t>
        <a:bodyPr/>
        <a:lstStyle/>
        <a:p>
          <a:endParaRPr lang="en-US"/>
        </a:p>
      </dgm:t>
    </dgm:pt>
    <dgm:pt modelId="{FF0AB54C-9048-4210-9AF5-2E2C4E5A3F86}" type="pres">
      <dgm:prSet presAssocID="{92810630-FF6D-4DC7-AF91-B0567D9EA70A}" presName="linNode" presStyleCnt="0"/>
      <dgm:spPr/>
    </dgm:pt>
    <dgm:pt modelId="{58D1C2E3-CC11-4A92-9D94-B40BEA28CC9B}" type="pres">
      <dgm:prSet presAssocID="{92810630-FF6D-4DC7-AF91-B0567D9EA70A}" presName="parentShp" presStyleLbl="node1" presStyleIdx="0" presStyleCnt="3">
        <dgm:presLayoutVars>
          <dgm:bulletEnabled val="1"/>
        </dgm:presLayoutVars>
      </dgm:prSet>
      <dgm:spPr/>
      <dgm:t>
        <a:bodyPr/>
        <a:lstStyle/>
        <a:p>
          <a:endParaRPr lang="en-US"/>
        </a:p>
      </dgm:t>
    </dgm:pt>
    <dgm:pt modelId="{33E8F836-F855-41A4-A89D-EC356FBFC38B}" type="pres">
      <dgm:prSet presAssocID="{92810630-FF6D-4DC7-AF91-B0567D9EA70A}" presName="childShp" presStyleLbl="bgAccFollowNode1" presStyleIdx="0" presStyleCnt="3">
        <dgm:presLayoutVars>
          <dgm:bulletEnabled val="1"/>
        </dgm:presLayoutVars>
      </dgm:prSet>
      <dgm:spPr/>
      <dgm:t>
        <a:bodyPr/>
        <a:lstStyle/>
        <a:p>
          <a:endParaRPr lang="en-US"/>
        </a:p>
      </dgm:t>
    </dgm:pt>
    <dgm:pt modelId="{00380BA0-C4E8-42E7-8F86-DA6083728AA0}" type="pres">
      <dgm:prSet presAssocID="{4547C564-55C2-45CF-9FC1-3EA80CA52849}" presName="spacing" presStyleCnt="0"/>
      <dgm:spPr/>
    </dgm:pt>
    <dgm:pt modelId="{404C42B1-94DC-4BD5-AA39-0D7DB3CEAD1F}" type="pres">
      <dgm:prSet presAssocID="{95E3F77D-D5EF-40EC-8C1F-35C78C796EB5}" presName="linNode" presStyleCnt="0"/>
      <dgm:spPr/>
    </dgm:pt>
    <dgm:pt modelId="{4398AAF0-B4C1-4AFD-B2B5-17A9B94532AA}" type="pres">
      <dgm:prSet presAssocID="{95E3F77D-D5EF-40EC-8C1F-35C78C796EB5}" presName="parentShp" presStyleLbl="node1" presStyleIdx="1" presStyleCnt="3">
        <dgm:presLayoutVars>
          <dgm:bulletEnabled val="1"/>
        </dgm:presLayoutVars>
      </dgm:prSet>
      <dgm:spPr/>
      <dgm:t>
        <a:bodyPr/>
        <a:lstStyle/>
        <a:p>
          <a:endParaRPr lang="en-US"/>
        </a:p>
      </dgm:t>
    </dgm:pt>
    <dgm:pt modelId="{8878FDF6-681F-4438-B0BE-4950AE5B5C01}" type="pres">
      <dgm:prSet presAssocID="{95E3F77D-D5EF-40EC-8C1F-35C78C796EB5}" presName="childShp" presStyleLbl="bgAccFollowNode1" presStyleIdx="1" presStyleCnt="3">
        <dgm:presLayoutVars>
          <dgm:bulletEnabled val="1"/>
        </dgm:presLayoutVars>
      </dgm:prSet>
      <dgm:spPr/>
      <dgm:t>
        <a:bodyPr/>
        <a:lstStyle/>
        <a:p>
          <a:endParaRPr lang="en-US"/>
        </a:p>
      </dgm:t>
    </dgm:pt>
    <dgm:pt modelId="{869B961E-153F-4972-9055-37F12BC34735}" type="pres">
      <dgm:prSet presAssocID="{834A2973-445F-40D8-8984-1AA38FE04D34}" presName="spacing" presStyleCnt="0"/>
      <dgm:spPr/>
    </dgm:pt>
    <dgm:pt modelId="{62C3C778-09CB-459B-A5DB-51FC0AF295D5}" type="pres">
      <dgm:prSet presAssocID="{7F002AB9-B949-4BD2-B442-536A05D234CF}" presName="linNode" presStyleCnt="0"/>
      <dgm:spPr/>
    </dgm:pt>
    <dgm:pt modelId="{58774BAB-9F89-43AC-B5E2-AFA6F41899D8}" type="pres">
      <dgm:prSet presAssocID="{7F002AB9-B949-4BD2-B442-536A05D234CF}" presName="parentShp" presStyleLbl="node1" presStyleIdx="2" presStyleCnt="3">
        <dgm:presLayoutVars>
          <dgm:bulletEnabled val="1"/>
        </dgm:presLayoutVars>
      </dgm:prSet>
      <dgm:spPr/>
      <dgm:t>
        <a:bodyPr/>
        <a:lstStyle/>
        <a:p>
          <a:endParaRPr lang="en-US"/>
        </a:p>
      </dgm:t>
    </dgm:pt>
    <dgm:pt modelId="{B1D63E65-85A3-4FBE-B6ED-72178D424709}" type="pres">
      <dgm:prSet presAssocID="{7F002AB9-B949-4BD2-B442-536A05D234CF}" presName="childShp" presStyleLbl="bgAccFollowNode1" presStyleIdx="2" presStyleCnt="3">
        <dgm:presLayoutVars>
          <dgm:bulletEnabled val="1"/>
        </dgm:presLayoutVars>
      </dgm:prSet>
      <dgm:spPr/>
      <dgm:t>
        <a:bodyPr/>
        <a:lstStyle/>
        <a:p>
          <a:endParaRPr lang="en-US"/>
        </a:p>
      </dgm:t>
    </dgm:pt>
  </dgm:ptLst>
  <dgm:cxnLst>
    <dgm:cxn modelId="{A51A98F4-B354-493A-BA9F-3419489642EF}" type="presOf" srcId="{6ACADEBE-BA3F-417F-8505-91CCAAB20D94}" destId="{33E8F836-F855-41A4-A89D-EC356FBFC38B}" srcOrd="0" destOrd="1" presId="urn:microsoft.com/office/officeart/2005/8/layout/vList6"/>
    <dgm:cxn modelId="{131D091E-DA3E-4B33-A434-63F81B4E0C1E}" srcId="{7F002AB9-B949-4BD2-B442-536A05D234CF}" destId="{D0765D52-C5D5-481B-900C-40C4465668A9}" srcOrd="0" destOrd="0" parTransId="{159CC6E2-E48C-4279-9ECC-4EFB1DBFAF9E}" sibTransId="{64AE3A12-2D4A-4B25-899C-DC030AD9A2C3}"/>
    <dgm:cxn modelId="{A86E6562-B115-40B1-8015-6CF623F71BDF}" type="presOf" srcId="{92810630-FF6D-4DC7-AF91-B0567D9EA70A}" destId="{58D1C2E3-CC11-4A92-9D94-B40BEA28CC9B}" srcOrd="0" destOrd="0" presId="urn:microsoft.com/office/officeart/2005/8/layout/vList6"/>
    <dgm:cxn modelId="{044D2F80-82E9-458F-86C0-6E2F431ED8F3}" type="presOf" srcId="{D0765D52-C5D5-481B-900C-40C4465668A9}" destId="{B1D63E65-85A3-4FBE-B6ED-72178D424709}" srcOrd="0" destOrd="0" presId="urn:microsoft.com/office/officeart/2005/8/layout/vList6"/>
    <dgm:cxn modelId="{AD8D2F41-37B4-49CA-99CF-8F52BF5C679B}" srcId="{614F6F2B-6DCE-4E6E-9DE4-DEB51AF365EB}" destId="{7F002AB9-B949-4BD2-B442-536A05D234CF}" srcOrd="2" destOrd="0" parTransId="{562BB1BC-FE4B-449B-A45F-6348A3024E72}" sibTransId="{395F9899-15B6-4A78-AD84-530A6EEF5CCA}"/>
    <dgm:cxn modelId="{23F00D6A-5BE1-47F0-A85B-10DD9D774522}" type="presOf" srcId="{7F002AB9-B949-4BD2-B442-536A05D234CF}" destId="{58774BAB-9F89-43AC-B5E2-AFA6F41899D8}" srcOrd="0" destOrd="0" presId="urn:microsoft.com/office/officeart/2005/8/layout/vList6"/>
    <dgm:cxn modelId="{2CB39BA8-0508-4A61-8B5A-6ECBFADDD471}" type="presOf" srcId="{614F6F2B-6DCE-4E6E-9DE4-DEB51AF365EB}" destId="{608E44C1-BF4B-40BC-AC08-1D3136445DCD}" srcOrd="0" destOrd="0" presId="urn:microsoft.com/office/officeart/2005/8/layout/vList6"/>
    <dgm:cxn modelId="{EDF66CBE-C78A-447E-8B70-714B17890832}" type="presOf" srcId="{95E3F77D-D5EF-40EC-8C1F-35C78C796EB5}" destId="{4398AAF0-B4C1-4AFD-B2B5-17A9B94532AA}" srcOrd="0" destOrd="0" presId="urn:microsoft.com/office/officeart/2005/8/layout/vList6"/>
    <dgm:cxn modelId="{572267BB-90AF-44BD-B6B9-D2FD67355434}" type="presOf" srcId="{86BAA754-249A-41FD-B1D1-257CCE25E0FB}" destId="{8878FDF6-681F-4438-B0BE-4950AE5B5C01}" srcOrd="0" destOrd="0" presId="urn:microsoft.com/office/officeart/2005/8/layout/vList6"/>
    <dgm:cxn modelId="{CADE7DCC-81B8-4708-B257-1A74B93CC0D0}" srcId="{614F6F2B-6DCE-4E6E-9DE4-DEB51AF365EB}" destId="{92810630-FF6D-4DC7-AF91-B0567D9EA70A}" srcOrd="0" destOrd="0" parTransId="{F796620D-D313-4D43-ADD6-DDB1C4FBF190}" sibTransId="{4547C564-55C2-45CF-9FC1-3EA80CA52849}"/>
    <dgm:cxn modelId="{1EE838A3-A564-4DB0-95AE-63B0C994FC9C}" srcId="{92810630-FF6D-4DC7-AF91-B0567D9EA70A}" destId="{357D9C50-1D64-4A62-9AA6-716461884B00}" srcOrd="0" destOrd="0" parTransId="{BACBECDE-D36A-4318-9596-D029287E02CD}" sibTransId="{36499C7A-48FD-478A-A139-01A932DD18E5}"/>
    <dgm:cxn modelId="{B6185DD5-5E82-4643-9706-C73DC7F53EDB}" type="presOf" srcId="{D4896F4D-FB3A-4F85-B22C-32FC937E0661}" destId="{33E8F836-F855-41A4-A89D-EC356FBFC38B}" srcOrd="0" destOrd="3" presId="urn:microsoft.com/office/officeart/2005/8/layout/vList6"/>
    <dgm:cxn modelId="{47D7C926-61DD-40AD-B406-EA4CC31D0189}" srcId="{92810630-FF6D-4DC7-AF91-B0567D9EA70A}" destId="{6ACADEBE-BA3F-417F-8505-91CCAAB20D94}" srcOrd="1" destOrd="0" parTransId="{8A7AB48E-E7AA-403C-8BC5-F5867ABE19AC}" sibTransId="{AEEDE18E-98A1-4C90-8B45-6ED7D4835153}"/>
    <dgm:cxn modelId="{444CE4F0-50E2-44A5-A47E-242EDF48D070}" srcId="{95E3F77D-D5EF-40EC-8C1F-35C78C796EB5}" destId="{86BAA754-249A-41FD-B1D1-257CCE25E0FB}" srcOrd="0" destOrd="0" parTransId="{6C14D991-75FC-495C-BEC8-836DB2D504B5}" sibTransId="{7B9849E3-95CB-44EB-A6D0-287836F69314}"/>
    <dgm:cxn modelId="{31815E52-ADEF-4443-93BF-C8C1A6B6911E}" type="presOf" srcId="{357D9C50-1D64-4A62-9AA6-716461884B00}" destId="{33E8F836-F855-41A4-A89D-EC356FBFC38B}" srcOrd="0" destOrd="0" presId="urn:microsoft.com/office/officeart/2005/8/layout/vList6"/>
    <dgm:cxn modelId="{3CB08DD6-3FBB-4CB0-9AAB-8DB26D0E2793}" srcId="{614F6F2B-6DCE-4E6E-9DE4-DEB51AF365EB}" destId="{95E3F77D-D5EF-40EC-8C1F-35C78C796EB5}" srcOrd="1" destOrd="0" parTransId="{28AEEA9C-E541-42B2-9A4C-ECEE08D82497}" sibTransId="{834A2973-445F-40D8-8984-1AA38FE04D34}"/>
    <dgm:cxn modelId="{82A8E822-B658-4356-B736-EB3E7307FAEF}" srcId="{92810630-FF6D-4DC7-AF91-B0567D9EA70A}" destId="{8D804687-5739-4291-AD9F-09F226BE5776}" srcOrd="2" destOrd="0" parTransId="{582D4605-3773-4E4D-8B9E-F2949D8BD03A}" sibTransId="{ADD32537-EADD-43E4-8EC0-474B1BB1139A}"/>
    <dgm:cxn modelId="{8677D515-8F89-4B7E-A2DD-502AA196313C}" srcId="{92810630-FF6D-4DC7-AF91-B0567D9EA70A}" destId="{D4896F4D-FB3A-4F85-B22C-32FC937E0661}" srcOrd="3" destOrd="0" parTransId="{E9C8495A-A61C-4010-851E-249CD810B087}" sibTransId="{97A47B7B-A890-4E7F-889D-4BFE2B64E031}"/>
    <dgm:cxn modelId="{2A61220B-4D25-4431-B07C-F5E36BB4EEF1}" type="presOf" srcId="{8D804687-5739-4291-AD9F-09F226BE5776}" destId="{33E8F836-F855-41A4-A89D-EC356FBFC38B}" srcOrd="0" destOrd="2" presId="urn:microsoft.com/office/officeart/2005/8/layout/vList6"/>
    <dgm:cxn modelId="{E9E01801-DA25-46BC-9DAD-1BB7CCE0F449}" type="presParOf" srcId="{608E44C1-BF4B-40BC-AC08-1D3136445DCD}" destId="{FF0AB54C-9048-4210-9AF5-2E2C4E5A3F86}" srcOrd="0" destOrd="0" presId="urn:microsoft.com/office/officeart/2005/8/layout/vList6"/>
    <dgm:cxn modelId="{D1945D0C-7BF2-4A35-BFF1-06D3D4777C94}" type="presParOf" srcId="{FF0AB54C-9048-4210-9AF5-2E2C4E5A3F86}" destId="{58D1C2E3-CC11-4A92-9D94-B40BEA28CC9B}" srcOrd="0" destOrd="0" presId="urn:microsoft.com/office/officeart/2005/8/layout/vList6"/>
    <dgm:cxn modelId="{5A1F8416-2E8C-4046-A1A1-AA3C6593BFDE}" type="presParOf" srcId="{FF0AB54C-9048-4210-9AF5-2E2C4E5A3F86}" destId="{33E8F836-F855-41A4-A89D-EC356FBFC38B}" srcOrd="1" destOrd="0" presId="urn:microsoft.com/office/officeart/2005/8/layout/vList6"/>
    <dgm:cxn modelId="{E8259854-957B-494D-A5E7-1938A86E328B}" type="presParOf" srcId="{608E44C1-BF4B-40BC-AC08-1D3136445DCD}" destId="{00380BA0-C4E8-42E7-8F86-DA6083728AA0}" srcOrd="1" destOrd="0" presId="urn:microsoft.com/office/officeart/2005/8/layout/vList6"/>
    <dgm:cxn modelId="{E6CEA0FE-C394-4422-949A-21A643D6AA42}" type="presParOf" srcId="{608E44C1-BF4B-40BC-AC08-1D3136445DCD}" destId="{404C42B1-94DC-4BD5-AA39-0D7DB3CEAD1F}" srcOrd="2" destOrd="0" presId="urn:microsoft.com/office/officeart/2005/8/layout/vList6"/>
    <dgm:cxn modelId="{1D8B17C1-F213-4679-8F6C-73A8CA2179A3}" type="presParOf" srcId="{404C42B1-94DC-4BD5-AA39-0D7DB3CEAD1F}" destId="{4398AAF0-B4C1-4AFD-B2B5-17A9B94532AA}" srcOrd="0" destOrd="0" presId="urn:microsoft.com/office/officeart/2005/8/layout/vList6"/>
    <dgm:cxn modelId="{E69C0418-D810-4C89-9EE4-C8E8ED0D102C}" type="presParOf" srcId="{404C42B1-94DC-4BD5-AA39-0D7DB3CEAD1F}" destId="{8878FDF6-681F-4438-B0BE-4950AE5B5C01}" srcOrd="1" destOrd="0" presId="urn:microsoft.com/office/officeart/2005/8/layout/vList6"/>
    <dgm:cxn modelId="{47031214-E257-4B6D-8665-6C9050476037}" type="presParOf" srcId="{608E44C1-BF4B-40BC-AC08-1D3136445DCD}" destId="{869B961E-153F-4972-9055-37F12BC34735}" srcOrd="3" destOrd="0" presId="urn:microsoft.com/office/officeart/2005/8/layout/vList6"/>
    <dgm:cxn modelId="{83C10804-FA18-4EC3-87B3-8B1A18030967}" type="presParOf" srcId="{608E44C1-BF4B-40BC-AC08-1D3136445DCD}" destId="{62C3C778-09CB-459B-A5DB-51FC0AF295D5}" srcOrd="4" destOrd="0" presId="urn:microsoft.com/office/officeart/2005/8/layout/vList6"/>
    <dgm:cxn modelId="{C3502D6C-B082-4E2D-B073-79537AD00DE7}" type="presParOf" srcId="{62C3C778-09CB-459B-A5DB-51FC0AF295D5}" destId="{58774BAB-9F89-43AC-B5E2-AFA6F41899D8}" srcOrd="0" destOrd="0" presId="urn:microsoft.com/office/officeart/2005/8/layout/vList6"/>
    <dgm:cxn modelId="{FEBB56D4-1C62-44D5-B123-7518A75A0988}" type="presParOf" srcId="{62C3C778-09CB-459B-A5DB-51FC0AF295D5}" destId="{B1D63E65-85A3-4FBE-B6ED-72178D42470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5B791D-E8CC-4E98-8B2E-23672238E6FF}" type="doc">
      <dgm:prSet loTypeId="urn:microsoft.com/office/officeart/2008/layout/RadialCluster" loCatId="cycle" qsTypeId="urn:microsoft.com/office/officeart/2005/8/quickstyle/simple1" qsCatId="simple" csTypeId="urn:microsoft.com/office/officeart/2005/8/colors/colorful5" csCatId="colorful" phldr="1"/>
      <dgm:spPr/>
      <dgm:t>
        <a:bodyPr/>
        <a:lstStyle/>
        <a:p>
          <a:endParaRPr lang="en-US"/>
        </a:p>
      </dgm:t>
    </dgm:pt>
    <dgm:pt modelId="{653F1043-773E-45EF-B91B-154D584785DB}">
      <dgm:prSet phldrT="[Text]" custT="1"/>
      <dgm:spPr/>
      <dgm:t>
        <a:bodyPr/>
        <a:lstStyle/>
        <a:p>
          <a:r>
            <a:rPr lang="en-US" sz="2000" dirty="0" smtClean="0">
              <a:latin typeface="Cambria" pitchFamily="18" charset="0"/>
              <a:ea typeface="Cambria" pitchFamily="18" charset="0"/>
            </a:rPr>
            <a:t>Persaingan Usaha Sehat</a:t>
          </a:r>
          <a:endParaRPr lang="en-US" sz="2000" dirty="0">
            <a:latin typeface="Cambria" pitchFamily="18" charset="0"/>
            <a:ea typeface="Cambria" pitchFamily="18" charset="0"/>
          </a:endParaRPr>
        </a:p>
      </dgm:t>
    </dgm:pt>
    <dgm:pt modelId="{3F50DFC4-141A-4070-B821-D18760EF35AE}" type="parTrans" cxnId="{45CE9D4B-81F6-4D7B-8412-9D4FE90D842D}">
      <dgm:prSet/>
      <dgm:spPr/>
      <dgm:t>
        <a:bodyPr/>
        <a:lstStyle/>
        <a:p>
          <a:endParaRPr lang="en-US" sz="1800">
            <a:latin typeface="Cambria" pitchFamily="18" charset="0"/>
            <a:ea typeface="Cambria" pitchFamily="18" charset="0"/>
          </a:endParaRPr>
        </a:p>
      </dgm:t>
    </dgm:pt>
    <dgm:pt modelId="{FFE2E969-51B7-4D8D-81EE-3ACAACD093CD}" type="sibTrans" cxnId="{45CE9D4B-81F6-4D7B-8412-9D4FE90D842D}">
      <dgm:prSet/>
      <dgm:spPr/>
      <dgm:t>
        <a:bodyPr/>
        <a:lstStyle/>
        <a:p>
          <a:endParaRPr lang="en-US" sz="1800">
            <a:latin typeface="Cambria" pitchFamily="18" charset="0"/>
            <a:ea typeface="Cambria" pitchFamily="18" charset="0"/>
          </a:endParaRPr>
        </a:p>
      </dgm:t>
    </dgm:pt>
    <dgm:pt modelId="{2CC6BC30-6F51-4475-8264-9B4BEF6C71B9}">
      <dgm:prSet phldrT="[Text]" custT="1"/>
      <dgm:spPr/>
      <dgm:t>
        <a:bodyPr/>
        <a:lstStyle/>
        <a:p>
          <a:r>
            <a:rPr lang="en-US" sz="1400" dirty="0" smtClean="0">
              <a:latin typeface="Cambria" pitchFamily="18" charset="0"/>
              <a:ea typeface="Cambria" pitchFamily="18" charset="0"/>
            </a:rPr>
            <a:t>semua pelaku usaha mempunyai hak dan kewajiban yang sama</a:t>
          </a:r>
          <a:endParaRPr lang="en-US" sz="1400" dirty="0">
            <a:latin typeface="Cambria" pitchFamily="18" charset="0"/>
            <a:ea typeface="Cambria" pitchFamily="18" charset="0"/>
          </a:endParaRPr>
        </a:p>
      </dgm:t>
    </dgm:pt>
    <dgm:pt modelId="{4AF2E390-4BBA-4255-846E-20699E1B59FE}" type="parTrans" cxnId="{B2036516-1780-4A99-9388-C3ACCECBEDAA}">
      <dgm:prSet/>
      <dgm:spPr/>
      <dgm:t>
        <a:bodyPr/>
        <a:lstStyle/>
        <a:p>
          <a:endParaRPr lang="en-US" sz="1800">
            <a:latin typeface="Cambria" pitchFamily="18" charset="0"/>
            <a:ea typeface="Cambria" pitchFamily="18" charset="0"/>
          </a:endParaRPr>
        </a:p>
      </dgm:t>
    </dgm:pt>
    <dgm:pt modelId="{0DCBC9D7-6411-4F43-AB20-B8F3CD613753}" type="sibTrans" cxnId="{B2036516-1780-4A99-9388-C3ACCECBEDAA}">
      <dgm:prSet/>
      <dgm:spPr/>
      <dgm:t>
        <a:bodyPr/>
        <a:lstStyle/>
        <a:p>
          <a:endParaRPr lang="en-US" sz="1800">
            <a:latin typeface="Cambria" pitchFamily="18" charset="0"/>
            <a:ea typeface="Cambria" pitchFamily="18" charset="0"/>
          </a:endParaRPr>
        </a:p>
      </dgm:t>
    </dgm:pt>
    <dgm:pt modelId="{4E22C8F7-4165-40B8-844C-158C19D682BB}">
      <dgm:prSet phldrT="[Text]" custT="1"/>
      <dgm:spPr/>
      <dgm:t>
        <a:bodyPr/>
        <a:lstStyle/>
        <a:p>
          <a:r>
            <a:rPr lang="en-US" sz="1600" dirty="0" smtClean="0">
              <a:latin typeface="Cambria" pitchFamily="18" charset="0"/>
              <a:ea typeface="Cambria" pitchFamily="18" charset="0"/>
            </a:rPr>
            <a:t>Perjanjian tidak merugikan secara sepihak</a:t>
          </a:r>
          <a:endParaRPr lang="en-US" sz="1600" dirty="0">
            <a:latin typeface="Cambria" pitchFamily="18" charset="0"/>
            <a:ea typeface="Cambria" pitchFamily="18" charset="0"/>
          </a:endParaRPr>
        </a:p>
      </dgm:t>
    </dgm:pt>
    <dgm:pt modelId="{D2FF2E1C-3F84-4897-9A38-71F36F1E5138}" type="parTrans" cxnId="{9AFE8050-FEBC-4478-9638-6C7618D9E307}">
      <dgm:prSet/>
      <dgm:spPr/>
      <dgm:t>
        <a:bodyPr/>
        <a:lstStyle/>
        <a:p>
          <a:endParaRPr lang="en-US" sz="1800">
            <a:latin typeface="Cambria" pitchFamily="18" charset="0"/>
            <a:ea typeface="Cambria" pitchFamily="18" charset="0"/>
          </a:endParaRPr>
        </a:p>
      </dgm:t>
    </dgm:pt>
    <dgm:pt modelId="{DB42C346-CCFA-4035-BB97-F7DD4136E737}" type="sibTrans" cxnId="{9AFE8050-FEBC-4478-9638-6C7618D9E307}">
      <dgm:prSet/>
      <dgm:spPr/>
      <dgm:t>
        <a:bodyPr/>
        <a:lstStyle/>
        <a:p>
          <a:endParaRPr lang="en-US" sz="1800">
            <a:latin typeface="Cambria" pitchFamily="18" charset="0"/>
            <a:ea typeface="Cambria" pitchFamily="18" charset="0"/>
          </a:endParaRPr>
        </a:p>
      </dgm:t>
    </dgm:pt>
    <dgm:pt modelId="{C700D07A-C41E-4509-8E0C-CCFB0562615B}">
      <dgm:prSet phldrT="[Text]" custT="1"/>
      <dgm:spPr/>
      <dgm:t>
        <a:bodyPr/>
        <a:lstStyle/>
        <a:p>
          <a:r>
            <a:rPr lang="en-US" sz="1400" dirty="0" smtClean="0">
              <a:latin typeface="Cambria" pitchFamily="18" charset="0"/>
              <a:ea typeface="Cambria" pitchFamily="18" charset="0"/>
            </a:rPr>
            <a:t>tidak ada penguasaan terhadap produksi barang dan jasa</a:t>
          </a:r>
          <a:endParaRPr lang="en-US" sz="1400" dirty="0">
            <a:latin typeface="Cambria" pitchFamily="18" charset="0"/>
            <a:ea typeface="Cambria" pitchFamily="18" charset="0"/>
          </a:endParaRPr>
        </a:p>
      </dgm:t>
    </dgm:pt>
    <dgm:pt modelId="{889FEC13-7D6C-453C-85CF-E9FB2DB805BB}" type="parTrans" cxnId="{109A16A4-AA46-414C-A248-B3D4EEA3304F}">
      <dgm:prSet/>
      <dgm:spPr/>
      <dgm:t>
        <a:bodyPr/>
        <a:lstStyle/>
        <a:p>
          <a:endParaRPr lang="en-US" sz="1800">
            <a:latin typeface="Cambria" pitchFamily="18" charset="0"/>
            <a:ea typeface="Cambria" pitchFamily="18" charset="0"/>
          </a:endParaRPr>
        </a:p>
      </dgm:t>
    </dgm:pt>
    <dgm:pt modelId="{E989C6F2-D8F3-4D42-9130-EB9DDB28DC83}" type="sibTrans" cxnId="{109A16A4-AA46-414C-A248-B3D4EEA3304F}">
      <dgm:prSet/>
      <dgm:spPr/>
      <dgm:t>
        <a:bodyPr/>
        <a:lstStyle/>
        <a:p>
          <a:endParaRPr lang="en-US" sz="1800">
            <a:latin typeface="Cambria" pitchFamily="18" charset="0"/>
            <a:ea typeface="Cambria" pitchFamily="18" charset="0"/>
          </a:endParaRPr>
        </a:p>
      </dgm:t>
    </dgm:pt>
    <dgm:pt modelId="{3373971C-DAD4-4942-A23E-E5CDF6BE238F}" type="pres">
      <dgm:prSet presAssocID="{AC5B791D-E8CC-4E98-8B2E-23672238E6FF}" presName="Name0" presStyleCnt="0">
        <dgm:presLayoutVars>
          <dgm:chMax val="1"/>
          <dgm:chPref val="1"/>
          <dgm:dir/>
          <dgm:animOne val="branch"/>
          <dgm:animLvl val="lvl"/>
        </dgm:presLayoutVars>
      </dgm:prSet>
      <dgm:spPr/>
      <dgm:t>
        <a:bodyPr/>
        <a:lstStyle/>
        <a:p>
          <a:endParaRPr lang="en-US"/>
        </a:p>
      </dgm:t>
    </dgm:pt>
    <dgm:pt modelId="{4A6FB323-D7FF-4041-B880-5C2A10A1914C}" type="pres">
      <dgm:prSet presAssocID="{653F1043-773E-45EF-B91B-154D584785DB}" presName="singleCycle" presStyleCnt="0"/>
      <dgm:spPr/>
    </dgm:pt>
    <dgm:pt modelId="{21BD594B-FC67-4ECD-9F1E-E17B9B6CCD18}" type="pres">
      <dgm:prSet presAssocID="{653F1043-773E-45EF-B91B-154D584785DB}" presName="singleCenter" presStyleLbl="node1" presStyleIdx="0" presStyleCnt="4">
        <dgm:presLayoutVars>
          <dgm:chMax val="7"/>
          <dgm:chPref val="7"/>
        </dgm:presLayoutVars>
      </dgm:prSet>
      <dgm:spPr/>
      <dgm:t>
        <a:bodyPr/>
        <a:lstStyle/>
        <a:p>
          <a:endParaRPr lang="en-US"/>
        </a:p>
      </dgm:t>
    </dgm:pt>
    <dgm:pt modelId="{AD274688-E6F1-471F-B9A1-2ED1E45DDB7F}" type="pres">
      <dgm:prSet presAssocID="{4AF2E390-4BBA-4255-846E-20699E1B59FE}" presName="Name56" presStyleLbl="parChTrans1D2" presStyleIdx="0" presStyleCnt="3"/>
      <dgm:spPr/>
      <dgm:t>
        <a:bodyPr/>
        <a:lstStyle/>
        <a:p>
          <a:endParaRPr lang="en-US"/>
        </a:p>
      </dgm:t>
    </dgm:pt>
    <dgm:pt modelId="{0EACED8E-715A-413B-9977-3334726689CC}" type="pres">
      <dgm:prSet presAssocID="{2CC6BC30-6F51-4475-8264-9B4BEF6C71B9}" presName="text0" presStyleLbl="node1" presStyleIdx="1" presStyleCnt="4" custScaleX="165838">
        <dgm:presLayoutVars>
          <dgm:bulletEnabled val="1"/>
        </dgm:presLayoutVars>
      </dgm:prSet>
      <dgm:spPr/>
      <dgm:t>
        <a:bodyPr/>
        <a:lstStyle/>
        <a:p>
          <a:endParaRPr lang="en-US"/>
        </a:p>
      </dgm:t>
    </dgm:pt>
    <dgm:pt modelId="{A34B2FF4-46E3-4117-8409-9255A8F5311D}" type="pres">
      <dgm:prSet presAssocID="{D2FF2E1C-3F84-4897-9A38-71F36F1E5138}" presName="Name56" presStyleLbl="parChTrans1D2" presStyleIdx="1" presStyleCnt="3"/>
      <dgm:spPr/>
      <dgm:t>
        <a:bodyPr/>
        <a:lstStyle/>
        <a:p>
          <a:endParaRPr lang="en-US"/>
        </a:p>
      </dgm:t>
    </dgm:pt>
    <dgm:pt modelId="{8212A088-5434-433C-B854-BEF3F21F671F}" type="pres">
      <dgm:prSet presAssocID="{4E22C8F7-4165-40B8-844C-158C19D682BB}" presName="text0" presStyleLbl="node1" presStyleIdx="2" presStyleCnt="4" custScaleX="161839">
        <dgm:presLayoutVars>
          <dgm:bulletEnabled val="1"/>
        </dgm:presLayoutVars>
      </dgm:prSet>
      <dgm:spPr/>
      <dgm:t>
        <a:bodyPr/>
        <a:lstStyle/>
        <a:p>
          <a:endParaRPr lang="en-US"/>
        </a:p>
      </dgm:t>
    </dgm:pt>
    <dgm:pt modelId="{2E511712-D206-4CF3-BAEC-F675E121BB98}" type="pres">
      <dgm:prSet presAssocID="{889FEC13-7D6C-453C-85CF-E9FB2DB805BB}" presName="Name56" presStyleLbl="parChTrans1D2" presStyleIdx="2" presStyleCnt="3"/>
      <dgm:spPr/>
      <dgm:t>
        <a:bodyPr/>
        <a:lstStyle/>
        <a:p>
          <a:endParaRPr lang="en-US"/>
        </a:p>
      </dgm:t>
    </dgm:pt>
    <dgm:pt modelId="{4EB4A3F3-746A-46EB-B19B-361746D5F4B0}" type="pres">
      <dgm:prSet presAssocID="{C700D07A-C41E-4509-8E0C-CCFB0562615B}" presName="text0" presStyleLbl="node1" presStyleIdx="3" presStyleCnt="4" custScaleX="155919">
        <dgm:presLayoutVars>
          <dgm:bulletEnabled val="1"/>
        </dgm:presLayoutVars>
      </dgm:prSet>
      <dgm:spPr/>
      <dgm:t>
        <a:bodyPr/>
        <a:lstStyle/>
        <a:p>
          <a:endParaRPr lang="en-US"/>
        </a:p>
      </dgm:t>
    </dgm:pt>
  </dgm:ptLst>
  <dgm:cxnLst>
    <dgm:cxn modelId="{1425A79A-B0E3-48AC-ACE1-D829F2F75E18}" type="presOf" srcId="{2CC6BC30-6F51-4475-8264-9B4BEF6C71B9}" destId="{0EACED8E-715A-413B-9977-3334726689CC}" srcOrd="0" destOrd="0" presId="urn:microsoft.com/office/officeart/2008/layout/RadialCluster"/>
    <dgm:cxn modelId="{A892804C-1586-4186-AF14-129027244254}" type="presOf" srcId="{4E22C8F7-4165-40B8-844C-158C19D682BB}" destId="{8212A088-5434-433C-B854-BEF3F21F671F}" srcOrd="0" destOrd="0" presId="urn:microsoft.com/office/officeart/2008/layout/RadialCluster"/>
    <dgm:cxn modelId="{138F985C-A84F-4984-BE8C-7ED2893EEBA2}" type="presOf" srcId="{D2FF2E1C-3F84-4897-9A38-71F36F1E5138}" destId="{A34B2FF4-46E3-4117-8409-9255A8F5311D}" srcOrd="0" destOrd="0" presId="urn:microsoft.com/office/officeart/2008/layout/RadialCluster"/>
    <dgm:cxn modelId="{3355E59C-67FD-4E9D-89CD-8148BEC0A29E}" type="presOf" srcId="{AC5B791D-E8CC-4E98-8B2E-23672238E6FF}" destId="{3373971C-DAD4-4942-A23E-E5CDF6BE238F}" srcOrd="0" destOrd="0" presId="urn:microsoft.com/office/officeart/2008/layout/RadialCluster"/>
    <dgm:cxn modelId="{B3D4AD93-532B-4074-8011-5A1599ADEF55}" type="presOf" srcId="{653F1043-773E-45EF-B91B-154D584785DB}" destId="{21BD594B-FC67-4ECD-9F1E-E17B9B6CCD18}" srcOrd="0" destOrd="0" presId="urn:microsoft.com/office/officeart/2008/layout/RadialCluster"/>
    <dgm:cxn modelId="{8807B6E8-D07C-420D-8B7F-8996CD75DB68}" type="presOf" srcId="{4AF2E390-4BBA-4255-846E-20699E1B59FE}" destId="{AD274688-E6F1-471F-B9A1-2ED1E45DDB7F}" srcOrd="0" destOrd="0" presId="urn:microsoft.com/office/officeart/2008/layout/RadialCluster"/>
    <dgm:cxn modelId="{25F32C7A-15C4-47CF-A750-5AB671F2FA91}" type="presOf" srcId="{889FEC13-7D6C-453C-85CF-E9FB2DB805BB}" destId="{2E511712-D206-4CF3-BAEC-F675E121BB98}" srcOrd="0" destOrd="0" presId="urn:microsoft.com/office/officeart/2008/layout/RadialCluster"/>
    <dgm:cxn modelId="{109A16A4-AA46-414C-A248-B3D4EEA3304F}" srcId="{653F1043-773E-45EF-B91B-154D584785DB}" destId="{C700D07A-C41E-4509-8E0C-CCFB0562615B}" srcOrd="2" destOrd="0" parTransId="{889FEC13-7D6C-453C-85CF-E9FB2DB805BB}" sibTransId="{E989C6F2-D8F3-4D42-9130-EB9DDB28DC83}"/>
    <dgm:cxn modelId="{45CE9D4B-81F6-4D7B-8412-9D4FE90D842D}" srcId="{AC5B791D-E8CC-4E98-8B2E-23672238E6FF}" destId="{653F1043-773E-45EF-B91B-154D584785DB}" srcOrd="0" destOrd="0" parTransId="{3F50DFC4-141A-4070-B821-D18760EF35AE}" sibTransId="{FFE2E969-51B7-4D8D-81EE-3ACAACD093CD}"/>
    <dgm:cxn modelId="{B2036516-1780-4A99-9388-C3ACCECBEDAA}" srcId="{653F1043-773E-45EF-B91B-154D584785DB}" destId="{2CC6BC30-6F51-4475-8264-9B4BEF6C71B9}" srcOrd="0" destOrd="0" parTransId="{4AF2E390-4BBA-4255-846E-20699E1B59FE}" sibTransId="{0DCBC9D7-6411-4F43-AB20-B8F3CD613753}"/>
    <dgm:cxn modelId="{9AFE8050-FEBC-4478-9638-6C7618D9E307}" srcId="{653F1043-773E-45EF-B91B-154D584785DB}" destId="{4E22C8F7-4165-40B8-844C-158C19D682BB}" srcOrd="1" destOrd="0" parTransId="{D2FF2E1C-3F84-4897-9A38-71F36F1E5138}" sibTransId="{DB42C346-CCFA-4035-BB97-F7DD4136E737}"/>
    <dgm:cxn modelId="{97451124-58F6-4CAA-9386-75EC80ACE91C}" type="presOf" srcId="{C700D07A-C41E-4509-8E0C-CCFB0562615B}" destId="{4EB4A3F3-746A-46EB-B19B-361746D5F4B0}" srcOrd="0" destOrd="0" presId="urn:microsoft.com/office/officeart/2008/layout/RadialCluster"/>
    <dgm:cxn modelId="{F9050F7D-E229-4094-9E29-5ABC702535A7}" type="presParOf" srcId="{3373971C-DAD4-4942-A23E-E5CDF6BE238F}" destId="{4A6FB323-D7FF-4041-B880-5C2A10A1914C}" srcOrd="0" destOrd="0" presId="urn:microsoft.com/office/officeart/2008/layout/RadialCluster"/>
    <dgm:cxn modelId="{A7AE4D9A-8F08-4E72-A2E8-BCAF231C35B1}" type="presParOf" srcId="{4A6FB323-D7FF-4041-B880-5C2A10A1914C}" destId="{21BD594B-FC67-4ECD-9F1E-E17B9B6CCD18}" srcOrd="0" destOrd="0" presId="urn:microsoft.com/office/officeart/2008/layout/RadialCluster"/>
    <dgm:cxn modelId="{6745CA3B-BB91-49D5-B53F-5D1FAC9643B5}" type="presParOf" srcId="{4A6FB323-D7FF-4041-B880-5C2A10A1914C}" destId="{AD274688-E6F1-471F-B9A1-2ED1E45DDB7F}" srcOrd="1" destOrd="0" presId="urn:microsoft.com/office/officeart/2008/layout/RadialCluster"/>
    <dgm:cxn modelId="{C8DF2111-4AAA-4A0D-924C-1D5C3C370071}" type="presParOf" srcId="{4A6FB323-D7FF-4041-B880-5C2A10A1914C}" destId="{0EACED8E-715A-413B-9977-3334726689CC}" srcOrd="2" destOrd="0" presId="urn:microsoft.com/office/officeart/2008/layout/RadialCluster"/>
    <dgm:cxn modelId="{47A21135-B668-48F5-BECF-9B699FBD2AA8}" type="presParOf" srcId="{4A6FB323-D7FF-4041-B880-5C2A10A1914C}" destId="{A34B2FF4-46E3-4117-8409-9255A8F5311D}" srcOrd="3" destOrd="0" presId="urn:microsoft.com/office/officeart/2008/layout/RadialCluster"/>
    <dgm:cxn modelId="{96951374-CD48-47B8-96D5-623BB3A3AB81}" type="presParOf" srcId="{4A6FB323-D7FF-4041-B880-5C2A10A1914C}" destId="{8212A088-5434-433C-B854-BEF3F21F671F}" srcOrd="4" destOrd="0" presId="urn:microsoft.com/office/officeart/2008/layout/RadialCluster"/>
    <dgm:cxn modelId="{D86236AB-30AB-494A-AB69-E967724E2584}" type="presParOf" srcId="{4A6FB323-D7FF-4041-B880-5C2A10A1914C}" destId="{2E511712-D206-4CF3-BAEC-F675E121BB98}" srcOrd="5" destOrd="0" presId="urn:microsoft.com/office/officeart/2008/layout/RadialCluster"/>
    <dgm:cxn modelId="{64635B18-4109-488A-9D0F-B34D88B5DBBB}" type="presParOf" srcId="{4A6FB323-D7FF-4041-B880-5C2A10A1914C}" destId="{4EB4A3F3-746A-46EB-B19B-361746D5F4B0}"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566074-A001-440F-A163-CF34DF154DF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63C78BC-C615-4754-A8FA-0760345EA0A3}">
      <dgm:prSet phldrT="[Text]" custT="1"/>
      <dgm:spPr/>
      <dgm:t>
        <a:bodyPr/>
        <a:lstStyle/>
        <a:p>
          <a:r>
            <a:rPr lang="en-US" sz="1800" dirty="0" smtClean="0">
              <a:latin typeface="Cambria" pitchFamily="18" charset="0"/>
              <a:ea typeface="Cambria" pitchFamily="18" charset="0"/>
            </a:rPr>
            <a:t>Oligopoli (Perjanjian penguasaan produksi)</a:t>
          </a:r>
          <a:endParaRPr lang="en-US" sz="1800" dirty="0">
            <a:latin typeface="Cambria" pitchFamily="18" charset="0"/>
            <a:ea typeface="Cambria" pitchFamily="18" charset="0"/>
          </a:endParaRPr>
        </a:p>
      </dgm:t>
    </dgm:pt>
    <dgm:pt modelId="{B4977467-CE68-48D7-94E6-A2E756078C87}" type="parTrans" cxnId="{481DE2D3-914E-4388-A0C1-23710A47E225}">
      <dgm:prSet/>
      <dgm:spPr/>
      <dgm:t>
        <a:bodyPr/>
        <a:lstStyle/>
        <a:p>
          <a:endParaRPr lang="en-US" sz="1400">
            <a:latin typeface="Cambria" pitchFamily="18" charset="0"/>
            <a:ea typeface="Cambria" pitchFamily="18" charset="0"/>
          </a:endParaRPr>
        </a:p>
      </dgm:t>
    </dgm:pt>
    <dgm:pt modelId="{972026D0-D673-4B04-A7C0-C755975E83B0}" type="sibTrans" cxnId="{481DE2D3-914E-4388-A0C1-23710A47E225}">
      <dgm:prSet/>
      <dgm:spPr/>
      <dgm:t>
        <a:bodyPr/>
        <a:lstStyle/>
        <a:p>
          <a:endParaRPr lang="en-US" sz="1400">
            <a:latin typeface="Cambria" pitchFamily="18" charset="0"/>
            <a:ea typeface="Cambria" pitchFamily="18" charset="0"/>
          </a:endParaRPr>
        </a:p>
      </dgm:t>
    </dgm:pt>
    <dgm:pt modelId="{6987C212-E22B-45DF-B07B-B0A4EB27C55C}">
      <dgm:prSet phldrT="[Text]" custT="1"/>
      <dgm:spPr/>
      <dgm:t>
        <a:bodyPr/>
        <a:lstStyle/>
        <a:p>
          <a:pPr algn="just"/>
          <a:r>
            <a:rPr lang="en-US" sz="1400" dirty="0" smtClean="0">
              <a:latin typeface="Cambria" pitchFamily="18" charset="0"/>
              <a:ea typeface="Cambria" pitchFamily="18" charset="0"/>
            </a:rPr>
            <a:t>2 (dua) atau 3 (tiga) pelaku usaha atau kelompok pelaku usaha menguasai lebih dari 75% pangsa pasar satu jenis barang atau jasa tertentu</a:t>
          </a:r>
          <a:endParaRPr lang="en-US" sz="1400" dirty="0">
            <a:latin typeface="Cambria" pitchFamily="18" charset="0"/>
            <a:ea typeface="Cambria" pitchFamily="18" charset="0"/>
          </a:endParaRPr>
        </a:p>
      </dgm:t>
    </dgm:pt>
    <dgm:pt modelId="{413EA864-5929-42B6-9EBA-AB739A9C30AE}" type="parTrans" cxnId="{7F1B1659-25AA-4B73-8A6A-8C78965CD0AF}">
      <dgm:prSet/>
      <dgm:spPr/>
      <dgm:t>
        <a:bodyPr/>
        <a:lstStyle/>
        <a:p>
          <a:endParaRPr lang="en-US" sz="1400">
            <a:latin typeface="Cambria" pitchFamily="18" charset="0"/>
            <a:ea typeface="Cambria" pitchFamily="18" charset="0"/>
          </a:endParaRPr>
        </a:p>
      </dgm:t>
    </dgm:pt>
    <dgm:pt modelId="{80DC3655-3D6C-4332-B225-133320F375E9}" type="sibTrans" cxnId="{7F1B1659-25AA-4B73-8A6A-8C78965CD0AF}">
      <dgm:prSet/>
      <dgm:spPr/>
      <dgm:t>
        <a:bodyPr/>
        <a:lstStyle/>
        <a:p>
          <a:endParaRPr lang="en-US" sz="1400">
            <a:latin typeface="Cambria" pitchFamily="18" charset="0"/>
            <a:ea typeface="Cambria" pitchFamily="18" charset="0"/>
          </a:endParaRPr>
        </a:p>
      </dgm:t>
    </dgm:pt>
    <dgm:pt modelId="{9B1D502E-4D40-4F6E-B984-43EC3B227E0A}">
      <dgm:prSet phldrT="[Text]" custT="1"/>
      <dgm:spPr/>
      <dgm:t>
        <a:bodyPr/>
        <a:lstStyle/>
        <a:p>
          <a:r>
            <a:rPr lang="en-US" sz="1800" dirty="0" smtClean="0">
              <a:latin typeface="Cambria" pitchFamily="18" charset="0"/>
              <a:ea typeface="Cambria" pitchFamily="18" charset="0"/>
            </a:rPr>
            <a:t>Penetapan Harga</a:t>
          </a:r>
          <a:endParaRPr lang="en-US" sz="1800" dirty="0">
            <a:latin typeface="Cambria" pitchFamily="18" charset="0"/>
            <a:ea typeface="Cambria" pitchFamily="18" charset="0"/>
          </a:endParaRPr>
        </a:p>
      </dgm:t>
    </dgm:pt>
    <dgm:pt modelId="{53A91B4D-6A2B-402B-AF6B-58F391D68866}" type="parTrans" cxnId="{C851D380-8E21-46CB-A6A3-360272B1949F}">
      <dgm:prSet/>
      <dgm:spPr/>
      <dgm:t>
        <a:bodyPr/>
        <a:lstStyle/>
        <a:p>
          <a:endParaRPr lang="en-US" sz="1400">
            <a:latin typeface="Cambria" pitchFamily="18" charset="0"/>
            <a:ea typeface="Cambria" pitchFamily="18" charset="0"/>
          </a:endParaRPr>
        </a:p>
      </dgm:t>
    </dgm:pt>
    <dgm:pt modelId="{BFA659DC-4C5F-446D-A14C-93DDFA4F357F}" type="sibTrans" cxnId="{C851D380-8E21-46CB-A6A3-360272B1949F}">
      <dgm:prSet/>
      <dgm:spPr/>
      <dgm:t>
        <a:bodyPr/>
        <a:lstStyle/>
        <a:p>
          <a:endParaRPr lang="en-US" sz="1400">
            <a:latin typeface="Cambria" pitchFamily="18" charset="0"/>
            <a:ea typeface="Cambria" pitchFamily="18" charset="0"/>
          </a:endParaRPr>
        </a:p>
      </dgm:t>
    </dgm:pt>
    <dgm:pt modelId="{B1678400-3A61-4067-A023-04BE9197AABC}">
      <dgm:prSet phldrT="[Text]" custT="1"/>
      <dgm:spPr/>
      <dgm:t>
        <a:bodyPr/>
        <a:lstStyle/>
        <a:p>
          <a:pPr algn="just"/>
          <a:r>
            <a:rPr lang="en-US" sz="1400" dirty="0" smtClean="0">
              <a:latin typeface="Cambria" pitchFamily="18" charset="0"/>
              <a:ea typeface="Cambria" pitchFamily="18" charset="0"/>
            </a:rPr>
            <a:t>Pelaku usaha dilarang membuat perjanjian dengan pelaku usaha </a:t>
          </a:r>
          <a:r>
            <a:rPr lang="en-US" sz="1400" dirty="0" err="1" smtClean="0">
              <a:latin typeface="Cambria" pitchFamily="18" charset="0"/>
              <a:ea typeface="Cambria" pitchFamily="18" charset="0"/>
            </a:rPr>
            <a:t>pesaingnya</a:t>
          </a:r>
          <a:r>
            <a:rPr lang="en-US" sz="1400" dirty="0" smtClean="0">
              <a:latin typeface="Cambria" pitchFamily="18" charset="0"/>
              <a:ea typeface="Cambria" pitchFamily="18" charset="0"/>
            </a:rPr>
            <a:t> untuk menetapkan harga di bawah harga pasar, yang dapat mengakibatkan terjadinya persaingan usaha tidak sehat.</a:t>
          </a:r>
          <a:endParaRPr lang="en-US" sz="1400" dirty="0">
            <a:latin typeface="Cambria" pitchFamily="18" charset="0"/>
            <a:ea typeface="Cambria" pitchFamily="18" charset="0"/>
          </a:endParaRPr>
        </a:p>
      </dgm:t>
    </dgm:pt>
    <dgm:pt modelId="{EE772085-D1DD-4FD2-B7B5-C98444D890AB}" type="parTrans" cxnId="{31A0E216-07EC-4ABD-91AB-62EEC684CEC1}">
      <dgm:prSet/>
      <dgm:spPr/>
      <dgm:t>
        <a:bodyPr/>
        <a:lstStyle/>
        <a:p>
          <a:endParaRPr lang="en-US" sz="1400">
            <a:latin typeface="Cambria" pitchFamily="18" charset="0"/>
            <a:ea typeface="Cambria" pitchFamily="18" charset="0"/>
          </a:endParaRPr>
        </a:p>
      </dgm:t>
    </dgm:pt>
    <dgm:pt modelId="{9C32CBF0-139F-444D-AB9F-AE080D72FFCC}" type="sibTrans" cxnId="{31A0E216-07EC-4ABD-91AB-62EEC684CEC1}">
      <dgm:prSet/>
      <dgm:spPr/>
      <dgm:t>
        <a:bodyPr/>
        <a:lstStyle/>
        <a:p>
          <a:endParaRPr lang="en-US" sz="1400">
            <a:latin typeface="Cambria" pitchFamily="18" charset="0"/>
            <a:ea typeface="Cambria" pitchFamily="18" charset="0"/>
          </a:endParaRPr>
        </a:p>
      </dgm:t>
    </dgm:pt>
    <dgm:pt modelId="{9E11842E-E1B4-40C9-9994-B1CC82157A40}">
      <dgm:prSet phldrT="[Text]" custT="1"/>
      <dgm:spPr/>
      <dgm:t>
        <a:bodyPr/>
        <a:lstStyle/>
        <a:p>
          <a:r>
            <a:rPr lang="en-US" sz="1800" dirty="0" smtClean="0">
              <a:latin typeface="Cambria" pitchFamily="18" charset="0"/>
              <a:ea typeface="Cambria" pitchFamily="18" charset="0"/>
            </a:rPr>
            <a:t>Pembagian Wilayah</a:t>
          </a:r>
          <a:endParaRPr lang="en-US" sz="1800" dirty="0">
            <a:latin typeface="Cambria" pitchFamily="18" charset="0"/>
            <a:ea typeface="Cambria" pitchFamily="18" charset="0"/>
          </a:endParaRPr>
        </a:p>
      </dgm:t>
    </dgm:pt>
    <dgm:pt modelId="{98C374DC-7735-4E90-86E0-6A0BCBDF31A0}" type="parTrans" cxnId="{0FBC4D0B-E628-4417-8167-B4BBC42A7B14}">
      <dgm:prSet/>
      <dgm:spPr/>
      <dgm:t>
        <a:bodyPr/>
        <a:lstStyle/>
        <a:p>
          <a:endParaRPr lang="en-US" sz="1400">
            <a:latin typeface="Cambria" pitchFamily="18" charset="0"/>
            <a:ea typeface="Cambria" pitchFamily="18" charset="0"/>
          </a:endParaRPr>
        </a:p>
      </dgm:t>
    </dgm:pt>
    <dgm:pt modelId="{36DF83AA-9C65-4807-8F26-430A2359A17A}" type="sibTrans" cxnId="{0FBC4D0B-E628-4417-8167-B4BBC42A7B14}">
      <dgm:prSet/>
      <dgm:spPr/>
      <dgm:t>
        <a:bodyPr/>
        <a:lstStyle/>
        <a:p>
          <a:endParaRPr lang="en-US" sz="1400">
            <a:latin typeface="Cambria" pitchFamily="18" charset="0"/>
            <a:ea typeface="Cambria" pitchFamily="18" charset="0"/>
          </a:endParaRPr>
        </a:p>
      </dgm:t>
    </dgm:pt>
    <dgm:pt modelId="{56BF7922-F83F-4F1F-9219-2BBADCA49BB9}">
      <dgm:prSet phldrT="[Text]" custT="1"/>
      <dgm:spPr/>
      <dgm:t>
        <a:bodyPr/>
        <a:lstStyle/>
        <a:p>
          <a:pPr algn="just"/>
          <a:r>
            <a:rPr lang="en-US" sz="1200" dirty="0" smtClean="0">
              <a:latin typeface="Cambria" pitchFamily="18" charset="0"/>
              <a:ea typeface="Cambria" pitchFamily="18" charset="0"/>
            </a:rPr>
            <a:t>Pelaku usaha dilarang membuat perjanjian dengan pelaku usaha </a:t>
          </a:r>
          <a:r>
            <a:rPr lang="en-US" sz="1200" dirty="0" err="1" smtClean="0">
              <a:latin typeface="Cambria" pitchFamily="18" charset="0"/>
              <a:ea typeface="Cambria" pitchFamily="18" charset="0"/>
            </a:rPr>
            <a:t>pesaingnya</a:t>
          </a:r>
          <a:r>
            <a:rPr lang="en-US" sz="1200" dirty="0" smtClean="0">
              <a:latin typeface="Cambria" pitchFamily="18" charset="0"/>
              <a:ea typeface="Cambria" pitchFamily="18" charset="0"/>
            </a:rPr>
            <a:t> yang bertujuan untuk membagi wilayah pemasaran atau alokasi pasar terhadap barang dan atau jasa sehingga dapat mengakibatkan terjadinya praktek monopoli dan atau persaingan usaha tidak sehat.</a:t>
          </a:r>
          <a:endParaRPr lang="en-US" sz="1200" dirty="0">
            <a:latin typeface="Cambria" pitchFamily="18" charset="0"/>
            <a:ea typeface="Cambria" pitchFamily="18" charset="0"/>
          </a:endParaRPr>
        </a:p>
      </dgm:t>
    </dgm:pt>
    <dgm:pt modelId="{851CC18C-0675-407C-8416-00A30C92AFC9}" type="parTrans" cxnId="{67331E2E-1526-4BFA-ADF6-F503186A1497}">
      <dgm:prSet/>
      <dgm:spPr/>
      <dgm:t>
        <a:bodyPr/>
        <a:lstStyle/>
        <a:p>
          <a:endParaRPr lang="en-US" sz="1400">
            <a:latin typeface="Cambria" pitchFamily="18" charset="0"/>
            <a:ea typeface="Cambria" pitchFamily="18" charset="0"/>
          </a:endParaRPr>
        </a:p>
      </dgm:t>
    </dgm:pt>
    <dgm:pt modelId="{32C43322-1821-4E11-9A03-517B1AEA7430}" type="sibTrans" cxnId="{67331E2E-1526-4BFA-ADF6-F503186A1497}">
      <dgm:prSet/>
      <dgm:spPr/>
      <dgm:t>
        <a:bodyPr/>
        <a:lstStyle/>
        <a:p>
          <a:endParaRPr lang="en-US" sz="1400">
            <a:latin typeface="Cambria" pitchFamily="18" charset="0"/>
            <a:ea typeface="Cambria" pitchFamily="18" charset="0"/>
          </a:endParaRPr>
        </a:p>
      </dgm:t>
    </dgm:pt>
    <dgm:pt modelId="{D5363B3C-BAFB-4F26-B19F-96EF5D5D0065}" type="pres">
      <dgm:prSet presAssocID="{0B566074-A001-440F-A163-CF34DF154DF9}" presName="Name0" presStyleCnt="0">
        <dgm:presLayoutVars>
          <dgm:dir/>
          <dgm:animLvl val="lvl"/>
          <dgm:resizeHandles val="exact"/>
        </dgm:presLayoutVars>
      </dgm:prSet>
      <dgm:spPr/>
      <dgm:t>
        <a:bodyPr/>
        <a:lstStyle/>
        <a:p>
          <a:endParaRPr lang="en-US"/>
        </a:p>
      </dgm:t>
    </dgm:pt>
    <dgm:pt modelId="{9D032490-5E0B-494A-9669-32E87BEBB246}" type="pres">
      <dgm:prSet presAssocID="{363C78BC-C615-4754-A8FA-0760345EA0A3}" presName="linNode" presStyleCnt="0"/>
      <dgm:spPr/>
    </dgm:pt>
    <dgm:pt modelId="{376BC623-E35C-483E-8D5E-E95D33768C98}" type="pres">
      <dgm:prSet presAssocID="{363C78BC-C615-4754-A8FA-0760345EA0A3}" presName="parentText" presStyleLbl="node1" presStyleIdx="0" presStyleCnt="3">
        <dgm:presLayoutVars>
          <dgm:chMax val="1"/>
          <dgm:bulletEnabled val="1"/>
        </dgm:presLayoutVars>
      </dgm:prSet>
      <dgm:spPr/>
      <dgm:t>
        <a:bodyPr/>
        <a:lstStyle/>
        <a:p>
          <a:endParaRPr lang="en-US"/>
        </a:p>
      </dgm:t>
    </dgm:pt>
    <dgm:pt modelId="{A862B805-417D-4C71-8946-67C5535525F6}" type="pres">
      <dgm:prSet presAssocID="{363C78BC-C615-4754-A8FA-0760345EA0A3}" presName="descendantText" presStyleLbl="alignAccFollowNode1" presStyleIdx="0" presStyleCnt="3">
        <dgm:presLayoutVars>
          <dgm:bulletEnabled val="1"/>
        </dgm:presLayoutVars>
      </dgm:prSet>
      <dgm:spPr/>
      <dgm:t>
        <a:bodyPr/>
        <a:lstStyle/>
        <a:p>
          <a:endParaRPr lang="en-US"/>
        </a:p>
      </dgm:t>
    </dgm:pt>
    <dgm:pt modelId="{9EB14A76-994F-4B71-B1F2-B8023DEC9AF1}" type="pres">
      <dgm:prSet presAssocID="{972026D0-D673-4B04-A7C0-C755975E83B0}" presName="sp" presStyleCnt="0"/>
      <dgm:spPr/>
    </dgm:pt>
    <dgm:pt modelId="{1B693D80-CF98-482D-A2BA-7762ED388FB1}" type="pres">
      <dgm:prSet presAssocID="{9B1D502E-4D40-4F6E-B984-43EC3B227E0A}" presName="linNode" presStyleCnt="0"/>
      <dgm:spPr/>
    </dgm:pt>
    <dgm:pt modelId="{BD1713FC-32F6-42DA-A903-46378E16CF1A}" type="pres">
      <dgm:prSet presAssocID="{9B1D502E-4D40-4F6E-B984-43EC3B227E0A}" presName="parentText" presStyleLbl="node1" presStyleIdx="1" presStyleCnt="3">
        <dgm:presLayoutVars>
          <dgm:chMax val="1"/>
          <dgm:bulletEnabled val="1"/>
        </dgm:presLayoutVars>
      </dgm:prSet>
      <dgm:spPr/>
      <dgm:t>
        <a:bodyPr/>
        <a:lstStyle/>
        <a:p>
          <a:endParaRPr lang="en-US"/>
        </a:p>
      </dgm:t>
    </dgm:pt>
    <dgm:pt modelId="{E10FB001-2A30-4FB0-A61E-B9C86EBAD0E6}" type="pres">
      <dgm:prSet presAssocID="{9B1D502E-4D40-4F6E-B984-43EC3B227E0A}" presName="descendantText" presStyleLbl="alignAccFollowNode1" presStyleIdx="1" presStyleCnt="3">
        <dgm:presLayoutVars>
          <dgm:bulletEnabled val="1"/>
        </dgm:presLayoutVars>
      </dgm:prSet>
      <dgm:spPr/>
      <dgm:t>
        <a:bodyPr/>
        <a:lstStyle/>
        <a:p>
          <a:endParaRPr lang="en-US"/>
        </a:p>
      </dgm:t>
    </dgm:pt>
    <dgm:pt modelId="{190E901B-F7F9-4B21-8D67-929603B5AA0B}" type="pres">
      <dgm:prSet presAssocID="{BFA659DC-4C5F-446D-A14C-93DDFA4F357F}" presName="sp" presStyleCnt="0"/>
      <dgm:spPr/>
    </dgm:pt>
    <dgm:pt modelId="{7C3ACC8D-B145-4E48-A320-DE0E32FB046E}" type="pres">
      <dgm:prSet presAssocID="{9E11842E-E1B4-40C9-9994-B1CC82157A40}" presName="linNode" presStyleCnt="0"/>
      <dgm:spPr/>
    </dgm:pt>
    <dgm:pt modelId="{D4A1FFB0-C76A-460F-A11C-A23717B0BF96}" type="pres">
      <dgm:prSet presAssocID="{9E11842E-E1B4-40C9-9994-B1CC82157A40}" presName="parentText" presStyleLbl="node1" presStyleIdx="2" presStyleCnt="3">
        <dgm:presLayoutVars>
          <dgm:chMax val="1"/>
          <dgm:bulletEnabled val="1"/>
        </dgm:presLayoutVars>
      </dgm:prSet>
      <dgm:spPr/>
      <dgm:t>
        <a:bodyPr/>
        <a:lstStyle/>
        <a:p>
          <a:endParaRPr lang="en-US"/>
        </a:p>
      </dgm:t>
    </dgm:pt>
    <dgm:pt modelId="{4BDFC199-1C7E-4175-A049-0E92AE53E231}" type="pres">
      <dgm:prSet presAssocID="{9E11842E-E1B4-40C9-9994-B1CC82157A40}" presName="descendantText" presStyleLbl="alignAccFollowNode1" presStyleIdx="2" presStyleCnt="3">
        <dgm:presLayoutVars>
          <dgm:bulletEnabled val="1"/>
        </dgm:presLayoutVars>
      </dgm:prSet>
      <dgm:spPr/>
      <dgm:t>
        <a:bodyPr/>
        <a:lstStyle/>
        <a:p>
          <a:endParaRPr lang="en-US"/>
        </a:p>
      </dgm:t>
    </dgm:pt>
  </dgm:ptLst>
  <dgm:cxnLst>
    <dgm:cxn modelId="{0F5B0578-A199-4999-BDF5-032A0FF03B40}" type="presOf" srcId="{9B1D502E-4D40-4F6E-B984-43EC3B227E0A}" destId="{BD1713FC-32F6-42DA-A903-46378E16CF1A}" srcOrd="0" destOrd="0" presId="urn:microsoft.com/office/officeart/2005/8/layout/vList5"/>
    <dgm:cxn modelId="{7F0D88AB-6716-4122-BF23-7F4E3439B7ED}" type="presOf" srcId="{9E11842E-E1B4-40C9-9994-B1CC82157A40}" destId="{D4A1FFB0-C76A-460F-A11C-A23717B0BF96}" srcOrd="0" destOrd="0" presId="urn:microsoft.com/office/officeart/2005/8/layout/vList5"/>
    <dgm:cxn modelId="{67331E2E-1526-4BFA-ADF6-F503186A1497}" srcId="{9E11842E-E1B4-40C9-9994-B1CC82157A40}" destId="{56BF7922-F83F-4F1F-9219-2BBADCA49BB9}" srcOrd="0" destOrd="0" parTransId="{851CC18C-0675-407C-8416-00A30C92AFC9}" sibTransId="{32C43322-1821-4E11-9A03-517B1AEA7430}"/>
    <dgm:cxn modelId="{891F4C68-C7B8-494C-9866-92F5574F4DBC}" type="presOf" srcId="{6987C212-E22B-45DF-B07B-B0A4EB27C55C}" destId="{A862B805-417D-4C71-8946-67C5535525F6}" srcOrd="0" destOrd="0" presId="urn:microsoft.com/office/officeart/2005/8/layout/vList5"/>
    <dgm:cxn modelId="{0FBC4D0B-E628-4417-8167-B4BBC42A7B14}" srcId="{0B566074-A001-440F-A163-CF34DF154DF9}" destId="{9E11842E-E1B4-40C9-9994-B1CC82157A40}" srcOrd="2" destOrd="0" parTransId="{98C374DC-7735-4E90-86E0-6A0BCBDF31A0}" sibTransId="{36DF83AA-9C65-4807-8F26-430A2359A17A}"/>
    <dgm:cxn modelId="{C851D380-8E21-46CB-A6A3-360272B1949F}" srcId="{0B566074-A001-440F-A163-CF34DF154DF9}" destId="{9B1D502E-4D40-4F6E-B984-43EC3B227E0A}" srcOrd="1" destOrd="0" parTransId="{53A91B4D-6A2B-402B-AF6B-58F391D68866}" sibTransId="{BFA659DC-4C5F-446D-A14C-93DDFA4F357F}"/>
    <dgm:cxn modelId="{ECA256BD-AF0A-4335-9C8F-EE238D6CB67A}" type="presOf" srcId="{0B566074-A001-440F-A163-CF34DF154DF9}" destId="{D5363B3C-BAFB-4F26-B19F-96EF5D5D0065}" srcOrd="0" destOrd="0" presId="urn:microsoft.com/office/officeart/2005/8/layout/vList5"/>
    <dgm:cxn modelId="{481DE2D3-914E-4388-A0C1-23710A47E225}" srcId="{0B566074-A001-440F-A163-CF34DF154DF9}" destId="{363C78BC-C615-4754-A8FA-0760345EA0A3}" srcOrd="0" destOrd="0" parTransId="{B4977467-CE68-48D7-94E6-A2E756078C87}" sibTransId="{972026D0-D673-4B04-A7C0-C755975E83B0}"/>
    <dgm:cxn modelId="{B7200480-F35F-4757-8B16-5CEEE1DC39B6}" type="presOf" srcId="{B1678400-3A61-4067-A023-04BE9197AABC}" destId="{E10FB001-2A30-4FB0-A61E-B9C86EBAD0E6}" srcOrd="0" destOrd="0" presId="urn:microsoft.com/office/officeart/2005/8/layout/vList5"/>
    <dgm:cxn modelId="{38D772C0-21D0-4B6A-B8A2-3EDFCBD2D6CC}" type="presOf" srcId="{363C78BC-C615-4754-A8FA-0760345EA0A3}" destId="{376BC623-E35C-483E-8D5E-E95D33768C98}" srcOrd="0" destOrd="0" presId="urn:microsoft.com/office/officeart/2005/8/layout/vList5"/>
    <dgm:cxn modelId="{742EB4BE-4D0C-405B-A3EC-D821D10F7544}" type="presOf" srcId="{56BF7922-F83F-4F1F-9219-2BBADCA49BB9}" destId="{4BDFC199-1C7E-4175-A049-0E92AE53E231}" srcOrd="0" destOrd="0" presId="urn:microsoft.com/office/officeart/2005/8/layout/vList5"/>
    <dgm:cxn modelId="{31A0E216-07EC-4ABD-91AB-62EEC684CEC1}" srcId="{9B1D502E-4D40-4F6E-B984-43EC3B227E0A}" destId="{B1678400-3A61-4067-A023-04BE9197AABC}" srcOrd="0" destOrd="0" parTransId="{EE772085-D1DD-4FD2-B7B5-C98444D890AB}" sibTransId="{9C32CBF0-139F-444D-AB9F-AE080D72FFCC}"/>
    <dgm:cxn modelId="{7F1B1659-25AA-4B73-8A6A-8C78965CD0AF}" srcId="{363C78BC-C615-4754-A8FA-0760345EA0A3}" destId="{6987C212-E22B-45DF-B07B-B0A4EB27C55C}" srcOrd="0" destOrd="0" parTransId="{413EA864-5929-42B6-9EBA-AB739A9C30AE}" sibTransId="{80DC3655-3D6C-4332-B225-133320F375E9}"/>
    <dgm:cxn modelId="{91FB1E79-8300-416E-84C1-EA090BF5B80C}" type="presParOf" srcId="{D5363B3C-BAFB-4F26-B19F-96EF5D5D0065}" destId="{9D032490-5E0B-494A-9669-32E87BEBB246}" srcOrd="0" destOrd="0" presId="urn:microsoft.com/office/officeart/2005/8/layout/vList5"/>
    <dgm:cxn modelId="{B1643D93-6C2D-4ED9-B699-4927A6BFA53C}" type="presParOf" srcId="{9D032490-5E0B-494A-9669-32E87BEBB246}" destId="{376BC623-E35C-483E-8D5E-E95D33768C98}" srcOrd="0" destOrd="0" presId="urn:microsoft.com/office/officeart/2005/8/layout/vList5"/>
    <dgm:cxn modelId="{2A689592-53B3-4396-BD06-32C660870923}" type="presParOf" srcId="{9D032490-5E0B-494A-9669-32E87BEBB246}" destId="{A862B805-417D-4C71-8946-67C5535525F6}" srcOrd="1" destOrd="0" presId="urn:microsoft.com/office/officeart/2005/8/layout/vList5"/>
    <dgm:cxn modelId="{9EB273D2-81BE-4C35-B271-76BD037AC05E}" type="presParOf" srcId="{D5363B3C-BAFB-4F26-B19F-96EF5D5D0065}" destId="{9EB14A76-994F-4B71-B1F2-B8023DEC9AF1}" srcOrd="1" destOrd="0" presId="urn:microsoft.com/office/officeart/2005/8/layout/vList5"/>
    <dgm:cxn modelId="{87B888C7-C53C-41BD-98A8-3548267330AE}" type="presParOf" srcId="{D5363B3C-BAFB-4F26-B19F-96EF5D5D0065}" destId="{1B693D80-CF98-482D-A2BA-7762ED388FB1}" srcOrd="2" destOrd="0" presId="urn:microsoft.com/office/officeart/2005/8/layout/vList5"/>
    <dgm:cxn modelId="{7683DD8F-EDB0-4A65-9DFB-AA2C2987C759}" type="presParOf" srcId="{1B693D80-CF98-482D-A2BA-7762ED388FB1}" destId="{BD1713FC-32F6-42DA-A903-46378E16CF1A}" srcOrd="0" destOrd="0" presId="urn:microsoft.com/office/officeart/2005/8/layout/vList5"/>
    <dgm:cxn modelId="{3B392840-6EC3-4445-98D1-D7730D092954}" type="presParOf" srcId="{1B693D80-CF98-482D-A2BA-7762ED388FB1}" destId="{E10FB001-2A30-4FB0-A61E-B9C86EBAD0E6}" srcOrd="1" destOrd="0" presId="urn:microsoft.com/office/officeart/2005/8/layout/vList5"/>
    <dgm:cxn modelId="{96D21736-49C6-4686-8EA6-9147E6E63CDE}" type="presParOf" srcId="{D5363B3C-BAFB-4F26-B19F-96EF5D5D0065}" destId="{190E901B-F7F9-4B21-8D67-929603B5AA0B}" srcOrd="3" destOrd="0" presId="urn:microsoft.com/office/officeart/2005/8/layout/vList5"/>
    <dgm:cxn modelId="{AD8F4DC0-C2AB-4F1D-9443-4CEA2DFC7206}" type="presParOf" srcId="{D5363B3C-BAFB-4F26-B19F-96EF5D5D0065}" destId="{7C3ACC8D-B145-4E48-A320-DE0E32FB046E}" srcOrd="4" destOrd="0" presId="urn:microsoft.com/office/officeart/2005/8/layout/vList5"/>
    <dgm:cxn modelId="{AA1B174A-1C15-4F76-ABCB-99F4919A5BCC}" type="presParOf" srcId="{7C3ACC8D-B145-4E48-A320-DE0E32FB046E}" destId="{D4A1FFB0-C76A-460F-A11C-A23717B0BF96}" srcOrd="0" destOrd="0" presId="urn:microsoft.com/office/officeart/2005/8/layout/vList5"/>
    <dgm:cxn modelId="{C63B8D64-C033-499C-A157-F32388A87C10}" type="presParOf" srcId="{7C3ACC8D-B145-4E48-A320-DE0E32FB046E}" destId="{4BDFC199-1C7E-4175-A049-0E92AE53E23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566074-A001-440F-A163-CF34DF154DF9}" type="doc">
      <dgm:prSet loTypeId="urn:microsoft.com/office/officeart/2005/8/layout/vList5" loCatId="list" qsTypeId="urn:microsoft.com/office/officeart/2005/8/quickstyle/simple1" qsCatId="simple" csTypeId="urn:microsoft.com/office/officeart/2005/8/colors/accent0_2" csCatId="mainScheme" phldr="1"/>
      <dgm:spPr/>
      <dgm:t>
        <a:bodyPr/>
        <a:lstStyle/>
        <a:p>
          <a:endParaRPr lang="en-US"/>
        </a:p>
      </dgm:t>
    </dgm:pt>
    <dgm:pt modelId="{363C78BC-C615-4754-A8FA-0760345EA0A3}">
      <dgm:prSet phldrT="[Text]" custT="1"/>
      <dgm:spPr/>
      <dgm:t>
        <a:bodyPr/>
        <a:lstStyle/>
        <a:p>
          <a:r>
            <a:rPr lang="en-US" sz="2800" dirty="0" smtClean="0">
              <a:latin typeface="Cambria" pitchFamily="18" charset="0"/>
              <a:ea typeface="Cambria" pitchFamily="18" charset="0"/>
            </a:rPr>
            <a:t>Pemboikotan</a:t>
          </a:r>
          <a:endParaRPr lang="en-US" sz="2800" dirty="0">
            <a:latin typeface="Cambria" pitchFamily="18" charset="0"/>
            <a:ea typeface="Cambria" pitchFamily="18" charset="0"/>
          </a:endParaRPr>
        </a:p>
      </dgm:t>
    </dgm:pt>
    <dgm:pt modelId="{B4977467-CE68-48D7-94E6-A2E756078C87}" type="parTrans" cxnId="{481DE2D3-914E-4388-A0C1-23710A47E225}">
      <dgm:prSet/>
      <dgm:spPr/>
      <dgm:t>
        <a:bodyPr/>
        <a:lstStyle/>
        <a:p>
          <a:endParaRPr lang="en-US" sz="1600">
            <a:latin typeface="Cambria" pitchFamily="18" charset="0"/>
            <a:ea typeface="Cambria" pitchFamily="18" charset="0"/>
          </a:endParaRPr>
        </a:p>
      </dgm:t>
    </dgm:pt>
    <dgm:pt modelId="{972026D0-D673-4B04-A7C0-C755975E83B0}" type="sibTrans" cxnId="{481DE2D3-914E-4388-A0C1-23710A47E225}">
      <dgm:prSet/>
      <dgm:spPr/>
      <dgm:t>
        <a:bodyPr/>
        <a:lstStyle/>
        <a:p>
          <a:endParaRPr lang="en-US" sz="1600">
            <a:latin typeface="Cambria" pitchFamily="18" charset="0"/>
            <a:ea typeface="Cambria" pitchFamily="18" charset="0"/>
          </a:endParaRPr>
        </a:p>
      </dgm:t>
    </dgm:pt>
    <dgm:pt modelId="{6987C212-E22B-45DF-B07B-B0A4EB27C55C}">
      <dgm:prSet phldrT="[Text]" custT="1"/>
      <dgm:spPr/>
      <dgm:t>
        <a:bodyPr/>
        <a:lstStyle/>
        <a:p>
          <a:pPr algn="just"/>
          <a:r>
            <a:rPr lang="en-US" sz="1400" dirty="0" smtClean="0">
              <a:latin typeface="Cambria" pitchFamily="18" charset="0"/>
              <a:ea typeface="Cambria" pitchFamily="18" charset="0"/>
            </a:rPr>
            <a:t>menghalangi pelaku usaha lain untuk melakukan usaha yang sama</a:t>
          </a:r>
          <a:endParaRPr lang="en-US" sz="1400" dirty="0">
            <a:latin typeface="Cambria" pitchFamily="18" charset="0"/>
            <a:ea typeface="Cambria" pitchFamily="18" charset="0"/>
          </a:endParaRPr>
        </a:p>
      </dgm:t>
    </dgm:pt>
    <dgm:pt modelId="{413EA864-5929-42B6-9EBA-AB739A9C30AE}" type="parTrans" cxnId="{7F1B1659-25AA-4B73-8A6A-8C78965CD0AF}">
      <dgm:prSet/>
      <dgm:spPr/>
      <dgm:t>
        <a:bodyPr/>
        <a:lstStyle/>
        <a:p>
          <a:endParaRPr lang="en-US" sz="1600">
            <a:latin typeface="Cambria" pitchFamily="18" charset="0"/>
            <a:ea typeface="Cambria" pitchFamily="18" charset="0"/>
          </a:endParaRPr>
        </a:p>
      </dgm:t>
    </dgm:pt>
    <dgm:pt modelId="{80DC3655-3D6C-4332-B225-133320F375E9}" type="sibTrans" cxnId="{7F1B1659-25AA-4B73-8A6A-8C78965CD0AF}">
      <dgm:prSet/>
      <dgm:spPr/>
      <dgm:t>
        <a:bodyPr/>
        <a:lstStyle/>
        <a:p>
          <a:endParaRPr lang="en-US" sz="1600">
            <a:latin typeface="Cambria" pitchFamily="18" charset="0"/>
            <a:ea typeface="Cambria" pitchFamily="18" charset="0"/>
          </a:endParaRPr>
        </a:p>
      </dgm:t>
    </dgm:pt>
    <dgm:pt modelId="{9B1D502E-4D40-4F6E-B984-43EC3B227E0A}">
      <dgm:prSet phldrT="[Text]" custT="1"/>
      <dgm:spPr/>
      <dgm:t>
        <a:bodyPr/>
        <a:lstStyle/>
        <a:p>
          <a:r>
            <a:rPr lang="en-US" sz="2800" dirty="0" smtClean="0">
              <a:latin typeface="Cambria" pitchFamily="18" charset="0"/>
              <a:ea typeface="Cambria" pitchFamily="18" charset="0"/>
            </a:rPr>
            <a:t>Kartel</a:t>
          </a:r>
          <a:endParaRPr lang="en-US" sz="2800" dirty="0">
            <a:latin typeface="Cambria" pitchFamily="18" charset="0"/>
            <a:ea typeface="Cambria" pitchFamily="18" charset="0"/>
          </a:endParaRPr>
        </a:p>
      </dgm:t>
    </dgm:pt>
    <dgm:pt modelId="{53A91B4D-6A2B-402B-AF6B-58F391D68866}" type="parTrans" cxnId="{C851D380-8E21-46CB-A6A3-360272B1949F}">
      <dgm:prSet/>
      <dgm:spPr/>
      <dgm:t>
        <a:bodyPr/>
        <a:lstStyle/>
        <a:p>
          <a:endParaRPr lang="en-US" sz="1600">
            <a:latin typeface="Cambria" pitchFamily="18" charset="0"/>
            <a:ea typeface="Cambria" pitchFamily="18" charset="0"/>
          </a:endParaRPr>
        </a:p>
      </dgm:t>
    </dgm:pt>
    <dgm:pt modelId="{BFA659DC-4C5F-446D-A14C-93DDFA4F357F}" type="sibTrans" cxnId="{C851D380-8E21-46CB-A6A3-360272B1949F}">
      <dgm:prSet/>
      <dgm:spPr/>
      <dgm:t>
        <a:bodyPr/>
        <a:lstStyle/>
        <a:p>
          <a:endParaRPr lang="en-US" sz="1600">
            <a:latin typeface="Cambria" pitchFamily="18" charset="0"/>
            <a:ea typeface="Cambria" pitchFamily="18" charset="0"/>
          </a:endParaRPr>
        </a:p>
      </dgm:t>
    </dgm:pt>
    <dgm:pt modelId="{B1678400-3A61-4067-A023-04BE9197AABC}">
      <dgm:prSet phldrT="[Text]" custT="1"/>
      <dgm:spPr/>
      <dgm:t>
        <a:bodyPr/>
        <a:lstStyle/>
        <a:p>
          <a:pPr algn="just"/>
          <a:r>
            <a:rPr lang="en-US" sz="1100" dirty="0" smtClean="0">
              <a:latin typeface="Cambria" pitchFamily="18" charset="0"/>
              <a:ea typeface="Cambria" pitchFamily="18" charset="0"/>
            </a:rPr>
            <a:t>Pelaku usaha dilarang membuat perjanjian, dengan pelaku usaha </a:t>
          </a:r>
          <a:r>
            <a:rPr lang="en-US" sz="1100" dirty="0" err="1" smtClean="0">
              <a:latin typeface="Cambria" pitchFamily="18" charset="0"/>
              <a:ea typeface="Cambria" pitchFamily="18" charset="0"/>
            </a:rPr>
            <a:t>pesaingnya</a:t>
          </a:r>
          <a:r>
            <a:rPr lang="en-US" sz="1100" dirty="0" smtClean="0">
              <a:latin typeface="Cambria" pitchFamily="18" charset="0"/>
              <a:ea typeface="Cambria" pitchFamily="18" charset="0"/>
            </a:rPr>
            <a:t>, yang bermaksud untuk mempengaruhi harga dengan mengatur produksi dan atau pemasaran suatu barang dan atau jasa, yang dapat mengakibatkan terjadinya praktek monopoli dan atau persaingan usaha tidak sehat.</a:t>
          </a:r>
          <a:endParaRPr lang="en-US" sz="1100" dirty="0">
            <a:latin typeface="Cambria" pitchFamily="18" charset="0"/>
            <a:ea typeface="Cambria" pitchFamily="18" charset="0"/>
          </a:endParaRPr>
        </a:p>
      </dgm:t>
    </dgm:pt>
    <dgm:pt modelId="{EE772085-D1DD-4FD2-B7B5-C98444D890AB}" type="parTrans" cxnId="{31A0E216-07EC-4ABD-91AB-62EEC684CEC1}">
      <dgm:prSet/>
      <dgm:spPr/>
      <dgm:t>
        <a:bodyPr/>
        <a:lstStyle/>
        <a:p>
          <a:endParaRPr lang="en-US" sz="1600">
            <a:latin typeface="Cambria" pitchFamily="18" charset="0"/>
            <a:ea typeface="Cambria" pitchFamily="18" charset="0"/>
          </a:endParaRPr>
        </a:p>
      </dgm:t>
    </dgm:pt>
    <dgm:pt modelId="{9C32CBF0-139F-444D-AB9F-AE080D72FFCC}" type="sibTrans" cxnId="{31A0E216-07EC-4ABD-91AB-62EEC684CEC1}">
      <dgm:prSet/>
      <dgm:spPr/>
      <dgm:t>
        <a:bodyPr/>
        <a:lstStyle/>
        <a:p>
          <a:endParaRPr lang="en-US" sz="1600">
            <a:latin typeface="Cambria" pitchFamily="18" charset="0"/>
            <a:ea typeface="Cambria" pitchFamily="18" charset="0"/>
          </a:endParaRPr>
        </a:p>
      </dgm:t>
    </dgm:pt>
    <dgm:pt modelId="{9E11842E-E1B4-40C9-9994-B1CC82157A40}">
      <dgm:prSet phldrT="[Text]" custT="1"/>
      <dgm:spPr/>
      <dgm:t>
        <a:bodyPr/>
        <a:lstStyle/>
        <a:p>
          <a:r>
            <a:rPr lang="en-US" sz="2800" dirty="0" smtClean="0">
              <a:latin typeface="Cambria" pitchFamily="18" charset="0"/>
              <a:ea typeface="Cambria" pitchFamily="18" charset="0"/>
            </a:rPr>
            <a:t>Trust</a:t>
          </a:r>
          <a:endParaRPr lang="en-US" sz="2800" dirty="0">
            <a:latin typeface="Cambria" pitchFamily="18" charset="0"/>
            <a:ea typeface="Cambria" pitchFamily="18" charset="0"/>
          </a:endParaRPr>
        </a:p>
      </dgm:t>
    </dgm:pt>
    <dgm:pt modelId="{98C374DC-7735-4E90-86E0-6A0BCBDF31A0}" type="parTrans" cxnId="{0FBC4D0B-E628-4417-8167-B4BBC42A7B14}">
      <dgm:prSet/>
      <dgm:spPr/>
      <dgm:t>
        <a:bodyPr/>
        <a:lstStyle/>
        <a:p>
          <a:endParaRPr lang="en-US" sz="1600">
            <a:latin typeface="Cambria" pitchFamily="18" charset="0"/>
            <a:ea typeface="Cambria" pitchFamily="18" charset="0"/>
          </a:endParaRPr>
        </a:p>
      </dgm:t>
    </dgm:pt>
    <dgm:pt modelId="{36DF83AA-9C65-4807-8F26-430A2359A17A}" type="sibTrans" cxnId="{0FBC4D0B-E628-4417-8167-B4BBC42A7B14}">
      <dgm:prSet/>
      <dgm:spPr/>
      <dgm:t>
        <a:bodyPr/>
        <a:lstStyle/>
        <a:p>
          <a:endParaRPr lang="en-US" sz="1600">
            <a:latin typeface="Cambria" pitchFamily="18" charset="0"/>
            <a:ea typeface="Cambria" pitchFamily="18" charset="0"/>
          </a:endParaRPr>
        </a:p>
      </dgm:t>
    </dgm:pt>
    <dgm:pt modelId="{56BF7922-F83F-4F1F-9219-2BBADCA49BB9}">
      <dgm:prSet phldrT="[Text]" custT="1"/>
      <dgm:spPr/>
      <dgm:t>
        <a:bodyPr/>
        <a:lstStyle/>
        <a:p>
          <a:pPr algn="just"/>
          <a:r>
            <a:rPr lang="en-US" sz="1100" dirty="0" smtClean="0">
              <a:latin typeface="Cambria" pitchFamily="18" charset="0"/>
              <a:ea typeface="Cambria" pitchFamily="18" charset="0"/>
            </a:rPr>
            <a:t>mengontrol produksi dan atau pemasaran atas barang dan atau jasa, sehingga dapat mengakibatkan terjadinya praktek monopoli dan atau persaingan usaha tidak sehat.</a:t>
          </a:r>
          <a:endParaRPr lang="en-US" sz="1100" dirty="0">
            <a:latin typeface="Cambria" pitchFamily="18" charset="0"/>
            <a:ea typeface="Cambria" pitchFamily="18" charset="0"/>
          </a:endParaRPr>
        </a:p>
      </dgm:t>
    </dgm:pt>
    <dgm:pt modelId="{851CC18C-0675-407C-8416-00A30C92AFC9}" type="parTrans" cxnId="{67331E2E-1526-4BFA-ADF6-F503186A1497}">
      <dgm:prSet/>
      <dgm:spPr/>
      <dgm:t>
        <a:bodyPr/>
        <a:lstStyle/>
        <a:p>
          <a:endParaRPr lang="en-US" sz="1600">
            <a:latin typeface="Cambria" pitchFamily="18" charset="0"/>
            <a:ea typeface="Cambria" pitchFamily="18" charset="0"/>
          </a:endParaRPr>
        </a:p>
      </dgm:t>
    </dgm:pt>
    <dgm:pt modelId="{32C43322-1821-4E11-9A03-517B1AEA7430}" type="sibTrans" cxnId="{67331E2E-1526-4BFA-ADF6-F503186A1497}">
      <dgm:prSet/>
      <dgm:spPr/>
      <dgm:t>
        <a:bodyPr/>
        <a:lstStyle/>
        <a:p>
          <a:endParaRPr lang="en-US" sz="1600">
            <a:latin typeface="Cambria" pitchFamily="18" charset="0"/>
            <a:ea typeface="Cambria" pitchFamily="18" charset="0"/>
          </a:endParaRPr>
        </a:p>
      </dgm:t>
    </dgm:pt>
    <dgm:pt modelId="{A4C354BC-2E57-46CD-9976-62FE9C9ACE23}">
      <dgm:prSet phldrT="[Text]" custT="1"/>
      <dgm:spPr/>
      <dgm:t>
        <a:bodyPr/>
        <a:lstStyle/>
        <a:p>
          <a:pPr algn="just"/>
          <a:r>
            <a:rPr lang="sv-SE" sz="1400" dirty="0" smtClean="0">
              <a:latin typeface="Cambria" pitchFamily="18" charset="0"/>
              <a:ea typeface="Cambria" pitchFamily="18" charset="0"/>
            </a:rPr>
            <a:t>menolak menjual setiap barang dan atau jasa dari pelaku usaha lain sehingga merugikan pelaku usaha lain</a:t>
          </a:r>
          <a:endParaRPr lang="en-US" sz="1400" dirty="0">
            <a:latin typeface="Cambria" pitchFamily="18" charset="0"/>
            <a:ea typeface="Cambria" pitchFamily="18" charset="0"/>
          </a:endParaRPr>
        </a:p>
      </dgm:t>
    </dgm:pt>
    <dgm:pt modelId="{87028DE8-F534-460F-BE96-E7F9CD548159}" type="parTrans" cxnId="{A8B436C6-096B-4C1D-8AB7-88FBD77A21BE}">
      <dgm:prSet/>
      <dgm:spPr/>
      <dgm:t>
        <a:bodyPr/>
        <a:lstStyle/>
        <a:p>
          <a:endParaRPr lang="en-US" sz="1600">
            <a:latin typeface="Cambria" pitchFamily="18" charset="0"/>
            <a:ea typeface="Cambria" pitchFamily="18" charset="0"/>
          </a:endParaRPr>
        </a:p>
      </dgm:t>
    </dgm:pt>
    <dgm:pt modelId="{A0BE55D5-166C-478C-9FBA-25E150268175}" type="sibTrans" cxnId="{A8B436C6-096B-4C1D-8AB7-88FBD77A21BE}">
      <dgm:prSet/>
      <dgm:spPr/>
      <dgm:t>
        <a:bodyPr/>
        <a:lstStyle/>
        <a:p>
          <a:endParaRPr lang="en-US" sz="1600">
            <a:latin typeface="Cambria" pitchFamily="18" charset="0"/>
            <a:ea typeface="Cambria" pitchFamily="18" charset="0"/>
          </a:endParaRPr>
        </a:p>
      </dgm:t>
    </dgm:pt>
    <dgm:pt modelId="{D5363B3C-BAFB-4F26-B19F-96EF5D5D0065}" type="pres">
      <dgm:prSet presAssocID="{0B566074-A001-440F-A163-CF34DF154DF9}" presName="Name0" presStyleCnt="0">
        <dgm:presLayoutVars>
          <dgm:dir/>
          <dgm:animLvl val="lvl"/>
          <dgm:resizeHandles val="exact"/>
        </dgm:presLayoutVars>
      </dgm:prSet>
      <dgm:spPr/>
      <dgm:t>
        <a:bodyPr/>
        <a:lstStyle/>
        <a:p>
          <a:endParaRPr lang="en-US"/>
        </a:p>
      </dgm:t>
    </dgm:pt>
    <dgm:pt modelId="{9D032490-5E0B-494A-9669-32E87BEBB246}" type="pres">
      <dgm:prSet presAssocID="{363C78BC-C615-4754-A8FA-0760345EA0A3}" presName="linNode" presStyleCnt="0"/>
      <dgm:spPr/>
    </dgm:pt>
    <dgm:pt modelId="{376BC623-E35C-483E-8D5E-E95D33768C98}" type="pres">
      <dgm:prSet presAssocID="{363C78BC-C615-4754-A8FA-0760345EA0A3}" presName="parentText" presStyleLbl="node1" presStyleIdx="0" presStyleCnt="3">
        <dgm:presLayoutVars>
          <dgm:chMax val="1"/>
          <dgm:bulletEnabled val="1"/>
        </dgm:presLayoutVars>
      </dgm:prSet>
      <dgm:spPr/>
      <dgm:t>
        <a:bodyPr/>
        <a:lstStyle/>
        <a:p>
          <a:endParaRPr lang="en-US"/>
        </a:p>
      </dgm:t>
    </dgm:pt>
    <dgm:pt modelId="{A862B805-417D-4C71-8946-67C5535525F6}" type="pres">
      <dgm:prSet presAssocID="{363C78BC-C615-4754-A8FA-0760345EA0A3}" presName="descendantText" presStyleLbl="alignAccFollowNode1" presStyleIdx="0" presStyleCnt="3">
        <dgm:presLayoutVars>
          <dgm:bulletEnabled val="1"/>
        </dgm:presLayoutVars>
      </dgm:prSet>
      <dgm:spPr/>
      <dgm:t>
        <a:bodyPr/>
        <a:lstStyle/>
        <a:p>
          <a:endParaRPr lang="en-US"/>
        </a:p>
      </dgm:t>
    </dgm:pt>
    <dgm:pt modelId="{9EB14A76-994F-4B71-B1F2-B8023DEC9AF1}" type="pres">
      <dgm:prSet presAssocID="{972026D0-D673-4B04-A7C0-C755975E83B0}" presName="sp" presStyleCnt="0"/>
      <dgm:spPr/>
    </dgm:pt>
    <dgm:pt modelId="{1B693D80-CF98-482D-A2BA-7762ED388FB1}" type="pres">
      <dgm:prSet presAssocID="{9B1D502E-4D40-4F6E-B984-43EC3B227E0A}" presName="linNode" presStyleCnt="0"/>
      <dgm:spPr/>
    </dgm:pt>
    <dgm:pt modelId="{BD1713FC-32F6-42DA-A903-46378E16CF1A}" type="pres">
      <dgm:prSet presAssocID="{9B1D502E-4D40-4F6E-B984-43EC3B227E0A}" presName="parentText" presStyleLbl="node1" presStyleIdx="1" presStyleCnt="3">
        <dgm:presLayoutVars>
          <dgm:chMax val="1"/>
          <dgm:bulletEnabled val="1"/>
        </dgm:presLayoutVars>
      </dgm:prSet>
      <dgm:spPr/>
      <dgm:t>
        <a:bodyPr/>
        <a:lstStyle/>
        <a:p>
          <a:endParaRPr lang="en-US"/>
        </a:p>
      </dgm:t>
    </dgm:pt>
    <dgm:pt modelId="{E10FB001-2A30-4FB0-A61E-B9C86EBAD0E6}" type="pres">
      <dgm:prSet presAssocID="{9B1D502E-4D40-4F6E-B984-43EC3B227E0A}" presName="descendantText" presStyleLbl="alignAccFollowNode1" presStyleIdx="1" presStyleCnt="3">
        <dgm:presLayoutVars>
          <dgm:bulletEnabled val="1"/>
        </dgm:presLayoutVars>
      </dgm:prSet>
      <dgm:spPr/>
      <dgm:t>
        <a:bodyPr/>
        <a:lstStyle/>
        <a:p>
          <a:endParaRPr lang="en-US"/>
        </a:p>
      </dgm:t>
    </dgm:pt>
    <dgm:pt modelId="{190E901B-F7F9-4B21-8D67-929603B5AA0B}" type="pres">
      <dgm:prSet presAssocID="{BFA659DC-4C5F-446D-A14C-93DDFA4F357F}" presName="sp" presStyleCnt="0"/>
      <dgm:spPr/>
    </dgm:pt>
    <dgm:pt modelId="{7C3ACC8D-B145-4E48-A320-DE0E32FB046E}" type="pres">
      <dgm:prSet presAssocID="{9E11842E-E1B4-40C9-9994-B1CC82157A40}" presName="linNode" presStyleCnt="0"/>
      <dgm:spPr/>
    </dgm:pt>
    <dgm:pt modelId="{D4A1FFB0-C76A-460F-A11C-A23717B0BF96}" type="pres">
      <dgm:prSet presAssocID="{9E11842E-E1B4-40C9-9994-B1CC82157A40}" presName="parentText" presStyleLbl="node1" presStyleIdx="2" presStyleCnt="3">
        <dgm:presLayoutVars>
          <dgm:chMax val="1"/>
          <dgm:bulletEnabled val="1"/>
        </dgm:presLayoutVars>
      </dgm:prSet>
      <dgm:spPr/>
      <dgm:t>
        <a:bodyPr/>
        <a:lstStyle/>
        <a:p>
          <a:endParaRPr lang="en-US"/>
        </a:p>
      </dgm:t>
    </dgm:pt>
    <dgm:pt modelId="{4BDFC199-1C7E-4175-A049-0E92AE53E231}" type="pres">
      <dgm:prSet presAssocID="{9E11842E-E1B4-40C9-9994-B1CC82157A40}" presName="descendantText" presStyleLbl="alignAccFollowNode1" presStyleIdx="2" presStyleCnt="3">
        <dgm:presLayoutVars>
          <dgm:bulletEnabled val="1"/>
        </dgm:presLayoutVars>
      </dgm:prSet>
      <dgm:spPr/>
      <dgm:t>
        <a:bodyPr/>
        <a:lstStyle/>
        <a:p>
          <a:endParaRPr lang="en-US"/>
        </a:p>
      </dgm:t>
    </dgm:pt>
  </dgm:ptLst>
  <dgm:cxnLst>
    <dgm:cxn modelId="{B1051064-3549-462A-95C5-030B00D0975D}" type="presOf" srcId="{6987C212-E22B-45DF-B07B-B0A4EB27C55C}" destId="{A862B805-417D-4C71-8946-67C5535525F6}" srcOrd="0" destOrd="0" presId="urn:microsoft.com/office/officeart/2005/8/layout/vList5"/>
    <dgm:cxn modelId="{80138DA3-0619-45F1-8725-3643B1DA3D0B}" type="presOf" srcId="{B1678400-3A61-4067-A023-04BE9197AABC}" destId="{E10FB001-2A30-4FB0-A61E-B9C86EBAD0E6}" srcOrd="0" destOrd="0" presId="urn:microsoft.com/office/officeart/2005/8/layout/vList5"/>
    <dgm:cxn modelId="{4AFFCDA5-7E9B-4A31-9D58-CA8B8BC7113A}" type="presOf" srcId="{A4C354BC-2E57-46CD-9976-62FE9C9ACE23}" destId="{A862B805-417D-4C71-8946-67C5535525F6}" srcOrd="0" destOrd="1" presId="urn:microsoft.com/office/officeart/2005/8/layout/vList5"/>
    <dgm:cxn modelId="{67331E2E-1526-4BFA-ADF6-F503186A1497}" srcId="{9E11842E-E1B4-40C9-9994-B1CC82157A40}" destId="{56BF7922-F83F-4F1F-9219-2BBADCA49BB9}" srcOrd="0" destOrd="0" parTransId="{851CC18C-0675-407C-8416-00A30C92AFC9}" sibTransId="{32C43322-1821-4E11-9A03-517B1AEA7430}"/>
    <dgm:cxn modelId="{08B4445E-AD27-48CA-B1E8-77F737C2A55B}" type="presOf" srcId="{0B566074-A001-440F-A163-CF34DF154DF9}" destId="{D5363B3C-BAFB-4F26-B19F-96EF5D5D0065}" srcOrd="0" destOrd="0" presId="urn:microsoft.com/office/officeart/2005/8/layout/vList5"/>
    <dgm:cxn modelId="{0FBC4D0B-E628-4417-8167-B4BBC42A7B14}" srcId="{0B566074-A001-440F-A163-CF34DF154DF9}" destId="{9E11842E-E1B4-40C9-9994-B1CC82157A40}" srcOrd="2" destOrd="0" parTransId="{98C374DC-7735-4E90-86E0-6A0BCBDF31A0}" sibTransId="{36DF83AA-9C65-4807-8F26-430A2359A17A}"/>
    <dgm:cxn modelId="{F3CCD517-7B85-4BD7-8E2E-54AEB751625E}" type="presOf" srcId="{9E11842E-E1B4-40C9-9994-B1CC82157A40}" destId="{D4A1FFB0-C76A-460F-A11C-A23717B0BF96}" srcOrd="0" destOrd="0" presId="urn:microsoft.com/office/officeart/2005/8/layout/vList5"/>
    <dgm:cxn modelId="{19C3CE18-748E-4183-A5A5-7E9A34F45A38}" type="presOf" srcId="{9B1D502E-4D40-4F6E-B984-43EC3B227E0A}" destId="{BD1713FC-32F6-42DA-A903-46378E16CF1A}" srcOrd="0" destOrd="0" presId="urn:microsoft.com/office/officeart/2005/8/layout/vList5"/>
    <dgm:cxn modelId="{C851D380-8E21-46CB-A6A3-360272B1949F}" srcId="{0B566074-A001-440F-A163-CF34DF154DF9}" destId="{9B1D502E-4D40-4F6E-B984-43EC3B227E0A}" srcOrd="1" destOrd="0" parTransId="{53A91B4D-6A2B-402B-AF6B-58F391D68866}" sibTransId="{BFA659DC-4C5F-446D-A14C-93DDFA4F357F}"/>
    <dgm:cxn modelId="{A8B436C6-096B-4C1D-8AB7-88FBD77A21BE}" srcId="{363C78BC-C615-4754-A8FA-0760345EA0A3}" destId="{A4C354BC-2E57-46CD-9976-62FE9C9ACE23}" srcOrd="1" destOrd="0" parTransId="{87028DE8-F534-460F-BE96-E7F9CD548159}" sibTransId="{A0BE55D5-166C-478C-9FBA-25E150268175}"/>
    <dgm:cxn modelId="{5D48AF11-2715-47CE-AEB5-7718DEEA6BCC}" type="presOf" srcId="{56BF7922-F83F-4F1F-9219-2BBADCA49BB9}" destId="{4BDFC199-1C7E-4175-A049-0E92AE53E231}" srcOrd="0" destOrd="0" presId="urn:microsoft.com/office/officeart/2005/8/layout/vList5"/>
    <dgm:cxn modelId="{481DE2D3-914E-4388-A0C1-23710A47E225}" srcId="{0B566074-A001-440F-A163-CF34DF154DF9}" destId="{363C78BC-C615-4754-A8FA-0760345EA0A3}" srcOrd="0" destOrd="0" parTransId="{B4977467-CE68-48D7-94E6-A2E756078C87}" sibTransId="{972026D0-D673-4B04-A7C0-C755975E83B0}"/>
    <dgm:cxn modelId="{31A0E216-07EC-4ABD-91AB-62EEC684CEC1}" srcId="{9B1D502E-4D40-4F6E-B984-43EC3B227E0A}" destId="{B1678400-3A61-4067-A023-04BE9197AABC}" srcOrd="0" destOrd="0" parTransId="{EE772085-D1DD-4FD2-B7B5-C98444D890AB}" sibTransId="{9C32CBF0-139F-444D-AB9F-AE080D72FFCC}"/>
    <dgm:cxn modelId="{429D222F-25B8-4CBD-95D9-9627F8624756}" type="presOf" srcId="{363C78BC-C615-4754-A8FA-0760345EA0A3}" destId="{376BC623-E35C-483E-8D5E-E95D33768C98}" srcOrd="0" destOrd="0" presId="urn:microsoft.com/office/officeart/2005/8/layout/vList5"/>
    <dgm:cxn modelId="{7F1B1659-25AA-4B73-8A6A-8C78965CD0AF}" srcId="{363C78BC-C615-4754-A8FA-0760345EA0A3}" destId="{6987C212-E22B-45DF-B07B-B0A4EB27C55C}" srcOrd="0" destOrd="0" parTransId="{413EA864-5929-42B6-9EBA-AB739A9C30AE}" sibTransId="{80DC3655-3D6C-4332-B225-133320F375E9}"/>
    <dgm:cxn modelId="{6A2EFF2B-EDC3-40CB-A0F1-13E47A40780C}" type="presParOf" srcId="{D5363B3C-BAFB-4F26-B19F-96EF5D5D0065}" destId="{9D032490-5E0B-494A-9669-32E87BEBB246}" srcOrd="0" destOrd="0" presId="urn:microsoft.com/office/officeart/2005/8/layout/vList5"/>
    <dgm:cxn modelId="{47249C41-B506-4970-85D4-FEA19BBF74E4}" type="presParOf" srcId="{9D032490-5E0B-494A-9669-32E87BEBB246}" destId="{376BC623-E35C-483E-8D5E-E95D33768C98}" srcOrd="0" destOrd="0" presId="urn:microsoft.com/office/officeart/2005/8/layout/vList5"/>
    <dgm:cxn modelId="{28EE79CD-8F9C-46C8-B829-6DB5867C2C6C}" type="presParOf" srcId="{9D032490-5E0B-494A-9669-32E87BEBB246}" destId="{A862B805-417D-4C71-8946-67C5535525F6}" srcOrd="1" destOrd="0" presId="urn:microsoft.com/office/officeart/2005/8/layout/vList5"/>
    <dgm:cxn modelId="{2C5AF697-7755-4EA4-AD47-7AB2150242F4}" type="presParOf" srcId="{D5363B3C-BAFB-4F26-B19F-96EF5D5D0065}" destId="{9EB14A76-994F-4B71-B1F2-B8023DEC9AF1}" srcOrd="1" destOrd="0" presId="urn:microsoft.com/office/officeart/2005/8/layout/vList5"/>
    <dgm:cxn modelId="{E7388220-8085-4FF6-B5F5-6120185EBDF2}" type="presParOf" srcId="{D5363B3C-BAFB-4F26-B19F-96EF5D5D0065}" destId="{1B693D80-CF98-482D-A2BA-7762ED388FB1}" srcOrd="2" destOrd="0" presId="urn:microsoft.com/office/officeart/2005/8/layout/vList5"/>
    <dgm:cxn modelId="{C9F74962-3DDF-43AB-A56E-00CC06C86729}" type="presParOf" srcId="{1B693D80-CF98-482D-A2BA-7762ED388FB1}" destId="{BD1713FC-32F6-42DA-A903-46378E16CF1A}" srcOrd="0" destOrd="0" presId="urn:microsoft.com/office/officeart/2005/8/layout/vList5"/>
    <dgm:cxn modelId="{C3A30B8B-BE2B-4789-AF32-BCC391E4172D}" type="presParOf" srcId="{1B693D80-CF98-482D-A2BA-7762ED388FB1}" destId="{E10FB001-2A30-4FB0-A61E-B9C86EBAD0E6}" srcOrd="1" destOrd="0" presId="urn:microsoft.com/office/officeart/2005/8/layout/vList5"/>
    <dgm:cxn modelId="{B141D245-D164-4D22-AC8F-DF3F455EBBC8}" type="presParOf" srcId="{D5363B3C-BAFB-4F26-B19F-96EF5D5D0065}" destId="{190E901B-F7F9-4B21-8D67-929603B5AA0B}" srcOrd="3" destOrd="0" presId="urn:microsoft.com/office/officeart/2005/8/layout/vList5"/>
    <dgm:cxn modelId="{729648C8-1A7A-4E71-B260-450EDF819F20}" type="presParOf" srcId="{D5363B3C-BAFB-4F26-B19F-96EF5D5D0065}" destId="{7C3ACC8D-B145-4E48-A320-DE0E32FB046E}" srcOrd="4" destOrd="0" presId="urn:microsoft.com/office/officeart/2005/8/layout/vList5"/>
    <dgm:cxn modelId="{77217FC3-EBF4-46AE-88F3-ED427F5C75A5}" type="presParOf" srcId="{7C3ACC8D-B145-4E48-A320-DE0E32FB046E}" destId="{D4A1FFB0-C76A-460F-A11C-A23717B0BF96}" srcOrd="0" destOrd="0" presId="urn:microsoft.com/office/officeart/2005/8/layout/vList5"/>
    <dgm:cxn modelId="{ADE17F2F-139F-4879-AF64-704AA4E27CCE}" type="presParOf" srcId="{7C3ACC8D-B145-4E48-A320-DE0E32FB046E}" destId="{4BDFC199-1C7E-4175-A049-0E92AE53E23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566074-A001-440F-A163-CF34DF154DF9}"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363C78BC-C615-4754-A8FA-0760345EA0A3}">
      <dgm:prSet phldrT="[Text]"/>
      <dgm:spPr/>
      <dgm:t>
        <a:bodyPr/>
        <a:lstStyle/>
        <a:p>
          <a:r>
            <a:rPr lang="en-US" dirty="0" err="1" smtClean="0">
              <a:latin typeface="Cambria" pitchFamily="18" charset="0"/>
              <a:ea typeface="Cambria" pitchFamily="18" charset="0"/>
            </a:rPr>
            <a:t>Oligopsoni</a:t>
          </a:r>
          <a:endParaRPr lang="en-US" dirty="0">
            <a:latin typeface="Cambria" pitchFamily="18" charset="0"/>
            <a:ea typeface="Cambria" pitchFamily="18" charset="0"/>
          </a:endParaRPr>
        </a:p>
      </dgm:t>
    </dgm:pt>
    <dgm:pt modelId="{B4977467-CE68-48D7-94E6-A2E756078C87}" type="parTrans" cxnId="{481DE2D3-914E-4388-A0C1-23710A47E225}">
      <dgm:prSet/>
      <dgm:spPr/>
      <dgm:t>
        <a:bodyPr/>
        <a:lstStyle/>
        <a:p>
          <a:endParaRPr lang="en-US">
            <a:latin typeface="Cambria" pitchFamily="18" charset="0"/>
            <a:ea typeface="Cambria" pitchFamily="18" charset="0"/>
          </a:endParaRPr>
        </a:p>
      </dgm:t>
    </dgm:pt>
    <dgm:pt modelId="{972026D0-D673-4B04-A7C0-C755975E83B0}" type="sibTrans" cxnId="{481DE2D3-914E-4388-A0C1-23710A47E225}">
      <dgm:prSet/>
      <dgm:spPr/>
      <dgm:t>
        <a:bodyPr/>
        <a:lstStyle/>
        <a:p>
          <a:endParaRPr lang="en-US">
            <a:latin typeface="Cambria" pitchFamily="18" charset="0"/>
            <a:ea typeface="Cambria" pitchFamily="18" charset="0"/>
          </a:endParaRPr>
        </a:p>
      </dgm:t>
    </dgm:pt>
    <dgm:pt modelId="{6987C212-E22B-45DF-B07B-B0A4EB27C55C}">
      <dgm:prSet phldrT="[Text]" custT="1"/>
      <dgm:spPr/>
      <dgm:t>
        <a:bodyPr/>
        <a:lstStyle/>
        <a:p>
          <a:pPr algn="just"/>
          <a:r>
            <a:rPr lang="en-US" sz="1800" dirty="0" smtClean="0">
              <a:latin typeface="Cambria" pitchFamily="18" charset="0"/>
              <a:ea typeface="Cambria" pitchFamily="18" charset="0"/>
            </a:rPr>
            <a:t>secara bersama-sama menguasai pembelian atau penerimaan pasokan lebih dari 75% pangsa pasar satu jenis barang atau jasa tertentu</a:t>
          </a:r>
          <a:endParaRPr lang="en-US" sz="1800" dirty="0">
            <a:latin typeface="Cambria" pitchFamily="18" charset="0"/>
            <a:ea typeface="Cambria" pitchFamily="18" charset="0"/>
          </a:endParaRPr>
        </a:p>
      </dgm:t>
    </dgm:pt>
    <dgm:pt modelId="{413EA864-5929-42B6-9EBA-AB739A9C30AE}" type="parTrans" cxnId="{7F1B1659-25AA-4B73-8A6A-8C78965CD0AF}">
      <dgm:prSet/>
      <dgm:spPr/>
      <dgm:t>
        <a:bodyPr/>
        <a:lstStyle/>
        <a:p>
          <a:endParaRPr lang="en-US">
            <a:latin typeface="Cambria" pitchFamily="18" charset="0"/>
            <a:ea typeface="Cambria" pitchFamily="18" charset="0"/>
          </a:endParaRPr>
        </a:p>
      </dgm:t>
    </dgm:pt>
    <dgm:pt modelId="{80DC3655-3D6C-4332-B225-133320F375E9}" type="sibTrans" cxnId="{7F1B1659-25AA-4B73-8A6A-8C78965CD0AF}">
      <dgm:prSet/>
      <dgm:spPr/>
      <dgm:t>
        <a:bodyPr/>
        <a:lstStyle/>
        <a:p>
          <a:endParaRPr lang="en-US">
            <a:latin typeface="Cambria" pitchFamily="18" charset="0"/>
            <a:ea typeface="Cambria" pitchFamily="18" charset="0"/>
          </a:endParaRPr>
        </a:p>
      </dgm:t>
    </dgm:pt>
    <dgm:pt modelId="{9B1D502E-4D40-4F6E-B984-43EC3B227E0A}">
      <dgm:prSet phldrT="[Text]"/>
      <dgm:spPr/>
      <dgm:t>
        <a:bodyPr/>
        <a:lstStyle/>
        <a:p>
          <a:r>
            <a:rPr lang="en-US" dirty="0" smtClean="0">
              <a:latin typeface="Cambria" pitchFamily="18" charset="0"/>
              <a:ea typeface="Cambria" pitchFamily="18" charset="0"/>
            </a:rPr>
            <a:t>Integrasi Vertikal</a:t>
          </a:r>
          <a:endParaRPr lang="en-US" dirty="0">
            <a:latin typeface="Cambria" pitchFamily="18" charset="0"/>
            <a:ea typeface="Cambria" pitchFamily="18" charset="0"/>
          </a:endParaRPr>
        </a:p>
      </dgm:t>
    </dgm:pt>
    <dgm:pt modelId="{53A91B4D-6A2B-402B-AF6B-58F391D68866}" type="parTrans" cxnId="{C851D380-8E21-46CB-A6A3-360272B1949F}">
      <dgm:prSet/>
      <dgm:spPr/>
      <dgm:t>
        <a:bodyPr/>
        <a:lstStyle/>
        <a:p>
          <a:endParaRPr lang="en-US">
            <a:latin typeface="Cambria" pitchFamily="18" charset="0"/>
            <a:ea typeface="Cambria" pitchFamily="18" charset="0"/>
          </a:endParaRPr>
        </a:p>
      </dgm:t>
    </dgm:pt>
    <dgm:pt modelId="{BFA659DC-4C5F-446D-A14C-93DDFA4F357F}" type="sibTrans" cxnId="{C851D380-8E21-46CB-A6A3-360272B1949F}">
      <dgm:prSet/>
      <dgm:spPr/>
      <dgm:t>
        <a:bodyPr/>
        <a:lstStyle/>
        <a:p>
          <a:endParaRPr lang="en-US">
            <a:latin typeface="Cambria" pitchFamily="18" charset="0"/>
            <a:ea typeface="Cambria" pitchFamily="18" charset="0"/>
          </a:endParaRPr>
        </a:p>
      </dgm:t>
    </dgm:pt>
    <dgm:pt modelId="{B1678400-3A61-4067-A023-04BE9197AABC}">
      <dgm:prSet phldrT="[Text]" custT="1"/>
      <dgm:spPr/>
      <dgm:t>
        <a:bodyPr/>
        <a:lstStyle/>
        <a:p>
          <a:pPr algn="just"/>
          <a:r>
            <a:rPr lang="en-US" sz="1200" dirty="0" smtClean="0">
              <a:latin typeface="Cambria" pitchFamily="18" charset="0"/>
              <a:ea typeface="Cambria" pitchFamily="18" charset="0"/>
            </a:rPr>
            <a:t>menguasai produksi sejumlah produk yang termasuk dalam rangkaian produksi barang dan atau jasa tertentu yang mana setiap rangkaian produksi merupakan hasil pengolahan atau proses lanjutan, baik dalam satu rangkaian langsung maupun tidak langsung, yang dapat mengakibatkan terjadinya persaingan usaha tidak sehat dan atau merugikan masyarakat.</a:t>
          </a:r>
          <a:endParaRPr lang="en-US" sz="1200" dirty="0">
            <a:latin typeface="Cambria" pitchFamily="18" charset="0"/>
            <a:ea typeface="Cambria" pitchFamily="18" charset="0"/>
          </a:endParaRPr>
        </a:p>
      </dgm:t>
    </dgm:pt>
    <dgm:pt modelId="{EE772085-D1DD-4FD2-B7B5-C98444D890AB}" type="parTrans" cxnId="{31A0E216-07EC-4ABD-91AB-62EEC684CEC1}">
      <dgm:prSet/>
      <dgm:spPr/>
      <dgm:t>
        <a:bodyPr/>
        <a:lstStyle/>
        <a:p>
          <a:endParaRPr lang="en-US">
            <a:latin typeface="Cambria" pitchFamily="18" charset="0"/>
            <a:ea typeface="Cambria" pitchFamily="18" charset="0"/>
          </a:endParaRPr>
        </a:p>
      </dgm:t>
    </dgm:pt>
    <dgm:pt modelId="{9C32CBF0-139F-444D-AB9F-AE080D72FFCC}" type="sibTrans" cxnId="{31A0E216-07EC-4ABD-91AB-62EEC684CEC1}">
      <dgm:prSet/>
      <dgm:spPr/>
      <dgm:t>
        <a:bodyPr/>
        <a:lstStyle/>
        <a:p>
          <a:endParaRPr lang="en-US">
            <a:latin typeface="Cambria" pitchFamily="18" charset="0"/>
            <a:ea typeface="Cambria" pitchFamily="18" charset="0"/>
          </a:endParaRPr>
        </a:p>
      </dgm:t>
    </dgm:pt>
    <dgm:pt modelId="{9E11842E-E1B4-40C9-9994-B1CC82157A40}">
      <dgm:prSet phldrT="[Text]"/>
      <dgm:spPr/>
      <dgm:t>
        <a:bodyPr/>
        <a:lstStyle/>
        <a:p>
          <a:r>
            <a:rPr lang="en-US" dirty="0" smtClean="0">
              <a:latin typeface="Cambria" pitchFamily="18" charset="0"/>
              <a:ea typeface="Cambria" pitchFamily="18" charset="0"/>
            </a:rPr>
            <a:t>Perjanjian Tertutup</a:t>
          </a:r>
          <a:endParaRPr lang="en-US" dirty="0">
            <a:latin typeface="Cambria" pitchFamily="18" charset="0"/>
            <a:ea typeface="Cambria" pitchFamily="18" charset="0"/>
          </a:endParaRPr>
        </a:p>
      </dgm:t>
    </dgm:pt>
    <dgm:pt modelId="{98C374DC-7735-4E90-86E0-6A0BCBDF31A0}" type="parTrans" cxnId="{0FBC4D0B-E628-4417-8167-B4BBC42A7B14}">
      <dgm:prSet/>
      <dgm:spPr/>
      <dgm:t>
        <a:bodyPr/>
        <a:lstStyle/>
        <a:p>
          <a:endParaRPr lang="en-US">
            <a:latin typeface="Cambria" pitchFamily="18" charset="0"/>
            <a:ea typeface="Cambria" pitchFamily="18" charset="0"/>
          </a:endParaRPr>
        </a:p>
      </dgm:t>
    </dgm:pt>
    <dgm:pt modelId="{36DF83AA-9C65-4807-8F26-430A2359A17A}" type="sibTrans" cxnId="{0FBC4D0B-E628-4417-8167-B4BBC42A7B14}">
      <dgm:prSet/>
      <dgm:spPr/>
      <dgm:t>
        <a:bodyPr/>
        <a:lstStyle/>
        <a:p>
          <a:endParaRPr lang="en-US">
            <a:latin typeface="Cambria" pitchFamily="18" charset="0"/>
            <a:ea typeface="Cambria" pitchFamily="18" charset="0"/>
          </a:endParaRPr>
        </a:p>
      </dgm:t>
    </dgm:pt>
    <dgm:pt modelId="{56BF7922-F83F-4F1F-9219-2BBADCA49BB9}">
      <dgm:prSet phldrT="[Text]"/>
      <dgm:spPr/>
      <dgm:t>
        <a:bodyPr/>
        <a:lstStyle/>
        <a:p>
          <a:pPr algn="just"/>
          <a:r>
            <a:rPr lang="en-US" b="0" i="0" dirty="0" smtClean="0">
              <a:latin typeface="Cambria" pitchFamily="18" charset="0"/>
              <a:ea typeface="Cambria" pitchFamily="18" charset="0"/>
            </a:rPr>
            <a:t>sarana dan upaya bagi pelaku usaha untuk dapat melakukan pengendalian oleh pelaku usaha terhadap pelaku usaha lain secara vertikal</a:t>
          </a:r>
          <a:endParaRPr lang="en-US" dirty="0">
            <a:latin typeface="Cambria" pitchFamily="18" charset="0"/>
            <a:ea typeface="Cambria" pitchFamily="18" charset="0"/>
          </a:endParaRPr>
        </a:p>
      </dgm:t>
    </dgm:pt>
    <dgm:pt modelId="{851CC18C-0675-407C-8416-00A30C92AFC9}" type="parTrans" cxnId="{67331E2E-1526-4BFA-ADF6-F503186A1497}">
      <dgm:prSet/>
      <dgm:spPr/>
      <dgm:t>
        <a:bodyPr/>
        <a:lstStyle/>
        <a:p>
          <a:endParaRPr lang="en-US">
            <a:latin typeface="Cambria" pitchFamily="18" charset="0"/>
            <a:ea typeface="Cambria" pitchFamily="18" charset="0"/>
          </a:endParaRPr>
        </a:p>
      </dgm:t>
    </dgm:pt>
    <dgm:pt modelId="{32C43322-1821-4E11-9A03-517B1AEA7430}" type="sibTrans" cxnId="{67331E2E-1526-4BFA-ADF6-F503186A1497}">
      <dgm:prSet/>
      <dgm:spPr/>
      <dgm:t>
        <a:bodyPr/>
        <a:lstStyle/>
        <a:p>
          <a:endParaRPr lang="en-US">
            <a:latin typeface="Cambria" pitchFamily="18" charset="0"/>
            <a:ea typeface="Cambria" pitchFamily="18" charset="0"/>
          </a:endParaRPr>
        </a:p>
      </dgm:t>
    </dgm:pt>
    <dgm:pt modelId="{6D1418F3-2461-4F0C-AF8F-2ABDD036E5E8}">
      <dgm:prSet phldrT="[Text]"/>
      <dgm:spPr/>
      <dgm:t>
        <a:bodyPr/>
        <a:lstStyle/>
        <a:p>
          <a:r>
            <a:rPr lang="en-US" dirty="0" smtClean="0">
              <a:latin typeface="Cambria" pitchFamily="18" charset="0"/>
              <a:ea typeface="Cambria" pitchFamily="18" charset="0"/>
            </a:rPr>
            <a:t>Perjanjian dg Pihak Luar Negeri</a:t>
          </a:r>
          <a:endParaRPr lang="en-US" dirty="0">
            <a:latin typeface="Cambria" pitchFamily="18" charset="0"/>
            <a:ea typeface="Cambria" pitchFamily="18" charset="0"/>
          </a:endParaRPr>
        </a:p>
      </dgm:t>
    </dgm:pt>
    <dgm:pt modelId="{D509DC21-B7F5-4DF9-9D58-EB60FC31B766}" type="parTrans" cxnId="{5E2D86AB-7180-40C3-AE8A-0E7D11B858DD}">
      <dgm:prSet/>
      <dgm:spPr/>
      <dgm:t>
        <a:bodyPr/>
        <a:lstStyle/>
        <a:p>
          <a:endParaRPr lang="en-US">
            <a:latin typeface="Cambria" pitchFamily="18" charset="0"/>
            <a:ea typeface="Cambria" pitchFamily="18" charset="0"/>
          </a:endParaRPr>
        </a:p>
      </dgm:t>
    </dgm:pt>
    <dgm:pt modelId="{AB452AEC-7459-4A70-93B9-2AFEE7365D88}" type="sibTrans" cxnId="{5E2D86AB-7180-40C3-AE8A-0E7D11B858DD}">
      <dgm:prSet/>
      <dgm:spPr/>
      <dgm:t>
        <a:bodyPr/>
        <a:lstStyle/>
        <a:p>
          <a:endParaRPr lang="en-US">
            <a:latin typeface="Cambria" pitchFamily="18" charset="0"/>
            <a:ea typeface="Cambria" pitchFamily="18" charset="0"/>
          </a:endParaRPr>
        </a:p>
      </dgm:t>
    </dgm:pt>
    <dgm:pt modelId="{D5363B3C-BAFB-4F26-B19F-96EF5D5D0065}" type="pres">
      <dgm:prSet presAssocID="{0B566074-A001-440F-A163-CF34DF154DF9}" presName="Name0" presStyleCnt="0">
        <dgm:presLayoutVars>
          <dgm:dir/>
          <dgm:animLvl val="lvl"/>
          <dgm:resizeHandles val="exact"/>
        </dgm:presLayoutVars>
      </dgm:prSet>
      <dgm:spPr/>
      <dgm:t>
        <a:bodyPr/>
        <a:lstStyle/>
        <a:p>
          <a:endParaRPr lang="en-US"/>
        </a:p>
      </dgm:t>
    </dgm:pt>
    <dgm:pt modelId="{9D032490-5E0B-494A-9669-32E87BEBB246}" type="pres">
      <dgm:prSet presAssocID="{363C78BC-C615-4754-A8FA-0760345EA0A3}" presName="linNode" presStyleCnt="0"/>
      <dgm:spPr/>
    </dgm:pt>
    <dgm:pt modelId="{376BC623-E35C-483E-8D5E-E95D33768C98}" type="pres">
      <dgm:prSet presAssocID="{363C78BC-C615-4754-A8FA-0760345EA0A3}" presName="parentText" presStyleLbl="node1" presStyleIdx="0" presStyleCnt="4">
        <dgm:presLayoutVars>
          <dgm:chMax val="1"/>
          <dgm:bulletEnabled val="1"/>
        </dgm:presLayoutVars>
      </dgm:prSet>
      <dgm:spPr/>
      <dgm:t>
        <a:bodyPr/>
        <a:lstStyle/>
        <a:p>
          <a:endParaRPr lang="en-US"/>
        </a:p>
      </dgm:t>
    </dgm:pt>
    <dgm:pt modelId="{A862B805-417D-4C71-8946-67C5535525F6}" type="pres">
      <dgm:prSet presAssocID="{363C78BC-C615-4754-A8FA-0760345EA0A3}" presName="descendantText" presStyleLbl="alignAccFollowNode1" presStyleIdx="0" presStyleCnt="3">
        <dgm:presLayoutVars>
          <dgm:bulletEnabled val="1"/>
        </dgm:presLayoutVars>
      </dgm:prSet>
      <dgm:spPr/>
      <dgm:t>
        <a:bodyPr/>
        <a:lstStyle/>
        <a:p>
          <a:endParaRPr lang="en-US"/>
        </a:p>
      </dgm:t>
    </dgm:pt>
    <dgm:pt modelId="{9EB14A76-994F-4B71-B1F2-B8023DEC9AF1}" type="pres">
      <dgm:prSet presAssocID="{972026D0-D673-4B04-A7C0-C755975E83B0}" presName="sp" presStyleCnt="0"/>
      <dgm:spPr/>
    </dgm:pt>
    <dgm:pt modelId="{1B693D80-CF98-482D-A2BA-7762ED388FB1}" type="pres">
      <dgm:prSet presAssocID="{9B1D502E-4D40-4F6E-B984-43EC3B227E0A}" presName="linNode" presStyleCnt="0"/>
      <dgm:spPr/>
    </dgm:pt>
    <dgm:pt modelId="{BD1713FC-32F6-42DA-A903-46378E16CF1A}" type="pres">
      <dgm:prSet presAssocID="{9B1D502E-4D40-4F6E-B984-43EC3B227E0A}" presName="parentText" presStyleLbl="node1" presStyleIdx="1" presStyleCnt="4">
        <dgm:presLayoutVars>
          <dgm:chMax val="1"/>
          <dgm:bulletEnabled val="1"/>
        </dgm:presLayoutVars>
      </dgm:prSet>
      <dgm:spPr/>
      <dgm:t>
        <a:bodyPr/>
        <a:lstStyle/>
        <a:p>
          <a:endParaRPr lang="en-US"/>
        </a:p>
      </dgm:t>
    </dgm:pt>
    <dgm:pt modelId="{E10FB001-2A30-4FB0-A61E-B9C86EBAD0E6}" type="pres">
      <dgm:prSet presAssocID="{9B1D502E-4D40-4F6E-B984-43EC3B227E0A}" presName="descendantText" presStyleLbl="alignAccFollowNode1" presStyleIdx="1" presStyleCnt="3">
        <dgm:presLayoutVars>
          <dgm:bulletEnabled val="1"/>
        </dgm:presLayoutVars>
      </dgm:prSet>
      <dgm:spPr/>
      <dgm:t>
        <a:bodyPr/>
        <a:lstStyle/>
        <a:p>
          <a:endParaRPr lang="en-US"/>
        </a:p>
      </dgm:t>
    </dgm:pt>
    <dgm:pt modelId="{190E901B-F7F9-4B21-8D67-929603B5AA0B}" type="pres">
      <dgm:prSet presAssocID="{BFA659DC-4C5F-446D-A14C-93DDFA4F357F}" presName="sp" presStyleCnt="0"/>
      <dgm:spPr/>
    </dgm:pt>
    <dgm:pt modelId="{7C3ACC8D-B145-4E48-A320-DE0E32FB046E}" type="pres">
      <dgm:prSet presAssocID="{9E11842E-E1B4-40C9-9994-B1CC82157A40}" presName="linNode" presStyleCnt="0"/>
      <dgm:spPr/>
    </dgm:pt>
    <dgm:pt modelId="{D4A1FFB0-C76A-460F-A11C-A23717B0BF96}" type="pres">
      <dgm:prSet presAssocID="{9E11842E-E1B4-40C9-9994-B1CC82157A40}" presName="parentText" presStyleLbl="node1" presStyleIdx="2" presStyleCnt="4">
        <dgm:presLayoutVars>
          <dgm:chMax val="1"/>
          <dgm:bulletEnabled val="1"/>
        </dgm:presLayoutVars>
      </dgm:prSet>
      <dgm:spPr/>
      <dgm:t>
        <a:bodyPr/>
        <a:lstStyle/>
        <a:p>
          <a:endParaRPr lang="en-US"/>
        </a:p>
      </dgm:t>
    </dgm:pt>
    <dgm:pt modelId="{4BDFC199-1C7E-4175-A049-0E92AE53E231}" type="pres">
      <dgm:prSet presAssocID="{9E11842E-E1B4-40C9-9994-B1CC82157A40}" presName="descendantText" presStyleLbl="alignAccFollowNode1" presStyleIdx="2" presStyleCnt="3">
        <dgm:presLayoutVars>
          <dgm:bulletEnabled val="1"/>
        </dgm:presLayoutVars>
      </dgm:prSet>
      <dgm:spPr/>
      <dgm:t>
        <a:bodyPr/>
        <a:lstStyle/>
        <a:p>
          <a:endParaRPr lang="en-US"/>
        </a:p>
      </dgm:t>
    </dgm:pt>
    <dgm:pt modelId="{43CFC232-6F84-48B6-B33C-F50D99C5E1BC}" type="pres">
      <dgm:prSet presAssocID="{36DF83AA-9C65-4807-8F26-430A2359A17A}" presName="sp" presStyleCnt="0"/>
      <dgm:spPr/>
    </dgm:pt>
    <dgm:pt modelId="{CB832D99-6828-48EC-B195-6DDC3815879E}" type="pres">
      <dgm:prSet presAssocID="{6D1418F3-2461-4F0C-AF8F-2ABDD036E5E8}" presName="linNode" presStyleCnt="0"/>
      <dgm:spPr/>
    </dgm:pt>
    <dgm:pt modelId="{DB8EEA12-A6D1-4329-9BD8-F4563D99E882}" type="pres">
      <dgm:prSet presAssocID="{6D1418F3-2461-4F0C-AF8F-2ABDD036E5E8}" presName="parentText" presStyleLbl="node1" presStyleIdx="3" presStyleCnt="4">
        <dgm:presLayoutVars>
          <dgm:chMax val="1"/>
          <dgm:bulletEnabled val="1"/>
        </dgm:presLayoutVars>
      </dgm:prSet>
      <dgm:spPr/>
      <dgm:t>
        <a:bodyPr/>
        <a:lstStyle/>
        <a:p>
          <a:endParaRPr lang="en-US"/>
        </a:p>
      </dgm:t>
    </dgm:pt>
  </dgm:ptLst>
  <dgm:cxnLst>
    <dgm:cxn modelId="{1C979505-795C-4FF6-BD50-C45D6558420A}" type="presOf" srcId="{6987C212-E22B-45DF-B07B-B0A4EB27C55C}" destId="{A862B805-417D-4C71-8946-67C5535525F6}" srcOrd="0" destOrd="0" presId="urn:microsoft.com/office/officeart/2005/8/layout/vList5"/>
    <dgm:cxn modelId="{67331E2E-1526-4BFA-ADF6-F503186A1497}" srcId="{9E11842E-E1B4-40C9-9994-B1CC82157A40}" destId="{56BF7922-F83F-4F1F-9219-2BBADCA49BB9}" srcOrd="0" destOrd="0" parTransId="{851CC18C-0675-407C-8416-00A30C92AFC9}" sibTransId="{32C43322-1821-4E11-9A03-517B1AEA7430}"/>
    <dgm:cxn modelId="{E8CF4A48-6D3B-443B-9788-92177B8048C2}" type="presOf" srcId="{363C78BC-C615-4754-A8FA-0760345EA0A3}" destId="{376BC623-E35C-483E-8D5E-E95D33768C98}" srcOrd="0" destOrd="0" presId="urn:microsoft.com/office/officeart/2005/8/layout/vList5"/>
    <dgm:cxn modelId="{A18205BE-2C82-4F27-86B5-C915FC13C4F7}" type="presOf" srcId="{56BF7922-F83F-4F1F-9219-2BBADCA49BB9}" destId="{4BDFC199-1C7E-4175-A049-0E92AE53E231}" srcOrd="0" destOrd="0" presId="urn:microsoft.com/office/officeart/2005/8/layout/vList5"/>
    <dgm:cxn modelId="{0FBC4D0B-E628-4417-8167-B4BBC42A7B14}" srcId="{0B566074-A001-440F-A163-CF34DF154DF9}" destId="{9E11842E-E1B4-40C9-9994-B1CC82157A40}" srcOrd="2" destOrd="0" parTransId="{98C374DC-7735-4E90-86E0-6A0BCBDF31A0}" sibTransId="{36DF83AA-9C65-4807-8F26-430A2359A17A}"/>
    <dgm:cxn modelId="{5E2D86AB-7180-40C3-AE8A-0E7D11B858DD}" srcId="{0B566074-A001-440F-A163-CF34DF154DF9}" destId="{6D1418F3-2461-4F0C-AF8F-2ABDD036E5E8}" srcOrd="3" destOrd="0" parTransId="{D509DC21-B7F5-4DF9-9D58-EB60FC31B766}" sibTransId="{AB452AEC-7459-4A70-93B9-2AFEE7365D88}"/>
    <dgm:cxn modelId="{C851D380-8E21-46CB-A6A3-360272B1949F}" srcId="{0B566074-A001-440F-A163-CF34DF154DF9}" destId="{9B1D502E-4D40-4F6E-B984-43EC3B227E0A}" srcOrd="1" destOrd="0" parTransId="{53A91B4D-6A2B-402B-AF6B-58F391D68866}" sibTransId="{BFA659DC-4C5F-446D-A14C-93DDFA4F357F}"/>
    <dgm:cxn modelId="{3CD6B054-6478-454C-B9F8-08767CECF7C6}" type="presOf" srcId="{B1678400-3A61-4067-A023-04BE9197AABC}" destId="{E10FB001-2A30-4FB0-A61E-B9C86EBAD0E6}" srcOrd="0" destOrd="0" presId="urn:microsoft.com/office/officeart/2005/8/layout/vList5"/>
    <dgm:cxn modelId="{BB9F2D49-1166-43F8-87F4-13F69676D802}" type="presOf" srcId="{0B566074-A001-440F-A163-CF34DF154DF9}" destId="{D5363B3C-BAFB-4F26-B19F-96EF5D5D0065}" srcOrd="0" destOrd="0" presId="urn:microsoft.com/office/officeart/2005/8/layout/vList5"/>
    <dgm:cxn modelId="{D6B9A176-7738-49C5-A873-830E8A8F0FF6}" type="presOf" srcId="{9B1D502E-4D40-4F6E-B984-43EC3B227E0A}" destId="{BD1713FC-32F6-42DA-A903-46378E16CF1A}" srcOrd="0" destOrd="0" presId="urn:microsoft.com/office/officeart/2005/8/layout/vList5"/>
    <dgm:cxn modelId="{481DE2D3-914E-4388-A0C1-23710A47E225}" srcId="{0B566074-A001-440F-A163-CF34DF154DF9}" destId="{363C78BC-C615-4754-A8FA-0760345EA0A3}" srcOrd="0" destOrd="0" parTransId="{B4977467-CE68-48D7-94E6-A2E756078C87}" sibTransId="{972026D0-D673-4B04-A7C0-C755975E83B0}"/>
    <dgm:cxn modelId="{31A0E216-07EC-4ABD-91AB-62EEC684CEC1}" srcId="{9B1D502E-4D40-4F6E-B984-43EC3B227E0A}" destId="{B1678400-3A61-4067-A023-04BE9197AABC}" srcOrd="0" destOrd="0" parTransId="{EE772085-D1DD-4FD2-B7B5-C98444D890AB}" sibTransId="{9C32CBF0-139F-444D-AB9F-AE080D72FFCC}"/>
    <dgm:cxn modelId="{B7B00D06-8AA5-4977-BDCD-2B7B975C5DA5}" type="presOf" srcId="{9E11842E-E1B4-40C9-9994-B1CC82157A40}" destId="{D4A1FFB0-C76A-460F-A11C-A23717B0BF96}" srcOrd="0" destOrd="0" presId="urn:microsoft.com/office/officeart/2005/8/layout/vList5"/>
    <dgm:cxn modelId="{7F1B1659-25AA-4B73-8A6A-8C78965CD0AF}" srcId="{363C78BC-C615-4754-A8FA-0760345EA0A3}" destId="{6987C212-E22B-45DF-B07B-B0A4EB27C55C}" srcOrd="0" destOrd="0" parTransId="{413EA864-5929-42B6-9EBA-AB739A9C30AE}" sibTransId="{80DC3655-3D6C-4332-B225-133320F375E9}"/>
    <dgm:cxn modelId="{9C421171-1EDA-4EC6-A100-59ED59F361D5}" type="presOf" srcId="{6D1418F3-2461-4F0C-AF8F-2ABDD036E5E8}" destId="{DB8EEA12-A6D1-4329-9BD8-F4563D99E882}" srcOrd="0" destOrd="0" presId="urn:microsoft.com/office/officeart/2005/8/layout/vList5"/>
    <dgm:cxn modelId="{1866526A-4145-474F-89C7-3CCF881905BD}" type="presParOf" srcId="{D5363B3C-BAFB-4F26-B19F-96EF5D5D0065}" destId="{9D032490-5E0B-494A-9669-32E87BEBB246}" srcOrd="0" destOrd="0" presId="urn:microsoft.com/office/officeart/2005/8/layout/vList5"/>
    <dgm:cxn modelId="{741CA066-6D43-4C80-A944-2CE92BC0EF4C}" type="presParOf" srcId="{9D032490-5E0B-494A-9669-32E87BEBB246}" destId="{376BC623-E35C-483E-8D5E-E95D33768C98}" srcOrd="0" destOrd="0" presId="urn:microsoft.com/office/officeart/2005/8/layout/vList5"/>
    <dgm:cxn modelId="{C9F1D9B6-CEFD-44F1-841F-3A8344D9FEA0}" type="presParOf" srcId="{9D032490-5E0B-494A-9669-32E87BEBB246}" destId="{A862B805-417D-4C71-8946-67C5535525F6}" srcOrd="1" destOrd="0" presId="urn:microsoft.com/office/officeart/2005/8/layout/vList5"/>
    <dgm:cxn modelId="{30CDB3F2-5A0B-4874-95BA-C2CF890CFCDC}" type="presParOf" srcId="{D5363B3C-BAFB-4F26-B19F-96EF5D5D0065}" destId="{9EB14A76-994F-4B71-B1F2-B8023DEC9AF1}" srcOrd="1" destOrd="0" presId="urn:microsoft.com/office/officeart/2005/8/layout/vList5"/>
    <dgm:cxn modelId="{3B7462A1-10E2-45DA-9309-533063C78B9C}" type="presParOf" srcId="{D5363B3C-BAFB-4F26-B19F-96EF5D5D0065}" destId="{1B693D80-CF98-482D-A2BA-7762ED388FB1}" srcOrd="2" destOrd="0" presId="urn:microsoft.com/office/officeart/2005/8/layout/vList5"/>
    <dgm:cxn modelId="{67FE0E0A-6BC7-471D-8360-928393FABA67}" type="presParOf" srcId="{1B693D80-CF98-482D-A2BA-7762ED388FB1}" destId="{BD1713FC-32F6-42DA-A903-46378E16CF1A}" srcOrd="0" destOrd="0" presId="urn:microsoft.com/office/officeart/2005/8/layout/vList5"/>
    <dgm:cxn modelId="{E8F8E158-AC0B-4D2F-9E49-0DE89A0567CA}" type="presParOf" srcId="{1B693D80-CF98-482D-A2BA-7762ED388FB1}" destId="{E10FB001-2A30-4FB0-A61E-B9C86EBAD0E6}" srcOrd="1" destOrd="0" presId="urn:microsoft.com/office/officeart/2005/8/layout/vList5"/>
    <dgm:cxn modelId="{50BEB34F-A50E-45D2-9BC6-FC8E73311F85}" type="presParOf" srcId="{D5363B3C-BAFB-4F26-B19F-96EF5D5D0065}" destId="{190E901B-F7F9-4B21-8D67-929603B5AA0B}" srcOrd="3" destOrd="0" presId="urn:microsoft.com/office/officeart/2005/8/layout/vList5"/>
    <dgm:cxn modelId="{60F345B4-6801-4400-9967-B2366C78A68B}" type="presParOf" srcId="{D5363B3C-BAFB-4F26-B19F-96EF5D5D0065}" destId="{7C3ACC8D-B145-4E48-A320-DE0E32FB046E}" srcOrd="4" destOrd="0" presId="urn:microsoft.com/office/officeart/2005/8/layout/vList5"/>
    <dgm:cxn modelId="{1EEF9939-11A9-49FB-AD21-852901077DA8}" type="presParOf" srcId="{7C3ACC8D-B145-4E48-A320-DE0E32FB046E}" destId="{D4A1FFB0-C76A-460F-A11C-A23717B0BF96}" srcOrd="0" destOrd="0" presId="urn:microsoft.com/office/officeart/2005/8/layout/vList5"/>
    <dgm:cxn modelId="{926D6E70-A078-484A-AB2F-E062B53C0603}" type="presParOf" srcId="{7C3ACC8D-B145-4E48-A320-DE0E32FB046E}" destId="{4BDFC199-1C7E-4175-A049-0E92AE53E231}" srcOrd="1" destOrd="0" presId="urn:microsoft.com/office/officeart/2005/8/layout/vList5"/>
    <dgm:cxn modelId="{D54C5882-653B-4AED-86B1-AD95F3D11028}" type="presParOf" srcId="{D5363B3C-BAFB-4F26-B19F-96EF5D5D0065}" destId="{43CFC232-6F84-48B6-B33C-F50D99C5E1BC}" srcOrd="5" destOrd="0" presId="urn:microsoft.com/office/officeart/2005/8/layout/vList5"/>
    <dgm:cxn modelId="{B1ACF445-F339-4549-9F6D-9357B82FCE8C}" type="presParOf" srcId="{D5363B3C-BAFB-4F26-B19F-96EF5D5D0065}" destId="{CB832D99-6828-48EC-B195-6DDC3815879E}" srcOrd="6" destOrd="0" presId="urn:microsoft.com/office/officeart/2005/8/layout/vList5"/>
    <dgm:cxn modelId="{80B1A375-4D86-407A-B752-6C09992F443B}" type="presParOf" srcId="{CB832D99-6828-48EC-B195-6DDC3815879E}" destId="{DB8EEA12-A6D1-4329-9BD8-F4563D99E882}"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859434-8F90-40CF-8199-83F583B32E7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B47A478-7FB5-49B0-9E54-3BB0C8536AC2}">
      <dgm:prSet phldrT="[Text]"/>
      <dgm:spPr/>
      <dgm:t>
        <a:bodyPr/>
        <a:lstStyle/>
        <a:p>
          <a:r>
            <a:rPr lang="en-US" dirty="0" smtClean="0">
              <a:latin typeface="Cambria" pitchFamily="18" charset="0"/>
              <a:ea typeface="Cambria" pitchFamily="18" charset="0"/>
            </a:rPr>
            <a:t>Monopoli</a:t>
          </a:r>
          <a:endParaRPr lang="en-US" dirty="0">
            <a:latin typeface="Cambria" pitchFamily="18" charset="0"/>
            <a:ea typeface="Cambria" pitchFamily="18" charset="0"/>
          </a:endParaRPr>
        </a:p>
      </dgm:t>
    </dgm:pt>
    <dgm:pt modelId="{70A363AC-18EB-4CA0-AD63-8038801BAE6A}" type="parTrans" cxnId="{08BA0372-0B06-4B22-96C8-8543B84E08E2}">
      <dgm:prSet/>
      <dgm:spPr/>
      <dgm:t>
        <a:bodyPr/>
        <a:lstStyle/>
        <a:p>
          <a:endParaRPr lang="en-US">
            <a:latin typeface="Cambria" pitchFamily="18" charset="0"/>
            <a:ea typeface="Cambria" pitchFamily="18" charset="0"/>
          </a:endParaRPr>
        </a:p>
      </dgm:t>
    </dgm:pt>
    <dgm:pt modelId="{78209985-71D2-4649-8D7B-4A3E79D3C8A4}" type="sibTrans" cxnId="{08BA0372-0B06-4B22-96C8-8543B84E08E2}">
      <dgm:prSet/>
      <dgm:spPr/>
      <dgm:t>
        <a:bodyPr/>
        <a:lstStyle/>
        <a:p>
          <a:endParaRPr lang="en-US">
            <a:latin typeface="Cambria" pitchFamily="18" charset="0"/>
            <a:ea typeface="Cambria" pitchFamily="18" charset="0"/>
          </a:endParaRPr>
        </a:p>
      </dgm:t>
    </dgm:pt>
    <dgm:pt modelId="{43665930-46F3-4874-81F0-6D3489FF048C}">
      <dgm:prSet phldrT="[Text]"/>
      <dgm:spPr/>
      <dgm:t>
        <a:bodyPr/>
        <a:lstStyle/>
        <a:p>
          <a:r>
            <a:rPr lang="en-US" dirty="0" smtClean="0">
              <a:latin typeface="Cambria" pitchFamily="18" charset="0"/>
              <a:ea typeface="Cambria" pitchFamily="18" charset="0"/>
            </a:rPr>
            <a:t>Penguasaan produksi atau pemasaran barang/jasa yg belum ada </a:t>
          </a:r>
          <a:r>
            <a:rPr lang="en-US" dirty="0" err="1" smtClean="0">
              <a:latin typeface="Cambria" pitchFamily="18" charset="0"/>
              <a:ea typeface="Cambria" pitchFamily="18" charset="0"/>
            </a:rPr>
            <a:t>substitusinya</a:t>
          </a:r>
          <a:r>
            <a:rPr lang="en-US" dirty="0" smtClean="0">
              <a:latin typeface="Cambria" pitchFamily="18" charset="0"/>
              <a:ea typeface="Cambria" pitchFamily="18" charset="0"/>
            </a:rPr>
            <a:t>, pelaku usaha lain tdk dpt masuk ke dlm persaingan usaha dan penguasaan lebih dari 50% pangsa pasar satu jenis barang/jasa</a:t>
          </a:r>
          <a:endParaRPr lang="en-US" dirty="0">
            <a:latin typeface="Cambria" pitchFamily="18" charset="0"/>
            <a:ea typeface="Cambria" pitchFamily="18" charset="0"/>
          </a:endParaRPr>
        </a:p>
      </dgm:t>
    </dgm:pt>
    <dgm:pt modelId="{96B6FBCC-CCCB-48E9-A266-65456FD24770}" type="parTrans" cxnId="{417B0604-1D7A-47A0-BDC2-F759A3E58C52}">
      <dgm:prSet/>
      <dgm:spPr/>
      <dgm:t>
        <a:bodyPr/>
        <a:lstStyle/>
        <a:p>
          <a:endParaRPr lang="en-US">
            <a:latin typeface="Cambria" pitchFamily="18" charset="0"/>
            <a:ea typeface="Cambria" pitchFamily="18" charset="0"/>
          </a:endParaRPr>
        </a:p>
      </dgm:t>
    </dgm:pt>
    <dgm:pt modelId="{19BDFB02-EC67-4D8C-97E1-5C3CA0913948}" type="sibTrans" cxnId="{417B0604-1D7A-47A0-BDC2-F759A3E58C52}">
      <dgm:prSet/>
      <dgm:spPr/>
      <dgm:t>
        <a:bodyPr/>
        <a:lstStyle/>
        <a:p>
          <a:endParaRPr lang="en-US">
            <a:latin typeface="Cambria" pitchFamily="18" charset="0"/>
            <a:ea typeface="Cambria" pitchFamily="18" charset="0"/>
          </a:endParaRPr>
        </a:p>
      </dgm:t>
    </dgm:pt>
    <dgm:pt modelId="{046BDB81-DAA2-46CD-AFE3-4A624DDBCB74}">
      <dgm:prSet phldrT="[Text]"/>
      <dgm:spPr/>
      <dgm:t>
        <a:bodyPr/>
        <a:lstStyle/>
        <a:p>
          <a:r>
            <a:rPr lang="en-US" dirty="0" err="1" smtClean="0">
              <a:latin typeface="Cambria" pitchFamily="18" charset="0"/>
              <a:ea typeface="Cambria" pitchFamily="18" charset="0"/>
            </a:rPr>
            <a:t>Monopsoni</a:t>
          </a:r>
          <a:endParaRPr lang="en-US" dirty="0">
            <a:latin typeface="Cambria" pitchFamily="18" charset="0"/>
            <a:ea typeface="Cambria" pitchFamily="18" charset="0"/>
          </a:endParaRPr>
        </a:p>
      </dgm:t>
    </dgm:pt>
    <dgm:pt modelId="{D6CFDBE0-21CE-40D6-BA24-373BC4E5B921}" type="parTrans" cxnId="{83951BC9-6AF3-4519-98C1-37B84BB903B3}">
      <dgm:prSet/>
      <dgm:spPr/>
      <dgm:t>
        <a:bodyPr/>
        <a:lstStyle/>
        <a:p>
          <a:endParaRPr lang="en-US">
            <a:latin typeface="Cambria" pitchFamily="18" charset="0"/>
            <a:ea typeface="Cambria" pitchFamily="18" charset="0"/>
          </a:endParaRPr>
        </a:p>
      </dgm:t>
    </dgm:pt>
    <dgm:pt modelId="{4DBEC707-DDB7-4412-B0FE-92EFC42D112B}" type="sibTrans" cxnId="{83951BC9-6AF3-4519-98C1-37B84BB903B3}">
      <dgm:prSet/>
      <dgm:spPr/>
      <dgm:t>
        <a:bodyPr/>
        <a:lstStyle/>
        <a:p>
          <a:endParaRPr lang="en-US">
            <a:latin typeface="Cambria" pitchFamily="18" charset="0"/>
            <a:ea typeface="Cambria" pitchFamily="18" charset="0"/>
          </a:endParaRPr>
        </a:p>
      </dgm:t>
    </dgm:pt>
    <dgm:pt modelId="{C85A09A7-76A9-421B-BAC0-47FF654292C9}">
      <dgm:prSet phldrT="[Text]"/>
      <dgm:spPr/>
      <dgm:t>
        <a:bodyPr/>
        <a:lstStyle/>
        <a:p>
          <a:r>
            <a:rPr lang="fi-FI" dirty="0" smtClean="0">
              <a:latin typeface="Cambria" pitchFamily="18" charset="0"/>
              <a:ea typeface="Cambria" pitchFamily="18" charset="0"/>
            </a:rPr>
            <a:t>Menguasai penerimaan pasokan atau menjadi </a:t>
          </a:r>
          <a:r>
            <a:rPr lang="en-US" dirty="0" smtClean="0">
              <a:latin typeface="Cambria" pitchFamily="18" charset="0"/>
              <a:ea typeface="Cambria" pitchFamily="18" charset="0"/>
            </a:rPr>
            <a:t>pembeli tunggal lebih dari 50% pangsa pasar satu jenis barang atau jasa tertentu</a:t>
          </a:r>
          <a:endParaRPr lang="en-US" dirty="0">
            <a:latin typeface="Cambria" pitchFamily="18" charset="0"/>
            <a:ea typeface="Cambria" pitchFamily="18" charset="0"/>
          </a:endParaRPr>
        </a:p>
      </dgm:t>
    </dgm:pt>
    <dgm:pt modelId="{9CC42334-3D3F-49D3-9830-647E3E3F191D}" type="parTrans" cxnId="{43BDD7E1-16B9-4164-992F-9B70734DDA50}">
      <dgm:prSet/>
      <dgm:spPr/>
      <dgm:t>
        <a:bodyPr/>
        <a:lstStyle/>
        <a:p>
          <a:endParaRPr lang="en-US">
            <a:latin typeface="Cambria" pitchFamily="18" charset="0"/>
            <a:ea typeface="Cambria" pitchFamily="18" charset="0"/>
          </a:endParaRPr>
        </a:p>
      </dgm:t>
    </dgm:pt>
    <dgm:pt modelId="{655D4D7E-8948-4265-938E-2820D19E8DFF}" type="sibTrans" cxnId="{43BDD7E1-16B9-4164-992F-9B70734DDA50}">
      <dgm:prSet/>
      <dgm:spPr/>
      <dgm:t>
        <a:bodyPr/>
        <a:lstStyle/>
        <a:p>
          <a:endParaRPr lang="en-US">
            <a:latin typeface="Cambria" pitchFamily="18" charset="0"/>
            <a:ea typeface="Cambria" pitchFamily="18" charset="0"/>
          </a:endParaRPr>
        </a:p>
      </dgm:t>
    </dgm:pt>
    <dgm:pt modelId="{1AA50A78-4328-4CFA-A1F7-856AAD7FADE7}">
      <dgm:prSet phldrT="[Text]"/>
      <dgm:spPr/>
      <dgm:t>
        <a:bodyPr/>
        <a:lstStyle/>
        <a:p>
          <a:r>
            <a:rPr lang="en-US" dirty="0" smtClean="0">
              <a:latin typeface="Cambria" pitchFamily="18" charset="0"/>
              <a:ea typeface="Cambria" pitchFamily="18" charset="0"/>
            </a:rPr>
            <a:t>Penguasaan Pasar</a:t>
          </a:r>
          <a:endParaRPr lang="en-US" dirty="0">
            <a:latin typeface="Cambria" pitchFamily="18" charset="0"/>
            <a:ea typeface="Cambria" pitchFamily="18" charset="0"/>
          </a:endParaRPr>
        </a:p>
      </dgm:t>
    </dgm:pt>
    <dgm:pt modelId="{A4441B6B-EEE4-447C-9182-BA7CA15A97B0}" type="parTrans" cxnId="{101162C8-989B-4F8F-A306-6D0CC28CD1C0}">
      <dgm:prSet/>
      <dgm:spPr/>
      <dgm:t>
        <a:bodyPr/>
        <a:lstStyle/>
        <a:p>
          <a:endParaRPr lang="en-US">
            <a:latin typeface="Cambria" pitchFamily="18" charset="0"/>
            <a:ea typeface="Cambria" pitchFamily="18" charset="0"/>
          </a:endParaRPr>
        </a:p>
      </dgm:t>
    </dgm:pt>
    <dgm:pt modelId="{1B259E4A-5B00-4E98-8EA4-C885BD63E2F6}" type="sibTrans" cxnId="{101162C8-989B-4F8F-A306-6D0CC28CD1C0}">
      <dgm:prSet/>
      <dgm:spPr/>
      <dgm:t>
        <a:bodyPr/>
        <a:lstStyle/>
        <a:p>
          <a:endParaRPr lang="en-US">
            <a:latin typeface="Cambria" pitchFamily="18" charset="0"/>
            <a:ea typeface="Cambria" pitchFamily="18" charset="0"/>
          </a:endParaRPr>
        </a:p>
      </dgm:t>
    </dgm:pt>
    <dgm:pt modelId="{1D0C65C1-5187-4725-83E1-A78AA3B81D35}">
      <dgm:prSet phldrT="[Text]"/>
      <dgm:spPr/>
      <dgm:t>
        <a:bodyPr/>
        <a:lstStyle/>
        <a:p>
          <a:r>
            <a:rPr lang="en-US" dirty="0" smtClean="0">
              <a:latin typeface="Cambria" pitchFamily="18" charset="0"/>
              <a:ea typeface="Cambria" pitchFamily="18" charset="0"/>
            </a:rPr>
            <a:t>menolak dan atau menghalangi pelaku usaha tertentu untuk melakukan kegiatan usaha yang sama pada pasar bersangkutan</a:t>
          </a:r>
          <a:endParaRPr lang="en-US" dirty="0">
            <a:latin typeface="Cambria" pitchFamily="18" charset="0"/>
            <a:ea typeface="Cambria" pitchFamily="18" charset="0"/>
          </a:endParaRPr>
        </a:p>
      </dgm:t>
    </dgm:pt>
    <dgm:pt modelId="{30673841-50D0-480E-89C1-497B1116051D}" type="parTrans" cxnId="{D10189A8-7A3C-4A98-A278-2368328A9B47}">
      <dgm:prSet/>
      <dgm:spPr/>
      <dgm:t>
        <a:bodyPr/>
        <a:lstStyle/>
        <a:p>
          <a:endParaRPr lang="en-US">
            <a:latin typeface="Cambria" pitchFamily="18" charset="0"/>
            <a:ea typeface="Cambria" pitchFamily="18" charset="0"/>
          </a:endParaRPr>
        </a:p>
      </dgm:t>
    </dgm:pt>
    <dgm:pt modelId="{4C93ECBB-E43B-47C1-A0C2-028BFCF2DD7E}" type="sibTrans" cxnId="{D10189A8-7A3C-4A98-A278-2368328A9B47}">
      <dgm:prSet/>
      <dgm:spPr/>
      <dgm:t>
        <a:bodyPr/>
        <a:lstStyle/>
        <a:p>
          <a:endParaRPr lang="en-US">
            <a:latin typeface="Cambria" pitchFamily="18" charset="0"/>
            <a:ea typeface="Cambria" pitchFamily="18" charset="0"/>
          </a:endParaRPr>
        </a:p>
      </dgm:t>
    </dgm:pt>
    <dgm:pt modelId="{3020EE1B-148D-4A02-9574-4A0CB5356986}">
      <dgm:prSet phldrT="[Text]"/>
      <dgm:spPr/>
      <dgm:t>
        <a:bodyPr/>
        <a:lstStyle/>
        <a:p>
          <a:r>
            <a:rPr lang="en-US" dirty="0" smtClean="0">
              <a:latin typeface="Cambria" pitchFamily="18" charset="0"/>
              <a:ea typeface="Cambria" pitchFamily="18" charset="0"/>
            </a:rPr>
            <a:t>mematikan usaha </a:t>
          </a:r>
          <a:r>
            <a:rPr lang="en-US" dirty="0" err="1" smtClean="0">
              <a:latin typeface="Cambria" pitchFamily="18" charset="0"/>
              <a:ea typeface="Cambria" pitchFamily="18" charset="0"/>
            </a:rPr>
            <a:t>pesaingnya</a:t>
          </a:r>
          <a:r>
            <a:rPr lang="en-US" dirty="0" smtClean="0">
              <a:latin typeface="Cambria" pitchFamily="18" charset="0"/>
              <a:ea typeface="Cambria" pitchFamily="18" charset="0"/>
            </a:rPr>
            <a:t> di pasar bersangkutan</a:t>
          </a:r>
          <a:endParaRPr lang="en-US" dirty="0">
            <a:latin typeface="Cambria" pitchFamily="18" charset="0"/>
            <a:ea typeface="Cambria" pitchFamily="18" charset="0"/>
          </a:endParaRPr>
        </a:p>
      </dgm:t>
    </dgm:pt>
    <dgm:pt modelId="{835C5271-4328-41DF-BF84-818D5262B9DA}" type="parTrans" cxnId="{7E41C82D-5143-4438-A619-AF82D2EFE65E}">
      <dgm:prSet/>
      <dgm:spPr/>
      <dgm:t>
        <a:bodyPr/>
        <a:lstStyle/>
        <a:p>
          <a:endParaRPr lang="en-US">
            <a:latin typeface="Cambria" pitchFamily="18" charset="0"/>
            <a:ea typeface="Cambria" pitchFamily="18" charset="0"/>
          </a:endParaRPr>
        </a:p>
      </dgm:t>
    </dgm:pt>
    <dgm:pt modelId="{76D00FAD-F3CD-406A-A396-9CD18F7222CF}" type="sibTrans" cxnId="{7E41C82D-5143-4438-A619-AF82D2EFE65E}">
      <dgm:prSet/>
      <dgm:spPr/>
      <dgm:t>
        <a:bodyPr/>
        <a:lstStyle/>
        <a:p>
          <a:endParaRPr lang="en-US">
            <a:latin typeface="Cambria" pitchFamily="18" charset="0"/>
            <a:ea typeface="Cambria" pitchFamily="18" charset="0"/>
          </a:endParaRPr>
        </a:p>
      </dgm:t>
    </dgm:pt>
    <dgm:pt modelId="{060BA617-89A9-43D2-BEC3-551C37D0C5CF}">
      <dgm:prSet phldrT="[Text]"/>
      <dgm:spPr/>
      <dgm:t>
        <a:bodyPr/>
        <a:lstStyle/>
        <a:p>
          <a:r>
            <a:rPr lang="en-US" dirty="0" smtClean="0">
              <a:latin typeface="Cambria" pitchFamily="18" charset="0"/>
              <a:ea typeface="Cambria" pitchFamily="18" charset="0"/>
            </a:rPr>
            <a:t>Persekongkolan</a:t>
          </a:r>
          <a:endParaRPr lang="en-US" dirty="0">
            <a:latin typeface="Cambria" pitchFamily="18" charset="0"/>
            <a:ea typeface="Cambria" pitchFamily="18" charset="0"/>
          </a:endParaRPr>
        </a:p>
      </dgm:t>
    </dgm:pt>
    <dgm:pt modelId="{C10E5D58-8BF1-4BF8-AF2E-3E7B7D186582}" type="parTrans" cxnId="{CB5EA205-56EA-4EF3-B914-696DFC78783D}">
      <dgm:prSet/>
      <dgm:spPr/>
      <dgm:t>
        <a:bodyPr/>
        <a:lstStyle/>
        <a:p>
          <a:endParaRPr lang="en-US">
            <a:latin typeface="Cambria" pitchFamily="18" charset="0"/>
            <a:ea typeface="Cambria" pitchFamily="18" charset="0"/>
          </a:endParaRPr>
        </a:p>
      </dgm:t>
    </dgm:pt>
    <dgm:pt modelId="{11FF9646-7816-4081-BEFF-2A97FF29D20D}" type="sibTrans" cxnId="{CB5EA205-56EA-4EF3-B914-696DFC78783D}">
      <dgm:prSet/>
      <dgm:spPr/>
      <dgm:t>
        <a:bodyPr/>
        <a:lstStyle/>
        <a:p>
          <a:endParaRPr lang="en-US">
            <a:latin typeface="Cambria" pitchFamily="18" charset="0"/>
            <a:ea typeface="Cambria" pitchFamily="18" charset="0"/>
          </a:endParaRPr>
        </a:p>
      </dgm:t>
    </dgm:pt>
    <dgm:pt modelId="{0700D1FA-120E-4C4E-B552-B82B3CA94F1F}">
      <dgm:prSet/>
      <dgm:spPr/>
      <dgm:t>
        <a:bodyPr/>
        <a:lstStyle/>
        <a:p>
          <a:r>
            <a:rPr lang="en-US" dirty="0" smtClean="0">
              <a:latin typeface="Cambria" pitchFamily="18" charset="0"/>
              <a:ea typeface="Cambria" pitchFamily="18" charset="0"/>
            </a:rPr>
            <a:t>Bersekongkol utk mengatur pemenang tender, mendapatkan informasi rahasia perusahaan, menghambat produksi atau pemasaran barang/jasa</a:t>
          </a:r>
          <a:endParaRPr lang="en-US" dirty="0">
            <a:latin typeface="Cambria" pitchFamily="18" charset="0"/>
            <a:ea typeface="Cambria" pitchFamily="18" charset="0"/>
          </a:endParaRPr>
        </a:p>
      </dgm:t>
    </dgm:pt>
    <dgm:pt modelId="{EE02B909-1BA8-40B9-A845-9AAED6FB80DE}" type="parTrans" cxnId="{CAD192FF-FF29-47A2-8916-34827E68AA8C}">
      <dgm:prSet/>
      <dgm:spPr/>
      <dgm:t>
        <a:bodyPr/>
        <a:lstStyle/>
        <a:p>
          <a:endParaRPr lang="en-US">
            <a:latin typeface="Cambria" pitchFamily="18" charset="0"/>
            <a:ea typeface="Cambria" pitchFamily="18" charset="0"/>
          </a:endParaRPr>
        </a:p>
      </dgm:t>
    </dgm:pt>
    <dgm:pt modelId="{4E211B8B-BA08-4EAE-B5C8-4798B6FD17A1}" type="sibTrans" cxnId="{CAD192FF-FF29-47A2-8916-34827E68AA8C}">
      <dgm:prSet/>
      <dgm:spPr/>
      <dgm:t>
        <a:bodyPr/>
        <a:lstStyle/>
        <a:p>
          <a:endParaRPr lang="en-US">
            <a:latin typeface="Cambria" pitchFamily="18" charset="0"/>
            <a:ea typeface="Cambria" pitchFamily="18" charset="0"/>
          </a:endParaRPr>
        </a:p>
      </dgm:t>
    </dgm:pt>
    <dgm:pt modelId="{19151A5E-24D0-4D5D-9412-CB9C107781C2}" type="pres">
      <dgm:prSet presAssocID="{99859434-8F90-40CF-8199-83F583B32E71}" presName="Name0" presStyleCnt="0">
        <dgm:presLayoutVars>
          <dgm:dir/>
          <dgm:animLvl val="lvl"/>
          <dgm:resizeHandles val="exact"/>
        </dgm:presLayoutVars>
      </dgm:prSet>
      <dgm:spPr/>
      <dgm:t>
        <a:bodyPr/>
        <a:lstStyle/>
        <a:p>
          <a:endParaRPr lang="en-US"/>
        </a:p>
      </dgm:t>
    </dgm:pt>
    <dgm:pt modelId="{32A7F32E-9E1A-42A3-B471-75F7AA5B9E24}" type="pres">
      <dgm:prSet presAssocID="{0B47A478-7FB5-49B0-9E54-3BB0C8536AC2}" presName="composite" presStyleCnt="0"/>
      <dgm:spPr/>
    </dgm:pt>
    <dgm:pt modelId="{BD52BE2B-ED17-4C20-A0CD-AD0E9B584373}" type="pres">
      <dgm:prSet presAssocID="{0B47A478-7FB5-49B0-9E54-3BB0C8536AC2}" presName="parTx" presStyleLbl="alignNode1" presStyleIdx="0" presStyleCnt="4">
        <dgm:presLayoutVars>
          <dgm:chMax val="0"/>
          <dgm:chPref val="0"/>
          <dgm:bulletEnabled val="1"/>
        </dgm:presLayoutVars>
      </dgm:prSet>
      <dgm:spPr/>
      <dgm:t>
        <a:bodyPr/>
        <a:lstStyle/>
        <a:p>
          <a:endParaRPr lang="en-US"/>
        </a:p>
      </dgm:t>
    </dgm:pt>
    <dgm:pt modelId="{9E2CCADD-D926-466C-A4C6-F6228E804ED9}" type="pres">
      <dgm:prSet presAssocID="{0B47A478-7FB5-49B0-9E54-3BB0C8536AC2}" presName="desTx" presStyleLbl="alignAccFollowNode1" presStyleIdx="0" presStyleCnt="4">
        <dgm:presLayoutVars>
          <dgm:bulletEnabled val="1"/>
        </dgm:presLayoutVars>
      </dgm:prSet>
      <dgm:spPr/>
      <dgm:t>
        <a:bodyPr/>
        <a:lstStyle/>
        <a:p>
          <a:endParaRPr lang="en-US"/>
        </a:p>
      </dgm:t>
    </dgm:pt>
    <dgm:pt modelId="{6DAA5BF0-D2A1-495E-8BF3-FAF48005043B}" type="pres">
      <dgm:prSet presAssocID="{78209985-71D2-4649-8D7B-4A3E79D3C8A4}" presName="space" presStyleCnt="0"/>
      <dgm:spPr/>
    </dgm:pt>
    <dgm:pt modelId="{6AF21428-07B4-44E1-B8D5-4A9D2C804E8E}" type="pres">
      <dgm:prSet presAssocID="{046BDB81-DAA2-46CD-AFE3-4A624DDBCB74}" presName="composite" presStyleCnt="0"/>
      <dgm:spPr/>
    </dgm:pt>
    <dgm:pt modelId="{1ACE6384-4862-4280-BAA3-2BE835C85031}" type="pres">
      <dgm:prSet presAssocID="{046BDB81-DAA2-46CD-AFE3-4A624DDBCB74}" presName="parTx" presStyleLbl="alignNode1" presStyleIdx="1" presStyleCnt="4">
        <dgm:presLayoutVars>
          <dgm:chMax val="0"/>
          <dgm:chPref val="0"/>
          <dgm:bulletEnabled val="1"/>
        </dgm:presLayoutVars>
      </dgm:prSet>
      <dgm:spPr/>
      <dgm:t>
        <a:bodyPr/>
        <a:lstStyle/>
        <a:p>
          <a:endParaRPr lang="en-US"/>
        </a:p>
      </dgm:t>
    </dgm:pt>
    <dgm:pt modelId="{4B7DF293-43DE-4771-B97F-F06FBBC4FB5B}" type="pres">
      <dgm:prSet presAssocID="{046BDB81-DAA2-46CD-AFE3-4A624DDBCB74}" presName="desTx" presStyleLbl="alignAccFollowNode1" presStyleIdx="1" presStyleCnt="4">
        <dgm:presLayoutVars>
          <dgm:bulletEnabled val="1"/>
        </dgm:presLayoutVars>
      </dgm:prSet>
      <dgm:spPr/>
      <dgm:t>
        <a:bodyPr/>
        <a:lstStyle/>
        <a:p>
          <a:endParaRPr lang="en-US"/>
        </a:p>
      </dgm:t>
    </dgm:pt>
    <dgm:pt modelId="{55759934-6F69-463F-804A-F0C6D40A2646}" type="pres">
      <dgm:prSet presAssocID="{4DBEC707-DDB7-4412-B0FE-92EFC42D112B}" presName="space" presStyleCnt="0"/>
      <dgm:spPr/>
    </dgm:pt>
    <dgm:pt modelId="{56DDE7DF-4476-40AD-8C6A-FD889D8B61B4}" type="pres">
      <dgm:prSet presAssocID="{1AA50A78-4328-4CFA-A1F7-856AAD7FADE7}" presName="composite" presStyleCnt="0"/>
      <dgm:spPr/>
    </dgm:pt>
    <dgm:pt modelId="{18A9E6A7-EBA3-4460-A9B3-8F0A4D37D933}" type="pres">
      <dgm:prSet presAssocID="{1AA50A78-4328-4CFA-A1F7-856AAD7FADE7}" presName="parTx" presStyleLbl="alignNode1" presStyleIdx="2" presStyleCnt="4">
        <dgm:presLayoutVars>
          <dgm:chMax val="0"/>
          <dgm:chPref val="0"/>
          <dgm:bulletEnabled val="1"/>
        </dgm:presLayoutVars>
      </dgm:prSet>
      <dgm:spPr/>
      <dgm:t>
        <a:bodyPr/>
        <a:lstStyle/>
        <a:p>
          <a:endParaRPr lang="en-US"/>
        </a:p>
      </dgm:t>
    </dgm:pt>
    <dgm:pt modelId="{5D7728AE-DE57-4738-9D64-BB26DC11C019}" type="pres">
      <dgm:prSet presAssocID="{1AA50A78-4328-4CFA-A1F7-856AAD7FADE7}" presName="desTx" presStyleLbl="alignAccFollowNode1" presStyleIdx="2" presStyleCnt="4">
        <dgm:presLayoutVars>
          <dgm:bulletEnabled val="1"/>
        </dgm:presLayoutVars>
      </dgm:prSet>
      <dgm:spPr/>
      <dgm:t>
        <a:bodyPr/>
        <a:lstStyle/>
        <a:p>
          <a:endParaRPr lang="en-US"/>
        </a:p>
      </dgm:t>
    </dgm:pt>
    <dgm:pt modelId="{6AB2A504-0CC0-4696-9C90-E24614C907C6}" type="pres">
      <dgm:prSet presAssocID="{1B259E4A-5B00-4E98-8EA4-C885BD63E2F6}" presName="space" presStyleCnt="0"/>
      <dgm:spPr/>
    </dgm:pt>
    <dgm:pt modelId="{249FB35C-1E7D-424F-BA94-03669D313133}" type="pres">
      <dgm:prSet presAssocID="{060BA617-89A9-43D2-BEC3-551C37D0C5CF}" presName="composite" presStyleCnt="0"/>
      <dgm:spPr/>
    </dgm:pt>
    <dgm:pt modelId="{4885495F-25BA-4FEB-8F5C-976D4ED4CE19}" type="pres">
      <dgm:prSet presAssocID="{060BA617-89A9-43D2-BEC3-551C37D0C5CF}" presName="parTx" presStyleLbl="alignNode1" presStyleIdx="3" presStyleCnt="4">
        <dgm:presLayoutVars>
          <dgm:chMax val="0"/>
          <dgm:chPref val="0"/>
          <dgm:bulletEnabled val="1"/>
        </dgm:presLayoutVars>
      </dgm:prSet>
      <dgm:spPr/>
      <dgm:t>
        <a:bodyPr/>
        <a:lstStyle/>
        <a:p>
          <a:endParaRPr lang="en-US"/>
        </a:p>
      </dgm:t>
    </dgm:pt>
    <dgm:pt modelId="{AAF3F52C-C97B-4F50-B20C-C9038839D4D0}" type="pres">
      <dgm:prSet presAssocID="{060BA617-89A9-43D2-BEC3-551C37D0C5CF}" presName="desTx" presStyleLbl="alignAccFollowNode1" presStyleIdx="3" presStyleCnt="4">
        <dgm:presLayoutVars>
          <dgm:bulletEnabled val="1"/>
        </dgm:presLayoutVars>
      </dgm:prSet>
      <dgm:spPr/>
      <dgm:t>
        <a:bodyPr/>
        <a:lstStyle/>
        <a:p>
          <a:endParaRPr lang="en-US"/>
        </a:p>
      </dgm:t>
    </dgm:pt>
  </dgm:ptLst>
  <dgm:cxnLst>
    <dgm:cxn modelId="{CAD192FF-FF29-47A2-8916-34827E68AA8C}" srcId="{060BA617-89A9-43D2-BEC3-551C37D0C5CF}" destId="{0700D1FA-120E-4C4E-B552-B82B3CA94F1F}" srcOrd="0" destOrd="0" parTransId="{EE02B909-1BA8-40B9-A845-9AAED6FB80DE}" sibTransId="{4E211B8B-BA08-4EAE-B5C8-4798B6FD17A1}"/>
    <dgm:cxn modelId="{417B0604-1D7A-47A0-BDC2-F759A3E58C52}" srcId="{0B47A478-7FB5-49B0-9E54-3BB0C8536AC2}" destId="{43665930-46F3-4874-81F0-6D3489FF048C}" srcOrd="0" destOrd="0" parTransId="{96B6FBCC-CCCB-48E9-A266-65456FD24770}" sibTransId="{19BDFB02-EC67-4D8C-97E1-5C3CA0913948}"/>
    <dgm:cxn modelId="{B62EA009-C13A-4E94-9944-73539578D8C1}" type="presOf" srcId="{046BDB81-DAA2-46CD-AFE3-4A624DDBCB74}" destId="{1ACE6384-4862-4280-BAA3-2BE835C85031}" srcOrd="0" destOrd="0" presId="urn:microsoft.com/office/officeart/2005/8/layout/hList1"/>
    <dgm:cxn modelId="{C833E40C-0EC7-4F2E-8799-56C471C65D4F}" type="presOf" srcId="{43665930-46F3-4874-81F0-6D3489FF048C}" destId="{9E2CCADD-D926-466C-A4C6-F6228E804ED9}" srcOrd="0" destOrd="0" presId="urn:microsoft.com/office/officeart/2005/8/layout/hList1"/>
    <dgm:cxn modelId="{BAB4BFD7-B351-434E-A7D1-936D44FE8B48}" type="presOf" srcId="{1AA50A78-4328-4CFA-A1F7-856AAD7FADE7}" destId="{18A9E6A7-EBA3-4460-A9B3-8F0A4D37D933}" srcOrd="0" destOrd="0" presId="urn:microsoft.com/office/officeart/2005/8/layout/hList1"/>
    <dgm:cxn modelId="{19C12BAB-E778-4662-BCBA-97C92D9889FA}" type="presOf" srcId="{0B47A478-7FB5-49B0-9E54-3BB0C8536AC2}" destId="{BD52BE2B-ED17-4C20-A0CD-AD0E9B584373}" srcOrd="0" destOrd="0" presId="urn:microsoft.com/office/officeart/2005/8/layout/hList1"/>
    <dgm:cxn modelId="{08BA0372-0B06-4B22-96C8-8543B84E08E2}" srcId="{99859434-8F90-40CF-8199-83F583B32E71}" destId="{0B47A478-7FB5-49B0-9E54-3BB0C8536AC2}" srcOrd="0" destOrd="0" parTransId="{70A363AC-18EB-4CA0-AD63-8038801BAE6A}" sibTransId="{78209985-71D2-4649-8D7B-4A3E79D3C8A4}"/>
    <dgm:cxn modelId="{7E41C82D-5143-4438-A619-AF82D2EFE65E}" srcId="{1AA50A78-4328-4CFA-A1F7-856AAD7FADE7}" destId="{3020EE1B-148D-4A02-9574-4A0CB5356986}" srcOrd="1" destOrd="0" parTransId="{835C5271-4328-41DF-BF84-818D5262B9DA}" sibTransId="{76D00FAD-F3CD-406A-A396-9CD18F7222CF}"/>
    <dgm:cxn modelId="{43BDD7E1-16B9-4164-992F-9B70734DDA50}" srcId="{046BDB81-DAA2-46CD-AFE3-4A624DDBCB74}" destId="{C85A09A7-76A9-421B-BAC0-47FF654292C9}" srcOrd="0" destOrd="0" parTransId="{9CC42334-3D3F-49D3-9830-647E3E3F191D}" sibTransId="{655D4D7E-8948-4265-938E-2820D19E8DFF}"/>
    <dgm:cxn modelId="{CB5EA205-56EA-4EF3-B914-696DFC78783D}" srcId="{99859434-8F90-40CF-8199-83F583B32E71}" destId="{060BA617-89A9-43D2-BEC3-551C37D0C5CF}" srcOrd="3" destOrd="0" parTransId="{C10E5D58-8BF1-4BF8-AF2E-3E7B7D186582}" sibTransId="{11FF9646-7816-4081-BEFF-2A97FF29D20D}"/>
    <dgm:cxn modelId="{C1472418-2675-4347-A2EB-46B23F940D33}" type="presOf" srcId="{1D0C65C1-5187-4725-83E1-A78AA3B81D35}" destId="{5D7728AE-DE57-4738-9D64-BB26DC11C019}" srcOrd="0" destOrd="0" presId="urn:microsoft.com/office/officeart/2005/8/layout/hList1"/>
    <dgm:cxn modelId="{101162C8-989B-4F8F-A306-6D0CC28CD1C0}" srcId="{99859434-8F90-40CF-8199-83F583B32E71}" destId="{1AA50A78-4328-4CFA-A1F7-856AAD7FADE7}" srcOrd="2" destOrd="0" parTransId="{A4441B6B-EEE4-447C-9182-BA7CA15A97B0}" sibTransId="{1B259E4A-5B00-4E98-8EA4-C885BD63E2F6}"/>
    <dgm:cxn modelId="{D10189A8-7A3C-4A98-A278-2368328A9B47}" srcId="{1AA50A78-4328-4CFA-A1F7-856AAD7FADE7}" destId="{1D0C65C1-5187-4725-83E1-A78AA3B81D35}" srcOrd="0" destOrd="0" parTransId="{30673841-50D0-480E-89C1-497B1116051D}" sibTransId="{4C93ECBB-E43B-47C1-A0C2-028BFCF2DD7E}"/>
    <dgm:cxn modelId="{63C0818F-775A-428A-B7F4-614FECEB93FE}" type="presOf" srcId="{C85A09A7-76A9-421B-BAC0-47FF654292C9}" destId="{4B7DF293-43DE-4771-B97F-F06FBBC4FB5B}" srcOrd="0" destOrd="0" presId="urn:microsoft.com/office/officeart/2005/8/layout/hList1"/>
    <dgm:cxn modelId="{DBBFA9F2-CACC-4EFB-B17F-2FB5F4CCC963}" type="presOf" srcId="{0700D1FA-120E-4C4E-B552-B82B3CA94F1F}" destId="{AAF3F52C-C97B-4F50-B20C-C9038839D4D0}" srcOrd="0" destOrd="0" presId="urn:microsoft.com/office/officeart/2005/8/layout/hList1"/>
    <dgm:cxn modelId="{4F3807F2-21B6-473F-A790-F7A72BF9B618}" type="presOf" srcId="{3020EE1B-148D-4A02-9574-4A0CB5356986}" destId="{5D7728AE-DE57-4738-9D64-BB26DC11C019}" srcOrd="0" destOrd="1" presId="urn:microsoft.com/office/officeart/2005/8/layout/hList1"/>
    <dgm:cxn modelId="{83951BC9-6AF3-4519-98C1-37B84BB903B3}" srcId="{99859434-8F90-40CF-8199-83F583B32E71}" destId="{046BDB81-DAA2-46CD-AFE3-4A624DDBCB74}" srcOrd="1" destOrd="0" parTransId="{D6CFDBE0-21CE-40D6-BA24-373BC4E5B921}" sibTransId="{4DBEC707-DDB7-4412-B0FE-92EFC42D112B}"/>
    <dgm:cxn modelId="{5B784BE0-60C3-4768-962B-5966F2BA7FCE}" type="presOf" srcId="{99859434-8F90-40CF-8199-83F583B32E71}" destId="{19151A5E-24D0-4D5D-9412-CB9C107781C2}" srcOrd="0" destOrd="0" presId="urn:microsoft.com/office/officeart/2005/8/layout/hList1"/>
    <dgm:cxn modelId="{5836469A-8B0D-467D-98DD-6237907D5CBE}" type="presOf" srcId="{060BA617-89A9-43D2-BEC3-551C37D0C5CF}" destId="{4885495F-25BA-4FEB-8F5C-976D4ED4CE19}" srcOrd="0" destOrd="0" presId="urn:microsoft.com/office/officeart/2005/8/layout/hList1"/>
    <dgm:cxn modelId="{B21C413E-F1A8-4E36-9DD4-5D6180BC2449}" type="presParOf" srcId="{19151A5E-24D0-4D5D-9412-CB9C107781C2}" destId="{32A7F32E-9E1A-42A3-B471-75F7AA5B9E24}" srcOrd="0" destOrd="0" presId="urn:microsoft.com/office/officeart/2005/8/layout/hList1"/>
    <dgm:cxn modelId="{B6E3DB10-9D3D-4253-A334-2199571EC180}" type="presParOf" srcId="{32A7F32E-9E1A-42A3-B471-75F7AA5B9E24}" destId="{BD52BE2B-ED17-4C20-A0CD-AD0E9B584373}" srcOrd="0" destOrd="0" presId="urn:microsoft.com/office/officeart/2005/8/layout/hList1"/>
    <dgm:cxn modelId="{916076B3-EA04-491E-BD9D-DA17A002AB13}" type="presParOf" srcId="{32A7F32E-9E1A-42A3-B471-75F7AA5B9E24}" destId="{9E2CCADD-D926-466C-A4C6-F6228E804ED9}" srcOrd="1" destOrd="0" presId="urn:microsoft.com/office/officeart/2005/8/layout/hList1"/>
    <dgm:cxn modelId="{B51976C8-DE89-4C56-AAA6-4221F6FA42F3}" type="presParOf" srcId="{19151A5E-24D0-4D5D-9412-CB9C107781C2}" destId="{6DAA5BF0-D2A1-495E-8BF3-FAF48005043B}" srcOrd="1" destOrd="0" presId="urn:microsoft.com/office/officeart/2005/8/layout/hList1"/>
    <dgm:cxn modelId="{811DF0EF-B95E-4452-B9A4-96AB9B0291A6}" type="presParOf" srcId="{19151A5E-24D0-4D5D-9412-CB9C107781C2}" destId="{6AF21428-07B4-44E1-B8D5-4A9D2C804E8E}" srcOrd="2" destOrd="0" presId="urn:microsoft.com/office/officeart/2005/8/layout/hList1"/>
    <dgm:cxn modelId="{C7653DFF-03D1-4543-B308-40CDB1EFC156}" type="presParOf" srcId="{6AF21428-07B4-44E1-B8D5-4A9D2C804E8E}" destId="{1ACE6384-4862-4280-BAA3-2BE835C85031}" srcOrd="0" destOrd="0" presId="urn:microsoft.com/office/officeart/2005/8/layout/hList1"/>
    <dgm:cxn modelId="{C183EEC7-F4BF-4710-B77C-3B749B05F59D}" type="presParOf" srcId="{6AF21428-07B4-44E1-B8D5-4A9D2C804E8E}" destId="{4B7DF293-43DE-4771-B97F-F06FBBC4FB5B}" srcOrd="1" destOrd="0" presId="urn:microsoft.com/office/officeart/2005/8/layout/hList1"/>
    <dgm:cxn modelId="{605E59AB-B36D-40C6-BE49-8C21D75697F2}" type="presParOf" srcId="{19151A5E-24D0-4D5D-9412-CB9C107781C2}" destId="{55759934-6F69-463F-804A-F0C6D40A2646}" srcOrd="3" destOrd="0" presId="urn:microsoft.com/office/officeart/2005/8/layout/hList1"/>
    <dgm:cxn modelId="{DBD447F6-1BA9-4158-8C47-9DBE0FDAFC74}" type="presParOf" srcId="{19151A5E-24D0-4D5D-9412-CB9C107781C2}" destId="{56DDE7DF-4476-40AD-8C6A-FD889D8B61B4}" srcOrd="4" destOrd="0" presId="urn:microsoft.com/office/officeart/2005/8/layout/hList1"/>
    <dgm:cxn modelId="{6163EDFD-0D90-42D7-94D1-11105F604391}" type="presParOf" srcId="{56DDE7DF-4476-40AD-8C6A-FD889D8B61B4}" destId="{18A9E6A7-EBA3-4460-A9B3-8F0A4D37D933}" srcOrd="0" destOrd="0" presId="urn:microsoft.com/office/officeart/2005/8/layout/hList1"/>
    <dgm:cxn modelId="{F2B4895B-C0F3-4AD9-BBF8-16AE875A0470}" type="presParOf" srcId="{56DDE7DF-4476-40AD-8C6A-FD889D8B61B4}" destId="{5D7728AE-DE57-4738-9D64-BB26DC11C019}" srcOrd="1" destOrd="0" presId="urn:microsoft.com/office/officeart/2005/8/layout/hList1"/>
    <dgm:cxn modelId="{031DF31C-F053-439A-AC09-CEA8ECAD5C9E}" type="presParOf" srcId="{19151A5E-24D0-4D5D-9412-CB9C107781C2}" destId="{6AB2A504-0CC0-4696-9C90-E24614C907C6}" srcOrd="5" destOrd="0" presId="urn:microsoft.com/office/officeart/2005/8/layout/hList1"/>
    <dgm:cxn modelId="{134E6A87-3022-4854-8472-DEDA341D28F2}" type="presParOf" srcId="{19151A5E-24D0-4D5D-9412-CB9C107781C2}" destId="{249FB35C-1E7D-424F-BA94-03669D313133}" srcOrd="6" destOrd="0" presId="urn:microsoft.com/office/officeart/2005/8/layout/hList1"/>
    <dgm:cxn modelId="{04A71930-8DEA-460E-8490-F3B467E6048D}" type="presParOf" srcId="{249FB35C-1E7D-424F-BA94-03669D313133}" destId="{4885495F-25BA-4FEB-8F5C-976D4ED4CE19}" srcOrd="0" destOrd="0" presId="urn:microsoft.com/office/officeart/2005/8/layout/hList1"/>
    <dgm:cxn modelId="{1C37A0D5-B3C2-4FF4-8699-4533C51E08EC}" type="presParOf" srcId="{249FB35C-1E7D-424F-BA94-03669D313133}" destId="{AAF3F52C-C97B-4F50-B20C-C9038839D4D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859434-8F90-40CF-8199-83F583B32E7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B47A478-7FB5-49B0-9E54-3BB0C8536AC2}">
      <dgm:prSet phldrT="[Text]"/>
      <dgm:spPr/>
      <dgm:t>
        <a:bodyPr/>
        <a:lstStyle/>
        <a:p>
          <a:r>
            <a:rPr lang="en-US" dirty="0" smtClean="0">
              <a:latin typeface="Cambria" pitchFamily="18" charset="0"/>
              <a:ea typeface="Cambria" pitchFamily="18" charset="0"/>
            </a:rPr>
            <a:t>Posisi Dominan</a:t>
          </a:r>
          <a:endParaRPr lang="en-US" dirty="0">
            <a:latin typeface="Cambria" pitchFamily="18" charset="0"/>
            <a:ea typeface="Cambria" pitchFamily="18" charset="0"/>
          </a:endParaRPr>
        </a:p>
      </dgm:t>
    </dgm:pt>
    <dgm:pt modelId="{70A363AC-18EB-4CA0-AD63-8038801BAE6A}" type="parTrans" cxnId="{08BA0372-0B06-4B22-96C8-8543B84E08E2}">
      <dgm:prSet/>
      <dgm:spPr/>
      <dgm:t>
        <a:bodyPr/>
        <a:lstStyle/>
        <a:p>
          <a:endParaRPr lang="en-US">
            <a:latin typeface="Cambria" pitchFamily="18" charset="0"/>
            <a:ea typeface="Cambria" pitchFamily="18" charset="0"/>
          </a:endParaRPr>
        </a:p>
      </dgm:t>
    </dgm:pt>
    <dgm:pt modelId="{78209985-71D2-4649-8D7B-4A3E79D3C8A4}" type="sibTrans" cxnId="{08BA0372-0B06-4B22-96C8-8543B84E08E2}">
      <dgm:prSet/>
      <dgm:spPr/>
      <dgm:t>
        <a:bodyPr/>
        <a:lstStyle/>
        <a:p>
          <a:endParaRPr lang="en-US">
            <a:latin typeface="Cambria" pitchFamily="18" charset="0"/>
            <a:ea typeface="Cambria" pitchFamily="18" charset="0"/>
          </a:endParaRPr>
        </a:p>
      </dgm:t>
    </dgm:pt>
    <dgm:pt modelId="{43665930-46F3-4874-81F0-6D3489FF048C}">
      <dgm:prSet phldrT="[Text]"/>
      <dgm:spPr/>
      <dgm:t>
        <a:bodyPr/>
        <a:lstStyle/>
        <a:p>
          <a:r>
            <a:rPr lang="en-US" dirty="0" smtClean="0">
              <a:latin typeface="Cambria" pitchFamily="18" charset="0"/>
              <a:ea typeface="Cambria" pitchFamily="18" charset="0"/>
            </a:rPr>
            <a:t> menguasai 50% atau lebih pangsa pasar satu jenis barang atau jasa tertentu; atau</a:t>
          </a:r>
          <a:endParaRPr lang="en-US" dirty="0">
            <a:latin typeface="Cambria" pitchFamily="18" charset="0"/>
            <a:ea typeface="Cambria" pitchFamily="18" charset="0"/>
          </a:endParaRPr>
        </a:p>
      </dgm:t>
    </dgm:pt>
    <dgm:pt modelId="{96B6FBCC-CCCB-48E9-A266-65456FD24770}" type="parTrans" cxnId="{417B0604-1D7A-47A0-BDC2-F759A3E58C52}">
      <dgm:prSet/>
      <dgm:spPr/>
      <dgm:t>
        <a:bodyPr/>
        <a:lstStyle/>
        <a:p>
          <a:endParaRPr lang="en-US">
            <a:latin typeface="Cambria" pitchFamily="18" charset="0"/>
            <a:ea typeface="Cambria" pitchFamily="18" charset="0"/>
          </a:endParaRPr>
        </a:p>
      </dgm:t>
    </dgm:pt>
    <dgm:pt modelId="{19BDFB02-EC67-4D8C-97E1-5C3CA0913948}" type="sibTrans" cxnId="{417B0604-1D7A-47A0-BDC2-F759A3E58C52}">
      <dgm:prSet/>
      <dgm:spPr/>
      <dgm:t>
        <a:bodyPr/>
        <a:lstStyle/>
        <a:p>
          <a:endParaRPr lang="en-US">
            <a:latin typeface="Cambria" pitchFamily="18" charset="0"/>
            <a:ea typeface="Cambria" pitchFamily="18" charset="0"/>
          </a:endParaRPr>
        </a:p>
      </dgm:t>
    </dgm:pt>
    <dgm:pt modelId="{046BDB81-DAA2-46CD-AFE3-4A624DDBCB74}">
      <dgm:prSet phldrT="[Text]"/>
      <dgm:spPr/>
      <dgm:t>
        <a:bodyPr/>
        <a:lstStyle/>
        <a:p>
          <a:r>
            <a:rPr lang="en-US" dirty="0" smtClean="0">
              <a:latin typeface="Cambria" pitchFamily="18" charset="0"/>
              <a:ea typeface="Cambria" pitchFamily="18" charset="0"/>
            </a:rPr>
            <a:t>Pemilikan Saham</a:t>
          </a:r>
          <a:endParaRPr lang="en-US" dirty="0">
            <a:latin typeface="Cambria" pitchFamily="18" charset="0"/>
            <a:ea typeface="Cambria" pitchFamily="18" charset="0"/>
          </a:endParaRPr>
        </a:p>
      </dgm:t>
    </dgm:pt>
    <dgm:pt modelId="{D6CFDBE0-21CE-40D6-BA24-373BC4E5B921}" type="parTrans" cxnId="{83951BC9-6AF3-4519-98C1-37B84BB903B3}">
      <dgm:prSet/>
      <dgm:spPr/>
      <dgm:t>
        <a:bodyPr/>
        <a:lstStyle/>
        <a:p>
          <a:endParaRPr lang="en-US">
            <a:latin typeface="Cambria" pitchFamily="18" charset="0"/>
            <a:ea typeface="Cambria" pitchFamily="18" charset="0"/>
          </a:endParaRPr>
        </a:p>
      </dgm:t>
    </dgm:pt>
    <dgm:pt modelId="{4DBEC707-DDB7-4412-B0FE-92EFC42D112B}" type="sibTrans" cxnId="{83951BC9-6AF3-4519-98C1-37B84BB903B3}">
      <dgm:prSet/>
      <dgm:spPr/>
      <dgm:t>
        <a:bodyPr/>
        <a:lstStyle/>
        <a:p>
          <a:endParaRPr lang="en-US">
            <a:latin typeface="Cambria" pitchFamily="18" charset="0"/>
            <a:ea typeface="Cambria" pitchFamily="18" charset="0"/>
          </a:endParaRPr>
        </a:p>
      </dgm:t>
    </dgm:pt>
    <dgm:pt modelId="{C85A09A7-76A9-421B-BAC0-47FF654292C9}">
      <dgm:prSet phldrT="[Text]"/>
      <dgm:spPr/>
      <dgm:t>
        <a:bodyPr/>
        <a:lstStyle/>
        <a:p>
          <a:r>
            <a:rPr lang="en-US" dirty="0" smtClean="0">
              <a:latin typeface="Cambria" pitchFamily="18" charset="0"/>
              <a:ea typeface="Cambria" pitchFamily="18" charset="0"/>
            </a:rPr>
            <a:t>Pelaku usaha dilarang memiliki saham mayoritas pada beberapa perusahaan sejenis yang melakukan kegiatan </a:t>
          </a:r>
          <a:r>
            <a:rPr lang="sv-SE" dirty="0" smtClean="0">
              <a:latin typeface="Cambria" pitchFamily="18" charset="0"/>
              <a:ea typeface="Cambria" pitchFamily="18" charset="0"/>
            </a:rPr>
            <a:t>usaha dalam bidang yang sama pada pasar yang bersangkutan </a:t>
          </a:r>
          <a:r>
            <a:rPr lang="nn-NO" dirty="0" smtClean="0">
              <a:latin typeface="Cambria" pitchFamily="18" charset="0"/>
              <a:ea typeface="Cambria" pitchFamily="18" charset="0"/>
            </a:rPr>
            <a:t>yang sama atau mendirikan beberapa </a:t>
          </a:r>
          <a:r>
            <a:rPr lang="en-US" dirty="0" smtClean="0">
              <a:latin typeface="Cambria" pitchFamily="18" charset="0"/>
              <a:ea typeface="Cambria" pitchFamily="18" charset="0"/>
            </a:rPr>
            <a:t>perusahaan yang memiliki kegiatan usaha yang sama pada pasar bersangkutan yang sama</a:t>
          </a:r>
          <a:endParaRPr lang="en-US" dirty="0">
            <a:latin typeface="Cambria" pitchFamily="18" charset="0"/>
            <a:ea typeface="Cambria" pitchFamily="18" charset="0"/>
          </a:endParaRPr>
        </a:p>
      </dgm:t>
    </dgm:pt>
    <dgm:pt modelId="{9CC42334-3D3F-49D3-9830-647E3E3F191D}" type="parTrans" cxnId="{43BDD7E1-16B9-4164-992F-9B70734DDA50}">
      <dgm:prSet/>
      <dgm:spPr/>
      <dgm:t>
        <a:bodyPr/>
        <a:lstStyle/>
        <a:p>
          <a:endParaRPr lang="en-US">
            <a:latin typeface="Cambria" pitchFamily="18" charset="0"/>
            <a:ea typeface="Cambria" pitchFamily="18" charset="0"/>
          </a:endParaRPr>
        </a:p>
      </dgm:t>
    </dgm:pt>
    <dgm:pt modelId="{655D4D7E-8948-4265-938E-2820D19E8DFF}" type="sibTrans" cxnId="{43BDD7E1-16B9-4164-992F-9B70734DDA50}">
      <dgm:prSet/>
      <dgm:spPr/>
      <dgm:t>
        <a:bodyPr/>
        <a:lstStyle/>
        <a:p>
          <a:endParaRPr lang="en-US">
            <a:latin typeface="Cambria" pitchFamily="18" charset="0"/>
            <a:ea typeface="Cambria" pitchFamily="18" charset="0"/>
          </a:endParaRPr>
        </a:p>
      </dgm:t>
    </dgm:pt>
    <dgm:pt modelId="{1AA50A78-4328-4CFA-A1F7-856AAD7FADE7}">
      <dgm:prSet phldrT="[Text]"/>
      <dgm:spPr/>
      <dgm:t>
        <a:bodyPr/>
        <a:lstStyle/>
        <a:p>
          <a:r>
            <a:rPr lang="en-US" dirty="0" smtClean="0">
              <a:latin typeface="Cambria" pitchFamily="18" charset="0"/>
              <a:ea typeface="Cambria" pitchFamily="18" charset="0"/>
            </a:rPr>
            <a:t>Rangkap Jabatan</a:t>
          </a:r>
          <a:endParaRPr lang="en-US" dirty="0">
            <a:latin typeface="Cambria" pitchFamily="18" charset="0"/>
            <a:ea typeface="Cambria" pitchFamily="18" charset="0"/>
          </a:endParaRPr>
        </a:p>
      </dgm:t>
    </dgm:pt>
    <dgm:pt modelId="{A4441B6B-EEE4-447C-9182-BA7CA15A97B0}" type="parTrans" cxnId="{101162C8-989B-4F8F-A306-6D0CC28CD1C0}">
      <dgm:prSet/>
      <dgm:spPr/>
      <dgm:t>
        <a:bodyPr/>
        <a:lstStyle/>
        <a:p>
          <a:endParaRPr lang="en-US">
            <a:latin typeface="Cambria" pitchFamily="18" charset="0"/>
            <a:ea typeface="Cambria" pitchFamily="18" charset="0"/>
          </a:endParaRPr>
        </a:p>
      </dgm:t>
    </dgm:pt>
    <dgm:pt modelId="{1B259E4A-5B00-4E98-8EA4-C885BD63E2F6}" type="sibTrans" cxnId="{101162C8-989B-4F8F-A306-6D0CC28CD1C0}">
      <dgm:prSet/>
      <dgm:spPr/>
      <dgm:t>
        <a:bodyPr/>
        <a:lstStyle/>
        <a:p>
          <a:endParaRPr lang="en-US">
            <a:latin typeface="Cambria" pitchFamily="18" charset="0"/>
            <a:ea typeface="Cambria" pitchFamily="18" charset="0"/>
          </a:endParaRPr>
        </a:p>
      </dgm:t>
    </dgm:pt>
    <dgm:pt modelId="{1D0C65C1-5187-4725-83E1-A78AA3B81D35}">
      <dgm:prSet phldrT="[Text]"/>
      <dgm:spPr/>
      <dgm:t>
        <a:bodyPr/>
        <a:lstStyle/>
        <a:p>
          <a:r>
            <a:rPr lang="en-US" dirty="0" smtClean="0">
              <a:latin typeface="Cambria" pitchFamily="18" charset="0"/>
              <a:ea typeface="Cambria" pitchFamily="18" charset="0"/>
            </a:rPr>
            <a:t>Seseorang yang menduduki jabatan sebagai direksi atau komisaris dari suatu perusahaan, pada </a:t>
          </a:r>
          <a:r>
            <a:rPr lang="sv-SE" dirty="0" smtClean="0">
              <a:latin typeface="Cambria" pitchFamily="18" charset="0"/>
              <a:ea typeface="Cambria" pitchFamily="18" charset="0"/>
            </a:rPr>
            <a:t>waktu yang bersamaan dilarang merangkap menjadi direksi atau komisaris pada perusahaan </a:t>
          </a:r>
          <a:r>
            <a:rPr lang="en-US" dirty="0" smtClean="0">
              <a:latin typeface="Cambria" pitchFamily="18" charset="0"/>
              <a:ea typeface="Cambria" pitchFamily="18" charset="0"/>
            </a:rPr>
            <a:t>lain, apabila perusahaan-perusahaan tersebut berada dlm pasar yg sama, keterkaitan erat dalam bidang usaha, dan bersama-sama menguasai pangsa pasar</a:t>
          </a:r>
          <a:endParaRPr lang="en-US" dirty="0">
            <a:latin typeface="Cambria" pitchFamily="18" charset="0"/>
            <a:ea typeface="Cambria" pitchFamily="18" charset="0"/>
          </a:endParaRPr>
        </a:p>
      </dgm:t>
    </dgm:pt>
    <dgm:pt modelId="{30673841-50D0-480E-89C1-497B1116051D}" type="parTrans" cxnId="{D10189A8-7A3C-4A98-A278-2368328A9B47}">
      <dgm:prSet/>
      <dgm:spPr/>
      <dgm:t>
        <a:bodyPr/>
        <a:lstStyle/>
        <a:p>
          <a:endParaRPr lang="en-US">
            <a:latin typeface="Cambria" pitchFamily="18" charset="0"/>
            <a:ea typeface="Cambria" pitchFamily="18" charset="0"/>
          </a:endParaRPr>
        </a:p>
      </dgm:t>
    </dgm:pt>
    <dgm:pt modelId="{4C93ECBB-E43B-47C1-A0C2-028BFCF2DD7E}" type="sibTrans" cxnId="{D10189A8-7A3C-4A98-A278-2368328A9B47}">
      <dgm:prSet/>
      <dgm:spPr/>
      <dgm:t>
        <a:bodyPr/>
        <a:lstStyle/>
        <a:p>
          <a:endParaRPr lang="en-US">
            <a:latin typeface="Cambria" pitchFamily="18" charset="0"/>
            <a:ea typeface="Cambria" pitchFamily="18" charset="0"/>
          </a:endParaRPr>
        </a:p>
      </dgm:t>
    </dgm:pt>
    <dgm:pt modelId="{060BA617-89A9-43D2-BEC3-551C37D0C5CF}">
      <dgm:prSet phldrT="[Text]"/>
      <dgm:spPr/>
      <dgm:t>
        <a:bodyPr/>
        <a:lstStyle/>
        <a:p>
          <a:r>
            <a:rPr lang="en-US" dirty="0" smtClean="0">
              <a:latin typeface="Cambria" pitchFamily="18" charset="0"/>
              <a:ea typeface="Cambria" pitchFamily="18" charset="0"/>
            </a:rPr>
            <a:t>Penggabungan, Peleburan, dan Pengambilalihan</a:t>
          </a:r>
        </a:p>
      </dgm:t>
    </dgm:pt>
    <dgm:pt modelId="{C10E5D58-8BF1-4BF8-AF2E-3E7B7D186582}" type="parTrans" cxnId="{CB5EA205-56EA-4EF3-B914-696DFC78783D}">
      <dgm:prSet/>
      <dgm:spPr/>
      <dgm:t>
        <a:bodyPr/>
        <a:lstStyle/>
        <a:p>
          <a:endParaRPr lang="en-US">
            <a:latin typeface="Cambria" pitchFamily="18" charset="0"/>
            <a:ea typeface="Cambria" pitchFamily="18" charset="0"/>
          </a:endParaRPr>
        </a:p>
      </dgm:t>
    </dgm:pt>
    <dgm:pt modelId="{11FF9646-7816-4081-BEFF-2A97FF29D20D}" type="sibTrans" cxnId="{CB5EA205-56EA-4EF3-B914-696DFC78783D}">
      <dgm:prSet/>
      <dgm:spPr/>
      <dgm:t>
        <a:bodyPr/>
        <a:lstStyle/>
        <a:p>
          <a:endParaRPr lang="en-US">
            <a:latin typeface="Cambria" pitchFamily="18" charset="0"/>
            <a:ea typeface="Cambria" pitchFamily="18" charset="0"/>
          </a:endParaRPr>
        </a:p>
      </dgm:t>
    </dgm:pt>
    <dgm:pt modelId="{0700D1FA-120E-4C4E-B552-B82B3CA94F1F}">
      <dgm:prSet/>
      <dgm:spPr/>
      <dgm:t>
        <a:bodyPr/>
        <a:lstStyle/>
        <a:p>
          <a:r>
            <a:rPr lang="en-US" dirty="0" smtClean="0">
              <a:latin typeface="Cambria" pitchFamily="18" charset="0"/>
              <a:ea typeface="Cambria" pitchFamily="18" charset="0"/>
            </a:rPr>
            <a:t>tindakan penggabungan, peleburan, dan pengambilalihan yang akan menimbulkan praktik monopoli dan persaingan usaha tidak sehat secara tegas dilarang</a:t>
          </a:r>
          <a:endParaRPr lang="en-US" dirty="0">
            <a:latin typeface="Cambria" pitchFamily="18" charset="0"/>
            <a:ea typeface="Cambria" pitchFamily="18" charset="0"/>
          </a:endParaRPr>
        </a:p>
      </dgm:t>
    </dgm:pt>
    <dgm:pt modelId="{EE02B909-1BA8-40B9-A845-9AAED6FB80DE}" type="parTrans" cxnId="{CAD192FF-FF29-47A2-8916-34827E68AA8C}">
      <dgm:prSet/>
      <dgm:spPr/>
      <dgm:t>
        <a:bodyPr/>
        <a:lstStyle/>
        <a:p>
          <a:endParaRPr lang="en-US">
            <a:latin typeface="Cambria" pitchFamily="18" charset="0"/>
            <a:ea typeface="Cambria" pitchFamily="18" charset="0"/>
          </a:endParaRPr>
        </a:p>
      </dgm:t>
    </dgm:pt>
    <dgm:pt modelId="{4E211B8B-BA08-4EAE-B5C8-4798B6FD17A1}" type="sibTrans" cxnId="{CAD192FF-FF29-47A2-8916-34827E68AA8C}">
      <dgm:prSet/>
      <dgm:spPr/>
      <dgm:t>
        <a:bodyPr/>
        <a:lstStyle/>
        <a:p>
          <a:endParaRPr lang="en-US">
            <a:latin typeface="Cambria" pitchFamily="18" charset="0"/>
            <a:ea typeface="Cambria" pitchFamily="18" charset="0"/>
          </a:endParaRPr>
        </a:p>
      </dgm:t>
    </dgm:pt>
    <dgm:pt modelId="{C0E8E0DF-E856-4671-82A9-F6DD083F8172}">
      <dgm:prSet phldrT="[Text]"/>
      <dgm:spPr/>
      <dgm:t>
        <a:bodyPr/>
        <a:lstStyle/>
        <a:p>
          <a:r>
            <a:rPr lang="en-US" dirty="0" smtClean="0">
              <a:latin typeface="Cambria" pitchFamily="18" charset="0"/>
              <a:ea typeface="Cambria" pitchFamily="18" charset="0"/>
            </a:rPr>
            <a:t>dua atau tiga pelaku usaha atau kelompok pelaku usaha menguasai 75% atau lebih pangsa pasar satu jenis barang atau jasa tertentu.</a:t>
          </a:r>
          <a:endParaRPr lang="en-US" dirty="0">
            <a:latin typeface="Cambria" pitchFamily="18" charset="0"/>
            <a:ea typeface="Cambria" pitchFamily="18" charset="0"/>
          </a:endParaRPr>
        </a:p>
      </dgm:t>
    </dgm:pt>
    <dgm:pt modelId="{6AC6459E-FEC3-4B24-830C-B4273D335261}" type="parTrans" cxnId="{A914ECF3-C187-4BE2-8252-B47292AFEAD6}">
      <dgm:prSet/>
      <dgm:spPr/>
      <dgm:t>
        <a:bodyPr/>
        <a:lstStyle/>
        <a:p>
          <a:endParaRPr lang="en-US">
            <a:latin typeface="Cambria" pitchFamily="18" charset="0"/>
            <a:ea typeface="Cambria" pitchFamily="18" charset="0"/>
          </a:endParaRPr>
        </a:p>
      </dgm:t>
    </dgm:pt>
    <dgm:pt modelId="{27788562-5320-4000-AE77-FAC5E92A71CC}" type="sibTrans" cxnId="{A914ECF3-C187-4BE2-8252-B47292AFEAD6}">
      <dgm:prSet/>
      <dgm:spPr/>
      <dgm:t>
        <a:bodyPr/>
        <a:lstStyle/>
        <a:p>
          <a:endParaRPr lang="en-US">
            <a:latin typeface="Cambria" pitchFamily="18" charset="0"/>
            <a:ea typeface="Cambria" pitchFamily="18" charset="0"/>
          </a:endParaRPr>
        </a:p>
      </dgm:t>
    </dgm:pt>
    <dgm:pt modelId="{19151A5E-24D0-4D5D-9412-CB9C107781C2}" type="pres">
      <dgm:prSet presAssocID="{99859434-8F90-40CF-8199-83F583B32E71}" presName="Name0" presStyleCnt="0">
        <dgm:presLayoutVars>
          <dgm:dir/>
          <dgm:animLvl val="lvl"/>
          <dgm:resizeHandles val="exact"/>
        </dgm:presLayoutVars>
      </dgm:prSet>
      <dgm:spPr/>
      <dgm:t>
        <a:bodyPr/>
        <a:lstStyle/>
        <a:p>
          <a:endParaRPr lang="en-US"/>
        </a:p>
      </dgm:t>
    </dgm:pt>
    <dgm:pt modelId="{32A7F32E-9E1A-42A3-B471-75F7AA5B9E24}" type="pres">
      <dgm:prSet presAssocID="{0B47A478-7FB5-49B0-9E54-3BB0C8536AC2}" presName="composite" presStyleCnt="0"/>
      <dgm:spPr/>
    </dgm:pt>
    <dgm:pt modelId="{BD52BE2B-ED17-4C20-A0CD-AD0E9B584373}" type="pres">
      <dgm:prSet presAssocID="{0B47A478-7FB5-49B0-9E54-3BB0C8536AC2}" presName="parTx" presStyleLbl="alignNode1" presStyleIdx="0" presStyleCnt="4">
        <dgm:presLayoutVars>
          <dgm:chMax val="0"/>
          <dgm:chPref val="0"/>
          <dgm:bulletEnabled val="1"/>
        </dgm:presLayoutVars>
      </dgm:prSet>
      <dgm:spPr/>
      <dgm:t>
        <a:bodyPr/>
        <a:lstStyle/>
        <a:p>
          <a:endParaRPr lang="en-US"/>
        </a:p>
      </dgm:t>
    </dgm:pt>
    <dgm:pt modelId="{9E2CCADD-D926-466C-A4C6-F6228E804ED9}" type="pres">
      <dgm:prSet presAssocID="{0B47A478-7FB5-49B0-9E54-3BB0C8536AC2}" presName="desTx" presStyleLbl="alignAccFollowNode1" presStyleIdx="0" presStyleCnt="4">
        <dgm:presLayoutVars>
          <dgm:bulletEnabled val="1"/>
        </dgm:presLayoutVars>
      </dgm:prSet>
      <dgm:spPr/>
      <dgm:t>
        <a:bodyPr/>
        <a:lstStyle/>
        <a:p>
          <a:endParaRPr lang="en-US"/>
        </a:p>
      </dgm:t>
    </dgm:pt>
    <dgm:pt modelId="{6DAA5BF0-D2A1-495E-8BF3-FAF48005043B}" type="pres">
      <dgm:prSet presAssocID="{78209985-71D2-4649-8D7B-4A3E79D3C8A4}" presName="space" presStyleCnt="0"/>
      <dgm:spPr/>
    </dgm:pt>
    <dgm:pt modelId="{6AF21428-07B4-44E1-B8D5-4A9D2C804E8E}" type="pres">
      <dgm:prSet presAssocID="{046BDB81-DAA2-46CD-AFE3-4A624DDBCB74}" presName="composite" presStyleCnt="0"/>
      <dgm:spPr/>
    </dgm:pt>
    <dgm:pt modelId="{1ACE6384-4862-4280-BAA3-2BE835C85031}" type="pres">
      <dgm:prSet presAssocID="{046BDB81-DAA2-46CD-AFE3-4A624DDBCB74}" presName="parTx" presStyleLbl="alignNode1" presStyleIdx="1" presStyleCnt="4">
        <dgm:presLayoutVars>
          <dgm:chMax val="0"/>
          <dgm:chPref val="0"/>
          <dgm:bulletEnabled val="1"/>
        </dgm:presLayoutVars>
      </dgm:prSet>
      <dgm:spPr/>
      <dgm:t>
        <a:bodyPr/>
        <a:lstStyle/>
        <a:p>
          <a:endParaRPr lang="en-US"/>
        </a:p>
      </dgm:t>
    </dgm:pt>
    <dgm:pt modelId="{4B7DF293-43DE-4771-B97F-F06FBBC4FB5B}" type="pres">
      <dgm:prSet presAssocID="{046BDB81-DAA2-46CD-AFE3-4A624DDBCB74}" presName="desTx" presStyleLbl="alignAccFollowNode1" presStyleIdx="1" presStyleCnt="4">
        <dgm:presLayoutVars>
          <dgm:bulletEnabled val="1"/>
        </dgm:presLayoutVars>
      </dgm:prSet>
      <dgm:spPr/>
      <dgm:t>
        <a:bodyPr/>
        <a:lstStyle/>
        <a:p>
          <a:endParaRPr lang="en-US"/>
        </a:p>
      </dgm:t>
    </dgm:pt>
    <dgm:pt modelId="{55759934-6F69-463F-804A-F0C6D40A2646}" type="pres">
      <dgm:prSet presAssocID="{4DBEC707-DDB7-4412-B0FE-92EFC42D112B}" presName="space" presStyleCnt="0"/>
      <dgm:spPr/>
    </dgm:pt>
    <dgm:pt modelId="{56DDE7DF-4476-40AD-8C6A-FD889D8B61B4}" type="pres">
      <dgm:prSet presAssocID="{1AA50A78-4328-4CFA-A1F7-856AAD7FADE7}" presName="composite" presStyleCnt="0"/>
      <dgm:spPr/>
    </dgm:pt>
    <dgm:pt modelId="{18A9E6A7-EBA3-4460-A9B3-8F0A4D37D933}" type="pres">
      <dgm:prSet presAssocID="{1AA50A78-4328-4CFA-A1F7-856AAD7FADE7}" presName="parTx" presStyleLbl="alignNode1" presStyleIdx="2" presStyleCnt="4">
        <dgm:presLayoutVars>
          <dgm:chMax val="0"/>
          <dgm:chPref val="0"/>
          <dgm:bulletEnabled val="1"/>
        </dgm:presLayoutVars>
      </dgm:prSet>
      <dgm:spPr/>
      <dgm:t>
        <a:bodyPr/>
        <a:lstStyle/>
        <a:p>
          <a:endParaRPr lang="en-US"/>
        </a:p>
      </dgm:t>
    </dgm:pt>
    <dgm:pt modelId="{5D7728AE-DE57-4738-9D64-BB26DC11C019}" type="pres">
      <dgm:prSet presAssocID="{1AA50A78-4328-4CFA-A1F7-856AAD7FADE7}" presName="desTx" presStyleLbl="alignAccFollowNode1" presStyleIdx="2" presStyleCnt="4">
        <dgm:presLayoutVars>
          <dgm:bulletEnabled val="1"/>
        </dgm:presLayoutVars>
      </dgm:prSet>
      <dgm:spPr/>
      <dgm:t>
        <a:bodyPr/>
        <a:lstStyle/>
        <a:p>
          <a:endParaRPr lang="en-US"/>
        </a:p>
      </dgm:t>
    </dgm:pt>
    <dgm:pt modelId="{6AB2A504-0CC0-4696-9C90-E24614C907C6}" type="pres">
      <dgm:prSet presAssocID="{1B259E4A-5B00-4E98-8EA4-C885BD63E2F6}" presName="space" presStyleCnt="0"/>
      <dgm:spPr/>
    </dgm:pt>
    <dgm:pt modelId="{249FB35C-1E7D-424F-BA94-03669D313133}" type="pres">
      <dgm:prSet presAssocID="{060BA617-89A9-43D2-BEC3-551C37D0C5CF}" presName="composite" presStyleCnt="0"/>
      <dgm:spPr/>
    </dgm:pt>
    <dgm:pt modelId="{4885495F-25BA-4FEB-8F5C-976D4ED4CE19}" type="pres">
      <dgm:prSet presAssocID="{060BA617-89A9-43D2-BEC3-551C37D0C5CF}" presName="parTx" presStyleLbl="alignNode1" presStyleIdx="3" presStyleCnt="4">
        <dgm:presLayoutVars>
          <dgm:chMax val="0"/>
          <dgm:chPref val="0"/>
          <dgm:bulletEnabled val="1"/>
        </dgm:presLayoutVars>
      </dgm:prSet>
      <dgm:spPr/>
      <dgm:t>
        <a:bodyPr/>
        <a:lstStyle/>
        <a:p>
          <a:endParaRPr lang="en-US"/>
        </a:p>
      </dgm:t>
    </dgm:pt>
    <dgm:pt modelId="{AAF3F52C-C97B-4F50-B20C-C9038839D4D0}" type="pres">
      <dgm:prSet presAssocID="{060BA617-89A9-43D2-BEC3-551C37D0C5CF}" presName="desTx" presStyleLbl="alignAccFollowNode1" presStyleIdx="3" presStyleCnt="4">
        <dgm:presLayoutVars>
          <dgm:bulletEnabled val="1"/>
        </dgm:presLayoutVars>
      </dgm:prSet>
      <dgm:spPr/>
      <dgm:t>
        <a:bodyPr/>
        <a:lstStyle/>
        <a:p>
          <a:endParaRPr lang="en-US"/>
        </a:p>
      </dgm:t>
    </dgm:pt>
  </dgm:ptLst>
  <dgm:cxnLst>
    <dgm:cxn modelId="{CAD192FF-FF29-47A2-8916-34827E68AA8C}" srcId="{060BA617-89A9-43D2-BEC3-551C37D0C5CF}" destId="{0700D1FA-120E-4C4E-B552-B82B3CA94F1F}" srcOrd="0" destOrd="0" parTransId="{EE02B909-1BA8-40B9-A845-9AAED6FB80DE}" sibTransId="{4E211B8B-BA08-4EAE-B5C8-4798B6FD17A1}"/>
    <dgm:cxn modelId="{A914ECF3-C187-4BE2-8252-B47292AFEAD6}" srcId="{0B47A478-7FB5-49B0-9E54-3BB0C8536AC2}" destId="{C0E8E0DF-E856-4671-82A9-F6DD083F8172}" srcOrd="1" destOrd="0" parTransId="{6AC6459E-FEC3-4B24-830C-B4273D335261}" sibTransId="{27788562-5320-4000-AE77-FAC5E92A71CC}"/>
    <dgm:cxn modelId="{47E93381-FE6D-41F9-BA35-3FB719ECC978}" type="presOf" srcId="{0B47A478-7FB5-49B0-9E54-3BB0C8536AC2}" destId="{BD52BE2B-ED17-4C20-A0CD-AD0E9B584373}" srcOrd="0" destOrd="0" presId="urn:microsoft.com/office/officeart/2005/8/layout/hList1"/>
    <dgm:cxn modelId="{482D8975-2F13-4BB4-A835-9365544F81A0}" type="presOf" srcId="{046BDB81-DAA2-46CD-AFE3-4A624DDBCB74}" destId="{1ACE6384-4862-4280-BAA3-2BE835C85031}" srcOrd="0" destOrd="0" presId="urn:microsoft.com/office/officeart/2005/8/layout/hList1"/>
    <dgm:cxn modelId="{417B0604-1D7A-47A0-BDC2-F759A3E58C52}" srcId="{0B47A478-7FB5-49B0-9E54-3BB0C8536AC2}" destId="{43665930-46F3-4874-81F0-6D3489FF048C}" srcOrd="0" destOrd="0" parTransId="{96B6FBCC-CCCB-48E9-A266-65456FD24770}" sibTransId="{19BDFB02-EC67-4D8C-97E1-5C3CA0913948}"/>
    <dgm:cxn modelId="{08BA0372-0B06-4B22-96C8-8543B84E08E2}" srcId="{99859434-8F90-40CF-8199-83F583B32E71}" destId="{0B47A478-7FB5-49B0-9E54-3BB0C8536AC2}" srcOrd="0" destOrd="0" parTransId="{70A363AC-18EB-4CA0-AD63-8038801BAE6A}" sibTransId="{78209985-71D2-4649-8D7B-4A3E79D3C8A4}"/>
    <dgm:cxn modelId="{43BDD7E1-16B9-4164-992F-9B70734DDA50}" srcId="{046BDB81-DAA2-46CD-AFE3-4A624DDBCB74}" destId="{C85A09A7-76A9-421B-BAC0-47FF654292C9}" srcOrd="0" destOrd="0" parTransId="{9CC42334-3D3F-49D3-9830-647E3E3F191D}" sibTransId="{655D4D7E-8948-4265-938E-2820D19E8DFF}"/>
    <dgm:cxn modelId="{16D5959A-C5E4-47E2-ABF5-4CA9E316DDF8}" type="presOf" srcId="{C0E8E0DF-E856-4671-82A9-F6DD083F8172}" destId="{9E2CCADD-D926-466C-A4C6-F6228E804ED9}" srcOrd="0" destOrd="1" presId="urn:microsoft.com/office/officeart/2005/8/layout/hList1"/>
    <dgm:cxn modelId="{802F67C8-AD71-42F9-B996-E3130C23FDA1}" type="presOf" srcId="{C85A09A7-76A9-421B-BAC0-47FF654292C9}" destId="{4B7DF293-43DE-4771-B97F-F06FBBC4FB5B}" srcOrd="0" destOrd="0" presId="urn:microsoft.com/office/officeart/2005/8/layout/hList1"/>
    <dgm:cxn modelId="{EA58C1CD-8A21-4F45-B9A6-AD4DA7B4082F}" type="presOf" srcId="{99859434-8F90-40CF-8199-83F583B32E71}" destId="{19151A5E-24D0-4D5D-9412-CB9C107781C2}" srcOrd="0" destOrd="0" presId="urn:microsoft.com/office/officeart/2005/8/layout/hList1"/>
    <dgm:cxn modelId="{CB5EA205-56EA-4EF3-B914-696DFC78783D}" srcId="{99859434-8F90-40CF-8199-83F583B32E71}" destId="{060BA617-89A9-43D2-BEC3-551C37D0C5CF}" srcOrd="3" destOrd="0" parTransId="{C10E5D58-8BF1-4BF8-AF2E-3E7B7D186582}" sibTransId="{11FF9646-7816-4081-BEFF-2A97FF29D20D}"/>
    <dgm:cxn modelId="{EE4ADCB6-AD48-4582-809F-35279A8CAE75}" type="presOf" srcId="{0700D1FA-120E-4C4E-B552-B82B3CA94F1F}" destId="{AAF3F52C-C97B-4F50-B20C-C9038839D4D0}" srcOrd="0" destOrd="0" presId="urn:microsoft.com/office/officeart/2005/8/layout/hList1"/>
    <dgm:cxn modelId="{F662CE7D-255C-4564-A017-EA5DC04A9543}" type="presOf" srcId="{1D0C65C1-5187-4725-83E1-A78AA3B81D35}" destId="{5D7728AE-DE57-4738-9D64-BB26DC11C019}" srcOrd="0" destOrd="0" presId="urn:microsoft.com/office/officeart/2005/8/layout/hList1"/>
    <dgm:cxn modelId="{101162C8-989B-4F8F-A306-6D0CC28CD1C0}" srcId="{99859434-8F90-40CF-8199-83F583B32E71}" destId="{1AA50A78-4328-4CFA-A1F7-856AAD7FADE7}" srcOrd="2" destOrd="0" parTransId="{A4441B6B-EEE4-447C-9182-BA7CA15A97B0}" sibTransId="{1B259E4A-5B00-4E98-8EA4-C885BD63E2F6}"/>
    <dgm:cxn modelId="{D10189A8-7A3C-4A98-A278-2368328A9B47}" srcId="{1AA50A78-4328-4CFA-A1F7-856AAD7FADE7}" destId="{1D0C65C1-5187-4725-83E1-A78AA3B81D35}" srcOrd="0" destOrd="0" parTransId="{30673841-50D0-480E-89C1-497B1116051D}" sibTransId="{4C93ECBB-E43B-47C1-A0C2-028BFCF2DD7E}"/>
    <dgm:cxn modelId="{C1F2F648-C125-497E-8E70-56667D81AEF6}" type="presOf" srcId="{43665930-46F3-4874-81F0-6D3489FF048C}" destId="{9E2CCADD-D926-466C-A4C6-F6228E804ED9}" srcOrd="0" destOrd="0" presId="urn:microsoft.com/office/officeart/2005/8/layout/hList1"/>
    <dgm:cxn modelId="{83951BC9-6AF3-4519-98C1-37B84BB903B3}" srcId="{99859434-8F90-40CF-8199-83F583B32E71}" destId="{046BDB81-DAA2-46CD-AFE3-4A624DDBCB74}" srcOrd="1" destOrd="0" parTransId="{D6CFDBE0-21CE-40D6-BA24-373BC4E5B921}" sibTransId="{4DBEC707-DDB7-4412-B0FE-92EFC42D112B}"/>
    <dgm:cxn modelId="{BC3AA487-7F05-47B4-9B76-036564C5B55C}" type="presOf" srcId="{1AA50A78-4328-4CFA-A1F7-856AAD7FADE7}" destId="{18A9E6A7-EBA3-4460-A9B3-8F0A4D37D933}" srcOrd="0" destOrd="0" presId="urn:microsoft.com/office/officeart/2005/8/layout/hList1"/>
    <dgm:cxn modelId="{88AD942C-5719-4A50-90D4-590EEBCBEAEA}" type="presOf" srcId="{060BA617-89A9-43D2-BEC3-551C37D0C5CF}" destId="{4885495F-25BA-4FEB-8F5C-976D4ED4CE19}" srcOrd="0" destOrd="0" presId="urn:microsoft.com/office/officeart/2005/8/layout/hList1"/>
    <dgm:cxn modelId="{81CFD06D-5F4C-4A06-9E4C-BC527BD0F418}" type="presParOf" srcId="{19151A5E-24D0-4D5D-9412-CB9C107781C2}" destId="{32A7F32E-9E1A-42A3-B471-75F7AA5B9E24}" srcOrd="0" destOrd="0" presId="urn:microsoft.com/office/officeart/2005/8/layout/hList1"/>
    <dgm:cxn modelId="{FEB64A36-1814-4A89-BA0C-E3157FE09631}" type="presParOf" srcId="{32A7F32E-9E1A-42A3-B471-75F7AA5B9E24}" destId="{BD52BE2B-ED17-4C20-A0CD-AD0E9B584373}" srcOrd="0" destOrd="0" presId="urn:microsoft.com/office/officeart/2005/8/layout/hList1"/>
    <dgm:cxn modelId="{F40A59FE-31F5-4F1E-BD62-9B6FA9191033}" type="presParOf" srcId="{32A7F32E-9E1A-42A3-B471-75F7AA5B9E24}" destId="{9E2CCADD-D926-466C-A4C6-F6228E804ED9}" srcOrd="1" destOrd="0" presId="urn:microsoft.com/office/officeart/2005/8/layout/hList1"/>
    <dgm:cxn modelId="{FB921C7B-43C3-450B-B1C9-2578E4E961A6}" type="presParOf" srcId="{19151A5E-24D0-4D5D-9412-CB9C107781C2}" destId="{6DAA5BF0-D2A1-495E-8BF3-FAF48005043B}" srcOrd="1" destOrd="0" presId="urn:microsoft.com/office/officeart/2005/8/layout/hList1"/>
    <dgm:cxn modelId="{3BC0486F-45CC-4355-B180-0FCC7E83DE94}" type="presParOf" srcId="{19151A5E-24D0-4D5D-9412-CB9C107781C2}" destId="{6AF21428-07B4-44E1-B8D5-4A9D2C804E8E}" srcOrd="2" destOrd="0" presId="urn:microsoft.com/office/officeart/2005/8/layout/hList1"/>
    <dgm:cxn modelId="{22125378-0F3D-4235-9547-8B2666E40F10}" type="presParOf" srcId="{6AF21428-07B4-44E1-B8D5-4A9D2C804E8E}" destId="{1ACE6384-4862-4280-BAA3-2BE835C85031}" srcOrd="0" destOrd="0" presId="urn:microsoft.com/office/officeart/2005/8/layout/hList1"/>
    <dgm:cxn modelId="{67B7515D-CB4B-406F-8B2A-0A20F08F24B5}" type="presParOf" srcId="{6AF21428-07B4-44E1-B8D5-4A9D2C804E8E}" destId="{4B7DF293-43DE-4771-B97F-F06FBBC4FB5B}" srcOrd="1" destOrd="0" presId="urn:microsoft.com/office/officeart/2005/8/layout/hList1"/>
    <dgm:cxn modelId="{7C3C9CBB-94D3-43C3-A7C8-4C44007C0D6D}" type="presParOf" srcId="{19151A5E-24D0-4D5D-9412-CB9C107781C2}" destId="{55759934-6F69-463F-804A-F0C6D40A2646}" srcOrd="3" destOrd="0" presId="urn:microsoft.com/office/officeart/2005/8/layout/hList1"/>
    <dgm:cxn modelId="{D569BC56-F9EC-467B-A6C9-37FE3CB33532}" type="presParOf" srcId="{19151A5E-24D0-4D5D-9412-CB9C107781C2}" destId="{56DDE7DF-4476-40AD-8C6A-FD889D8B61B4}" srcOrd="4" destOrd="0" presId="urn:microsoft.com/office/officeart/2005/8/layout/hList1"/>
    <dgm:cxn modelId="{ECA264DC-2493-402B-9B86-56C8FAE8CB33}" type="presParOf" srcId="{56DDE7DF-4476-40AD-8C6A-FD889D8B61B4}" destId="{18A9E6A7-EBA3-4460-A9B3-8F0A4D37D933}" srcOrd="0" destOrd="0" presId="urn:microsoft.com/office/officeart/2005/8/layout/hList1"/>
    <dgm:cxn modelId="{BC77D55D-5978-407F-B00D-95E7F0CB8D52}" type="presParOf" srcId="{56DDE7DF-4476-40AD-8C6A-FD889D8B61B4}" destId="{5D7728AE-DE57-4738-9D64-BB26DC11C019}" srcOrd="1" destOrd="0" presId="urn:microsoft.com/office/officeart/2005/8/layout/hList1"/>
    <dgm:cxn modelId="{6384A5AB-A364-45CE-AD79-B644AFB033BD}" type="presParOf" srcId="{19151A5E-24D0-4D5D-9412-CB9C107781C2}" destId="{6AB2A504-0CC0-4696-9C90-E24614C907C6}" srcOrd="5" destOrd="0" presId="urn:microsoft.com/office/officeart/2005/8/layout/hList1"/>
    <dgm:cxn modelId="{65DBEA07-4D63-4E2E-8B1B-FF3FC7BF68A5}" type="presParOf" srcId="{19151A5E-24D0-4D5D-9412-CB9C107781C2}" destId="{249FB35C-1E7D-424F-BA94-03669D313133}" srcOrd="6" destOrd="0" presId="urn:microsoft.com/office/officeart/2005/8/layout/hList1"/>
    <dgm:cxn modelId="{D05E7A6F-6E64-423B-A995-E4A0AA8FD0A2}" type="presParOf" srcId="{249FB35C-1E7D-424F-BA94-03669D313133}" destId="{4885495F-25BA-4FEB-8F5C-976D4ED4CE19}" srcOrd="0" destOrd="0" presId="urn:microsoft.com/office/officeart/2005/8/layout/hList1"/>
    <dgm:cxn modelId="{1B7EE2B0-2EAC-423C-A229-B1D9A1AB67C3}" type="presParOf" srcId="{249FB35C-1E7D-424F-BA94-03669D313133}" destId="{AAF3F52C-C97B-4F50-B20C-C9038839D4D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36AAC-0069-497C-A734-209EB1F6FA0C}">
      <dsp:nvSpPr>
        <dsp:cNvPr id="0" name=""/>
        <dsp:cNvSpPr/>
      </dsp:nvSpPr>
      <dsp:spPr>
        <a:xfrm>
          <a:off x="3457313" y="2796"/>
          <a:ext cx="1701835" cy="110619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Cambria" pitchFamily="18" charset="0"/>
              <a:ea typeface="Cambria" pitchFamily="18" charset="0"/>
            </a:rPr>
            <a:t>Dunia Bisnis</a:t>
          </a:r>
          <a:endParaRPr lang="en-US" sz="2100" kern="1200" dirty="0">
            <a:latin typeface="Cambria" pitchFamily="18" charset="0"/>
            <a:ea typeface="Cambria" pitchFamily="18" charset="0"/>
          </a:endParaRPr>
        </a:p>
      </dsp:txBody>
      <dsp:txXfrm>
        <a:off x="3511313" y="56796"/>
        <a:ext cx="1593835" cy="998193"/>
      </dsp:txXfrm>
    </dsp:sp>
    <dsp:sp modelId="{4621E59F-8FCC-49FC-9AB9-32A73E4D89C1}">
      <dsp:nvSpPr>
        <dsp:cNvPr id="0" name=""/>
        <dsp:cNvSpPr/>
      </dsp:nvSpPr>
      <dsp:spPr>
        <a:xfrm>
          <a:off x="2098885" y="555892"/>
          <a:ext cx="4418690" cy="4418690"/>
        </a:xfrm>
        <a:custGeom>
          <a:avLst/>
          <a:gdLst/>
          <a:ahLst/>
          <a:cxnLst/>
          <a:rect l="0" t="0" r="0" b="0"/>
          <a:pathLst>
            <a:path>
              <a:moveTo>
                <a:pt x="3288077" y="281252"/>
              </a:moveTo>
              <a:arcTo wR="2209345" hR="2209345" stAng="17953573" swAng="1211320"/>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CD024B9-50F0-4D6C-8C6A-DA2F3E87AC6D}">
      <dsp:nvSpPr>
        <dsp:cNvPr id="0" name=""/>
        <dsp:cNvSpPr/>
      </dsp:nvSpPr>
      <dsp:spPr>
        <a:xfrm>
          <a:off x="5558525" y="1529416"/>
          <a:ext cx="1701835" cy="1106193"/>
        </a:xfrm>
        <a:prstGeom prst="round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Cambria" pitchFamily="18" charset="0"/>
              <a:ea typeface="Cambria" pitchFamily="18" charset="0"/>
            </a:rPr>
            <a:t>Persaingan</a:t>
          </a:r>
          <a:endParaRPr lang="en-US" sz="2100" kern="1200" dirty="0">
            <a:latin typeface="Cambria" pitchFamily="18" charset="0"/>
            <a:ea typeface="Cambria" pitchFamily="18" charset="0"/>
          </a:endParaRPr>
        </a:p>
      </dsp:txBody>
      <dsp:txXfrm>
        <a:off x="5612525" y="1583416"/>
        <a:ext cx="1593835" cy="998193"/>
      </dsp:txXfrm>
    </dsp:sp>
    <dsp:sp modelId="{B064D864-EA60-4489-A9A9-C6BAE35953C6}">
      <dsp:nvSpPr>
        <dsp:cNvPr id="0" name=""/>
        <dsp:cNvSpPr/>
      </dsp:nvSpPr>
      <dsp:spPr>
        <a:xfrm>
          <a:off x="2098885" y="555892"/>
          <a:ext cx="4418690" cy="4418690"/>
        </a:xfrm>
        <a:custGeom>
          <a:avLst/>
          <a:gdLst/>
          <a:ahLst/>
          <a:cxnLst/>
          <a:rect l="0" t="0" r="0" b="0"/>
          <a:pathLst>
            <a:path>
              <a:moveTo>
                <a:pt x="4413387" y="2362329"/>
              </a:moveTo>
              <a:arcTo wR="2209345" hR="2209345" stAng="21838234" swAng="1359557"/>
            </a:path>
          </a:pathLst>
        </a:custGeom>
        <a:noFill/>
        <a:ln w="9525" cap="flat" cmpd="sng" algn="ctr">
          <a:solidFill>
            <a:schemeClr val="accent5">
              <a:hueOff val="-2483469"/>
              <a:satOff val="9953"/>
              <a:lumOff val="2157"/>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AAB0BC6-B1FB-46F8-8F77-A81633D59C56}">
      <dsp:nvSpPr>
        <dsp:cNvPr id="0" name=""/>
        <dsp:cNvSpPr/>
      </dsp:nvSpPr>
      <dsp:spPr>
        <a:xfrm>
          <a:off x="4755933" y="3999539"/>
          <a:ext cx="1701835" cy="1106193"/>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Cambria" pitchFamily="18" charset="0"/>
              <a:ea typeface="Cambria" pitchFamily="18" charset="0"/>
            </a:rPr>
            <a:t>Inovasi Produk</a:t>
          </a:r>
          <a:endParaRPr lang="en-US" sz="2100" kern="1200" dirty="0">
            <a:latin typeface="Cambria" pitchFamily="18" charset="0"/>
            <a:ea typeface="Cambria" pitchFamily="18" charset="0"/>
          </a:endParaRPr>
        </a:p>
      </dsp:txBody>
      <dsp:txXfrm>
        <a:off x="4809933" y="4053539"/>
        <a:ext cx="1593835" cy="998193"/>
      </dsp:txXfrm>
    </dsp:sp>
    <dsp:sp modelId="{403312A6-A5E7-419D-B22D-DDAB9058AA82}">
      <dsp:nvSpPr>
        <dsp:cNvPr id="0" name=""/>
        <dsp:cNvSpPr/>
      </dsp:nvSpPr>
      <dsp:spPr>
        <a:xfrm>
          <a:off x="2098885" y="555892"/>
          <a:ext cx="4418690" cy="4418690"/>
        </a:xfrm>
        <a:custGeom>
          <a:avLst/>
          <a:gdLst/>
          <a:ahLst/>
          <a:cxnLst/>
          <a:rect l="0" t="0" r="0" b="0"/>
          <a:pathLst>
            <a:path>
              <a:moveTo>
                <a:pt x="2480404" y="4401999"/>
              </a:moveTo>
              <a:arcTo wR="2209345" hR="2209345" stAng="4977166" swAng="845668"/>
            </a:path>
          </a:pathLst>
        </a:custGeom>
        <a:noFill/>
        <a:ln w="9525" cap="flat" cmpd="sng" algn="ctr">
          <a:solidFill>
            <a:schemeClr val="accent5">
              <a:hueOff val="-4966938"/>
              <a:satOff val="19906"/>
              <a:lumOff val="431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A2B1F3C-F737-4019-9DEC-1A1E87896105}">
      <dsp:nvSpPr>
        <dsp:cNvPr id="0" name=""/>
        <dsp:cNvSpPr/>
      </dsp:nvSpPr>
      <dsp:spPr>
        <a:xfrm>
          <a:off x="2158692" y="3999539"/>
          <a:ext cx="1701835" cy="1106193"/>
        </a:xfrm>
        <a:prstGeom prst="round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Cambria" pitchFamily="18" charset="0"/>
              <a:ea typeface="Cambria" pitchFamily="18" charset="0"/>
            </a:rPr>
            <a:t>Keuntungan</a:t>
          </a:r>
          <a:endParaRPr lang="en-US" sz="2100" kern="1200" dirty="0">
            <a:latin typeface="Cambria" pitchFamily="18" charset="0"/>
            <a:ea typeface="Cambria" pitchFamily="18" charset="0"/>
          </a:endParaRPr>
        </a:p>
      </dsp:txBody>
      <dsp:txXfrm>
        <a:off x="2212692" y="4053539"/>
        <a:ext cx="1593835" cy="998193"/>
      </dsp:txXfrm>
    </dsp:sp>
    <dsp:sp modelId="{A687B3B7-2C57-4794-8AE7-3ABB92F70080}">
      <dsp:nvSpPr>
        <dsp:cNvPr id="0" name=""/>
        <dsp:cNvSpPr/>
      </dsp:nvSpPr>
      <dsp:spPr>
        <a:xfrm>
          <a:off x="2098885" y="555892"/>
          <a:ext cx="4418690" cy="4418690"/>
        </a:xfrm>
        <a:custGeom>
          <a:avLst/>
          <a:gdLst/>
          <a:ahLst/>
          <a:cxnLst/>
          <a:rect l="0" t="0" r="0" b="0"/>
          <a:pathLst>
            <a:path>
              <a:moveTo>
                <a:pt x="234365" y="3199628"/>
              </a:moveTo>
              <a:arcTo wR="2209345" hR="2209345" stAng="9202209" swAng="1359557"/>
            </a:path>
          </a:pathLst>
        </a:custGeom>
        <a:noFill/>
        <a:ln w="9525" cap="flat" cmpd="sng" algn="ctr">
          <a:solidFill>
            <a:schemeClr val="accent5">
              <a:hueOff val="-7450407"/>
              <a:satOff val="29858"/>
              <a:lumOff val="647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F832091-4B04-4580-B633-9BD9F0E5107C}">
      <dsp:nvSpPr>
        <dsp:cNvPr id="0" name=""/>
        <dsp:cNvSpPr/>
      </dsp:nvSpPr>
      <dsp:spPr>
        <a:xfrm>
          <a:off x="1356101" y="1529416"/>
          <a:ext cx="1701835" cy="1106193"/>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Cambria" pitchFamily="18" charset="0"/>
              <a:ea typeface="Cambria" pitchFamily="18" charset="0"/>
            </a:rPr>
            <a:t>Persaingan Sehat</a:t>
          </a:r>
          <a:endParaRPr lang="en-US" sz="2100" kern="1200" dirty="0">
            <a:latin typeface="Cambria" pitchFamily="18" charset="0"/>
            <a:ea typeface="Cambria" pitchFamily="18" charset="0"/>
          </a:endParaRPr>
        </a:p>
      </dsp:txBody>
      <dsp:txXfrm>
        <a:off x="1410101" y="1583416"/>
        <a:ext cx="1593835" cy="998193"/>
      </dsp:txXfrm>
    </dsp:sp>
    <dsp:sp modelId="{A4024AA4-D4B8-41D2-ACF7-78C9447E95D5}">
      <dsp:nvSpPr>
        <dsp:cNvPr id="0" name=""/>
        <dsp:cNvSpPr/>
      </dsp:nvSpPr>
      <dsp:spPr>
        <a:xfrm>
          <a:off x="2098885" y="555892"/>
          <a:ext cx="4418690" cy="4418690"/>
        </a:xfrm>
        <a:custGeom>
          <a:avLst/>
          <a:gdLst/>
          <a:ahLst/>
          <a:cxnLst/>
          <a:rect l="0" t="0" r="0" b="0"/>
          <a:pathLst>
            <a:path>
              <a:moveTo>
                <a:pt x="531479" y="771996"/>
              </a:moveTo>
              <a:arcTo wR="2209345" hR="2209345" stAng="13235107" swAng="1211320"/>
            </a:path>
          </a:pathLst>
        </a:custGeom>
        <a:noFill/>
        <a:ln w="9525" cap="flat" cmpd="sng" algn="ctr">
          <a:solidFill>
            <a:schemeClr val="accent5">
              <a:hueOff val="-9933876"/>
              <a:satOff val="39811"/>
              <a:lumOff val="8628"/>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25DE1-2B61-4974-866C-1AA374916EEE}">
      <dsp:nvSpPr>
        <dsp:cNvPr id="0" name=""/>
        <dsp:cNvSpPr/>
      </dsp:nvSpPr>
      <dsp:spPr>
        <a:xfrm>
          <a:off x="1869628" y="307085"/>
          <a:ext cx="3968496" cy="3968496"/>
        </a:xfrm>
        <a:prstGeom prst="pie">
          <a:avLst>
            <a:gd name="adj1" fmla="val 16200000"/>
            <a:gd name="adj2" fmla="val 18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Cambria" pitchFamily="18" charset="0"/>
              <a:ea typeface="Cambria" pitchFamily="18" charset="0"/>
            </a:rPr>
            <a:t>Pidana Pokok</a:t>
          </a:r>
          <a:endParaRPr lang="en-US" sz="1800" kern="1200" dirty="0">
            <a:latin typeface="Cambria" pitchFamily="18" charset="0"/>
            <a:ea typeface="Cambria" pitchFamily="18" charset="0"/>
          </a:endParaRPr>
        </a:p>
      </dsp:txBody>
      <dsp:txXfrm>
        <a:off x="3961120" y="1148029"/>
        <a:ext cx="1417320" cy="1181099"/>
      </dsp:txXfrm>
    </dsp:sp>
    <dsp:sp modelId="{6250E11D-73C1-464C-BCA8-EA74834E607D}">
      <dsp:nvSpPr>
        <dsp:cNvPr id="0" name=""/>
        <dsp:cNvSpPr/>
      </dsp:nvSpPr>
      <dsp:spPr>
        <a:xfrm>
          <a:off x="1787895" y="448817"/>
          <a:ext cx="3968496" cy="3968496"/>
        </a:xfrm>
        <a:prstGeom prst="pie">
          <a:avLst>
            <a:gd name="adj1" fmla="val 1800000"/>
            <a:gd name="adj2" fmla="val 900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Cambria" pitchFamily="18" charset="0"/>
              <a:ea typeface="Cambria" pitchFamily="18" charset="0"/>
            </a:rPr>
            <a:t>Pidana Tambahan</a:t>
          </a:r>
          <a:endParaRPr lang="en-US" sz="1800" kern="1200" dirty="0">
            <a:latin typeface="Cambria" pitchFamily="18" charset="0"/>
            <a:ea typeface="Cambria" pitchFamily="18" charset="0"/>
          </a:endParaRPr>
        </a:p>
      </dsp:txBody>
      <dsp:txXfrm>
        <a:off x="2732775" y="3023616"/>
        <a:ext cx="2125979" cy="1039368"/>
      </dsp:txXfrm>
    </dsp:sp>
    <dsp:sp modelId="{C3D820B9-C80F-4865-960A-BAF3DC836E8A}">
      <dsp:nvSpPr>
        <dsp:cNvPr id="0" name=""/>
        <dsp:cNvSpPr/>
      </dsp:nvSpPr>
      <dsp:spPr>
        <a:xfrm>
          <a:off x="1706163" y="307085"/>
          <a:ext cx="3968496" cy="3968496"/>
        </a:xfrm>
        <a:prstGeom prst="pie">
          <a:avLst>
            <a:gd name="adj1" fmla="val 9000000"/>
            <a:gd name="adj2" fmla="val 1620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Cambria" pitchFamily="18" charset="0"/>
              <a:ea typeface="Cambria" pitchFamily="18" charset="0"/>
            </a:rPr>
            <a:t>Tindakan Administratif</a:t>
          </a:r>
          <a:endParaRPr lang="en-US" sz="1800" kern="1200" dirty="0">
            <a:latin typeface="Cambria" pitchFamily="18" charset="0"/>
            <a:ea typeface="Cambria" pitchFamily="18" charset="0"/>
          </a:endParaRPr>
        </a:p>
      </dsp:txBody>
      <dsp:txXfrm>
        <a:off x="2165847" y="1148029"/>
        <a:ext cx="1417320" cy="1181099"/>
      </dsp:txXfrm>
    </dsp:sp>
    <dsp:sp modelId="{BCDC9E85-965F-4108-ADC8-BA8CB552E86C}">
      <dsp:nvSpPr>
        <dsp:cNvPr id="0" name=""/>
        <dsp:cNvSpPr/>
      </dsp:nvSpPr>
      <dsp:spPr>
        <a:xfrm>
          <a:off x="1624286" y="61417"/>
          <a:ext cx="4459833" cy="4459833"/>
        </a:xfrm>
        <a:prstGeom prst="circularArrow">
          <a:avLst>
            <a:gd name="adj1" fmla="val 5085"/>
            <a:gd name="adj2" fmla="val 327528"/>
            <a:gd name="adj3" fmla="val 1472472"/>
            <a:gd name="adj4" fmla="val 16199432"/>
            <a:gd name="adj5" fmla="val 5932"/>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F984B2B-5C96-4D5B-9325-8BDC9FEB2893}">
      <dsp:nvSpPr>
        <dsp:cNvPr id="0" name=""/>
        <dsp:cNvSpPr/>
      </dsp:nvSpPr>
      <dsp:spPr>
        <a:xfrm>
          <a:off x="1542227" y="202898"/>
          <a:ext cx="4459833" cy="4459833"/>
        </a:xfrm>
        <a:prstGeom prst="circularArrow">
          <a:avLst>
            <a:gd name="adj1" fmla="val 5085"/>
            <a:gd name="adj2" fmla="val 327528"/>
            <a:gd name="adj3" fmla="val 8671970"/>
            <a:gd name="adj4" fmla="val 1800502"/>
            <a:gd name="adj5" fmla="val 5932"/>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C5E841F-DB42-4EC2-A17D-C01659B8CEBF}">
      <dsp:nvSpPr>
        <dsp:cNvPr id="0" name=""/>
        <dsp:cNvSpPr/>
      </dsp:nvSpPr>
      <dsp:spPr>
        <a:xfrm>
          <a:off x="1460167" y="61417"/>
          <a:ext cx="4459833" cy="4459833"/>
        </a:xfrm>
        <a:prstGeom prst="circularArrow">
          <a:avLst>
            <a:gd name="adj1" fmla="val 5085"/>
            <a:gd name="adj2" fmla="val 327528"/>
            <a:gd name="adj3" fmla="val 15873039"/>
            <a:gd name="adj4" fmla="val 9000000"/>
            <a:gd name="adj5" fmla="val 5932"/>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E4B37-2285-4995-A1BF-F1E30F6E31B3}">
      <dsp:nvSpPr>
        <dsp:cNvPr id="0" name=""/>
        <dsp:cNvSpPr/>
      </dsp:nvSpPr>
      <dsp:spPr>
        <a:xfrm>
          <a:off x="-5686345" y="-870422"/>
          <a:ext cx="6770044" cy="6770044"/>
        </a:xfrm>
        <a:prstGeom prst="blockArc">
          <a:avLst>
            <a:gd name="adj1" fmla="val 18900000"/>
            <a:gd name="adj2" fmla="val 2700000"/>
            <a:gd name="adj3" fmla="val 319"/>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081A33-12C2-4B02-9214-E2208E54152D}">
      <dsp:nvSpPr>
        <dsp:cNvPr id="0" name=""/>
        <dsp:cNvSpPr/>
      </dsp:nvSpPr>
      <dsp:spPr>
        <a:xfrm>
          <a:off x="567271" y="386644"/>
          <a:ext cx="6906585" cy="77369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4118"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latin typeface="Cambria" pitchFamily="18" charset="0"/>
              <a:ea typeface="Cambria" pitchFamily="18" charset="0"/>
            </a:rPr>
            <a:t>Menghasilkan produk bermutu melalui penemuan-penemuan baru dan manajemen usaha yang serba canggih</a:t>
          </a:r>
        </a:p>
      </dsp:txBody>
      <dsp:txXfrm>
        <a:off x="567271" y="386644"/>
        <a:ext cx="6906585" cy="773692"/>
      </dsp:txXfrm>
    </dsp:sp>
    <dsp:sp modelId="{28A8EE90-3089-48B9-A769-1179D938B19C}">
      <dsp:nvSpPr>
        <dsp:cNvPr id="0" name=""/>
        <dsp:cNvSpPr/>
      </dsp:nvSpPr>
      <dsp:spPr>
        <a:xfrm>
          <a:off x="83714" y="289933"/>
          <a:ext cx="967115" cy="967115"/>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B7796D-1E3D-4135-8BE6-5DC1A56A8836}">
      <dsp:nvSpPr>
        <dsp:cNvPr id="0" name=""/>
        <dsp:cNvSpPr/>
      </dsp:nvSpPr>
      <dsp:spPr>
        <a:xfrm>
          <a:off x="1010847" y="1547384"/>
          <a:ext cx="6463009" cy="773692"/>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4118"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latin typeface="Cambria" pitchFamily="18" charset="0"/>
              <a:ea typeface="Cambria" pitchFamily="18" charset="0"/>
            </a:rPr>
            <a:t>Mendorong untuk melakukan hal lain agar tidak tertinggal di tengah persaingan yang ketat</a:t>
          </a:r>
          <a:endParaRPr lang="en-US" sz="1900" kern="1200" dirty="0">
            <a:latin typeface="Cambria" pitchFamily="18" charset="0"/>
            <a:ea typeface="Cambria" pitchFamily="18" charset="0"/>
          </a:endParaRPr>
        </a:p>
      </dsp:txBody>
      <dsp:txXfrm>
        <a:off x="1010847" y="1547384"/>
        <a:ext cx="6463009" cy="773692"/>
      </dsp:txXfrm>
    </dsp:sp>
    <dsp:sp modelId="{FE0040E4-82B5-440B-998D-AA0B06269BA1}">
      <dsp:nvSpPr>
        <dsp:cNvPr id="0" name=""/>
        <dsp:cNvSpPr/>
      </dsp:nvSpPr>
      <dsp:spPr>
        <a:xfrm>
          <a:off x="527289" y="1450672"/>
          <a:ext cx="967115" cy="967115"/>
        </a:xfrm>
        <a:prstGeom prst="ellipse">
          <a:avLst/>
        </a:prstGeom>
        <a:solidFill>
          <a:schemeClr val="lt1">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1CA64326-94C0-4A89-BE4B-D4A0A96F5BFE}">
      <dsp:nvSpPr>
        <dsp:cNvPr id="0" name=""/>
        <dsp:cNvSpPr/>
      </dsp:nvSpPr>
      <dsp:spPr>
        <a:xfrm>
          <a:off x="1010847" y="2708123"/>
          <a:ext cx="6463009" cy="773692"/>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4118"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latin typeface="Cambria" pitchFamily="18" charset="0"/>
              <a:ea typeface="Cambria" pitchFamily="18" charset="0"/>
            </a:rPr>
            <a:t>Memperlancar arus distribusi karena pelayanan yang baik dan cepat</a:t>
          </a:r>
          <a:endParaRPr lang="en-US" sz="1900" kern="1200" dirty="0">
            <a:latin typeface="Cambria" pitchFamily="18" charset="0"/>
            <a:ea typeface="Cambria" pitchFamily="18" charset="0"/>
          </a:endParaRPr>
        </a:p>
      </dsp:txBody>
      <dsp:txXfrm>
        <a:off x="1010847" y="2708123"/>
        <a:ext cx="6463009" cy="773692"/>
      </dsp:txXfrm>
    </dsp:sp>
    <dsp:sp modelId="{D6F61AB6-D270-46B1-88A1-FC943D7FCC2F}">
      <dsp:nvSpPr>
        <dsp:cNvPr id="0" name=""/>
        <dsp:cNvSpPr/>
      </dsp:nvSpPr>
      <dsp:spPr>
        <a:xfrm>
          <a:off x="527289" y="2611412"/>
          <a:ext cx="967115" cy="967115"/>
        </a:xfrm>
        <a:prstGeom prst="ellipse">
          <a:avLst/>
        </a:prstGeom>
        <a:solidFill>
          <a:schemeClr val="lt1">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81499690-BCC5-4D49-AFF6-0076BDBDD3FB}">
      <dsp:nvSpPr>
        <dsp:cNvPr id="0" name=""/>
        <dsp:cNvSpPr/>
      </dsp:nvSpPr>
      <dsp:spPr>
        <a:xfrm>
          <a:off x="567271" y="3868862"/>
          <a:ext cx="6906585" cy="773692"/>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4118"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latin typeface="Cambria" pitchFamily="18" charset="0"/>
              <a:ea typeface="Cambria" pitchFamily="18" charset="0"/>
            </a:rPr>
            <a:t>Menciptakan konsumen yang loyal</a:t>
          </a:r>
        </a:p>
      </dsp:txBody>
      <dsp:txXfrm>
        <a:off x="567271" y="3868862"/>
        <a:ext cx="6906585" cy="773692"/>
      </dsp:txXfrm>
    </dsp:sp>
    <dsp:sp modelId="{8321515C-0A35-49E3-AB56-E0EC10EA45A5}">
      <dsp:nvSpPr>
        <dsp:cNvPr id="0" name=""/>
        <dsp:cNvSpPr/>
      </dsp:nvSpPr>
      <dsp:spPr>
        <a:xfrm>
          <a:off x="83714" y="3772151"/>
          <a:ext cx="967115" cy="967115"/>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8F836-F855-41A4-A89D-EC356FBFC38B}">
      <dsp:nvSpPr>
        <dsp:cNvPr id="0" name=""/>
        <dsp:cNvSpPr/>
      </dsp:nvSpPr>
      <dsp:spPr>
        <a:xfrm>
          <a:off x="3352800" y="0"/>
          <a:ext cx="5029200" cy="1571624"/>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just" defTabSz="444500">
            <a:lnSpc>
              <a:spcPct val="90000"/>
            </a:lnSpc>
            <a:spcBef>
              <a:spcPct val="0"/>
            </a:spcBef>
            <a:spcAft>
              <a:spcPct val="15000"/>
            </a:spcAft>
            <a:buChar char="••"/>
          </a:pPr>
          <a:r>
            <a:rPr lang="en-US" sz="1000" kern="1200" dirty="0" smtClean="0">
              <a:latin typeface="Cambria" pitchFamily="18" charset="0"/>
              <a:ea typeface="Cambria" pitchFamily="18" charset="0"/>
            </a:rPr>
            <a:t>Menjaga kepentingan umum dan meningkatkan efisiensi ekonomi nasional sebagai salah satu upaya untuk meningkatkan kesejahteraan rakyat</a:t>
          </a:r>
          <a:endParaRPr lang="en-US" sz="1000" kern="1200" dirty="0">
            <a:latin typeface="Cambria" pitchFamily="18" charset="0"/>
            <a:ea typeface="Cambria" pitchFamily="18" charset="0"/>
          </a:endParaRPr>
        </a:p>
        <a:p>
          <a:pPr marL="57150" lvl="1" indent="-57150" algn="just" defTabSz="444500">
            <a:lnSpc>
              <a:spcPct val="90000"/>
            </a:lnSpc>
            <a:spcBef>
              <a:spcPct val="0"/>
            </a:spcBef>
            <a:spcAft>
              <a:spcPct val="15000"/>
            </a:spcAft>
            <a:buChar char="••"/>
          </a:pPr>
          <a:r>
            <a:rPr lang="en-US" sz="1000" kern="1200" dirty="0" smtClean="0">
              <a:latin typeface="Cambria" pitchFamily="18" charset="0"/>
              <a:ea typeface="Cambria" pitchFamily="18" charset="0"/>
            </a:rPr>
            <a:t>Mewujudkan iklim usaha yang kondusif melalui pengaturan persaingan usaha yang sama bagi pelaku usaha besar, pelaku usaha menengah dan pelaku usaha kecil</a:t>
          </a:r>
          <a:endParaRPr lang="en-US" sz="1000" kern="1200" dirty="0">
            <a:latin typeface="Cambria" pitchFamily="18" charset="0"/>
            <a:ea typeface="Cambria" pitchFamily="18" charset="0"/>
          </a:endParaRPr>
        </a:p>
        <a:p>
          <a:pPr marL="57150" lvl="1" indent="-57150" algn="just" defTabSz="444500">
            <a:lnSpc>
              <a:spcPct val="90000"/>
            </a:lnSpc>
            <a:spcBef>
              <a:spcPct val="0"/>
            </a:spcBef>
            <a:spcAft>
              <a:spcPct val="15000"/>
            </a:spcAft>
            <a:buChar char="••"/>
          </a:pPr>
          <a:r>
            <a:rPr lang="en-US" sz="1000" kern="1200" dirty="0" smtClean="0">
              <a:latin typeface="Cambria" pitchFamily="18" charset="0"/>
              <a:ea typeface="Cambria" pitchFamily="18" charset="0"/>
            </a:rPr>
            <a:t>Mencegah praktek monopoli dan/atau persaingan usaha tidak sehat yang ditimbulkan oleh pelaku usaha</a:t>
          </a:r>
          <a:endParaRPr lang="en-US" sz="1000" kern="1200" dirty="0">
            <a:latin typeface="Cambria" pitchFamily="18" charset="0"/>
            <a:ea typeface="Cambria" pitchFamily="18" charset="0"/>
          </a:endParaRPr>
        </a:p>
        <a:p>
          <a:pPr marL="57150" lvl="1" indent="-57150" algn="just" defTabSz="444500">
            <a:lnSpc>
              <a:spcPct val="90000"/>
            </a:lnSpc>
            <a:spcBef>
              <a:spcPct val="0"/>
            </a:spcBef>
            <a:spcAft>
              <a:spcPct val="15000"/>
            </a:spcAft>
            <a:buChar char="••"/>
          </a:pPr>
          <a:r>
            <a:rPr lang="en-US" sz="1000" kern="1200" dirty="0" smtClean="0">
              <a:latin typeface="Cambria" pitchFamily="18" charset="0"/>
              <a:ea typeface="Cambria" pitchFamily="18" charset="0"/>
            </a:rPr>
            <a:t>Terciptanya efektivitas dan efisiensi dalam kegiatan usaha</a:t>
          </a:r>
          <a:endParaRPr lang="en-US" sz="1000" kern="1200" dirty="0">
            <a:latin typeface="Cambria" pitchFamily="18" charset="0"/>
            <a:ea typeface="Cambria" pitchFamily="18" charset="0"/>
          </a:endParaRPr>
        </a:p>
      </dsp:txBody>
      <dsp:txXfrm>
        <a:off x="3352800" y="196453"/>
        <a:ext cx="4439841" cy="1178718"/>
      </dsp:txXfrm>
    </dsp:sp>
    <dsp:sp modelId="{58D1C2E3-CC11-4A92-9D94-B40BEA28CC9B}">
      <dsp:nvSpPr>
        <dsp:cNvPr id="0" name=""/>
        <dsp:cNvSpPr/>
      </dsp:nvSpPr>
      <dsp:spPr>
        <a:xfrm>
          <a:off x="0" y="0"/>
          <a:ext cx="3352800" cy="1571624"/>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Cambria" pitchFamily="18" charset="0"/>
              <a:ea typeface="Cambria" pitchFamily="18" charset="0"/>
            </a:rPr>
            <a:t>UU No. 5/1999</a:t>
          </a:r>
          <a:endParaRPr lang="en-US" sz="2000" kern="1200" dirty="0">
            <a:latin typeface="Cambria" pitchFamily="18" charset="0"/>
            <a:ea typeface="Cambria" pitchFamily="18" charset="0"/>
          </a:endParaRPr>
        </a:p>
      </dsp:txBody>
      <dsp:txXfrm>
        <a:off x="76720" y="76720"/>
        <a:ext cx="3199360" cy="1418184"/>
      </dsp:txXfrm>
    </dsp:sp>
    <dsp:sp modelId="{8878FDF6-681F-4438-B0BE-4950AE5B5C01}">
      <dsp:nvSpPr>
        <dsp:cNvPr id="0" name=""/>
        <dsp:cNvSpPr/>
      </dsp:nvSpPr>
      <dsp:spPr>
        <a:xfrm>
          <a:off x="3352800" y="1728787"/>
          <a:ext cx="5029200" cy="1571624"/>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sv-SE" sz="1800" kern="1200" dirty="0" smtClean="0">
              <a:latin typeface="Cambria" pitchFamily="18" charset="0"/>
              <a:ea typeface="Cambria" pitchFamily="18" charset="0"/>
            </a:rPr>
            <a:t>Pengaturan mengenai pembentukan, tujuan, tugas, fungsi dan tata kerja </a:t>
          </a:r>
          <a:r>
            <a:rPr lang="en-US" sz="2400" kern="1200" dirty="0" smtClean="0">
              <a:latin typeface="Cambria" pitchFamily="18" charset="0"/>
              <a:ea typeface="Cambria" pitchFamily="18" charset="0"/>
            </a:rPr>
            <a:t>KPPU</a:t>
          </a:r>
          <a:endParaRPr lang="en-US" sz="1800" kern="1200" dirty="0">
            <a:latin typeface="Cambria" pitchFamily="18" charset="0"/>
            <a:ea typeface="Cambria" pitchFamily="18" charset="0"/>
          </a:endParaRPr>
        </a:p>
      </dsp:txBody>
      <dsp:txXfrm>
        <a:off x="3352800" y="1925240"/>
        <a:ext cx="4439841" cy="1178718"/>
      </dsp:txXfrm>
    </dsp:sp>
    <dsp:sp modelId="{4398AAF0-B4C1-4AFD-B2B5-17A9B94532AA}">
      <dsp:nvSpPr>
        <dsp:cNvPr id="0" name=""/>
        <dsp:cNvSpPr/>
      </dsp:nvSpPr>
      <dsp:spPr>
        <a:xfrm>
          <a:off x="0" y="1728787"/>
          <a:ext cx="3352800" cy="1571624"/>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mbria" pitchFamily="18" charset="0"/>
              <a:ea typeface="Cambria" pitchFamily="18" charset="0"/>
            </a:rPr>
            <a:t>Kepres No. 75 </a:t>
          </a:r>
          <a:r>
            <a:rPr lang="en-US" sz="1800" kern="1200" dirty="0" smtClean="0">
              <a:latin typeface="Cambria" pitchFamily="18" charset="0"/>
              <a:ea typeface="Cambria" pitchFamily="18" charset="0"/>
            </a:rPr>
            <a:t>Tahun 1999 </a:t>
          </a:r>
          <a:r>
            <a:rPr lang="en-US" sz="1800" kern="1200" dirty="0" smtClean="0">
              <a:latin typeface="Cambria" pitchFamily="18" charset="0"/>
              <a:ea typeface="Cambria" pitchFamily="18" charset="0"/>
            </a:rPr>
            <a:t>tentang Komisi Pengawas Persaingan Usaha</a:t>
          </a:r>
          <a:endParaRPr lang="en-US" sz="1800" kern="1200" dirty="0">
            <a:latin typeface="Cambria" pitchFamily="18" charset="0"/>
            <a:ea typeface="Cambria" pitchFamily="18" charset="0"/>
          </a:endParaRPr>
        </a:p>
      </dsp:txBody>
      <dsp:txXfrm>
        <a:off x="76720" y="1805507"/>
        <a:ext cx="3199360" cy="1418184"/>
      </dsp:txXfrm>
    </dsp:sp>
    <dsp:sp modelId="{B1D63E65-85A3-4FBE-B6ED-72178D424709}">
      <dsp:nvSpPr>
        <dsp:cNvPr id="0" name=""/>
        <dsp:cNvSpPr/>
      </dsp:nvSpPr>
      <dsp:spPr>
        <a:xfrm>
          <a:off x="3352800" y="3457574"/>
          <a:ext cx="5029200" cy="1571624"/>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Cambria" pitchFamily="18" charset="0"/>
              <a:ea typeface="Cambria" pitchFamily="18" charset="0"/>
            </a:rPr>
            <a:t>Peraturan mengenai penyampaian laporan, pemeriksaan pendahuluan, pemeriksaan lanjutan, dan putusan KPPU</a:t>
          </a:r>
          <a:endParaRPr lang="en-US" sz="2000" kern="1200" dirty="0">
            <a:latin typeface="Cambria" pitchFamily="18" charset="0"/>
            <a:ea typeface="Cambria" pitchFamily="18" charset="0"/>
          </a:endParaRPr>
        </a:p>
      </dsp:txBody>
      <dsp:txXfrm>
        <a:off x="3352800" y="3654027"/>
        <a:ext cx="4439841" cy="1178718"/>
      </dsp:txXfrm>
    </dsp:sp>
    <dsp:sp modelId="{58774BAB-9F89-43AC-B5E2-AFA6F41899D8}">
      <dsp:nvSpPr>
        <dsp:cNvPr id="0" name=""/>
        <dsp:cNvSpPr/>
      </dsp:nvSpPr>
      <dsp:spPr>
        <a:xfrm>
          <a:off x="0" y="3457574"/>
          <a:ext cx="3352800" cy="1571624"/>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latin typeface="Cambria" pitchFamily="18" charset="0"/>
              <a:ea typeface="Cambria" pitchFamily="18" charset="0"/>
            </a:rPr>
            <a:t>Peraturan </a:t>
          </a:r>
          <a:r>
            <a:rPr lang="en-US" sz="1600" kern="1200" dirty="0" smtClean="0">
              <a:latin typeface="Cambria" pitchFamily="18" charset="0"/>
              <a:ea typeface="Cambria" pitchFamily="18" charset="0"/>
            </a:rPr>
            <a:t>KPPU Nomor 01/</a:t>
          </a:r>
          <a:r>
            <a:rPr lang="it-IT" sz="1600" kern="1200" dirty="0" smtClean="0">
              <a:latin typeface="Cambria" pitchFamily="18" charset="0"/>
              <a:ea typeface="Cambria" pitchFamily="18" charset="0"/>
            </a:rPr>
            <a:t>KPPU/Per/IV/2006 tentang Penanganan Perkara di KPPU </a:t>
          </a:r>
          <a:r>
            <a:rPr lang="en-US" sz="1600" kern="1200" dirty="0" smtClean="0">
              <a:latin typeface="Cambria" pitchFamily="18" charset="0"/>
              <a:ea typeface="Cambria" pitchFamily="18" charset="0"/>
            </a:rPr>
            <a:t>yang menggantikan Keputusan KPPU Nomor 05/KPPU/Kep/2000.</a:t>
          </a:r>
          <a:endParaRPr lang="en-US" sz="1600" kern="1200" dirty="0">
            <a:latin typeface="Cambria" pitchFamily="18" charset="0"/>
            <a:ea typeface="Cambria" pitchFamily="18" charset="0"/>
          </a:endParaRPr>
        </a:p>
      </dsp:txBody>
      <dsp:txXfrm>
        <a:off x="76720" y="3534294"/>
        <a:ext cx="3199360" cy="14181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D594B-FC67-4ECD-9F1E-E17B9B6CCD18}">
      <dsp:nvSpPr>
        <dsp:cNvPr id="0" name=""/>
        <dsp:cNvSpPr/>
      </dsp:nvSpPr>
      <dsp:spPr>
        <a:xfrm>
          <a:off x="3503920" y="2446109"/>
          <a:ext cx="1577340" cy="15773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latin typeface="Cambria" pitchFamily="18" charset="0"/>
              <a:ea typeface="Cambria" pitchFamily="18" charset="0"/>
            </a:rPr>
            <a:t>Persaingan Usaha Sehat</a:t>
          </a:r>
          <a:endParaRPr lang="en-US" sz="2000" kern="1200" dirty="0">
            <a:latin typeface="Cambria" pitchFamily="18" charset="0"/>
            <a:ea typeface="Cambria" pitchFamily="18" charset="0"/>
          </a:endParaRPr>
        </a:p>
      </dsp:txBody>
      <dsp:txXfrm>
        <a:off x="3580919" y="2523108"/>
        <a:ext cx="1423342" cy="1423342"/>
      </dsp:txXfrm>
    </dsp:sp>
    <dsp:sp modelId="{AD274688-E6F1-471F-B9A1-2ED1E45DDB7F}">
      <dsp:nvSpPr>
        <dsp:cNvPr id="0" name=""/>
        <dsp:cNvSpPr/>
      </dsp:nvSpPr>
      <dsp:spPr>
        <a:xfrm rot="16200000">
          <a:off x="3739370" y="1892890"/>
          <a:ext cx="1106438" cy="0"/>
        </a:xfrm>
        <a:custGeom>
          <a:avLst/>
          <a:gdLst/>
          <a:ahLst/>
          <a:cxnLst/>
          <a:rect l="0" t="0" r="0" b="0"/>
          <a:pathLst>
            <a:path>
              <a:moveTo>
                <a:pt x="0" y="0"/>
              </a:moveTo>
              <a:lnTo>
                <a:pt x="1106438"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ACED8E-715A-413B-9977-3334726689CC}">
      <dsp:nvSpPr>
        <dsp:cNvPr id="0" name=""/>
        <dsp:cNvSpPr/>
      </dsp:nvSpPr>
      <dsp:spPr>
        <a:xfrm>
          <a:off x="3416287" y="282853"/>
          <a:ext cx="1752605" cy="1056817"/>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smtClean="0">
              <a:latin typeface="Cambria" pitchFamily="18" charset="0"/>
              <a:ea typeface="Cambria" pitchFamily="18" charset="0"/>
            </a:rPr>
            <a:t>semua pelaku usaha mempunyai hak dan kewajiban yang sama</a:t>
          </a:r>
          <a:endParaRPr lang="en-US" sz="1400" kern="1200" dirty="0">
            <a:latin typeface="Cambria" pitchFamily="18" charset="0"/>
            <a:ea typeface="Cambria" pitchFamily="18" charset="0"/>
          </a:endParaRPr>
        </a:p>
      </dsp:txBody>
      <dsp:txXfrm>
        <a:off x="3467877" y="334443"/>
        <a:ext cx="1649425" cy="953637"/>
      </dsp:txXfrm>
    </dsp:sp>
    <dsp:sp modelId="{A34B2FF4-46E3-4117-8409-9255A8F5311D}">
      <dsp:nvSpPr>
        <dsp:cNvPr id="0" name=""/>
        <dsp:cNvSpPr/>
      </dsp:nvSpPr>
      <dsp:spPr>
        <a:xfrm rot="1800000">
          <a:off x="5046066" y="3821461"/>
          <a:ext cx="525372" cy="0"/>
        </a:xfrm>
        <a:custGeom>
          <a:avLst/>
          <a:gdLst/>
          <a:ahLst/>
          <a:cxnLst/>
          <a:rect l="0" t="0" r="0" b="0"/>
          <a:pathLst>
            <a:path>
              <a:moveTo>
                <a:pt x="0" y="0"/>
              </a:moveTo>
              <a:lnTo>
                <a:pt x="525372"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12A088-5434-433C-B854-BEF3F21F671F}">
      <dsp:nvSpPr>
        <dsp:cNvPr id="0" name=""/>
        <dsp:cNvSpPr/>
      </dsp:nvSpPr>
      <dsp:spPr>
        <a:xfrm>
          <a:off x="5536245" y="3918128"/>
          <a:ext cx="1710343" cy="1056817"/>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latin typeface="Cambria" pitchFamily="18" charset="0"/>
              <a:ea typeface="Cambria" pitchFamily="18" charset="0"/>
            </a:rPr>
            <a:t>Perjanjian tidak merugikan secara sepihak</a:t>
          </a:r>
          <a:endParaRPr lang="en-US" sz="1600" kern="1200" dirty="0">
            <a:latin typeface="Cambria" pitchFamily="18" charset="0"/>
            <a:ea typeface="Cambria" pitchFamily="18" charset="0"/>
          </a:endParaRPr>
        </a:p>
      </dsp:txBody>
      <dsp:txXfrm>
        <a:off x="5587835" y="3969718"/>
        <a:ext cx="1607163" cy="953637"/>
      </dsp:txXfrm>
    </dsp:sp>
    <dsp:sp modelId="{2E511712-D206-4CF3-BAEC-F675E121BB98}">
      <dsp:nvSpPr>
        <dsp:cNvPr id="0" name=""/>
        <dsp:cNvSpPr/>
      </dsp:nvSpPr>
      <dsp:spPr>
        <a:xfrm rot="9000000">
          <a:off x="2980039" y="3830491"/>
          <a:ext cx="561493" cy="0"/>
        </a:xfrm>
        <a:custGeom>
          <a:avLst/>
          <a:gdLst/>
          <a:ahLst/>
          <a:cxnLst/>
          <a:rect l="0" t="0" r="0" b="0"/>
          <a:pathLst>
            <a:path>
              <a:moveTo>
                <a:pt x="0" y="0"/>
              </a:moveTo>
              <a:lnTo>
                <a:pt x="561493"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B4A3F3-746A-46EB-B19B-361746D5F4B0}">
      <dsp:nvSpPr>
        <dsp:cNvPr id="0" name=""/>
        <dsp:cNvSpPr/>
      </dsp:nvSpPr>
      <dsp:spPr>
        <a:xfrm>
          <a:off x="1369872" y="3918128"/>
          <a:ext cx="1647779" cy="1056817"/>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smtClean="0">
              <a:latin typeface="Cambria" pitchFamily="18" charset="0"/>
              <a:ea typeface="Cambria" pitchFamily="18" charset="0"/>
            </a:rPr>
            <a:t>tidak ada penguasaan terhadap produksi barang dan jasa</a:t>
          </a:r>
          <a:endParaRPr lang="en-US" sz="1400" kern="1200" dirty="0">
            <a:latin typeface="Cambria" pitchFamily="18" charset="0"/>
            <a:ea typeface="Cambria" pitchFamily="18" charset="0"/>
          </a:endParaRPr>
        </a:p>
      </dsp:txBody>
      <dsp:txXfrm>
        <a:off x="1421462" y="3969718"/>
        <a:ext cx="1544599" cy="9536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2B805-417D-4C71-8946-67C5535525F6}">
      <dsp:nvSpPr>
        <dsp:cNvPr id="0" name=""/>
        <dsp:cNvSpPr/>
      </dsp:nvSpPr>
      <dsp:spPr>
        <a:xfrm rot="5400000">
          <a:off x="4629160" y="-1786080"/>
          <a:ext cx="1001910" cy="48283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n-US" sz="1400" kern="1200" dirty="0" smtClean="0">
              <a:latin typeface="Cambria" pitchFamily="18" charset="0"/>
              <a:ea typeface="Cambria" pitchFamily="18" charset="0"/>
            </a:rPr>
            <a:t>2 (dua) atau 3 (tiga) pelaku usaha atau kelompok pelaku usaha menguasai lebih dari 75% pangsa pasar satu jenis barang atau jasa tertentu</a:t>
          </a:r>
          <a:endParaRPr lang="en-US" sz="1400" kern="1200" dirty="0">
            <a:latin typeface="Cambria" pitchFamily="18" charset="0"/>
            <a:ea typeface="Cambria" pitchFamily="18" charset="0"/>
          </a:endParaRPr>
        </a:p>
      </dsp:txBody>
      <dsp:txXfrm rot="-5400000">
        <a:off x="2715944" y="176045"/>
        <a:ext cx="4779435" cy="904092"/>
      </dsp:txXfrm>
    </dsp:sp>
    <dsp:sp modelId="{376BC623-E35C-483E-8D5E-E95D33768C98}">
      <dsp:nvSpPr>
        <dsp:cNvPr id="0" name=""/>
        <dsp:cNvSpPr/>
      </dsp:nvSpPr>
      <dsp:spPr>
        <a:xfrm>
          <a:off x="0" y="1897"/>
          <a:ext cx="2715943" cy="12523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mbria" pitchFamily="18" charset="0"/>
              <a:ea typeface="Cambria" pitchFamily="18" charset="0"/>
            </a:rPr>
            <a:t>Oligopoli (Perjanjian penguasaan produksi)</a:t>
          </a:r>
          <a:endParaRPr lang="en-US" sz="1800" kern="1200" dirty="0">
            <a:latin typeface="Cambria" pitchFamily="18" charset="0"/>
            <a:ea typeface="Cambria" pitchFamily="18" charset="0"/>
          </a:endParaRPr>
        </a:p>
      </dsp:txBody>
      <dsp:txXfrm>
        <a:off x="61137" y="63034"/>
        <a:ext cx="2593669" cy="1130114"/>
      </dsp:txXfrm>
    </dsp:sp>
    <dsp:sp modelId="{E10FB001-2A30-4FB0-A61E-B9C86EBAD0E6}">
      <dsp:nvSpPr>
        <dsp:cNvPr id="0" name=""/>
        <dsp:cNvSpPr/>
      </dsp:nvSpPr>
      <dsp:spPr>
        <a:xfrm rot="5400000">
          <a:off x="4629160" y="-471072"/>
          <a:ext cx="1001910" cy="48283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n-US" sz="1400" kern="1200" dirty="0" smtClean="0">
              <a:latin typeface="Cambria" pitchFamily="18" charset="0"/>
              <a:ea typeface="Cambria" pitchFamily="18" charset="0"/>
            </a:rPr>
            <a:t>Pelaku usaha dilarang membuat perjanjian dengan pelaku usaha </a:t>
          </a:r>
          <a:r>
            <a:rPr lang="en-US" sz="1400" kern="1200" dirty="0" err="1" smtClean="0">
              <a:latin typeface="Cambria" pitchFamily="18" charset="0"/>
              <a:ea typeface="Cambria" pitchFamily="18" charset="0"/>
            </a:rPr>
            <a:t>pesaingnya</a:t>
          </a:r>
          <a:r>
            <a:rPr lang="en-US" sz="1400" kern="1200" dirty="0" smtClean="0">
              <a:latin typeface="Cambria" pitchFamily="18" charset="0"/>
              <a:ea typeface="Cambria" pitchFamily="18" charset="0"/>
            </a:rPr>
            <a:t> untuk menetapkan harga di bawah harga pasar, yang dapat mengakibatkan terjadinya persaingan usaha tidak sehat.</a:t>
          </a:r>
          <a:endParaRPr lang="en-US" sz="1400" kern="1200" dirty="0">
            <a:latin typeface="Cambria" pitchFamily="18" charset="0"/>
            <a:ea typeface="Cambria" pitchFamily="18" charset="0"/>
          </a:endParaRPr>
        </a:p>
      </dsp:txBody>
      <dsp:txXfrm rot="-5400000">
        <a:off x="2715944" y="1491053"/>
        <a:ext cx="4779435" cy="904092"/>
      </dsp:txXfrm>
    </dsp:sp>
    <dsp:sp modelId="{BD1713FC-32F6-42DA-A903-46378E16CF1A}">
      <dsp:nvSpPr>
        <dsp:cNvPr id="0" name=""/>
        <dsp:cNvSpPr/>
      </dsp:nvSpPr>
      <dsp:spPr>
        <a:xfrm>
          <a:off x="0" y="1316905"/>
          <a:ext cx="2715943" cy="12523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mbria" pitchFamily="18" charset="0"/>
              <a:ea typeface="Cambria" pitchFamily="18" charset="0"/>
            </a:rPr>
            <a:t>Penetapan Harga</a:t>
          </a:r>
          <a:endParaRPr lang="en-US" sz="1800" kern="1200" dirty="0">
            <a:latin typeface="Cambria" pitchFamily="18" charset="0"/>
            <a:ea typeface="Cambria" pitchFamily="18" charset="0"/>
          </a:endParaRPr>
        </a:p>
      </dsp:txBody>
      <dsp:txXfrm>
        <a:off x="61137" y="1378042"/>
        <a:ext cx="2593669" cy="1130114"/>
      </dsp:txXfrm>
    </dsp:sp>
    <dsp:sp modelId="{4BDFC199-1C7E-4175-A049-0E92AE53E231}">
      <dsp:nvSpPr>
        <dsp:cNvPr id="0" name=""/>
        <dsp:cNvSpPr/>
      </dsp:nvSpPr>
      <dsp:spPr>
        <a:xfrm rot="5400000">
          <a:off x="4629160" y="843935"/>
          <a:ext cx="1001910" cy="48283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en-US" sz="1200" kern="1200" dirty="0" smtClean="0">
              <a:latin typeface="Cambria" pitchFamily="18" charset="0"/>
              <a:ea typeface="Cambria" pitchFamily="18" charset="0"/>
            </a:rPr>
            <a:t>Pelaku usaha dilarang membuat perjanjian dengan pelaku usaha </a:t>
          </a:r>
          <a:r>
            <a:rPr lang="en-US" sz="1200" kern="1200" dirty="0" err="1" smtClean="0">
              <a:latin typeface="Cambria" pitchFamily="18" charset="0"/>
              <a:ea typeface="Cambria" pitchFamily="18" charset="0"/>
            </a:rPr>
            <a:t>pesaingnya</a:t>
          </a:r>
          <a:r>
            <a:rPr lang="en-US" sz="1200" kern="1200" dirty="0" smtClean="0">
              <a:latin typeface="Cambria" pitchFamily="18" charset="0"/>
              <a:ea typeface="Cambria" pitchFamily="18" charset="0"/>
            </a:rPr>
            <a:t> yang bertujuan untuk membagi wilayah pemasaran atau alokasi pasar terhadap barang dan atau jasa sehingga dapat mengakibatkan terjadinya praktek monopoli dan atau persaingan usaha tidak sehat.</a:t>
          </a:r>
          <a:endParaRPr lang="en-US" sz="1200" kern="1200" dirty="0">
            <a:latin typeface="Cambria" pitchFamily="18" charset="0"/>
            <a:ea typeface="Cambria" pitchFamily="18" charset="0"/>
          </a:endParaRPr>
        </a:p>
      </dsp:txBody>
      <dsp:txXfrm rot="-5400000">
        <a:off x="2715944" y="2806061"/>
        <a:ext cx="4779435" cy="904092"/>
      </dsp:txXfrm>
    </dsp:sp>
    <dsp:sp modelId="{D4A1FFB0-C76A-460F-A11C-A23717B0BF96}">
      <dsp:nvSpPr>
        <dsp:cNvPr id="0" name=""/>
        <dsp:cNvSpPr/>
      </dsp:nvSpPr>
      <dsp:spPr>
        <a:xfrm>
          <a:off x="0" y="2631913"/>
          <a:ext cx="2715943" cy="12523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mbria" pitchFamily="18" charset="0"/>
              <a:ea typeface="Cambria" pitchFamily="18" charset="0"/>
            </a:rPr>
            <a:t>Pembagian Wilayah</a:t>
          </a:r>
          <a:endParaRPr lang="en-US" sz="1800" kern="1200" dirty="0">
            <a:latin typeface="Cambria" pitchFamily="18" charset="0"/>
            <a:ea typeface="Cambria" pitchFamily="18" charset="0"/>
          </a:endParaRPr>
        </a:p>
      </dsp:txBody>
      <dsp:txXfrm>
        <a:off x="61137" y="2693050"/>
        <a:ext cx="2593669" cy="11301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2B805-417D-4C71-8946-67C5535525F6}">
      <dsp:nvSpPr>
        <dsp:cNvPr id="0" name=""/>
        <dsp:cNvSpPr/>
      </dsp:nvSpPr>
      <dsp:spPr>
        <a:xfrm rot="5400000">
          <a:off x="4629160" y="-1786080"/>
          <a:ext cx="1001910" cy="4828344"/>
        </a:xfrm>
        <a:prstGeom prst="round2Same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n-US" sz="1400" kern="1200" dirty="0" smtClean="0">
              <a:latin typeface="Cambria" pitchFamily="18" charset="0"/>
              <a:ea typeface="Cambria" pitchFamily="18" charset="0"/>
            </a:rPr>
            <a:t>menghalangi pelaku usaha lain untuk melakukan usaha yang sama</a:t>
          </a:r>
          <a:endParaRPr lang="en-US" sz="1400" kern="1200" dirty="0">
            <a:latin typeface="Cambria" pitchFamily="18" charset="0"/>
            <a:ea typeface="Cambria" pitchFamily="18" charset="0"/>
          </a:endParaRPr>
        </a:p>
        <a:p>
          <a:pPr marL="114300" lvl="1" indent="-114300" algn="just" defTabSz="622300">
            <a:lnSpc>
              <a:spcPct val="90000"/>
            </a:lnSpc>
            <a:spcBef>
              <a:spcPct val="0"/>
            </a:spcBef>
            <a:spcAft>
              <a:spcPct val="15000"/>
            </a:spcAft>
            <a:buChar char="••"/>
          </a:pPr>
          <a:r>
            <a:rPr lang="sv-SE" sz="1400" kern="1200" dirty="0" smtClean="0">
              <a:latin typeface="Cambria" pitchFamily="18" charset="0"/>
              <a:ea typeface="Cambria" pitchFamily="18" charset="0"/>
            </a:rPr>
            <a:t>menolak menjual setiap barang dan atau jasa dari pelaku usaha lain sehingga merugikan pelaku usaha lain</a:t>
          </a:r>
          <a:endParaRPr lang="en-US" sz="1400" kern="1200" dirty="0">
            <a:latin typeface="Cambria" pitchFamily="18" charset="0"/>
            <a:ea typeface="Cambria" pitchFamily="18" charset="0"/>
          </a:endParaRPr>
        </a:p>
      </dsp:txBody>
      <dsp:txXfrm rot="-5400000">
        <a:off x="2715944" y="176045"/>
        <a:ext cx="4779435" cy="904092"/>
      </dsp:txXfrm>
    </dsp:sp>
    <dsp:sp modelId="{376BC623-E35C-483E-8D5E-E95D33768C98}">
      <dsp:nvSpPr>
        <dsp:cNvPr id="0" name=""/>
        <dsp:cNvSpPr/>
      </dsp:nvSpPr>
      <dsp:spPr>
        <a:xfrm>
          <a:off x="0" y="1897"/>
          <a:ext cx="2715943" cy="125238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Cambria" pitchFamily="18" charset="0"/>
              <a:ea typeface="Cambria" pitchFamily="18" charset="0"/>
            </a:rPr>
            <a:t>Pemboikotan</a:t>
          </a:r>
          <a:endParaRPr lang="en-US" sz="2800" kern="1200" dirty="0">
            <a:latin typeface="Cambria" pitchFamily="18" charset="0"/>
            <a:ea typeface="Cambria" pitchFamily="18" charset="0"/>
          </a:endParaRPr>
        </a:p>
      </dsp:txBody>
      <dsp:txXfrm>
        <a:off x="61137" y="63034"/>
        <a:ext cx="2593669" cy="1130114"/>
      </dsp:txXfrm>
    </dsp:sp>
    <dsp:sp modelId="{E10FB001-2A30-4FB0-A61E-B9C86EBAD0E6}">
      <dsp:nvSpPr>
        <dsp:cNvPr id="0" name=""/>
        <dsp:cNvSpPr/>
      </dsp:nvSpPr>
      <dsp:spPr>
        <a:xfrm rot="5400000">
          <a:off x="4629160" y="-471072"/>
          <a:ext cx="1001910" cy="4828344"/>
        </a:xfrm>
        <a:prstGeom prst="round2Same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488950">
            <a:lnSpc>
              <a:spcPct val="90000"/>
            </a:lnSpc>
            <a:spcBef>
              <a:spcPct val="0"/>
            </a:spcBef>
            <a:spcAft>
              <a:spcPct val="15000"/>
            </a:spcAft>
            <a:buChar char="••"/>
          </a:pPr>
          <a:r>
            <a:rPr lang="en-US" sz="1100" kern="1200" dirty="0" smtClean="0">
              <a:latin typeface="Cambria" pitchFamily="18" charset="0"/>
              <a:ea typeface="Cambria" pitchFamily="18" charset="0"/>
            </a:rPr>
            <a:t>Pelaku usaha dilarang membuat perjanjian, dengan pelaku usaha </a:t>
          </a:r>
          <a:r>
            <a:rPr lang="en-US" sz="1100" kern="1200" dirty="0" err="1" smtClean="0">
              <a:latin typeface="Cambria" pitchFamily="18" charset="0"/>
              <a:ea typeface="Cambria" pitchFamily="18" charset="0"/>
            </a:rPr>
            <a:t>pesaingnya</a:t>
          </a:r>
          <a:r>
            <a:rPr lang="en-US" sz="1100" kern="1200" dirty="0" smtClean="0">
              <a:latin typeface="Cambria" pitchFamily="18" charset="0"/>
              <a:ea typeface="Cambria" pitchFamily="18" charset="0"/>
            </a:rPr>
            <a:t>, yang bermaksud untuk mempengaruhi harga dengan mengatur produksi dan atau pemasaran suatu barang dan atau jasa, yang dapat mengakibatkan terjadinya praktek monopoli dan atau persaingan usaha tidak sehat.</a:t>
          </a:r>
          <a:endParaRPr lang="en-US" sz="1100" kern="1200" dirty="0">
            <a:latin typeface="Cambria" pitchFamily="18" charset="0"/>
            <a:ea typeface="Cambria" pitchFamily="18" charset="0"/>
          </a:endParaRPr>
        </a:p>
      </dsp:txBody>
      <dsp:txXfrm rot="-5400000">
        <a:off x="2715944" y="1491053"/>
        <a:ext cx="4779435" cy="904092"/>
      </dsp:txXfrm>
    </dsp:sp>
    <dsp:sp modelId="{BD1713FC-32F6-42DA-A903-46378E16CF1A}">
      <dsp:nvSpPr>
        <dsp:cNvPr id="0" name=""/>
        <dsp:cNvSpPr/>
      </dsp:nvSpPr>
      <dsp:spPr>
        <a:xfrm>
          <a:off x="0" y="1316905"/>
          <a:ext cx="2715943" cy="125238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Cambria" pitchFamily="18" charset="0"/>
              <a:ea typeface="Cambria" pitchFamily="18" charset="0"/>
            </a:rPr>
            <a:t>Kartel</a:t>
          </a:r>
          <a:endParaRPr lang="en-US" sz="2800" kern="1200" dirty="0">
            <a:latin typeface="Cambria" pitchFamily="18" charset="0"/>
            <a:ea typeface="Cambria" pitchFamily="18" charset="0"/>
          </a:endParaRPr>
        </a:p>
      </dsp:txBody>
      <dsp:txXfrm>
        <a:off x="61137" y="1378042"/>
        <a:ext cx="2593669" cy="1130114"/>
      </dsp:txXfrm>
    </dsp:sp>
    <dsp:sp modelId="{4BDFC199-1C7E-4175-A049-0E92AE53E231}">
      <dsp:nvSpPr>
        <dsp:cNvPr id="0" name=""/>
        <dsp:cNvSpPr/>
      </dsp:nvSpPr>
      <dsp:spPr>
        <a:xfrm rot="5400000">
          <a:off x="4629160" y="843935"/>
          <a:ext cx="1001910" cy="4828344"/>
        </a:xfrm>
        <a:prstGeom prst="round2Same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488950">
            <a:lnSpc>
              <a:spcPct val="90000"/>
            </a:lnSpc>
            <a:spcBef>
              <a:spcPct val="0"/>
            </a:spcBef>
            <a:spcAft>
              <a:spcPct val="15000"/>
            </a:spcAft>
            <a:buChar char="••"/>
          </a:pPr>
          <a:r>
            <a:rPr lang="en-US" sz="1100" kern="1200" dirty="0" smtClean="0">
              <a:latin typeface="Cambria" pitchFamily="18" charset="0"/>
              <a:ea typeface="Cambria" pitchFamily="18" charset="0"/>
            </a:rPr>
            <a:t>mengontrol produksi dan atau pemasaran atas barang dan atau jasa, sehingga dapat mengakibatkan terjadinya praktek monopoli dan atau persaingan usaha tidak sehat.</a:t>
          </a:r>
          <a:endParaRPr lang="en-US" sz="1100" kern="1200" dirty="0">
            <a:latin typeface="Cambria" pitchFamily="18" charset="0"/>
            <a:ea typeface="Cambria" pitchFamily="18" charset="0"/>
          </a:endParaRPr>
        </a:p>
      </dsp:txBody>
      <dsp:txXfrm rot="-5400000">
        <a:off x="2715944" y="2806061"/>
        <a:ext cx="4779435" cy="904092"/>
      </dsp:txXfrm>
    </dsp:sp>
    <dsp:sp modelId="{D4A1FFB0-C76A-460F-A11C-A23717B0BF96}">
      <dsp:nvSpPr>
        <dsp:cNvPr id="0" name=""/>
        <dsp:cNvSpPr/>
      </dsp:nvSpPr>
      <dsp:spPr>
        <a:xfrm>
          <a:off x="0" y="2631913"/>
          <a:ext cx="2715943" cy="125238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Cambria" pitchFamily="18" charset="0"/>
              <a:ea typeface="Cambria" pitchFamily="18" charset="0"/>
            </a:rPr>
            <a:t>Trust</a:t>
          </a:r>
          <a:endParaRPr lang="en-US" sz="2800" kern="1200" dirty="0">
            <a:latin typeface="Cambria" pitchFamily="18" charset="0"/>
            <a:ea typeface="Cambria" pitchFamily="18" charset="0"/>
          </a:endParaRPr>
        </a:p>
      </dsp:txBody>
      <dsp:txXfrm>
        <a:off x="61137" y="2693050"/>
        <a:ext cx="2593669" cy="11301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2B805-417D-4C71-8946-67C5535525F6}">
      <dsp:nvSpPr>
        <dsp:cNvPr id="0" name=""/>
        <dsp:cNvSpPr/>
      </dsp:nvSpPr>
      <dsp:spPr>
        <a:xfrm rot="5400000">
          <a:off x="4689335" y="-1860905"/>
          <a:ext cx="881561" cy="4828344"/>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just" defTabSz="800100">
            <a:lnSpc>
              <a:spcPct val="90000"/>
            </a:lnSpc>
            <a:spcBef>
              <a:spcPct val="0"/>
            </a:spcBef>
            <a:spcAft>
              <a:spcPct val="15000"/>
            </a:spcAft>
            <a:buChar char="••"/>
          </a:pPr>
          <a:r>
            <a:rPr lang="en-US" sz="1800" kern="1200" dirty="0" smtClean="0">
              <a:latin typeface="Cambria" pitchFamily="18" charset="0"/>
              <a:ea typeface="Cambria" pitchFamily="18" charset="0"/>
            </a:rPr>
            <a:t>secara bersama-sama menguasai pembelian atau penerimaan pasokan lebih dari 75% pangsa pasar satu jenis barang atau jasa tertentu</a:t>
          </a:r>
          <a:endParaRPr lang="en-US" sz="1800" kern="1200" dirty="0">
            <a:latin typeface="Cambria" pitchFamily="18" charset="0"/>
            <a:ea typeface="Cambria" pitchFamily="18" charset="0"/>
          </a:endParaRPr>
        </a:p>
      </dsp:txBody>
      <dsp:txXfrm rot="-5400000">
        <a:off x="2715944" y="155520"/>
        <a:ext cx="4785310" cy="795493"/>
      </dsp:txXfrm>
    </dsp:sp>
    <dsp:sp modelId="{376BC623-E35C-483E-8D5E-E95D33768C98}">
      <dsp:nvSpPr>
        <dsp:cNvPr id="0" name=""/>
        <dsp:cNvSpPr/>
      </dsp:nvSpPr>
      <dsp:spPr>
        <a:xfrm>
          <a:off x="0" y="2291"/>
          <a:ext cx="2715943" cy="110195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err="1" smtClean="0">
              <a:latin typeface="Cambria" pitchFamily="18" charset="0"/>
              <a:ea typeface="Cambria" pitchFamily="18" charset="0"/>
            </a:rPr>
            <a:t>Oligopsoni</a:t>
          </a:r>
          <a:endParaRPr lang="en-US" sz="2400" kern="1200" dirty="0">
            <a:latin typeface="Cambria" pitchFamily="18" charset="0"/>
            <a:ea typeface="Cambria" pitchFamily="18" charset="0"/>
          </a:endParaRPr>
        </a:p>
      </dsp:txBody>
      <dsp:txXfrm>
        <a:off x="53793" y="56084"/>
        <a:ext cx="2608357" cy="994365"/>
      </dsp:txXfrm>
    </dsp:sp>
    <dsp:sp modelId="{E10FB001-2A30-4FB0-A61E-B9C86EBAD0E6}">
      <dsp:nvSpPr>
        <dsp:cNvPr id="0" name=""/>
        <dsp:cNvSpPr/>
      </dsp:nvSpPr>
      <dsp:spPr>
        <a:xfrm rot="5400000">
          <a:off x="4689335" y="-703856"/>
          <a:ext cx="881561" cy="4828344"/>
        </a:xfrm>
        <a:prstGeom prst="round2SameRect">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14300" lvl="1" indent="-114300" algn="just" defTabSz="533400">
            <a:lnSpc>
              <a:spcPct val="90000"/>
            </a:lnSpc>
            <a:spcBef>
              <a:spcPct val="0"/>
            </a:spcBef>
            <a:spcAft>
              <a:spcPct val="15000"/>
            </a:spcAft>
            <a:buChar char="••"/>
          </a:pPr>
          <a:r>
            <a:rPr lang="en-US" sz="1200" kern="1200" dirty="0" smtClean="0">
              <a:latin typeface="Cambria" pitchFamily="18" charset="0"/>
              <a:ea typeface="Cambria" pitchFamily="18" charset="0"/>
            </a:rPr>
            <a:t>menguasai produksi sejumlah produk yang termasuk dalam rangkaian produksi barang dan atau jasa tertentu yang mana setiap rangkaian produksi merupakan hasil pengolahan atau proses lanjutan, baik dalam satu rangkaian langsung maupun tidak langsung, yang dapat mengakibatkan terjadinya persaingan usaha tidak sehat dan atau merugikan masyarakat.</a:t>
          </a:r>
          <a:endParaRPr lang="en-US" sz="1200" kern="1200" dirty="0">
            <a:latin typeface="Cambria" pitchFamily="18" charset="0"/>
            <a:ea typeface="Cambria" pitchFamily="18" charset="0"/>
          </a:endParaRPr>
        </a:p>
      </dsp:txBody>
      <dsp:txXfrm rot="-5400000">
        <a:off x="2715944" y="1312569"/>
        <a:ext cx="4785310" cy="795493"/>
      </dsp:txXfrm>
    </dsp:sp>
    <dsp:sp modelId="{BD1713FC-32F6-42DA-A903-46378E16CF1A}">
      <dsp:nvSpPr>
        <dsp:cNvPr id="0" name=""/>
        <dsp:cNvSpPr/>
      </dsp:nvSpPr>
      <dsp:spPr>
        <a:xfrm>
          <a:off x="0" y="1159339"/>
          <a:ext cx="2715943" cy="1101951"/>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Cambria" pitchFamily="18" charset="0"/>
              <a:ea typeface="Cambria" pitchFamily="18" charset="0"/>
            </a:rPr>
            <a:t>Integrasi Vertikal</a:t>
          </a:r>
          <a:endParaRPr lang="en-US" sz="2400" kern="1200" dirty="0">
            <a:latin typeface="Cambria" pitchFamily="18" charset="0"/>
            <a:ea typeface="Cambria" pitchFamily="18" charset="0"/>
          </a:endParaRPr>
        </a:p>
      </dsp:txBody>
      <dsp:txXfrm>
        <a:off x="53793" y="1213132"/>
        <a:ext cx="2608357" cy="994365"/>
      </dsp:txXfrm>
    </dsp:sp>
    <dsp:sp modelId="{4BDFC199-1C7E-4175-A049-0E92AE53E231}">
      <dsp:nvSpPr>
        <dsp:cNvPr id="0" name=""/>
        <dsp:cNvSpPr/>
      </dsp:nvSpPr>
      <dsp:spPr>
        <a:xfrm rot="5400000">
          <a:off x="4689335" y="453192"/>
          <a:ext cx="881561" cy="4828344"/>
        </a:xfrm>
        <a:prstGeom prst="round2Same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just" defTabSz="755650">
            <a:lnSpc>
              <a:spcPct val="90000"/>
            </a:lnSpc>
            <a:spcBef>
              <a:spcPct val="0"/>
            </a:spcBef>
            <a:spcAft>
              <a:spcPct val="15000"/>
            </a:spcAft>
            <a:buChar char="••"/>
          </a:pPr>
          <a:r>
            <a:rPr lang="en-US" sz="1700" b="0" i="0" kern="1200" dirty="0" smtClean="0">
              <a:latin typeface="Cambria" pitchFamily="18" charset="0"/>
              <a:ea typeface="Cambria" pitchFamily="18" charset="0"/>
            </a:rPr>
            <a:t>sarana dan upaya bagi pelaku usaha untuk dapat melakukan pengendalian oleh pelaku usaha terhadap pelaku usaha lain secara vertikal</a:t>
          </a:r>
          <a:endParaRPr lang="en-US" sz="1700" kern="1200" dirty="0">
            <a:latin typeface="Cambria" pitchFamily="18" charset="0"/>
            <a:ea typeface="Cambria" pitchFamily="18" charset="0"/>
          </a:endParaRPr>
        </a:p>
      </dsp:txBody>
      <dsp:txXfrm rot="-5400000">
        <a:off x="2715944" y="2469617"/>
        <a:ext cx="4785310" cy="795493"/>
      </dsp:txXfrm>
    </dsp:sp>
    <dsp:sp modelId="{D4A1FFB0-C76A-460F-A11C-A23717B0BF96}">
      <dsp:nvSpPr>
        <dsp:cNvPr id="0" name=""/>
        <dsp:cNvSpPr/>
      </dsp:nvSpPr>
      <dsp:spPr>
        <a:xfrm>
          <a:off x="0" y="2316388"/>
          <a:ext cx="2715943" cy="1101951"/>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Cambria" pitchFamily="18" charset="0"/>
              <a:ea typeface="Cambria" pitchFamily="18" charset="0"/>
            </a:rPr>
            <a:t>Perjanjian Tertutup</a:t>
          </a:r>
          <a:endParaRPr lang="en-US" sz="2400" kern="1200" dirty="0">
            <a:latin typeface="Cambria" pitchFamily="18" charset="0"/>
            <a:ea typeface="Cambria" pitchFamily="18" charset="0"/>
          </a:endParaRPr>
        </a:p>
      </dsp:txBody>
      <dsp:txXfrm>
        <a:off x="53793" y="2370181"/>
        <a:ext cx="2608357" cy="994365"/>
      </dsp:txXfrm>
    </dsp:sp>
    <dsp:sp modelId="{DB8EEA12-A6D1-4329-9BD8-F4563D99E882}">
      <dsp:nvSpPr>
        <dsp:cNvPr id="0" name=""/>
        <dsp:cNvSpPr/>
      </dsp:nvSpPr>
      <dsp:spPr>
        <a:xfrm>
          <a:off x="0" y="3473437"/>
          <a:ext cx="2715943" cy="1101951"/>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Cambria" pitchFamily="18" charset="0"/>
              <a:ea typeface="Cambria" pitchFamily="18" charset="0"/>
            </a:rPr>
            <a:t>Perjanjian dg Pihak Luar Negeri</a:t>
          </a:r>
          <a:endParaRPr lang="en-US" sz="2400" kern="1200" dirty="0">
            <a:latin typeface="Cambria" pitchFamily="18" charset="0"/>
            <a:ea typeface="Cambria" pitchFamily="18" charset="0"/>
          </a:endParaRPr>
        </a:p>
      </dsp:txBody>
      <dsp:txXfrm>
        <a:off x="53793" y="3527230"/>
        <a:ext cx="2608357" cy="9943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2BE2B-ED17-4C20-A0CD-AD0E9B584373}">
      <dsp:nvSpPr>
        <dsp:cNvPr id="0" name=""/>
        <dsp:cNvSpPr/>
      </dsp:nvSpPr>
      <dsp:spPr>
        <a:xfrm>
          <a:off x="3012" y="58559"/>
          <a:ext cx="1811580"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latin typeface="Cambria" pitchFamily="18" charset="0"/>
              <a:ea typeface="Cambria" pitchFamily="18" charset="0"/>
            </a:rPr>
            <a:t>Monopoli</a:t>
          </a:r>
          <a:endParaRPr lang="en-US" sz="1600" kern="1200" dirty="0">
            <a:latin typeface="Cambria" pitchFamily="18" charset="0"/>
            <a:ea typeface="Cambria" pitchFamily="18" charset="0"/>
          </a:endParaRPr>
        </a:p>
      </dsp:txBody>
      <dsp:txXfrm>
        <a:off x="3012" y="58559"/>
        <a:ext cx="1811580" cy="460800"/>
      </dsp:txXfrm>
    </dsp:sp>
    <dsp:sp modelId="{9E2CCADD-D926-466C-A4C6-F6228E804ED9}">
      <dsp:nvSpPr>
        <dsp:cNvPr id="0" name=""/>
        <dsp:cNvSpPr/>
      </dsp:nvSpPr>
      <dsp:spPr>
        <a:xfrm>
          <a:off x="3012" y="519359"/>
          <a:ext cx="1811580" cy="36892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Cambria" pitchFamily="18" charset="0"/>
              <a:ea typeface="Cambria" pitchFamily="18" charset="0"/>
            </a:rPr>
            <a:t>Penguasaan produksi atau pemasaran barang/jasa yg belum ada </a:t>
          </a:r>
          <a:r>
            <a:rPr lang="en-US" sz="1600" kern="1200" dirty="0" err="1" smtClean="0">
              <a:latin typeface="Cambria" pitchFamily="18" charset="0"/>
              <a:ea typeface="Cambria" pitchFamily="18" charset="0"/>
            </a:rPr>
            <a:t>substitusinya</a:t>
          </a:r>
          <a:r>
            <a:rPr lang="en-US" sz="1600" kern="1200" dirty="0" smtClean="0">
              <a:latin typeface="Cambria" pitchFamily="18" charset="0"/>
              <a:ea typeface="Cambria" pitchFamily="18" charset="0"/>
            </a:rPr>
            <a:t>, pelaku usaha lain tdk dpt masuk ke dlm persaingan usaha dan penguasaan lebih dari 50% pangsa pasar satu jenis barang/jasa</a:t>
          </a:r>
          <a:endParaRPr lang="en-US" sz="1600" kern="1200" dirty="0">
            <a:latin typeface="Cambria" pitchFamily="18" charset="0"/>
            <a:ea typeface="Cambria" pitchFamily="18" charset="0"/>
          </a:endParaRPr>
        </a:p>
      </dsp:txBody>
      <dsp:txXfrm>
        <a:off x="3012" y="519359"/>
        <a:ext cx="1811580" cy="3689280"/>
      </dsp:txXfrm>
    </dsp:sp>
    <dsp:sp modelId="{1ACE6384-4862-4280-BAA3-2BE835C85031}">
      <dsp:nvSpPr>
        <dsp:cNvPr id="0" name=""/>
        <dsp:cNvSpPr/>
      </dsp:nvSpPr>
      <dsp:spPr>
        <a:xfrm>
          <a:off x="2068214" y="58559"/>
          <a:ext cx="1811580"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err="1" smtClean="0">
              <a:latin typeface="Cambria" pitchFamily="18" charset="0"/>
              <a:ea typeface="Cambria" pitchFamily="18" charset="0"/>
            </a:rPr>
            <a:t>Monopsoni</a:t>
          </a:r>
          <a:endParaRPr lang="en-US" sz="1600" kern="1200" dirty="0">
            <a:latin typeface="Cambria" pitchFamily="18" charset="0"/>
            <a:ea typeface="Cambria" pitchFamily="18" charset="0"/>
          </a:endParaRPr>
        </a:p>
      </dsp:txBody>
      <dsp:txXfrm>
        <a:off x="2068214" y="58559"/>
        <a:ext cx="1811580" cy="460800"/>
      </dsp:txXfrm>
    </dsp:sp>
    <dsp:sp modelId="{4B7DF293-43DE-4771-B97F-F06FBBC4FB5B}">
      <dsp:nvSpPr>
        <dsp:cNvPr id="0" name=""/>
        <dsp:cNvSpPr/>
      </dsp:nvSpPr>
      <dsp:spPr>
        <a:xfrm>
          <a:off x="2068214" y="519359"/>
          <a:ext cx="1811580" cy="36892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i-FI" sz="1600" kern="1200" dirty="0" smtClean="0">
              <a:latin typeface="Cambria" pitchFamily="18" charset="0"/>
              <a:ea typeface="Cambria" pitchFamily="18" charset="0"/>
            </a:rPr>
            <a:t>Menguasai penerimaan pasokan atau menjadi </a:t>
          </a:r>
          <a:r>
            <a:rPr lang="en-US" sz="1600" kern="1200" dirty="0" smtClean="0">
              <a:latin typeface="Cambria" pitchFamily="18" charset="0"/>
              <a:ea typeface="Cambria" pitchFamily="18" charset="0"/>
            </a:rPr>
            <a:t>pembeli tunggal lebih dari 50% pangsa pasar satu jenis barang atau jasa tertentu</a:t>
          </a:r>
          <a:endParaRPr lang="en-US" sz="1600" kern="1200" dirty="0">
            <a:latin typeface="Cambria" pitchFamily="18" charset="0"/>
            <a:ea typeface="Cambria" pitchFamily="18" charset="0"/>
          </a:endParaRPr>
        </a:p>
      </dsp:txBody>
      <dsp:txXfrm>
        <a:off x="2068214" y="519359"/>
        <a:ext cx="1811580" cy="3689280"/>
      </dsp:txXfrm>
    </dsp:sp>
    <dsp:sp modelId="{18A9E6A7-EBA3-4460-A9B3-8F0A4D37D933}">
      <dsp:nvSpPr>
        <dsp:cNvPr id="0" name=""/>
        <dsp:cNvSpPr/>
      </dsp:nvSpPr>
      <dsp:spPr>
        <a:xfrm>
          <a:off x="4133416" y="58559"/>
          <a:ext cx="1811580"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latin typeface="Cambria" pitchFamily="18" charset="0"/>
              <a:ea typeface="Cambria" pitchFamily="18" charset="0"/>
            </a:rPr>
            <a:t>Penguasaan Pasar</a:t>
          </a:r>
          <a:endParaRPr lang="en-US" sz="1600" kern="1200" dirty="0">
            <a:latin typeface="Cambria" pitchFamily="18" charset="0"/>
            <a:ea typeface="Cambria" pitchFamily="18" charset="0"/>
          </a:endParaRPr>
        </a:p>
      </dsp:txBody>
      <dsp:txXfrm>
        <a:off x="4133416" y="58559"/>
        <a:ext cx="1811580" cy="460800"/>
      </dsp:txXfrm>
    </dsp:sp>
    <dsp:sp modelId="{5D7728AE-DE57-4738-9D64-BB26DC11C019}">
      <dsp:nvSpPr>
        <dsp:cNvPr id="0" name=""/>
        <dsp:cNvSpPr/>
      </dsp:nvSpPr>
      <dsp:spPr>
        <a:xfrm>
          <a:off x="4133416" y="519359"/>
          <a:ext cx="1811580" cy="36892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Cambria" pitchFamily="18" charset="0"/>
              <a:ea typeface="Cambria" pitchFamily="18" charset="0"/>
            </a:rPr>
            <a:t>menolak dan atau menghalangi pelaku usaha tertentu untuk melakukan kegiatan usaha yang sama pada pasar bersangkutan</a:t>
          </a:r>
          <a:endParaRPr lang="en-US" sz="1600" kern="1200" dirty="0">
            <a:latin typeface="Cambria" pitchFamily="18" charset="0"/>
            <a:ea typeface="Cambria" pitchFamily="18" charset="0"/>
          </a:endParaRPr>
        </a:p>
        <a:p>
          <a:pPr marL="171450" lvl="1" indent="-171450" algn="l" defTabSz="711200">
            <a:lnSpc>
              <a:spcPct val="90000"/>
            </a:lnSpc>
            <a:spcBef>
              <a:spcPct val="0"/>
            </a:spcBef>
            <a:spcAft>
              <a:spcPct val="15000"/>
            </a:spcAft>
            <a:buChar char="••"/>
          </a:pPr>
          <a:r>
            <a:rPr lang="en-US" sz="1600" kern="1200" dirty="0" smtClean="0">
              <a:latin typeface="Cambria" pitchFamily="18" charset="0"/>
              <a:ea typeface="Cambria" pitchFamily="18" charset="0"/>
            </a:rPr>
            <a:t>mematikan usaha </a:t>
          </a:r>
          <a:r>
            <a:rPr lang="en-US" sz="1600" kern="1200" dirty="0" err="1" smtClean="0">
              <a:latin typeface="Cambria" pitchFamily="18" charset="0"/>
              <a:ea typeface="Cambria" pitchFamily="18" charset="0"/>
            </a:rPr>
            <a:t>pesaingnya</a:t>
          </a:r>
          <a:r>
            <a:rPr lang="en-US" sz="1600" kern="1200" dirty="0" smtClean="0">
              <a:latin typeface="Cambria" pitchFamily="18" charset="0"/>
              <a:ea typeface="Cambria" pitchFamily="18" charset="0"/>
            </a:rPr>
            <a:t> di pasar bersangkutan</a:t>
          </a:r>
          <a:endParaRPr lang="en-US" sz="1600" kern="1200" dirty="0">
            <a:latin typeface="Cambria" pitchFamily="18" charset="0"/>
            <a:ea typeface="Cambria" pitchFamily="18" charset="0"/>
          </a:endParaRPr>
        </a:p>
      </dsp:txBody>
      <dsp:txXfrm>
        <a:off x="4133416" y="519359"/>
        <a:ext cx="1811580" cy="3689280"/>
      </dsp:txXfrm>
    </dsp:sp>
    <dsp:sp modelId="{4885495F-25BA-4FEB-8F5C-976D4ED4CE19}">
      <dsp:nvSpPr>
        <dsp:cNvPr id="0" name=""/>
        <dsp:cNvSpPr/>
      </dsp:nvSpPr>
      <dsp:spPr>
        <a:xfrm>
          <a:off x="6198618" y="58559"/>
          <a:ext cx="1811580"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latin typeface="Cambria" pitchFamily="18" charset="0"/>
              <a:ea typeface="Cambria" pitchFamily="18" charset="0"/>
            </a:rPr>
            <a:t>Persekongkolan</a:t>
          </a:r>
          <a:endParaRPr lang="en-US" sz="1600" kern="1200" dirty="0">
            <a:latin typeface="Cambria" pitchFamily="18" charset="0"/>
            <a:ea typeface="Cambria" pitchFamily="18" charset="0"/>
          </a:endParaRPr>
        </a:p>
      </dsp:txBody>
      <dsp:txXfrm>
        <a:off x="6198618" y="58559"/>
        <a:ext cx="1811580" cy="460800"/>
      </dsp:txXfrm>
    </dsp:sp>
    <dsp:sp modelId="{AAF3F52C-C97B-4F50-B20C-C9038839D4D0}">
      <dsp:nvSpPr>
        <dsp:cNvPr id="0" name=""/>
        <dsp:cNvSpPr/>
      </dsp:nvSpPr>
      <dsp:spPr>
        <a:xfrm>
          <a:off x="6198618" y="519359"/>
          <a:ext cx="1811580" cy="36892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Cambria" pitchFamily="18" charset="0"/>
              <a:ea typeface="Cambria" pitchFamily="18" charset="0"/>
            </a:rPr>
            <a:t>Bersekongkol utk mengatur pemenang tender, mendapatkan informasi rahasia perusahaan, menghambat produksi atau pemasaran barang/jasa</a:t>
          </a:r>
          <a:endParaRPr lang="en-US" sz="1600" kern="1200" dirty="0">
            <a:latin typeface="Cambria" pitchFamily="18" charset="0"/>
            <a:ea typeface="Cambria" pitchFamily="18" charset="0"/>
          </a:endParaRPr>
        </a:p>
      </dsp:txBody>
      <dsp:txXfrm>
        <a:off x="6198618" y="519359"/>
        <a:ext cx="1811580" cy="36892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2BE2B-ED17-4C20-A0CD-AD0E9B584373}">
      <dsp:nvSpPr>
        <dsp:cNvPr id="0" name=""/>
        <dsp:cNvSpPr/>
      </dsp:nvSpPr>
      <dsp:spPr>
        <a:xfrm>
          <a:off x="3012" y="55555"/>
          <a:ext cx="1811580" cy="63707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smtClean="0">
              <a:latin typeface="Cambria" pitchFamily="18" charset="0"/>
              <a:ea typeface="Cambria" pitchFamily="18" charset="0"/>
            </a:rPr>
            <a:t>Posisi Dominan</a:t>
          </a:r>
          <a:endParaRPr lang="en-US" sz="1300" kern="1200" dirty="0">
            <a:latin typeface="Cambria" pitchFamily="18" charset="0"/>
            <a:ea typeface="Cambria" pitchFamily="18" charset="0"/>
          </a:endParaRPr>
        </a:p>
      </dsp:txBody>
      <dsp:txXfrm>
        <a:off x="3012" y="55555"/>
        <a:ext cx="1811580" cy="637074"/>
      </dsp:txXfrm>
    </dsp:sp>
    <dsp:sp modelId="{9E2CCADD-D926-466C-A4C6-F6228E804ED9}">
      <dsp:nvSpPr>
        <dsp:cNvPr id="0" name=""/>
        <dsp:cNvSpPr/>
      </dsp:nvSpPr>
      <dsp:spPr>
        <a:xfrm>
          <a:off x="3012" y="692629"/>
          <a:ext cx="1811580" cy="351901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latin typeface="Cambria" pitchFamily="18" charset="0"/>
              <a:ea typeface="Cambria" pitchFamily="18" charset="0"/>
            </a:rPr>
            <a:t> menguasai 50% atau lebih pangsa pasar satu jenis barang atau jasa tertentu; atau</a:t>
          </a:r>
          <a:endParaRPr lang="en-US" sz="1300" kern="1200" dirty="0">
            <a:latin typeface="Cambria" pitchFamily="18" charset="0"/>
            <a:ea typeface="Cambria" pitchFamily="18" charset="0"/>
          </a:endParaRPr>
        </a:p>
        <a:p>
          <a:pPr marL="114300" lvl="1" indent="-114300" algn="l" defTabSz="577850">
            <a:lnSpc>
              <a:spcPct val="90000"/>
            </a:lnSpc>
            <a:spcBef>
              <a:spcPct val="0"/>
            </a:spcBef>
            <a:spcAft>
              <a:spcPct val="15000"/>
            </a:spcAft>
            <a:buChar char="••"/>
          </a:pPr>
          <a:r>
            <a:rPr lang="en-US" sz="1300" kern="1200" dirty="0" smtClean="0">
              <a:latin typeface="Cambria" pitchFamily="18" charset="0"/>
              <a:ea typeface="Cambria" pitchFamily="18" charset="0"/>
            </a:rPr>
            <a:t>dua atau tiga pelaku usaha atau kelompok pelaku usaha menguasai 75% atau lebih pangsa pasar satu jenis barang atau jasa tertentu.</a:t>
          </a:r>
          <a:endParaRPr lang="en-US" sz="1300" kern="1200" dirty="0">
            <a:latin typeface="Cambria" pitchFamily="18" charset="0"/>
            <a:ea typeface="Cambria" pitchFamily="18" charset="0"/>
          </a:endParaRPr>
        </a:p>
      </dsp:txBody>
      <dsp:txXfrm>
        <a:off x="3012" y="692629"/>
        <a:ext cx="1811580" cy="3519014"/>
      </dsp:txXfrm>
    </dsp:sp>
    <dsp:sp modelId="{1ACE6384-4862-4280-BAA3-2BE835C85031}">
      <dsp:nvSpPr>
        <dsp:cNvPr id="0" name=""/>
        <dsp:cNvSpPr/>
      </dsp:nvSpPr>
      <dsp:spPr>
        <a:xfrm>
          <a:off x="2068214" y="55555"/>
          <a:ext cx="1811580" cy="63707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smtClean="0">
              <a:latin typeface="Cambria" pitchFamily="18" charset="0"/>
              <a:ea typeface="Cambria" pitchFamily="18" charset="0"/>
            </a:rPr>
            <a:t>Pemilikan Saham</a:t>
          </a:r>
          <a:endParaRPr lang="en-US" sz="1300" kern="1200" dirty="0">
            <a:latin typeface="Cambria" pitchFamily="18" charset="0"/>
            <a:ea typeface="Cambria" pitchFamily="18" charset="0"/>
          </a:endParaRPr>
        </a:p>
      </dsp:txBody>
      <dsp:txXfrm>
        <a:off x="2068214" y="55555"/>
        <a:ext cx="1811580" cy="637074"/>
      </dsp:txXfrm>
    </dsp:sp>
    <dsp:sp modelId="{4B7DF293-43DE-4771-B97F-F06FBBC4FB5B}">
      <dsp:nvSpPr>
        <dsp:cNvPr id="0" name=""/>
        <dsp:cNvSpPr/>
      </dsp:nvSpPr>
      <dsp:spPr>
        <a:xfrm>
          <a:off x="2068214" y="692629"/>
          <a:ext cx="1811580" cy="351901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latin typeface="Cambria" pitchFamily="18" charset="0"/>
              <a:ea typeface="Cambria" pitchFamily="18" charset="0"/>
            </a:rPr>
            <a:t>Pelaku usaha dilarang memiliki saham mayoritas pada beberapa perusahaan sejenis yang melakukan kegiatan </a:t>
          </a:r>
          <a:r>
            <a:rPr lang="sv-SE" sz="1300" kern="1200" dirty="0" smtClean="0">
              <a:latin typeface="Cambria" pitchFamily="18" charset="0"/>
              <a:ea typeface="Cambria" pitchFamily="18" charset="0"/>
            </a:rPr>
            <a:t>usaha dalam bidang yang sama pada pasar yang bersangkutan </a:t>
          </a:r>
          <a:r>
            <a:rPr lang="nn-NO" sz="1300" kern="1200" dirty="0" smtClean="0">
              <a:latin typeface="Cambria" pitchFamily="18" charset="0"/>
              <a:ea typeface="Cambria" pitchFamily="18" charset="0"/>
            </a:rPr>
            <a:t>yang sama atau mendirikan beberapa </a:t>
          </a:r>
          <a:r>
            <a:rPr lang="en-US" sz="1300" kern="1200" dirty="0" smtClean="0">
              <a:latin typeface="Cambria" pitchFamily="18" charset="0"/>
              <a:ea typeface="Cambria" pitchFamily="18" charset="0"/>
            </a:rPr>
            <a:t>perusahaan yang memiliki kegiatan usaha yang sama pada pasar bersangkutan yang sama</a:t>
          </a:r>
          <a:endParaRPr lang="en-US" sz="1300" kern="1200" dirty="0">
            <a:latin typeface="Cambria" pitchFamily="18" charset="0"/>
            <a:ea typeface="Cambria" pitchFamily="18" charset="0"/>
          </a:endParaRPr>
        </a:p>
      </dsp:txBody>
      <dsp:txXfrm>
        <a:off x="2068214" y="692629"/>
        <a:ext cx="1811580" cy="3519014"/>
      </dsp:txXfrm>
    </dsp:sp>
    <dsp:sp modelId="{18A9E6A7-EBA3-4460-A9B3-8F0A4D37D933}">
      <dsp:nvSpPr>
        <dsp:cNvPr id="0" name=""/>
        <dsp:cNvSpPr/>
      </dsp:nvSpPr>
      <dsp:spPr>
        <a:xfrm>
          <a:off x="4133416" y="55555"/>
          <a:ext cx="1811580" cy="63707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smtClean="0">
              <a:latin typeface="Cambria" pitchFamily="18" charset="0"/>
              <a:ea typeface="Cambria" pitchFamily="18" charset="0"/>
            </a:rPr>
            <a:t>Rangkap Jabatan</a:t>
          </a:r>
          <a:endParaRPr lang="en-US" sz="1300" kern="1200" dirty="0">
            <a:latin typeface="Cambria" pitchFamily="18" charset="0"/>
            <a:ea typeface="Cambria" pitchFamily="18" charset="0"/>
          </a:endParaRPr>
        </a:p>
      </dsp:txBody>
      <dsp:txXfrm>
        <a:off x="4133416" y="55555"/>
        <a:ext cx="1811580" cy="637074"/>
      </dsp:txXfrm>
    </dsp:sp>
    <dsp:sp modelId="{5D7728AE-DE57-4738-9D64-BB26DC11C019}">
      <dsp:nvSpPr>
        <dsp:cNvPr id="0" name=""/>
        <dsp:cNvSpPr/>
      </dsp:nvSpPr>
      <dsp:spPr>
        <a:xfrm>
          <a:off x="4133416" y="692629"/>
          <a:ext cx="1811580" cy="351901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latin typeface="Cambria" pitchFamily="18" charset="0"/>
              <a:ea typeface="Cambria" pitchFamily="18" charset="0"/>
            </a:rPr>
            <a:t>Seseorang yang menduduki jabatan sebagai direksi atau komisaris dari suatu perusahaan, pada </a:t>
          </a:r>
          <a:r>
            <a:rPr lang="sv-SE" sz="1300" kern="1200" dirty="0" smtClean="0">
              <a:latin typeface="Cambria" pitchFamily="18" charset="0"/>
              <a:ea typeface="Cambria" pitchFamily="18" charset="0"/>
            </a:rPr>
            <a:t>waktu yang bersamaan dilarang merangkap menjadi direksi atau komisaris pada perusahaan </a:t>
          </a:r>
          <a:r>
            <a:rPr lang="en-US" sz="1300" kern="1200" dirty="0" smtClean="0">
              <a:latin typeface="Cambria" pitchFamily="18" charset="0"/>
              <a:ea typeface="Cambria" pitchFamily="18" charset="0"/>
            </a:rPr>
            <a:t>lain, apabila perusahaan-perusahaan tersebut berada dlm pasar yg sama, keterkaitan erat dalam bidang usaha, dan bersama-sama menguasai pangsa pasar</a:t>
          </a:r>
          <a:endParaRPr lang="en-US" sz="1300" kern="1200" dirty="0">
            <a:latin typeface="Cambria" pitchFamily="18" charset="0"/>
            <a:ea typeface="Cambria" pitchFamily="18" charset="0"/>
          </a:endParaRPr>
        </a:p>
      </dsp:txBody>
      <dsp:txXfrm>
        <a:off x="4133416" y="692629"/>
        <a:ext cx="1811580" cy="3519014"/>
      </dsp:txXfrm>
    </dsp:sp>
    <dsp:sp modelId="{4885495F-25BA-4FEB-8F5C-976D4ED4CE19}">
      <dsp:nvSpPr>
        <dsp:cNvPr id="0" name=""/>
        <dsp:cNvSpPr/>
      </dsp:nvSpPr>
      <dsp:spPr>
        <a:xfrm>
          <a:off x="6198618" y="55555"/>
          <a:ext cx="1811580" cy="63707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smtClean="0">
              <a:latin typeface="Cambria" pitchFamily="18" charset="0"/>
              <a:ea typeface="Cambria" pitchFamily="18" charset="0"/>
            </a:rPr>
            <a:t>Penggabungan, Peleburan, dan Pengambilalihan</a:t>
          </a:r>
        </a:p>
      </dsp:txBody>
      <dsp:txXfrm>
        <a:off x="6198618" y="55555"/>
        <a:ext cx="1811580" cy="637074"/>
      </dsp:txXfrm>
    </dsp:sp>
    <dsp:sp modelId="{AAF3F52C-C97B-4F50-B20C-C9038839D4D0}">
      <dsp:nvSpPr>
        <dsp:cNvPr id="0" name=""/>
        <dsp:cNvSpPr/>
      </dsp:nvSpPr>
      <dsp:spPr>
        <a:xfrm>
          <a:off x="6198618" y="692629"/>
          <a:ext cx="1811580" cy="351901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latin typeface="Cambria" pitchFamily="18" charset="0"/>
              <a:ea typeface="Cambria" pitchFamily="18" charset="0"/>
            </a:rPr>
            <a:t>tindakan penggabungan, peleburan, dan pengambilalihan yang akan menimbulkan praktik monopoli dan persaingan usaha tidak sehat secara tegas dilarang</a:t>
          </a:r>
          <a:endParaRPr lang="en-US" sz="1300" kern="1200" dirty="0">
            <a:latin typeface="Cambria" pitchFamily="18" charset="0"/>
            <a:ea typeface="Cambria" pitchFamily="18" charset="0"/>
          </a:endParaRPr>
        </a:p>
      </dsp:txBody>
      <dsp:txXfrm>
        <a:off x="6198618" y="692629"/>
        <a:ext cx="1811580" cy="3519014"/>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xmlns=""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xmlns=""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48400" y="6208778"/>
            <a:ext cx="2133600" cy="365125"/>
          </a:xfrm>
          <a:prstGeom prst="rect">
            <a:avLst/>
          </a:prstGeom>
        </p:spPr>
        <p:txBody>
          <a:bodyPr/>
          <a:lstStyle/>
          <a:p>
            <a:fld id="{62876D6A-A016-4E8E-ACFF-04396059504B}" type="datetimeFigureOut">
              <a:rPr lang="en-US" smtClean="0"/>
              <a:t>6/5/2023</a:t>
            </a:fld>
            <a:endParaRPr lang="en-US"/>
          </a:p>
        </p:txBody>
      </p:sp>
      <p:sp>
        <p:nvSpPr>
          <p:cNvPr id="5" name="Footer Placeholder 4"/>
          <p:cNvSpPr>
            <a:spLocks noGrp="1"/>
          </p:cNvSpPr>
          <p:nvPr>
            <p:ph type="ftr" sz="quarter" idx="11"/>
          </p:nvPr>
        </p:nvSpPr>
        <p:spPr>
          <a:xfrm>
            <a:off x="761999" y="6208778"/>
            <a:ext cx="487386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5687570"/>
            <a:ext cx="762000" cy="365125"/>
          </a:xfrm>
          <a:prstGeom prst="rect">
            <a:avLst/>
          </a:prstGeom>
        </p:spPr>
        <p:txBody>
          <a:bodyPr/>
          <a:lstStyle/>
          <a:p>
            <a:fld id="{02A3871D-7ED1-4810-AA63-D12957B4B2F7}" type="slidenum">
              <a:rPr lang="en-US" smtClean="0"/>
              <a:t>‹#›</a:t>
            </a:fld>
            <a:endParaRPr lang="en-US"/>
          </a:p>
        </p:txBody>
      </p:sp>
    </p:spTree>
    <p:extLst>
      <p:ext uri="{BB962C8B-B14F-4D97-AF65-F5344CB8AC3E}">
        <p14:creationId xmlns:p14="http://schemas.microsoft.com/office/powerpoint/2010/main" val="2568039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xmlns=""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 id="2147483654" r:id="rId5"/>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comments" Target="../comments/commen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571744"/>
            <a:ext cx="9144000" cy="1877437"/>
          </a:xfrm>
          <a:prstGeom prst="rect">
            <a:avLst/>
          </a:prstGeom>
          <a:noFill/>
        </p:spPr>
        <p:txBody>
          <a:bodyPr wrap="square" lIns="91440" tIns="45720" rIns="91440" bIns="45720">
            <a:spAutoFit/>
          </a:bodyPr>
          <a:lstStyle/>
          <a:p>
            <a:pPr algn="ctr"/>
            <a:r>
              <a:rPr lang="en-US" sz="4000" b="1" dirty="0" smtClean="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ANTIMONOPOLI &amp; PERSAINGAN TIDAK SEHAT</a:t>
            </a:r>
            <a:endPar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9</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5">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6781800" cy="914400"/>
          </a:xfrm>
        </p:spPr>
        <p:txBody>
          <a:bodyPr/>
          <a:lstStyle/>
          <a:p>
            <a:r>
              <a:rPr lang="en-US" dirty="0" smtClean="0"/>
              <a:t>Perjanjian yang dilarang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8736427"/>
              </p:ext>
            </p:extLst>
          </p:nvPr>
        </p:nvGraphicFramePr>
        <p:xfrm>
          <a:off x="762001" y="1371600"/>
          <a:ext cx="7544288" cy="4577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605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6781800" cy="762000"/>
          </a:xfrm>
        </p:spPr>
        <p:txBody>
          <a:bodyPr>
            <a:normAutofit/>
          </a:bodyPr>
          <a:lstStyle/>
          <a:p>
            <a:r>
              <a:rPr lang="en-US" dirty="0" smtClean="0"/>
              <a:t>Kegiatan yang Dilarang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2131158"/>
              </p:ext>
            </p:extLst>
          </p:nvPr>
        </p:nvGraphicFramePr>
        <p:xfrm>
          <a:off x="293077" y="1219200"/>
          <a:ext cx="8013212"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1761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6781800" cy="762000"/>
          </a:xfrm>
        </p:spPr>
        <p:txBody>
          <a:bodyPr>
            <a:normAutofit/>
          </a:bodyPr>
          <a:lstStyle/>
          <a:p>
            <a:r>
              <a:rPr lang="en-US" dirty="0" smtClean="0"/>
              <a:t>Kegiatan yang Dilarang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5937874"/>
              </p:ext>
            </p:extLst>
          </p:nvPr>
        </p:nvGraphicFramePr>
        <p:xfrm>
          <a:off x="293077" y="1219200"/>
          <a:ext cx="8013212"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1347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576" y="726976"/>
            <a:ext cx="6781800" cy="685800"/>
          </a:xfrm>
        </p:spPr>
        <p:txBody>
          <a:bodyPr>
            <a:noAutofit/>
          </a:bodyPr>
          <a:lstStyle/>
          <a:p>
            <a:r>
              <a:rPr lang="en-US" sz="3600" dirty="0" smtClean="0"/>
              <a:t>Komisi Pengawas Persaingan Usaha (KPPU)</a:t>
            </a:r>
            <a:endParaRPr lang="en-US" sz="3600" dirty="0"/>
          </a:p>
        </p:txBody>
      </p:sp>
      <p:sp>
        <p:nvSpPr>
          <p:cNvPr id="3" name="Content Placeholder 2"/>
          <p:cNvSpPr>
            <a:spLocks noGrp="1"/>
          </p:cNvSpPr>
          <p:nvPr>
            <p:ph idx="1"/>
          </p:nvPr>
        </p:nvSpPr>
        <p:spPr>
          <a:xfrm>
            <a:off x="2579077" y="1991072"/>
            <a:ext cx="5726723" cy="3886200"/>
          </a:xfrm>
        </p:spPr>
        <p:txBody>
          <a:bodyPr>
            <a:normAutofit fontScale="62500" lnSpcReduction="20000"/>
          </a:bodyPr>
          <a:lstStyle/>
          <a:p>
            <a:pPr marL="0" indent="0" algn="just">
              <a:buNone/>
            </a:pPr>
            <a:r>
              <a:rPr lang="en-US" dirty="0">
                <a:latin typeface="Cambria" pitchFamily="18" charset="0"/>
                <a:ea typeface="Cambria" pitchFamily="18" charset="0"/>
              </a:rPr>
              <a:t>KPPU adalah komisi yang dibentuk untuk mengawasi pelaku usaha dalam menjalankan kegiatan usahanya agar tidak melakukan praktik monopoli dan atau persaingan usaha tidak sehat. KPPU ini statusnya merupakan lembaga yang independen, terlepas dari pengaruh Pemerintah, bertugas mengawasi pelaksanaan UU Nomor 35 Tahun 1999 dan bertanggungjawab langsung kepada Presiden. Adapun keanggotaannya minimal 7 orang terdiri atas ketua dan wakil ketua merangkap anggota. Pengangkatan dan pemberhentian KPPU berada di bawah kewenangan Presiden dengan persetujuan DPR. Anggota KPPU diangkat untuk masa jabatan 5 (lima) tahun dan dapat diangkat kembali untuk 1 (satu) kali masa jabatan berikutnya.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077" y="1447800"/>
            <a:ext cx="2051538" cy="3319917"/>
          </a:xfrm>
          <a:prstGeom prst="rect">
            <a:avLst/>
          </a:prstGeom>
        </p:spPr>
      </p:pic>
    </p:spTree>
    <p:extLst>
      <p:ext uri="{BB962C8B-B14F-4D97-AF65-F5344CB8AC3E}">
        <p14:creationId xmlns:p14="http://schemas.microsoft.com/office/powerpoint/2010/main" val="227384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6781800" cy="838200"/>
          </a:xfrm>
        </p:spPr>
        <p:txBody>
          <a:bodyPr>
            <a:normAutofit fontScale="90000"/>
          </a:bodyPr>
          <a:lstStyle/>
          <a:p>
            <a:r>
              <a:rPr lang="en-US" sz="4000" dirty="0"/>
              <a:t>Tugas dan wewenang </a:t>
            </a:r>
            <a:r>
              <a:rPr lang="en-US" sz="4000" dirty="0" smtClean="0"/>
              <a:t>KPPU meliputi </a:t>
            </a:r>
            <a:r>
              <a:rPr lang="en-US" sz="4000" dirty="0"/>
              <a:t>beberapa hal berikut</a:t>
            </a:r>
          </a:p>
        </p:txBody>
      </p:sp>
      <p:sp>
        <p:nvSpPr>
          <p:cNvPr id="3" name="Content Placeholder 2"/>
          <p:cNvSpPr>
            <a:spLocks noGrp="1"/>
          </p:cNvSpPr>
          <p:nvPr>
            <p:ph idx="1"/>
          </p:nvPr>
        </p:nvSpPr>
        <p:spPr>
          <a:xfrm>
            <a:off x="762000" y="1905000"/>
            <a:ext cx="7543800" cy="3886200"/>
          </a:xfrm>
        </p:spPr>
        <p:txBody>
          <a:bodyPr>
            <a:normAutofit fontScale="77500" lnSpcReduction="20000"/>
          </a:bodyPr>
          <a:lstStyle/>
          <a:p>
            <a:pPr algn="just"/>
            <a:r>
              <a:rPr lang="en-US" dirty="0">
                <a:latin typeface="Cambria" pitchFamily="18" charset="0"/>
                <a:ea typeface="Cambria" pitchFamily="18" charset="0"/>
              </a:rPr>
              <a:t>Melakukan penilaian terhadap perjanjian yang </a:t>
            </a:r>
            <a:r>
              <a:rPr lang="en-US" dirty="0" smtClean="0">
                <a:latin typeface="Cambria" pitchFamily="18" charset="0"/>
                <a:ea typeface="Cambria" pitchFamily="18" charset="0"/>
              </a:rPr>
              <a:t>dapat mengakibatkan </a:t>
            </a:r>
            <a:r>
              <a:rPr lang="en-US" dirty="0">
                <a:latin typeface="Cambria" pitchFamily="18" charset="0"/>
                <a:ea typeface="Cambria" pitchFamily="18" charset="0"/>
              </a:rPr>
              <a:t>terjadinya praktik monopoli dan </a:t>
            </a:r>
            <a:r>
              <a:rPr lang="en-US" dirty="0" smtClean="0">
                <a:latin typeface="Cambria" pitchFamily="18" charset="0"/>
                <a:ea typeface="Cambria" pitchFamily="18" charset="0"/>
              </a:rPr>
              <a:t>persaingan usaha </a:t>
            </a:r>
            <a:r>
              <a:rPr lang="en-US" dirty="0">
                <a:latin typeface="Cambria" pitchFamily="18" charset="0"/>
                <a:ea typeface="Cambria" pitchFamily="18" charset="0"/>
              </a:rPr>
              <a:t>tidak </a:t>
            </a:r>
            <a:r>
              <a:rPr lang="en-US" dirty="0" smtClean="0">
                <a:latin typeface="Cambria" pitchFamily="18" charset="0"/>
                <a:ea typeface="Cambria" pitchFamily="18" charset="0"/>
              </a:rPr>
              <a:t>sehat;</a:t>
            </a:r>
          </a:p>
          <a:p>
            <a:pPr algn="just"/>
            <a:r>
              <a:rPr lang="en-US" dirty="0">
                <a:latin typeface="Cambria" pitchFamily="18" charset="0"/>
                <a:ea typeface="Cambria" pitchFamily="18" charset="0"/>
              </a:rPr>
              <a:t>Melakukan penilaian terhadap kegiatan usaha dan </a:t>
            </a:r>
            <a:r>
              <a:rPr lang="en-US" dirty="0" smtClean="0">
                <a:latin typeface="Cambria" pitchFamily="18" charset="0"/>
                <a:ea typeface="Cambria" pitchFamily="18" charset="0"/>
              </a:rPr>
              <a:t>atau tindakan </a:t>
            </a:r>
            <a:r>
              <a:rPr lang="en-US" dirty="0">
                <a:latin typeface="Cambria" pitchFamily="18" charset="0"/>
                <a:ea typeface="Cambria" pitchFamily="18" charset="0"/>
              </a:rPr>
              <a:t>pelaku usaha yang dapat mengakibatkan praktik monopoli dan persaingan usaha </a:t>
            </a:r>
            <a:r>
              <a:rPr lang="en-US" dirty="0" smtClean="0">
                <a:latin typeface="Cambria" pitchFamily="18" charset="0"/>
                <a:ea typeface="Cambria" pitchFamily="18" charset="0"/>
              </a:rPr>
              <a:t>tidak sehat;</a:t>
            </a:r>
          </a:p>
          <a:p>
            <a:pPr algn="just"/>
            <a:r>
              <a:rPr lang="en-US" dirty="0">
                <a:latin typeface="Cambria" pitchFamily="18" charset="0"/>
                <a:ea typeface="Cambria" pitchFamily="18" charset="0"/>
              </a:rPr>
              <a:t>Melakukan penilaian terhadap ada tidaknya penyalahgunaan </a:t>
            </a:r>
            <a:r>
              <a:rPr lang="en-US" dirty="0" smtClean="0">
                <a:latin typeface="Cambria" pitchFamily="18" charset="0"/>
                <a:ea typeface="Cambria" pitchFamily="18" charset="0"/>
              </a:rPr>
              <a:t>posisi dominan;</a:t>
            </a:r>
          </a:p>
          <a:p>
            <a:pPr algn="just"/>
            <a:r>
              <a:rPr lang="en-US" dirty="0">
                <a:latin typeface="Cambria" pitchFamily="18" charset="0"/>
                <a:ea typeface="Cambria" pitchFamily="18" charset="0"/>
              </a:rPr>
              <a:t>Memberikan saran dan pertimbangan terhadap </a:t>
            </a:r>
            <a:r>
              <a:rPr lang="en-US" dirty="0" smtClean="0">
                <a:latin typeface="Cambria" pitchFamily="18" charset="0"/>
                <a:ea typeface="Cambria" pitchFamily="18" charset="0"/>
              </a:rPr>
              <a:t>kebijakan Pemerintah </a:t>
            </a:r>
            <a:r>
              <a:rPr lang="en-US" dirty="0">
                <a:latin typeface="Cambria" pitchFamily="18" charset="0"/>
                <a:ea typeface="Cambria" pitchFamily="18" charset="0"/>
              </a:rPr>
              <a:t>yang berkaitan dengan praktik monopoli </a:t>
            </a:r>
            <a:r>
              <a:rPr lang="en-US" dirty="0" smtClean="0">
                <a:latin typeface="Cambria" pitchFamily="18" charset="0"/>
                <a:ea typeface="Cambria" pitchFamily="18" charset="0"/>
              </a:rPr>
              <a:t>dan persaingan </a:t>
            </a:r>
            <a:r>
              <a:rPr lang="en-US" dirty="0">
                <a:latin typeface="Cambria" pitchFamily="18" charset="0"/>
                <a:ea typeface="Cambria" pitchFamily="18" charset="0"/>
              </a:rPr>
              <a:t>usaha tidak </a:t>
            </a:r>
            <a:r>
              <a:rPr lang="en-US" dirty="0" smtClean="0">
                <a:latin typeface="Cambria" pitchFamily="18" charset="0"/>
                <a:ea typeface="Cambria" pitchFamily="18" charset="0"/>
              </a:rPr>
              <a:t>sehat;</a:t>
            </a:r>
          </a:p>
          <a:p>
            <a:pPr algn="just"/>
            <a:r>
              <a:rPr lang="en-US" dirty="0">
                <a:latin typeface="Cambria" pitchFamily="18" charset="0"/>
                <a:ea typeface="Cambria" pitchFamily="18" charset="0"/>
              </a:rPr>
              <a:t>Memberikan laporan secara berkala atas hasil kerja </a:t>
            </a:r>
            <a:r>
              <a:rPr lang="en-US" dirty="0" smtClean="0">
                <a:latin typeface="Cambria" pitchFamily="18" charset="0"/>
                <a:ea typeface="Cambria" pitchFamily="18" charset="0"/>
              </a:rPr>
              <a:t>komisi kepada </a:t>
            </a:r>
            <a:r>
              <a:rPr lang="en-US" dirty="0">
                <a:latin typeface="Cambria" pitchFamily="18" charset="0"/>
                <a:ea typeface="Cambria" pitchFamily="18" charset="0"/>
              </a:rPr>
              <a:t>Presiden dan </a:t>
            </a:r>
            <a:r>
              <a:rPr lang="en-US" dirty="0" smtClean="0">
                <a:latin typeface="Cambria" pitchFamily="18" charset="0"/>
                <a:ea typeface="Cambria" pitchFamily="18" charset="0"/>
              </a:rPr>
              <a:t>DPR.</a:t>
            </a:r>
            <a:endParaRPr lang="en-US" dirty="0">
              <a:latin typeface="Cambria" pitchFamily="18" charset="0"/>
              <a:ea typeface="Cambria" pitchFamily="18" charset="0"/>
            </a:endParaRPr>
          </a:p>
        </p:txBody>
      </p:sp>
    </p:spTree>
    <p:extLst>
      <p:ext uri="{BB962C8B-B14F-4D97-AF65-F5344CB8AC3E}">
        <p14:creationId xmlns:p14="http://schemas.microsoft.com/office/powerpoint/2010/main" val="3810220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1000"/>
            <a:ext cx="9144000" cy="5709076"/>
          </a:xfrm>
        </p:spPr>
      </p:pic>
      <p:sp>
        <p:nvSpPr>
          <p:cNvPr id="5" name="Rectangle 4"/>
          <p:cNvSpPr/>
          <p:nvPr/>
        </p:nvSpPr>
        <p:spPr>
          <a:xfrm>
            <a:off x="234461" y="6248400"/>
            <a:ext cx="4574009" cy="369332"/>
          </a:xfrm>
          <a:prstGeom prst="rect">
            <a:avLst/>
          </a:prstGeom>
        </p:spPr>
        <p:txBody>
          <a:bodyPr wrap="none">
            <a:spAutoFit/>
          </a:bodyPr>
          <a:lstStyle/>
          <a:p>
            <a:r>
              <a:rPr lang="en-US" dirty="0"/>
              <a:t>Berdasarkan Peraturan KPPU No. 1 Tahun 2019</a:t>
            </a:r>
          </a:p>
        </p:txBody>
      </p:sp>
    </p:spTree>
    <p:extLst>
      <p:ext uri="{BB962C8B-B14F-4D97-AF65-F5344CB8AC3E}">
        <p14:creationId xmlns:p14="http://schemas.microsoft.com/office/powerpoint/2010/main" val="2812319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6781800" cy="1600200"/>
          </a:xfrm>
        </p:spPr>
        <p:txBody>
          <a:bodyPr/>
          <a:lstStyle/>
          <a:p>
            <a:r>
              <a:rPr lang="en-US" dirty="0" smtClean="0"/>
              <a:t>Alat Bukti</a:t>
            </a:r>
            <a:endParaRPr lang="en-US" dirty="0"/>
          </a:p>
        </p:txBody>
      </p:sp>
      <p:sp>
        <p:nvSpPr>
          <p:cNvPr id="3" name="Content Placeholder 2"/>
          <p:cNvSpPr>
            <a:spLocks noGrp="1"/>
          </p:cNvSpPr>
          <p:nvPr>
            <p:ph idx="1"/>
          </p:nvPr>
        </p:nvSpPr>
        <p:spPr>
          <a:xfrm>
            <a:off x="762000" y="1559024"/>
            <a:ext cx="7543800" cy="3886200"/>
          </a:xfrm>
        </p:spPr>
        <p:txBody>
          <a:bodyPr/>
          <a:lstStyle/>
          <a:p>
            <a:pPr marL="0" indent="0">
              <a:buNone/>
            </a:pPr>
            <a:r>
              <a:rPr lang="sv-SE" dirty="0">
                <a:latin typeface="Cambria" pitchFamily="18" charset="0"/>
                <a:ea typeface="Cambria" pitchFamily="18" charset="0"/>
              </a:rPr>
              <a:t>a. keterangan saksi,</a:t>
            </a:r>
          </a:p>
          <a:p>
            <a:pPr marL="0" indent="0">
              <a:buNone/>
            </a:pPr>
            <a:r>
              <a:rPr lang="sv-SE" dirty="0">
                <a:latin typeface="Cambria" pitchFamily="18" charset="0"/>
                <a:ea typeface="Cambria" pitchFamily="18" charset="0"/>
              </a:rPr>
              <a:t>b. keterangan ahli,</a:t>
            </a:r>
          </a:p>
          <a:p>
            <a:pPr marL="0" indent="0">
              <a:buNone/>
            </a:pPr>
            <a:r>
              <a:rPr lang="sv-SE" dirty="0">
                <a:latin typeface="Cambria" pitchFamily="18" charset="0"/>
                <a:ea typeface="Cambria" pitchFamily="18" charset="0"/>
              </a:rPr>
              <a:t>c. surat dan atau dokumen,</a:t>
            </a:r>
          </a:p>
          <a:p>
            <a:pPr marL="0" indent="0">
              <a:buNone/>
            </a:pPr>
            <a:r>
              <a:rPr lang="sv-SE" dirty="0">
                <a:latin typeface="Cambria" pitchFamily="18" charset="0"/>
                <a:ea typeface="Cambria" pitchFamily="18" charset="0"/>
              </a:rPr>
              <a:t>d. petunjuk,</a:t>
            </a:r>
          </a:p>
          <a:p>
            <a:pPr marL="0" indent="0">
              <a:buNone/>
            </a:pPr>
            <a:r>
              <a:rPr lang="sv-SE" dirty="0">
                <a:latin typeface="Cambria" pitchFamily="18" charset="0"/>
                <a:ea typeface="Cambria" pitchFamily="18" charset="0"/>
              </a:rPr>
              <a:t>e. keterangan pelaku usaha.</a:t>
            </a:r>
            <a:endParaRPr lang="en-US" dirty="0">
              <a:latin typeface="Cambria" pitchFamily="18" charset="0"/>
              <a:ea typeface="Cambria" pitchFamily="18" charset="0"/>
            </a:endParaRPr>
          </a:p>
        </p:txBody>
      </p:sp>
    </p:spTree>
    <p:extLst>
      <p:ext uri="{BB962C8B-B14F-4D97-AF65-F5344CB8AC3E}">
        <p14:creationId xmlns:p14="http://schemas.microsoft.com/office/powerpoint/2010/main" val="3211563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923" y="685800"/>
            <a:ext cx="8323385" cy="3886200"/>
          </a:xfrm>
        </p:spPr>
        <p:txBody>
          <a:bodyPr>
            <a:noAutofit/>
          </a:bodyPr>
          <a:lstStyle/>
          <a:p>
            <a:pPr>
              <a:buFont typeface="Wingdings" pitchFamily="2" charset="2"/>
              <a:buChar char="q"/>
            </a:pPr>
            <a:r>
              <a:rPr lang="en-US" sz="2400" dirty="0" smtClean="0">
                <a:latin typeface="Cambria" pitchFamily="18" charset="0"/>
                <a:ea typeface="Cambria" pitchFamily="18" charset="0"/>
              </a:rPr>
              <a:t>Pemeriksaan pendahuluan: Paling lambat 30 hari setelah laporan diterima</a:t>
            </a:r>
          </a:p>
          <a:p>
            <a:pPr>
              <a:buFont typeface="Wingdings" pitchFamily="2" charset="2"/>
              <a:buChar char="q"/>
            </a:pPr>
            <a:r>
              <a:rPr lang="en-US" sz="2400" dirty="0" smtClean="0">
                <a:latin typeface="Cambria" pitchFamily="18" charset="0"/>
                <a:ea typeface="Cambria" pitchFamily="18" charset="0"/>
              </a:rPr>
              <a:t>Pemeriksaan lanjutan: paling lambat 60 hari+30 hari perpanjangan</a:t>
            </a:r>
          </a:p>
          <a:p>
            <a:pPr>
              <a:buFont typeface="Wingdings" pitchFamily="2" charset="2"/>
              <a:buChar char="q"/>
            </a:pPr>
            <a:r>
              <a:rPr lang="en-US" sz="2400" dirty="0" smtClean="0">
                <a:latin typeface="Cambria" pitchFamily="18" charset="0"/>
                <a:ea typeface="Cambria" pitchFamily="18" charset="0"/>
              </a:rPr>
              <a:t>Putusan: paling lambat 30 hari sejak selesai pemeriksaan lanjutan</a:t>
            </a:r>
          </a:p>
          <a:p>
            <a:pPr>
              <a:buFont typeface="Wingdings" pitchFamily="2" charset="2"/>
              <a:buChar char="q"/>
            </a:pPr>
            <a:r>
              <a:rPr lang="en-US" sz="2400" dirty="0" smtClean="0">
                <a:latin typeface="Cambria" pitchFamily="18" charset="0"/>
                <a:ea typeface="Cambria" pitchFamily="18" charset="0"/>
              </a:rPr>
              <a:t>Pelaksanaan </a:t>
            </a:r>
            <a:r>
              <a:rPr lang="en-US" sz="2400" dirty="0" err="1" smtClean="0">
                <a:latin typeface="Cambria" pitchFamily="18" charset="0"/>
                <a:ea typeface="Cambria" pitchFamily="18" charset="0"/>
              </a:rPr>
              <a:t>putusan+laporan</a:t>
            </a:r>
            <a:r>
              <a:rPr lang="en-US" sz="2400" dirty="0" smtClean="0">
                <a:latin typeface="Cambria" pitchFamily="18" charset="0"/>
                <a:ea typeface="Cambria" pitchFamily="18" charset="0"/>
              </a:rPr>
              <a:t>: Paling lambat 30 hari sejak menerima salinan putusan</a:t>
            </a:r>
          </a:p>
          <a:p>
            <a:pPr>
              <a:buFont typeface="Wingdings" pitchFamily="2" charset="2"/>
              <a:buChar char="q"/>
            </a:pPr>
            <a:r>
              <a:rPr lang="en-US" sz="2400" dirty="0" smtClean="0">
                <a:latin typeface="Cambria" pitchFamily="18" charset="0"/>
                <a:ea typeface="Cambria" pitchFamily="18" charset="0"/>
              </a:rPr>
              <a:t>Keberatan: Paling lambat 14 hari setelah menerima salinan putusan</a:t>
            </a:r>
          </a:p>
          <a:p>
            <a:pPr>
              <a:buFont typeface="Wingdings" pitchFamily="2" charset="2"/>
              <a:buChar char="q"/>
            </a:pPr>
            <a:r>
              <a:rPr lang="en-US" sz="2400" dirty="0" smtClean="0">
                <a:latin typeface="Cambria" pitchFamily="18" charset="0"/>
                <a:ea typeface="Cambria" pitchFamily="18" charset="0"/>
              </a:rPr>
              <a:t>Apabila putusan tdk dilaksanakan, Komisi menyerahkan putusan kpd penyidik utk dilakukan penyidikan</a:t>
            </a:r>
          </a:p>
          <a:p>
            <a:pPr>
              <a:buFont typeface="Wingdings" pitchFamily="2" charset="2"/>
              <a:buChar char="q"/>
            </a:pPr>
            <a:r>
              <a:rPr lang="en-US" sz="2400" dirty="0" smtClean="0">
                <a:latin typeface="Cambria" pitchFamily="18" charset="0"/>
                <a:ea typeface="Cambria" pitchFamily="18" charset="0"/>
              </a:rPr>
              <a:t>Putusan KPPU merupakan bukti yg cukup bagi penyidik</a:t>
            </a:r>
            <a:endParaRPr lang="en-US" sz="2400" dirty="0">
              <a:latin typeface="Cambria" pitchFamily="18" charset="0"/>
              <a:ea typeface="Cambria" pitchFamily="18" charset="0"/>
            </a:endParaRPr>
          </a:p>
        </p:txBody>
      </p:sp>
    </p:spTree>
    <p:extLst>
      <p:ext uri="{BB962C8B-B14F-4D97-AF65-F5344CB8AC3E}">
        <p14:creationId xmlns:p14="http://schemas.microsoft.com/office/powerpoint/2010/main" val="1179280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5" y="457200"/>
            <a:ext cx="6781800" cy="762000"/>
          </a:xfrm>
        </p:spPr>
        <p:txBody>
          <a:bodyPr>
            <a:normAutofit/>
          </a:bodyPr>
          <a:lstStyle/>
          <a:p>
            <a:r>
              <a:rPr lang="en-US" dirty="0" smtClean="0"/>
              <a:t>Sanksi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2203681"/>
              </p:ext>
            </p:extLst>
          </p:nvPr>
        </p:nvGraphicFramePr>
        <p:xfrm>
          <a:off x="799856" y="1295400"/>
          <a:ext cx="7544288"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9994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5" y="381000"/>
            <a:ext cx="6781800" cy="838200"/>
          </a:xfrm>
        </p:spPr>
        <p:txBody>
          <a:bodyPr>
            <a:normAutofit/>
          </a:bodyPr>
          <a:lstStyle/>
          <a:p>
            <a:r>
              <a:rPr lang="en-US" dirty="0" smtClean="0"/>
              <a:t>Tindakan Administratif</a:t>
            </a:r>
            <a:endParaRPr lang="en-US" dirty="0"/>
          </a:p>
        </p:txBody>
      </p:sp>
      <p:sp>
        <p:nvSpPr>
          <p:cNvPr id="3" name="Content Placeholder 2"/>
          <p:cNvSpPr>
            <a:spLocks noGrp="1"/>
          </p:cNvSpPr>
          <p:nvPr>
            <p:ph idx="1"/>
          </p:nvPr>
        </p:nvSpPr>
        <p:spPr>
          <a:xfrm>
            <a:off x="762000" y="1143000"/>
            <a:ext cx="7543800" cy="4343400"/>
          </a:xfrm>
        </p:spPr>
        <p:txBody>
          <a:bodyPr>
            <a:normAutofit fontScale="70000" lnSpcReduction="20000"/>
          </a:bodyPr>
          <a:lstStyle/>
          <a:p>
            <a:pPr marL="457200" indent="-457200" algn="just">
              <a:buFont typeface="+mj-lt"/>
              <a:buAutoNum type="arabicPeriod"/>
            </a:pPr>
            <a:r>
              <a:rPr lang="en-US" dirty="0" smtClean="0">
                <a:latin typeface="Cambria" pitchFamily="18" charset="0"/>
                <a:ea typeface="Cambria" pitchFamily="18" charset="0"/>
              </a:rPr>
              <a:t>Penetapan </a:t>
            </a:r>
            <a:r>
              <a:rPr lang="en-US" dirty="0">
                <a:latin typeface="Cambria" pitchFamily="18" charset="0"/>
                <a:ea typeface="Cambria" pitchFamily="18" charset="0"/>
              </a:rPr>
              <a:t>pembatalan </a:t>
            </a:r>
            <a:r>
              <a:rPr lang="en-US" dirty="0" smtClean="0">
                <a:latin typeface="Cambria" pitchFamily="18" charset="0"/>
                <a:ea typeface="Cambria" pitchFamily="18" charset="0"/>
              </a:rPr>
              <a:t>perjanjian</a:t>
            </a:r>
          </a:p>
          <a:p>
            <a:pPr marL="457200" indent="-457200" algn="just">
              <a:buFont typeface="+mj-lt"/>
              <a:buAutoNum type="arabicPeriod"/>
            </a:pPr>
            <a:r>
              <a:rPr lang="en-US" dirty="0" smtClean="0">
                <a:latin typeface="Cambria" pitchFamily="18" charset="0"/>
                <a:ea typeface="Cambria" pitchFamily="18" charset="0"/>
              </a:rPr>
              <a:t>Perintah </a:t>
            </a:r>
            <a:r>
              <a:rPr lang="en-US" dirty="0">
                <a:latin typeface="Cambria" pitchFamily="18" charset="0"/>
                <a:ea typeface="Cambria" pitchFamily="18" charset="0"/>
              </a:rPr>
              <a:t>kepada pelaku usaha untuk menghentikan integrasi </a:t>
            </a:r>
            <a:r>
              <a:rPr lang="en-US" dirty="0" smtClean="0">
                <a:latin typeface="Cambria" pitchFamily="18" charset="0"/>
                <a:ea typeface="Cambria" pitchFamily="18" charset="0"/>
              </a:rPr>
              <a:t>vertikal</a:t>
            </a:r>
          </a:p>
          <a:p>
            <a:pPr marL="457200" indent="-457200" algn="just">
              <a:buFont typeface="+mj-lt"/>
              <a:buAutoNum type="arabicPeriod"/>
            </a:pPr>
            <a:r>
              <a:rPr lang="en-US" dirty="0" smtClean="0">
                <a:latin typeface="Cambria" pitchFamily="18" charset="0"/>
                <a:ea typeface="Cambria" pitchFamily="18" charset="0"/>
              </a:rPr>
              <a:t>Perintah </a:t>
            </a:r>
            <a:r>
              <a:rPr lang="en-US" dirty="0">
                <a:latin typeface="Cambria" pitchFamily="18" charset="0"/>
                <a:ea typeface="Cambria" pitchFamily="18" charset="0"/>
              </a:rPr>
              <a:t>kepada pelaku usaha untuk menghentikan kegiatan yang terbukti menimbulkan praktek monopoli dan atau menyebabkan persaingan usaha tidak sehat dan atau merugikan </a:t>
            </a:r>
            <a:r>
              <a:rPr lang="en-US" dirty="0" smtClean="0">
                <a:latin typeface="Cambria" pitchFamily="18" charset="0"/>
                <a:ea typeface="Cambria" pitchFamily="18" charset="0"/>
              </a:rPr>
              <a:t>masyarakat</a:t>
            </a:r>
          </a:p>
          <a:p>
            <a:pPr marL="457200" indent="-457200" algn="just">
              <a:buFont typeface="+mj-lt"/>
              <a:buAutoNum type="arabicPeriod"/>
            </a:pPr>
            <a:r>
              <a:rPr lang="en-US" dirty="0" smtClean="0">
                <a:latin typeface="Cambria" pitchFamily="18" charset="0"/>
                <a:ea typeface="Cambria" pitchFamily="18" charset="0"/>
              </a:rPr>
              <a:t>Perintah </a:t>
            </a:r>
            <a:r>
              <a:rPr lang="en-US" dirty="0">
                <a:latin typeface="Cambria" pitchFamily="18" charset="0"/>
                <a:ea typeface="Cambria" pitchFamily="18" charset="0"/>
              </a:rPr>
              <a:t>kepada pelaku usaha untuk menghentikan penyalahgunaan posisi </a:t>
            </a:r>
            <a:r>
              <a:rPr lang="en-US" dirty="0" smtClean="0">
                <a:latin typeface="Cambria" pitchFamily="18" charset="0"/>
                <a:ea typeface="Cambria" pitchFamily="18" charset="0"/>
              </a:rPr>
              <a:t>dominan</a:t>
            </a:r>
          </a:p>
          <a:p>
            <a:pPr marL="457200" indent="-457200" algn="just">
              <a:buFont typeface="+mj-lt"/>
              <a:buAutoNum type="arabicPeriod"/>
            </a:pPr>
            <a:r>
              <a:rPr lang="en-US" dirty="0" smtClean="0">
                <a:latin typeface="Cambria" pitchFamily="18" charset="0"/>
                <a:ea typeface="Cambria" pitchFamily="18" charset="0"/>
              </a:rPr>
              <a:t>Penetapan </a:t>
            </a:r>
            <a:r>
              <a:rPr lang="en-US" dirty="0">
                <a:latin typeface="Cambria" pitchFamily="18" charset="0"/>
                <a:ea typeface="Cambria" pitchFamily="18" charset="0"/>
              </a:rPr>
              <a:t>pembatalan atas penggabungan atau peleburan badan usaha dan pengambilalihan </a:t>
            </a:r>
            <a:r>
              <a:rPr lang="en-US" dirty="0" smtClean="0">
                <a:latin typeface="Cambria" pitchFamily="18" charset="0"/>
                <a:ea typeface="Cambria" pitchFamily="18" charset="0"/>
              </a:rPr>
              <a:t>saham</a:t>
            </a:r>
          </a:p>
          <a:p>
            <a:pPr marL="457200" indent="-457200" algn="just">
              <a:buFont typeface="+mj-lt"/>
              <a:buAutoNum type="arabicPeriod"/>
            </a:pPr>
            <a:r>
              <a:rPr lang="en-US" dirty="0" smtClean="0">
                <a:latin typeface="Cambria" pitchFamily="18" charset="0"/>
                <a:ea typeface="Cambria" pitchFamily="18" charset="0"/>
              </a:rPr>
              <a:t>Penetapan </a:t>
            </a:r>
            <a:r>
              <a:rPr lang="en-US" dirty="0">
                <a:latin typeface="Cambria" pitchFamily="18" charset="0"/>
                <a:ea typeface="Cambria" pitchFamily="18" charset="0"/>
              </a:rPr>
              <a:t>pembayaran ganti </a:t>
            </a:r>
            <a:r>
              <a:rPr lang="en-US" dirty="0" smtClean="0">
                <a:latin typeface="Cambria" pitchFamily="18" charset="0"/>
                <a:ea typeface="Cambria" pitchFamily="18" charset="0"/>
              </a:rPr>
              <a:t>rugi</a:t>
            </a:r>
          </a:p>
          <a:p>
            <a:pPr marL="457200" indent="-457200" algn="just">
              <a:buFont typeface="+mj-lt"/>
              <a:buAutoNum type="arabicPeriod"/>
            </a:pPr>
            <a:r>
              <a:rPr lang="en-US" dirty="0" smtClean="0">
                <a:latin typeface="Cambria" pitchFamily="18" charset="0"/>
                <a:ea typeface="Cambria" pitchFamily="18" charset="0"/>
              </a:rPr>
              <a:t>Pengenaan </a:t>
            </a:r>
            <a:r>
              <a:rPr lang="en-US" dirty="0">
                <a:latin typeface="Cambria" pitchFamily="18" charset="0"/>
                <a:ea typeface="Cambria" pitchFamily="18" charset="0"/>
              </a:rPr>
              <a:t>denda serendah-rendahnya Rp 1.000.000.000,00 (satu miliar rupiah) dan setinggi-tingginya Rp 25.000.000.000,00 (dua puluh lima miliar rupiah).</a:t>
            </a:r>
          </a:p>
        </p:txBody>
      </p:sp>
    </p:spTree>
    <p:extLst>
      <p:ext uri="{BB962C8B-B14F-4D97-AF65-F5344CB8AC3E}">
        <p14:creationId xmlns:p14="http://schemas.microsoft.com/office/powerpoint/2010/main" val="3886839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20911283"/>
              </p:ext>
            </p:extLst>
          </p:nvPr>
        </p:nvGraphicFramePr>
        <p:xfrm>
          <a:off x="234461" y="685800"/>
          <a:ext cx="8616462"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2885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5" y="381000"/>
            <a:ext cx="6781800" cy="838200"/>
          </a:xfrm>
        </p:spPr>
        <p:txBody>
          <a:bodyPr>
            <a:normAutofit/>
          </a:bodyPr>
          <a:lstStyle/>
          <a:p>
            <a:r>
              <a:rPr lang="en-US" dirty="0" smtClean="0"/>
              <a:t>Pidana Pokok</a:t>
            </a:r>
            <a:endParaRPr lang="en-US" dirty="0"/>
          </a:p>
        </p:txBody>
      </p:sp>
      <p:sp>
        <p:nvSpPr>
          <p:cNvPr id="3" name="Content Placeholder 2"/>
          <p:cNvSpPr>
            <a:spLocks noGrp="1"/>
          </p:cNvSpPr>
          <p:nvPr>
            <p:ph idx="1"/>
          </p:nvPr>
        </p:nvSpPr>
        <p:spPr>
          <a:xfrm>
            <a:off x="762000" y="1143000"/>
            <a:ext cx="7543800" cy="4343400"/>
          </a:xfrm>
        </p:spPr>
        <p:txBody>
          <a:bodyPr>
            <a:noAutofit/>
          </a:bodyPr>
          <a:lstStyle/>
          <a:p>
            <a:pPr marL="457200" indent="-457200" algn="just">
              <a:buFont typeface="+mj-lt"/>
              <a:buAutoNum type="arabicPeriod"/>
            </a:pPr>
            <a:r>
              <a:rPr lang="en-US" sz="1800" dirty="0" smtClean="0">
                <a:latin typeface="Cambria" pitchFamily="18" charset="0"/>
                <a:ea typeface="Cambria" pitchFamily="18" charset="0"/>
              </a:rPr>
              <a:t>Pidana </a:t>
            </a:r>
            <a:r>
              <a:rPr lang="en-US" sz="1800" dirty="0">
                <a:latin typeface="Cambria" pitchFamily="18" charset="0"/>
                <a:ea typeface="Cambria" pitchFamily="18" charset="0"/>
              </a:rPr>
              <a:t>denda serendah-rendahnya Rp 25.000.000.000,00 (dua puluh lima miliar rupiah) dan setinggitingginya Rp 100.000.000.000,00 (seratus miliar rupiah), atau pidana kurungan pengganti denda selama-lamanya 6 </a:t>
            </a:r>
            <a:r>
              <a:rPr lang="en-US" sz="1800" dirty="0" smtClean="0">
                <a:latin typeface="Cambria" pitchFamily="18" charset="0"/>
                <a:ea typeface="Cambria" pitchFamily="18" charset="0"/>
              </a:rPr>
              <a:t>bulan (Pelaku oligopoli, pembagian wilayah, pemboikotan, kartel, trust, </a:t>
            </a:r>
            <a:r>
              <a:rPr lang="en-US" sz="1800" dirty="0" err="1" smtClean="0">
                <a:latin typeface="Cambria" pitchFamily="18" charset="0"/>
                <a:ea typeface="Cambria" pitchFamily="18" charset="0"/>
              </a:rPr>
              <a:t>oligopsoni</a:t>
            </a:r>
            <a:r>
              <a:rPr lang="en-US" sz="1800" dirty="0" smtClean="0">
                <a:latin typeface="Cambria" pitchFamily="18" charset="0"/>
                <a:ea typeface="Cambria" pitchFamily="18" charset="0"/>
              </a:rPr>
              <a:t>, integrasi vertikal, monopoli, </a:t>
            </a:r>
            <a:r>
              <a:rPr lang="en-US" sz="1800" dirty="0" err="1" smtClean="0">
                <a:latin typeface="Cambria" pitchFamily="18" charset="0"/>
                <a:ea typeface="Cambria" pitchFamily="18" charset="0"/>
              </a:rPr>
              <a:t>monopsoni</a:t>
            </a:r>
            <a:r>
              <a:rPr lang="en-US" sz="1800" dirty="0" smtClean="0">
                <a:latin typeface="Cambria" pitchFamily="18" charset="0"/>
                <a:ea typeface="Cambria" pitchFamily="18" charset="0"/>
              </a:rPr>
              <a:t>, penguasaan pasar, posisi dominan, </a:t>
            </a:r>
            <a:r>
              <a:rPr lang="en-US" sz="1800" dirty="0">
                <a:latin typeface="Cambria" pitchFamily="18" charset="0"/>
                <a:ea typeface="Cambria" pitchFamily="18" charset="0"/>
              </a:rPr>
              <a:t>pemilikan saham, Penggabungan, Peleburan, dan </a:t>
            </a:r>
            <a:r>
              <a:rPr lang="en-US" sz="1800" dirty="0" smtClean="0">
                <a:latin typeface="Cambria" pitchFamily="18" charset="0"/>
                <a:ea typeface="Cambria" pitchFamily="18" charset="0"/>
              </a:rPr>
              <a:t>Pengambilalihan)</a:t>
            </a:r>
          </a:p>
          <a:p>
            <a:pPr marL="457200" indent="-457200" algn="just">
              <a:buFont typeface="+mj-lt"/>
              <a:buAutoNum type="arabicPeriod"/>
            </a:pPr>
            <a:r>
              <a:rPr lang="en-US" sz="1800" dirty="0" smtClean="0">
                <a:latin typeface="Cambria" pitchFamily="18" charset="0"/>
                <a:ea typeface="Cambria" pitchFamily="18" charset="0"/>
              </a:rPr>
              <a:t>Pidana </a:t>
            </a:r>
            <a:r>
              <a:rPr lang="en-US" sz="1800" dirty="0">
                <a:latin typeface="Cambria" pitchFamily="18" charset="0"/>
                <a:ea typeface="Cambria" pitchFamily="18" charset="0"/>
              </a:rPr>
              <a:t>denda serendah-rendahnya Rp 5.000.000.000,00 ( lima miliar rupiah) dan setinggi-tingginya Rp 25.000.000.000,00 (dua puluh lima miliar rupiah), atau pidana kurungan pengganti denda selama-lamanya </a:t>
            </a:r>
            <a:r>
              <a:rPr lang="en-US" sz="1800" dirty="0" smtClean="0">
                <a:latin typeface="Cambria" pitchFamily="18" charset="0"/>
                <a:ea typeface="Cambria" pitchFamily="18" charset="0"/>
              </a:rPr>
              <a:t>5 bulan (Pelaku penetapan harga dalam pasal 5-8)</a:t>
            </a:r>
          </a:p>
          <a:p>
            <a:pPr marL="457200" indent="-457200" algn="just">
              <a:buFont typeface="+mj-lt"/>
              <a:buAutoNum type="arabicPeriod"/>
            </a:pPr>
            <a:r>
              <a:rPr lang="en-US" sz="1800" dirty="0" smtClean="0">
                <a:latin typeface="Cambria" pitchFamily="18" charset="0"/>
                <a:ea typeface="Cambria" pitchFamily="18" charset="0"/>
              </a:rPr>
              <a:t>Pidana </a:t>
            </a:r>
            <a:r>
              <a:rPr lang="en-US" sz="1800" dirty="0">
                <a:latin typeface="Cambria" pitchFamily="18" charset="0"/>
                <a:ea typeface="Cambria" pitchFamily="18" charset="0"/>
              </a:rPr>
              <a:t>denda serendah-rendahnya Rp 1.000.000.000,00 (satu miliar rupiah) dan setinggi-tingginya Rp 5.000.000.000,00 (lima miliar rupiah), atau pidana kurungan pengganti denda selamalamanya 3 (tiga) </a:t>
            </a:r>
            <a:r>
              <a:rPr lang="en-US" sz="1800" dirty="0" smtClean="0">
                <a:latin typeface="Cambria" pitchFamily="18" charset="0"/>
                <a:ea typeface="Cambria" pitchFamily="18" charset="0"/>
              </a:rPr>
              <a:t>bulan (Pelaku obstruction of justice)</a:t>
            </a:r>
            <a:endParaRPr lang="en-US" sz="1800" dirty="0">
              <a:latin typeface="Cambria" pitchFamily="18" charset="0"/>
              <a:ea typeface="Cambria" pitchFamily="18" charset="0"/>
            </a:endParaRPr>
          </a:p>
        </p:txBody>
      </p:sp>
    </p:spTree>
    <p:extLst>
      <p:ext uri="{BB962C8B-B14F-4D97-AF65-F5344CB8AC3E}">
        <p14:creationId xmlns:p14="http://schemas.microsoft.com/office/powerpoint/2010/main" val="1478073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5" y="381000"/>
            <a:ext cx="6781800" cy="838200"/>
          </a:xfrm>
        </p:spPr>
        <p:txBody>
          <a:bodyPr>
            <a:normAutofit/>
          </a:bodyPr>
          <a:lstStyle/>
          <a:p>
            <a:r>
              <a:rPr lang="en-US" dirty="0" smtClean="0"/>
              <a:t>Pidana Tambahan</a:t>
            </a:r>
            <a:endParaRPr lang="en-US" dirty="0"/>
          </a:p>
        </p:txBody>
      </p:sp>
      <p:sp>
        <p:nvSpPr>
          <p:cNvPr id="3" name="Content Placeholder 2"/>
          <p:cNvSpPr>
            <a:spLocks noGrp="1"/>
          </p:cNvSpPr>
          <p:nvPr>
            <p:ph idx="1"/>
          </p:nvPr>
        </p:nvSpPr>
        <p:spPr>
          <a:xfrm>
            <a:off x="762000" y="1143000"/>
            <a:ext cx="7543800" cy="4343400"/>
          </a:xfrm>
        </p:spPr>
        <p:txBody>
          <a:bodyPr>
            <a:normAutofit/>
          </a:bodyPr>
          <a:lstStyle/>
          <a:p>
            <a:pPr marL="288925" indent="-288925" algn="just">
              <a:buFont typeface="+mj-lt"/>
              <a:buAutoNum type="arabicPeriod"/>
            </a:pPr>
            <a:r>
              <a:rPr lang="en-US" dirty="0" smtClean="0">
                <a:latin typeface="Cambria" pitchFamily="18" charset="0"/>
                <a:ea typeface="Cambria" pitchFamily="18" charset="0"/>
              </a:rPr>
              <a:t>Pencabutan </a:t>
            </a:r>
            <a:r>
              <a:rPr lang="en-US" dirty="0">
                <a:latin typeface="Cambria" pitchFamily="18" charset="0"/>
                <a:ea typeface="Cambria" pitchFamily="18" charset="0"/>
              </a:rPr>
              <a:t>izin </a:t>
            </a:r>
            <a:r>
              <a:rPr lang="en-US" dirty="0" smtClean="0">
                <a:latin typeface="Cambria" pitchFamily="18" charset="0"/>
                <a:ea typeface="Cambria" pitchFamily="18" charset="0"/>
              </a:rPr>
              <a:t>usaha.</a:t>
            </a:r>
          </a:p>
          <a:p>
            <a:pPr marL="288925" indent="-288925" algn="just">
              <a:buFont typeface="+mj-lt"/>
              <a:buAutoNum type="arabicPeriod"/>
            </a:pPr>
            <a:r>
              <a:rPr lang="en-US" dirty="0" smtClean="0">
                <a:latin typeface="Cambria" pitchFamily="18" charset="0"/>
                <a:ea typeface="Cambria" pitchFamily="18" charset="0"/>
              </a:rPr>
              <a:t>Larangan </a:t>
            </a:r>
            <a:r>
              <a:rPr lang="en-US" dirty="0">
                <a:latin typeface="Cambria" pitchFamily="18" charset="0"/>
                <a:ea typeface="Cambria" pitchFamily="18" charset="0"/>
              </a:rPr>
              <a:t>kepada pelaku usaha yang telah terbukti melakukan </a:t>
            </a:r>
            <a:r>
              <a:rPr lang="en-US" dirty="0" smtClean="0">
                <a:latin typeface="Cambria" pitchFamily="18" charset="0"/>
                <a:ea typeface="Cambria" pitchFamily="18" charset="0"/>
              </a:rPr>
              <a:t>pelanggaran untuk menduduki </a:t>
            </a:r>
            <a:r>
              <a:rPr lang="en-US" dirty="0">
                <a:latin typeface="Cambria" pitchFamily="18" charset="0"/>
                <a:ea typeface="Cambria" pitchFamily="18" charset="0"/>
              </a:rPr>
              <a:t>jabatan </a:t>
            </a:r>
            <a:r>
              <a:rPr lang="en-US" dirty="0" smtClean="0">
                <a:latin typeface="Cambria" pitchFamily="18" charset="0"/>
                <a:ea typeface="Cambria" pitchFamily="18" charset="0"/>
              </a:rPr>
              <a:t>direksi atau komisaris sekurang-kurangnya </a:t>
            </a:r>
            <a:r>
              <a:rPr lang="en-US" dirty="0">
                <a:latin typeface="Cambria" pitchFamily="18" charset="0"/>
                <a:ea typeface="Cambria" pitchFamily="18" charset="0"/>
              </a:rPr>
              <a:t>dua tahun </a:t>
            </a:r>
            <a:r>
              <a:rPr lang="en-US" dirty="0" smtClean="0">
                <a:latin typeface="Cambria" pitchFamily="18" charset="0"/>
                <a:ea typeface="Cambria" pitchFamily="18" charset="0"/>
              </a:rPr>
              <a:t>dan selama-lamanya lima tahun</a:t>
            </a:r>
          </a:p>
          <a:p>
            <a:pPr marL="288925" indent="-288925" algn="just">
              <a:buFont typeface="+mj-lt"/>
              <a:buAutoNum type="arabicPeriod"/>
            </a:pPr>
            <a:r>
              <a:rPr lang="en-US" dirty="0" smtClean="0">
                <a:latin typeface="Cambria" pitchFamily="18" charset="0"/>
                <a:ea typeface="Cambria" pitchFamily="18" charset="0"/>
              </a:rPr>
              <a:t>Penghentian </a:t>
            </a:r>
            <a:r>
              <a:rPr lang="en-US" dirty="0">
                <a:latin typeface="Cambria" pitchFamily="18" charset="0"/>
                <a:ea typeface="Cambria" pitchFamily="18" charset="0"/>
              </a:rPr>
              <a:t>kegiatan atau tindakan tertentu yang </a:t>
            </a:r>
            <a:r>
              <a:rPr lang="en-US" dirty="0" smtClean="0">
                <a:latin typeface="Cambria" pitchFamily="18" charset="0"/>
                <a:ea typeface="Cambria" pitchFamily="18" charset="0"/>
              </a:rPr>
              <a:t>menyebabkan timbulnya </a:t>
            </a:r>
            <a:r>
              <a:rPr lang="en-US" dirty="0">
                <a:latin typeface="Cambria" pitchFamily="18" charset="0"/>
                <a:ea typeface="Cambria" pitchFamily="18" charset="0"/>
              </a:rPr>
              <a:t>kerugian pada </a:t>
            </a:r>
            <a:r>
              <a:rPr lang="en-US" dirty="0" smtClean="0">
                <a:latin typeface="Cambria" pitchFamily="18" charset="0"/>
                <a:ea typeface="Cambria" pitchFamily="18" charset="0"/>
              </a:rPr>
              <a:t>pihak lain</a:t>
            </a:r>
            <a:endParaRPr lang="en-US" dirty="0">
              <a:latin typeface="Cambria" pitchFamily="18" charset="0"/>
              <a:ea typeface="Cambria" pitchFamily="18" charset="0"/>
            </a:endParaRPr>
          </a:p>
        </p:txBody>
      </p:sp>
    </p:spTree>
    <p:extLst>
      <p:ext uri="{BB962C8B-B14F-4D97-AF65-F5344CB8AC3E}">
        <p14:creationId xmlns:p14="http://schemas.microsoft.com/office/powerpoint/2010/main" val="3346369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a:t>	</a:t>
            </a:r>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6781800" cy="838200"/>
          </a:xfrm>
        </p:spPr>
        <p:txBody>
          <a:bodyPr>
            <a:normAutofit/>
          </a:bodyPr>
          <a:lstStyle/>
          <a:p>
            <a:r>
              <a:rPr lang="en-US" dirty="0" smtClean="0"/>
              <a:t>Manfaat Persaingan Usaha</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86687611"/>
              </p:ext>
            </p:extLst>
          </p:nvPr>
        </p:nvGraphicFramePr>
        <p:xfrm>
          <a:off x="762001" y="1371600"/>
          <a:ext cx="7544288"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7913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sz="2400" dirty="0">
              <a:latin typeface="Cambria" pitchFamily="18" charset="0"/>
              <a:ea typeface="Cambria" pitchFamily="18" charset="0"/>
            </a:endParaRPr>
          </a:p>
        </p:txBody>
      </p:sp>
      <p:sp>
        <p:nvSpPr>
          <p:cNvPr id="4" name="Rounded Rectangle 3"/>
          <p:cNvSpPr/>
          <p:nvPr/>
        </p:nvSpPr>
        <p:spPr>
          <a:xfrm>
            <a:off x="937846" y="1371600"/>
            <a:ext cx="4396154" cy="1524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prstClr val="white"/>
                </a:solidFill>
                <a:latin typeface="Cambria" pitchFamily="18" charset="0"/>
                <a:ea typeface="Cambria" pitchFamily="18" charset="0"/>
              </a:rPr>
              <a:t>Hukum persaingan usaha (competition law) adalah instrumen hukum yang menentukan tentang bagaimana persaingan itu harus dilakukan</a:t>
            </a:r>
          </a:p>
        </p:txBody>
      </p:sp>
      <p:sp>
        <p:nvSpPr>
          <p:cNvPr id="5" name="Rounded Rectangle 4"/>
          <p:cNvSpPr/>
          <p:nvPr/>
        </p:nvSpPr>
        <p:spPr>
          <a:xfrm>
            <a:off x="925333" y="3810000"/>
            <a:ext cx="4396154" cy="1524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prstClr val="white"/>
                </a:solidFill>
                <a:latin typeface="Cambria" pitchFamily="18" charset="0"/>
                <a:ea typeface="Cambria" pitchFamily="18" charset="0"/>
              </a:rPr>
              <a:t>Yang menjadi perhatian hukum persaingan adalah mengatur persaingan sedemikian rupa, sehingga ia tidak menjadi sarana untuk mendapatkan monopoli.</a:t>
            </a:r>
          </a:p>
        </p:txBody>
      </p:sp>
      <p:sp>
        <p:nvSpPr>
          <p:cNvPr id="6" name="Curved Left Arrow 5"/>
          <p:cNvSpPr/>
          <p:nvPr/>
        </p:nvSpPr>
        <p:spPr>
          <a:xfrm>
            <a:off x="5304363" y="1600200"/>
            <a:ext cx="1172308" cy="36576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black"/>
              </a:solidFill>
              <a:latin typeface="Cambria" pitchFamily="18" charset="0"/>
              <a:ea typeface="Cambria" pitchFamily="18" charset="0"/>
            </a:endParaRPr>
          </a:p>
        </p:txBody>
      </p:sp>
    </p:spTree>
    <p:extLst>
      <p:ext uri="{BB962C8B-B14F-4D97-AF65-F5344CB8AC3E}">
        <p14:creationId xmlns:p14="http://schemas.microsoft.com/office/powerpoint/2010/main" val="3578283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6781800" cy="685800"/>
          </a:xfrm>
        </p:spPr>
        <p:txBody>
          <a:bodyPr>
            <a:normAutofit fontScale="90000"/>
          </a:bodyPr>
          <a:lstStyle/>
          <a:p>
            <a:r>
              <a:rPr lang="en-US" sz="4400" dirty="0" smtClean="0"/>
              <a:t>Instrumen Hukum</a:t>
            </a:r>
            <a:endParaRPr lang="en-US" sz="4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225898"/>
              </p:ext>
            </p:extLst>
          </p:nvPr>
        </p:nvGraphicFramePr>
        <p:xfrm>
          <a:off x="351692" y="1066800"/>
          <a:ext cx="8382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5652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1141808"/>
              </p:ext>
            </p:extLst>
          </p:nvPr>
        </p:nvGraphicFramePr>
        <p:xfrm>
          <a:off x="234461" y="304800"/>
          <a:ext cx="8616462"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5384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6781800" cy="914400"/>
          </a:xfrm>
        </p:spPr>
        <p:txBody>
          <a:bodyPr/>
          <a:lstStyle/>
          <a:p>
            <a:r>
              <a:rPr lang="en-US" dirty="0" smtClean="0"/>
              <a:t>Persaingan Usaha tidak Sehat</a:t>
            </a:r>
            <a:endParaRPr lang="en-US" dirty="0"/>
          </a:p>
        </p:txBody>
      </p:sp>
      <p:sp>
        <p:nvSpPr>
          <p:cNvPr id="3" name="Content Placeholder 2"/>
          <p:cNvSpPr>
            <a:spLocks noGrp="1"/>
          </p:cNvSpPr>
          <p:nvPr>
            <p:ph idx="1"/>
          </p:nvPr>
        </p:nvSpPr>
        <p:spPr>
          <a:xfrm>
            <a:off x="762000" y="1371600"/>
            <a:ext cx="7543800" cy="3886200"/>
          </a:xfrm>
        </p:spPr>
        <p:txBody>
          <a:bodyPr/>
          <a:lstStyle/>
          <a:p>
            <a:pPr marL="0" indent="0" algn="just">
              <a:buNone/>
            </a:pPr>
            <a:r>
              <a:rPr lang="en-US" dirty="0" smtClean="0">
                <a:latin typeface="Cambria" pitchFamily="18" charset="0"/>
                <a:ea typeface="Cambria" pitchFamily="18" charset="0"/>
              </a:rPr>
              <a:t>Persaingan usaha tidak sehat adalah persaingan antarpelaku usaha dalam menjalankan kegiatan produksi dan atau pemasaran barang dan atau jasa yang dilakukan dengan cara tidak jujur atau melawan hukum atau menghambat persaingan usaha (</a:t>
            </a:r>
            <a:r>
              <a:rPr lang="es-ES" dirty="0" smtClean="0">
                <a:latin typeface="Cambria" pitchFamily="18" charset="0"/>
                <a:ea typeface="Cambria" pitchFamily="18" charset="0"/>
              </a:rPr>
              <a:t>Pasal 1 huruf f UU No. 5 Tahun 1999)</a:t>
            </a:r>
            <a:endParaRPr lang="en-US" dirty="0">
              <a:latin typeface="Cambria" pitchFamily="18" charset="0"/>
              <a:ea typeface="Cambria" pitchFamily="18" charset="0"/>
            </a:endParaRPr>
          </a:p>
        </p:txBody>
      </p:sp>
    </p:spTree>
    <p:extLst>
      <p:ext uri="{BB962C8B-B14F-4D97-AF65-F5344CB8AC3E}">
        <p14:creationId xmlns:p14="http://schemas.microsoft.com/office/powerpoint/2010/main" val="2212788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6781800" cy="914400"/>
          </a:xfrm>
        </p:spPr>
        <p:txBody>
          <a:bodyPr/>
          <a:lstStyle/>
          <a:p>
            <a:r>
              <a:rPr lang="en-US" dirty="0" smtClean="0"/>
              <a:t>Perjanjian yang dilarang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3460495"/>
              </p:ext>
            </p:extLst>
          </p:nvPr>
        </p:nvGraphicFramePr>
        <p:xfrm>
          <a:off x="762001" y="1371600"/>
          <a:ext cx="7544288"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9843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6781800" cy="914400"/>
          </a:xfrm>
        </p:spPr>
        <p:txBody>
          <a:bodyPr/>
          <a:lstStyle/>
          <a:p>
            <a:r>
              <a:rPr lang="en-US" dirty="0" smtClean="0"/>
              <a:t>Perjanjian yang dilarang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5564791"/>
              </p:ext>
            </p:extLst>
          </p:nvPr>
        </p:nvGraphicFramePr>
        <p:xfrm>
          <a:off x="762001" y="1371600"/>
          <a:ext cx="7544288"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00950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2942</TotalTime>
  <Words>1415</Words>
  <Application>Microsoft Office PowerPoint</Application>
  <PresentationFormat>On-screen Show (4:3)</PresentationFormat>
  <Paragraphs>119</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Manfaat Persaingan Usaha</vt:lpstr>
      <vt:lpstr>PowerPoint Presentation</vt:lpstr>
      <vt:lpstr>Instrumen Hukum</vt:lpstr>
      <vt:lpstr>PowerPoint Presentation</vt:lpstr>
      <vt:lpstr>Persaingan Usaha tidak Sehat</vt:lpstr>
      <vt:lpstr>Perjanjian yang dilarang</vt:lpstr>
      <vt:lpstr>Perjanjian yang dilarang</vt:lpstr>
      <vt:lpstr>Perjanjian yang dilarang</vt:lpstr>
      <vt:lpstr>Kegiatan yang Dilarang</vt:lpstr>
      <vt:lpstr>Kegiatan yang Dilarang</vt:lpstr>
      <vt:lpstr>Komisi Pengawas Persaingan Usaha (KPPU)</vt:lpstr>
      <vt:lpstr>Tugas dan wewenang KPPU meliputi beberapa hal berikut</vt:lpstr>
      <vt:lpstr>PowerPoint Presentation</vt:lpstr>
      <vt:lpstr>Alat Bukti</vt:lpstr>
      <vt:lpstr>PowerPoint Presentation</vt:lpstr>
      <vt:lpstr>Sanksi</vt:lpstr>
      <vt:lpstr>Tindakan Administratif</vt:lpstr>
      <vt:lpstr>Pidana Pokok</vt:lpstr>
      <vt:lpstr>Pidana Tambahan</vt:lpstr>
      <vt:lpstr>PowerPoint Presentation</vt:lpstr>
    </vt:vector>
  </TitlesOfParts>
  <Company>IBI Darmajaya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USER</cp:lastModifiedBy>
  <cp:revision>444</cp:revision>
  <cp:lastPrinted>2017-08-29T02:54:51Z</cp:lastPrinted>
  <dcterms:created xsi:type="dcterms:W3CDTF">2010-04-18T12:06:30Z</dcterms:created>
  <dcterms:modified xsi:type="dcterms:W3CDTF">2023-06-05T08:07:53Z</dcterms:modified>
</cp:coreProperties>
</file>