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35" r:id="rId4"/>
    <p:sldId id="336" r:id="rId5"/>
    <p:sldId id="337" r:id="rId6"/>
    <p:sldId id="338" r:id="rId7"/>
    <p:sldId id="450" r:id="rId8"/>
    <p:sldId id="451" r:id="rId9"/>
    <p:sldId id="453" r:id="rId10"/>
    <p:sldId id="454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FCA8D5-06F2-42F9-A60A-7D4FEEF197A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6886A887-46DB-41F7-BCF3-03A176762C22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Ketenagakerjaan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segala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berhubungan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tenaga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waktu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sebelum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selama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,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sesudah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masa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AAF6498-C4DF-4615-9791-ACB89885DF73}" type="parTrans" cxnId="{CC29D074-795C-4DEA-A5B8-E5430E0E8FC5}">
      <dgm:prSet/>
      <dgm:spPr/>
      <dgm:t>
        <a:bodyPr/>
        <a:lstStyle/>
        <a:p>
          <a:endParaRPr lang="en-ID"/>
        </a:p>
      </dgm:t>
    </dgm:pt>
    <dgm:pt modelId="{AA251582-4224-486D-9CE9-69A904546C91}" type="sibTrans" cxnId="{CC29D074-795C-4DEA-A5B8-E5430E0E8FC5}">
      <dgm:prSet/>
      <dgm:spPr/>
      <dgm:t>
        <a:bodyPr/>
        <a:lstStyle/>
        <a:p>
          <a:endParaRPr lang="en-ID"/>
        </a:p>
      </dgm:t>
    </dgm:pt>
    <dgm:pt modelId="{DE8FAABB-6F42-41FC-819C-1BA6F87D6FCC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Tenaga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mampu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pekerjaan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guna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menghasilkan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barang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jasa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memenuhi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kebutuhan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sendiri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masyarakat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9A3F5BE-1605-4D0F-BE14-3E95BAC51EFB}" type="parTrans" cxnId="{33BFFB65-32C9-4F03-AECC-D789E5CA72B8}">
      <dgm:prSet/>
      <dgm:spPr/>
      <dgm:t>
        <a:bodyPr/>
        <a:lstStyle/>
        <a:p>
          <a:endParaRPr lang="en-ID"/>
        </a:p>
      </dgm:t>
    </dgm:pt>
    <dgm:pt modelId="{816D466D-E027-498A-BF5B-08DC8674575D}" type="sibTrans" cxnId="{33BFFB65-32C9-4F03-AECC-D789E5CA72B8}">
      <dgm:prSet/>
      <dgm:spPr/>
      <dgm:t>
        <a:bodyPr/>
        <a:lstStyle/>
        <a:p>
          <a:endParaRPr lang="en-ID"/>
        </a:p>
      </dgm:t>
    </dgm:pt>
    <dgm:pt modelId="{B432312D-B6B4-4DBF-A27A-1A38854ED3A4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Pekerja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buruh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bekerja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menerima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upah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imbalan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bentuk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lain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630551A-591E-4C06-BB4F-EF49A7C1DE4E}" type="parTrans" cxnId="{5DF38521-F953-446F-876F-78F0AE3F4508}">
      <dgm:prSet/>
      <dgm:spPr/>
      <dgm:t>
        <a:bodyPr/>
        <a:lstStyle/>
        <a:p>
          <a:endParaRPr lang="en-ID"/>
        </a:p>
      </dgm:t>
    </dgm:pt>
    <dgm:pt modelId="{C6E011EC-2E3D-44A3-AD73-6D15B1B4F103}" type="sibTrans" cxnId="{5DF38521-F953-446F-876F-78F0AE3F4508}">
      <dgm:prSet/>
      <dgm:spPr/>
      <dgm:t>
        <a:bodyPr/>
        <a:lstStyle/>
        <a:p>
          <a:endParaRPr lang="en-ID"/>
        </a:p>
      </dgm:t>
    </dgm:pt>
    <dgm:pt modelId="{FEBCA8E4-2A2D-4599-AB94-CF64850DD32A}" type="pres">
      <dgm:prSet presAssocID="{02FCA8D5-06F2-42F9-A60A-7D4FEEF197AD}" presName="diagram" presStyleCnt="0">
        <dgm:presLayoutVars>
          <dgm:dir/>
          <dgm:resizeHandles val="exact"/>
        </dgm:presLayoutVars>
      </dgm:prSet>
      <dgm:spPr/>
    </dgm:pt>
    <dgm:pt modelId="{C5B351AB-DC05-4393-9665-4D7737F800B5}" type="pres">
      <dgm:prSet presAssocID="{6886A887-46DB-41F7-BCF3-03A176762C22}" presName="node" presStyleLbl="node1" presStyleIdx="0" presStyleCnt="3">
        <dgm:presLayoutVars>
          <dgm:bulletEnabled val="1"/>
        </dgm:presLayoutVars>
      </dgm:prSet>
      <dgm:spPr/>
    </dgm:pt>
    <dgm:pt modelId="{E617A8C8-F867-46EF-B044-E5D5EFFF7B7A}" type="pres">
      <dgm:prSet presAssocID="{AA251582-4224-486D-9CE9-69A904546C91}" presName="sibTrans" presStyleCnt="0"/>
      <dgm:spPr/>
    </dgm:pt>
    <dgm:pt modelId="{B488B7B0-9CEC-45BD-B273-B91C447DE07C}" type="pres">
      <dgm:prSet presAssocID="{DE8FAABB-6F42-41FC-819C-1BA6F87D6FCC}" presName="node" presStyleLbl="node1" presStyleIdx="1" presStyleCnt="3">
        <dgm:presLayoutVars>
          <dgm:bulletEnabled val="1"/>
        </dgm:presLayoutVars>
      </dgm:prSet>
      <dgm:spPr/>
    </dgm:pt>
    <dgm:pt modelId="{5A571FFD-2F96-4471-8370-110BD77F5E22}" type="pres">
      <dgm:prSet presAssocID="{816D466D-E027-498A-BF5B-08DC8674575D}" presName="sibTrans" presStyleCnt="0"/>
      <dgm:spPr/>
    </dgm:pt>
    <dgm:pt modelId="{780E6FF2-C829-474F-9328-78C87550AD4D}" type="pres">
      <dgm:prSet presAssocID="{B432312D-B6B4-4DBF-A27A-1A38854ED3A4}" presName="node" presStyleLbl="node1" presStyleIdx="2" presStyleCnt="3">
        <dgm:presLayoutVars>
          <dgm:bulletEnabled val="1"/>
        </dgm:presLayoutVars>
      </dgm:prSet>
      <dgm:spPr/>
    </dgm:pt>
  </dgm:ptLst>
  <dgm:cxnLst>
    <dgm:cxn modelId="{5DF38521-F953-446F-876F-78F0AE3F4508}" srcId="{02FCA8D5-06F2-42F9-A60A-7D4FEEF197AD}" destId="{B432312D-B6B4-4DBF-A27A-1A38854ED3A4}" srcOrd="2" destOrd="0" parTransId="{7630551A-591E-4C06-BB4F-EF49A7C1DE4E}" sibTransId="{C6E011EC-2E3D-44A3-AD73-6D15B1B4F103}"/>
    <dgm:cxn modelId="{33BFFB65-32C9-4F03-AECC-D789E5CA72B8}" srcId="{02FCA8D5-06F2-42F9-A60A-7D4FEEF197AD}" destId="{DE8FAABB-6F42-41FC-819C-1BA6F87D6FCC}" srcOrd="1" destOrd="0" parTransId="{49A3F5BE-1605-4D0F-BE14-3E95BAC51EFB}" sibTransId="{816D466D-E027-498A-BF5B-08DC8674575D}"/>
    <dgm:cxn modelId="{CC29D074-795C-4DEA-A5B8-E5430E0E8FC5}" srcId="{02FCA8D5-06F2-42F9-A60A-7D4FEEF197AD}" destId="{6886A887-46DB-41F7-BCF3-03A176762C22}" srcOrd="0" destOrd="0" parTransId="{0AAF6498-C4DF-4615-9791-ACB89885DF73}" sibTransId="{AA251582-4224-486D-9CE9-69A904546C91}"/>
    <dgm:cxn modelId="{0BC92D55-682B-44CE-8082-1328FFB29EBD}" type="presOf" srcId="{6886A887-46DB-41F7-BCF3-03A176762C22}" destId="{C5B351AB-DC05-4393-9665-4D7737F800B5}" srcOrd="0" destOrd="0" presId="urn:microsoft.com/office/officeart/2005/8/layout/default"/>
    <dgm:cxn modelId="{4E6F8D7A-8290-410A-9462-09C6BE50F245}" type="presOf" srcId="{DE8FAABB-6F42-41FC-819C-1BA6F87D6FCC}" destId="{B488B7B0-9CEC-45BD-B273-B91C447DE07C}" srcOrd="0" destOrd="0" presId="urn:microsoft.com/office/officeart/2005/8/layout/default"/>
    <dgm:cxn modelId="{E012DDB7-5A7A-44F1-B677-FE5FE0C0C251}" type="presOf" srcId="{02FCA8D5-06F2-42F9-A60A-7D4FEEF197AD}" destId="{FEBCA8E4-2A2D-4599-AB94-CF64850DD32A}" srcOrd="0" destOrd="0" presId="urn:microsoft.com/office/officeart/2005/8/layout/default"/>
    <dgm:cxn modelId="{DAF0FEC1-135D-4D62-872C-9A421D9C2CB0}" type="presOf" srcId="{B432312D-B6B4-4DBF-A27A-1A38854ED3A4}" destId="{780E6FF2-C829-474F-9328-78C87550AD4D}" srcOrd="0" destOrd="0" presId="urn:microsoft.com/office/officeart/2005/8/layout/default"/>
    <dgm:cxn modelId="{417DC61C-EFBF-46AE-B53C-FB605EA70761}" type="presParOf" srcId="{FEBCA8E4-2A2D-4599-AB94-CF64850DD32A}" destId="{C5B351AB-DC05-4393-9665-4D7737F800B5}" srcOrd="0" destOrd="0" presId="urn:microsoft.com/office/officeart/2005/8/layout/default"/>
    <dgm:cxn modelId="{7444E0C1-8243-4B2E-B731-4BF3CE9F0F16}" type="presParOf" srcId="{FEBCA8E4-2A2D-4599-AB94-CF64850DD32A}" destId="{E617A8C8-F867-46EF-B044-E5D5EFFF7B7A}" srcOrd="1" destOrd="0" presId="urn:microsoft.com/office/officeart/2005/8/layout/default"/>
    <dgm:cxn modelId="{FBED4C35-4796-4367-A347-E716B4FCA3A0}" type="presParOf" srcId="{FEBCA8E4-2A2D-4599-AB94-CF64850DD32A}" destId="{B488B7B0-9CEC-45BD-B273-B91C447DE07C}" srcOrd="2" destOrd="0" presId="urn:microsoft.com/office/officeart/2005/8/layout/default"/>
    <dgm:cxn modelId="{010FC994-C1B9-4DD3-95C2-FBF6F742005B}" type="presParOf" srcId="{FEBCA8E4-2A2D-4599-AB94-CF64850DD32A}" destId="{5A571FFD-2F96-4471-8370-110BD77F5E22}" srcOrd="3" destOrd="0" presId="urn:microsoft.com/office/officeart/2005/8/layout/default"/>
    <dgm:cxn modelId="{FE6BF1BC-A03D-4B6A-BFBB-B33EC80556D9}" type="presParOf" srcId="{FEBCA8E4-2A2D-4599-AB94-CF64850DD32A}" destId="{780E6FF2-C829-474F-9328-78C87550AD4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351AB-DC05-4393-9665-4D7737F800B5}">
      <dsp:nvSpPr>
        <dsp:cNvPr id="0" name=""/>
        <dsp:cNvSpPr/>
      </dsp:nvSpPr>
      <dsp:spPr>
        <a:xfrm>
          <a:off x="820" y="88509"/>
          <a:ext cx="3199412" cy="191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Ketenagakerjaan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segala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berhubungan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tenaga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waktu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sebelum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selama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, dan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sesudah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masa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20" y="88509"/>
        <a:ext cx="3199412" cy="1919647"/>
      </dsp:txXfrm>
    </dsp:sp>
    <dsp:sp modelId="{B488B7B0-9CEC-45BD-B273-B91C447DE07C}">
      <dsp:nvSpPr>
        <dsp:cNvPr id="0" name=""/>
        <dsp:cNvSpPr/>
      </dsp:nvSpPr>
      <dsp:spPr>
        <a:xfrm>
          <a:off x="3520174" y="88509"/>
          <a:ext cx="3199412" cy="191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Tenaga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mampu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pekerjaan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guna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menghasilkan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barang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jasa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memenuhi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kebutuhan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sendiri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masyarakat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520174" y="88509"/>
        <a:ext cx="3199412" cy="1919647"/>
      </dsp:txXfrm>
    </dsp:sp>
    <dsp:sp modelId="{780E6FF2-C829-474F-9328-78C87550AD4D}">
      <dsp:nvSpPr>
        <dsp:cNvPr id="0" name=""/>
        <dsp:cNvSpPr/>
      </dsp:nvSpPr>
      <dsp:spPr>
        <a:xfrm>
          <a:off x="1760497" y="2328098"/>
          <a:ext cx="3199412" cy="191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Pekerja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buruh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bekerja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menerima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upah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imbalan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bentuk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lain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60497" y="2328098"/>
        <a:ext cx="3199412" cy="1919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Perlindungan</a:t>
            </a:r>
            <a:r>
              <a:rPr lang="en-US" dirty="0"/>
              <a:t>: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dan Kesehatan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dan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28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0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dipersyaratkan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tertulis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dilaksanakan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dgn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ketentuan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per UU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/>
              <a:t>Dasar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pjj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61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108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20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53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19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22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KETENAGAKERJAAN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KETENAGAKERJAAN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KETENAGAKERJAAN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2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Mogok Kerja dan PHK</a:t>
            </a:r>
            <a:endParaRPr kumimoji="0" lang="id-ID" sz="2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Mogok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Tindakan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menghentikan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PHK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pengakhiran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hub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mengakibatkan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pengusaha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9813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Tenaga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kedudukannya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pembangunan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berperan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produktivitas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kesejahteraan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diberdayakan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supaya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agar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optimal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rasa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tenteram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terwujudnya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sejahtera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C5DFC9F-F91F-D6E0-E79E-D1B766E572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925355"/>
              </p:ext>
            </p:extLst>
          </p:nvPr>
        </p:nvGraphicFramePr>
        <p:xfrm>
          <a:off x="1211796" y="1260872"/>
          <a:ext cx="6720408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82249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hub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terjalin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pengusaha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tdk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Pengusaha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persekutuan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milik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sendiri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persekutuan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miliknya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persekutuan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di Indonesia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mewakili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berkedudukan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diluar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wilayah Indonesia</a:t>
            </a:r>
          </a:p>
        </p:txBody>
      </p:sp>
    </p:spTree>
    <p:extLst>
      <p:ext uri="{BB962C8B-B14F-4D97-AF65-F5344CB8AC3E}">
        <p14:creationId xmlns:p14="http://schemas.microsoft.com/office/powerpoint/2010/main" val="8311185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tertulis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syarat-syarat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PKWT  hub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selesainya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PKWTT  hub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selesainya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5325639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dunia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kejadian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dicantumkan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7891740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Hubungan Industrial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manifestasi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sila-sila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UUD 1945</a:t>
            </a:r>
          </a:p>
        </p:txBody>
      </p:sp>
    </p:spTree>
    <p:extLst>
      <p:ext uri="{BB962C8B-B14F-4D97-AF65-F5344CB8AC3E}">
        <p14:creationId xmlns:p14="http://schemas.microsoft.com/office/powerpoint/2010/main" val="4162147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 Kerjasama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bipartit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 Kerjasama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tripartit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(KKB)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Penyuluhan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pemasyarakatan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Pancasila</a:t>
            </a:r>
          </a:p>
        </p:txBody>
      </p:sp>
    </p:spTree>
    <p:extLst>
      <p:ext uri="{BB962C8B-B14F-4D97-AF65-F5344CB8AC3E}">
        <p14:creationId xmlns:p14="http://schemas.microsoft.com/office/powerpoint/2010/main" val="1831512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2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cara Penyelesaian Perselisihan Hubungan Industrial</a:t>
            </a:r>
            <a:endParaRPr kumimoji="0" lang="id-ID" sz="2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Bipartit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ditengahi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mediator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ditengahi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berselisih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arbiter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final</a:t>
            </a:r>
          </a:p>
        </p:txBody>
      </p:sp>
    </p:spTree>
    <p:extLst>
      <p:ext uri="{BB962C8B-B14F-4D97-AF65-F5344CB8AC3E}">
        <p14:creationId xmlns:p14="http://schemas.microsoft.com/office/powerpoint/2010/main" val="1060088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5550</TotalTime>
  <Words>569</Words>
  <Application>Microsoft Office PowerPoint</Application>
  <PresentationFormat>On-screen Show (4:3)</PresentationFormat>
  <Paragraphs>48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549</cp:revision>
  <cp:lastPrinted>2017-08-29T02:54:51Z</cp:lastPrinted>
  <dcterms:created xsi:type="dcterms:W3CDTF">2010-04-18T12:06:30Z</dcterms:created>
  <dcterms:modified xsi:type="dcterms:W3CDTF">2025-01-02T03:41:50Z</dcterms:modified>
</cp:coreProperties>
</file>