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99" r:id="rId3"/>
    <p:sldId id="341" r:id="rId4"/>
    <p:sldId id="342" r:id="rId5"/>
    <p:sldId id="343" r:id="rId6"/>
    <p:sldId id="338" r:id="rId7"/>
  </p:sldIdLst>
  <p:sldSz cx="9144000" cy="6858000" type="screen4x3"/>
  <p:notesSz cx="7045325" cy="9345613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  <p:cmAuthor id="3" name="Lenovo" initials="L" lastIdx="1" clrIdx="2">
    <p:extLst>
      <p:ext uri="{19B8F6BF-5375-455C-9EA6-DF929625EA0E}">
        <p15:presenceInfo xmlns:p15="http://schemas.microsoft.com/office/powerpoint/2012/main" userId="Lenov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55" autoAdjust="0"/>
    <p:restoredTop sz="94650" autoAdjust="0"/>
  </p:normalViewPr>
  <p:slideViewPr>
    <p:cSldViewPr>
      <p:cViewPr varScale="1">
        <p:scale>
          <a:sx n="68" d="100"/>
          <a:sy n="68" d="100"/>
        </p:scale>
        <p:origin x="149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Penyusunan</a:t>
            </a:r>
            <a:r>
              <a:rPr 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Klausul</a:t>
            </a:r>
            <a:r>
              <a:rPr 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.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12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5">
            <a:extLst>
              <a:ext uri="{FF2B5EF4-FFF2-40B4-BE49-F238E27FC236}">
                <a16:creationId xmlns:a16="http://schemas.microsoft.com/office/drawing/2014/main" id="{A995291E-E989-F44D-B748-BA6BB0247C7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-36512" y="4471372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1" algn="ctr"/>
            <a:r>
              <a:rPr 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Dewi </a:t>
            </a:r>
            <a:r>
              <a:rPr lang="en-US" sz="40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Noviyanti</a:t>
            </a:r>
            <a:r>
              <a:rPr 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, S.H., M.H. 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53914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just">
              <a:spcBef>
                <a:spcPct val="0"/>
              </a:spcBef>
              <a:defRPr/>
            </a:pPr>
            <a:r>
              <a:rPr lang="en-US" sz="24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Klausul-Klausul</a:t>
            </a:r>
            <a:r>
              <a:rPr lang="en-US" sz="24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Esensial</a:t>
            </a:r>
            <a:r>
              <a:rPr lang="en-US" sz="24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Kontrak</a:t>
            </a:r>
            <a:r>
              <a:rPr lang="en-US" sz="24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: </a:t>
            </a:r>
          </a:p>
          <a:p>
            <a:pPr marL="457200" lvl="0" indent="-457200" algn="just">
              <a:spcBef>
                <a:spcPct val="0"/>
              </a:spcBef>
              <a:buAutoNum type="arabicPeriod"/>
              <a:defRPr/>
            </a:pPr>
            <a:r>
              <a:rPr kumimoji="0" lang="en-US" sz="24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Judul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24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Kontrak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: </a:t>
            </a:r>
            <a:r>
              <a:rPr kumimoji="0" lang="en-US" sz="24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uraikan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24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sesuai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24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diskusi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24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dengan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para </a:t>
            </a:r>
            <a:r>
              <a:rPr kumimoji="0" lang="en-US" sz="24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pihak</a:t>
            </a:r>
            <a:endParaRPr kumimoji="0" lang="en-US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457200" lvl="0" indent="-457200" algn="just">
              <a:spcBef>
                <a:spcPct val="0"/>
              </a:spcBef>
              <a:buAutoNum type="arabicPeriod"/>
              <a:defRPr/>
            </a:pPr>
            <a:r>
              <a:rPr lang="en-US" sz="24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Para </a:t>
            </a:r>
            <a:r>
              <a:rPr lang="en-US" sz="24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pihak</a:t>
            </a:r>
            <a:r>
              <a:rPr lang="en-US" sz="24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uraikan</a:t>
            </a:r>
            <a:r>
              <a:rPr lang="en-US" sz="24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identitas</a:t>
            </a:r>
            <a:endParaRPr lang="en-US" sz="2400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457200" lvl="0" indent="-457200" algn="just">
              <a:spcBef>
                <a:spcPct val="0"/>
              </a:spcBef>
              <a:buAutoNum type="arabicPeriod"/>
              <a:defRPr/>
            </a:pPr>
            <a:r>
              <a:rPr kumimoji="0" lang="en-US" sz="24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Latar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24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belakang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(recital)</a:t>
            </a:r>
          </a:p>
          <a:p>
            <a:pPr marL="457200" lvl="0" indent="-457200" algn="just">
              <a:spcBef>
                <a:spcPct val="0"/>
              </a:spcBef>
              <a:buAutoNum type="arabicPeriod"/>
              <a:defRPr/>
            </a:pPr>
            <a:r>
              <a:rPr lang="en-US" sz="24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Ruang</a:t>
            </a:r>
            <a:r>
              <a:rPr lang="en-US" sz="24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lingkup</a:t>
            </a:r>
            <a:r>
              <a:rPr lang="en-US" sz="24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kerja</a:t>
            </a:r>
            <a:r>
              <a:rPr lang="en-US" sz="24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sama</a:t>
            </a:r>
            <a:r>
              <a:rPr lang="en-US" sz="24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</a:p>
          <a:p>
            <a:pPr marL="457200" lvl="0" indent="-457200" algn="just">
              <a:spcBef>
                <a:spcPct val="0"/>
              </a:spcBef>
              <a:buAutoNum type="arabicPeriod"/>
              <a:defRPr/>
            </a:pPr>
            <a:r>
              <a:rPr kumimoji="0" lang="en-US" sz="24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Jangka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24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waktu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</a:p>
          <a:p>
            <a:pPr marL="457200" lvl="0" indent="-457200" algn="just">
              <a:spcBef>
                <a:spcPct val="0"/>
              </a:spcBef>
              <a:buAutoNum type="arabicPeriod"/>
              <a:defRPr/>
            </a:pPr>
            <a:r>
              <a:rPr lang="en-US" sz="24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Hak</a:t>
            </a:r>
            <a:r>
              <a:rPr lang="en-US" sz="24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dan </a:t>
            </a:r>
            <a:r>
              <a:rPr lang="en-US" sz="24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kewajiban</a:t>
            </a:r>
            <a:r>
              <a:rPr lang="en-US" sz="24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para </a:t>
            </a:r>
            <a:r>
              <a:rPr lang="en-US" sz="24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pihak</a:t>
            </a:r>
            <a:r>
              <a:rPr lang="en-US" sz="24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</a:p>
          <a:p>
            <a:pPr marL="457200" lvl="0" indent="-457200" algn="just">
              <a:spcBef>
                <a:spcPct val="0"/>
              </a:spcBef>
              <a:buAutoNum type="arabicPeriod"/>
              <a:defRPr/>
            </a:pPr>
            <a:r>
              <a:rPr lang="en-US" sz="24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Klausul</a:t>
            </a:r>
            <a:r>
              <a:rPr lang="en-US" sz="24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kerahasiaan</a:t>
            </a:r>
            <a:r>
              <a:rPr lang="en-US" sz="24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</a:p>
          <a:p>
            <a:pPr marL="457200" lvl="0" indent="-457200" algn="just">
              <a:spcBef>
                <a:spcPct val="0"/>
              </a:spcBef>
              <a:buAutoNum type="arabicPeriod"/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Force majeure</a:t>
            </a:r>
          </a:p>
          <a:p>
            <a:pPr marL="457200" lvl="0" indent="-457200" algn="just">
              <a:spcBef>
                <a:spcPct val="0"/>
              </a:spcBef>
              <a:buAutoNum type="arabicPeriod"/>
              <a:defRPr/>
            </a:pPr>
            <a:r>
              <a:rPr lang="en-US" sz="24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Penyelesaian</a:t>
            </a:r>
            <a:r>
              <a:rPr lang="en-US" sz="24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sengketa</a:t>
            </a:r>
            <a:endParaRPr lang="en-US" sz="2400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457200" lvl="0" indent="-457200" algn="just">
              <a:spcBef>
                <a:spcPct val="0"/>
              </a:spcBef>
              <a:buAutoNum type="arabicPeriod"/>
              <a:defRPr/>
            </a:pPr>
            <a:r>
              <a:rPr lang="en-US" sz="24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Penutup</a:t>
            </a:r>
            <a:r>
              <a:rPr lang="en-US" sz="24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</a:p>
          <a:p>
            <a:pPr marL="457200" lvl="0" indent="-457200" algn="just">
              <a:spcBef>
                <a:spcPct val="0"/>
              </a:spcBef>
              <a:buAutoNum type="arabicPeriod"/>
              <a:defRPr/>
            </a:pPr>
            <a:r>
              <a:rPr lang="en-US" sz="24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Tanda</a:t>
            </a:r>
            <a:r>
              <a:rPr lang="en-US" sz="24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tangan</a:t>
            </a:r>
            <a:r>
              <a:rPr lang="en-US" sz="24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endParaRPr kumimoji="0" lang="id-ID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098557D4-AF10-4580-924B-A1B1919BC2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7544" y="836712"/>
            <a:ext cx="8496944" cy="480208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1. Force</a:t>
            </a:r>
            <a:r>
              <a:rPr lang="en-ID" dirty="0">
                <a:solidFill>
                  <a:schemeClr val="tx1"/>
                </a:solidFill>
              </a:rPr>
              <a:t> Majeure, </a:t>
            </a:r>
            <a:r>
              <a:rPr lang="en-ID" dirty="0" err="1">
                <a:solidFill>
                  <a:schemeClr val="tx1"/>
                </a:solidFill>
              </a:rPr>
              <a:t>Penyelesaian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Sengketa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Kerahasiaan</a:t>
            </a:r>
            <a:r>
              <a:rPr lang="en-ID" dirty="0">
                <a:solidFill>
                  <a:schemeClr val="tx1"/>
                </a:solidFill>
              </a:rPr>
              <a:t> (Confidentiality) </a:t>
            </a:r>
          </a:p>
          <a:p>
            <a:pPr algn="just"/>
            <a:endParaRPr lang="en-ID" dirty="0">
              <a:solidFill>
                <a:schemeClr val="tx1"/>
              </a:solidFill>
            </a:endParaRPr>
          </a:p>
          <a:p>
            <a:pPr algn="just"/>
            <a:r>
              <a:rPr lang="en-ID" dirty="0">
                <a:solidFill>
                  <a:schemeClr val="tx1"/>
                </a:solidFill>
              </a:rPr>
              <a:t>1. </a:t>
            </a:r>
            <a:r>
              <a:rPr lang="en-ID" dirty="0" err="1">
                <a:solidFill>
                  <a:schemeClr val="tx1"/>
                </a:solidFill>
              </a:rPr>
              <a:t>Klausul</a:t>
            </a:r>
            <a:r>
              <a:rPr lang="en-ID" dirty="0">
                <a:solidFill>
                  <a:schemeClr val="tx1"/>
                </a:solidFill>
              </a:rPr>
              <a:t> Force Majeure : Para </a:t>
            </a:r>
            <a:r>
              <a:rPr lang="en-ID" dirty="0" err="1">
                <a:solidFill>
                  <a:schemeClr val="tx1"/>
                </a:solidFill>
              </a:rPr>
              <a:t>Pihak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dibebaskan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dari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tanggung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jawab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keterlambatan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kegagalan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dalam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melaksanakan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kewajiban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berdasarkan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Perjanjian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ini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apabila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keterlambatan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kegagalan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tersebut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disebabkan</a:t>
            </a:r>
            <a:r>
              <a:rPr lang="en-ID" dirty="0">
                <a:solidFill>
                  <a:schemeClr val="tx1"/>
                </a:solidFill>
              </a:rPr>
              <a:t> oleh </a:t>
            </a:r>
            <a:r>
              <a:rPr lang="en-ID" dirty="0" err="1">
                <a:solidFill>
                  <a:schemeClr val="tx1"/>
                </a:solidFill>
              </a:rPr>
              <a:t>keadaan</a:t>
            </a:r>
            <a:r>
              <a:rPr lang="en-ID" dirty="0">
                <a:solidFill>
                  <a:schemeClr val="tx1"/>
                </a:solidFill>
              </a:rPr>
              <a:t> di </a:t>
            </a:r>
            <a:r>
              <a:rPr lang="en-ID" dirty="0" err="1">
                <a:solidFill>
                  <a:schemeClr val="tx1"/>
                </a:solidFill>
              </a:rPr>
              <a:t>luar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kendali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wajar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dari</a:t>
            </a:r>
            <a:r>
              <a:rPr lang="en-ID" dirty="0">
                <a:solidFill>
                  <a:schemeClr val="tx1"/>
                </a:solidFill>
              </a:rPr>
              <a:t> Para </a:t>
            </a:r>
            <a:r>
              <a:rPr lang="en-ID" dirty="0" err="1">
                <a:solidFill>
                  <a:schemeClr val="tx1"/>
                </a:solidFill>
              </a:rPr>
              <a:t>Pihak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termasuk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namun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terbatas</a:t>
            </a:r>
            <a:r>
              <a:rPr lang="en-ID" dirty="0">
                <a:solidFill>
                  <a:schemeClr val="tx1"/>
                </a:solidFill>
              </a:rPr>
              <a:t> pada </a:t>
            </a:r>
            <a:r>
              <a:rPr lang="en-ID" dirty="0" err="1">
                <a:solidFill>
                  <a:schemeClr val="tx1"/>
                </a:solidFill>
              </a:rPr>
              <a:t>bencana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alam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kebakaran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banjir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gempa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bumi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wabah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penyakit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peperangan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kerusuhan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tindakan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pemerintah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pemogokan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pemadaman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listrik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gangguan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sistem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teknologi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peraturan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perundang-undangan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baru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berdampak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signifikan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terhadap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pelaksanaan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Perjanjian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ini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73228019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666A122B-0478-415A-9C57-14F7EAC310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908720"/>
            <a:ext cx="8640960" cy="473008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2. </a:t>
            </a:r>
            <a:r>
              <a:rPr lang="en-US" dirty="0" err="1">
                <a:solidFill>
                  <a:schemeClr val="tx1"/>
                </a:solidFill>
              </a:rPr>
              <a:t>Klausul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Penyelesaian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Sengketa</a:t>
            </a:r>
            <a:r>
              <a:rPr lang="en-US" dirty="0">
                <a:solidFill>
                  <a:schemeClr val="tx1"/>
                </a:solidFill>
              </a:rPr>
              <a:t> : </a:t>
            </a:r>
          </a:p>
          <a:p>
            <a:pPr algn="just"/>
            <a:r>
              <a:rPr lang="en-ID" dirty="0" err="1">
                <a:solidFill>
                  <a:schemeClr val="tx1"/>
                </a:solidFill>
              </a:rPr>
              <a:t>Setiap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perselisihan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sengketa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timbul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dari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sehubungan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dengan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Perjanjian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ini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diselesaikan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terlebih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dahulu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melalui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musyawarah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untuk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mufakat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ID" dirty="0" err="1">
                <a:solidFill>
                  <a:schemeClr val="tx1"/>
                </a:solidFill>
              </a:rPr>
              <a:t>Apabila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dalam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waktu</a:t>
            </a:r>
            <a:r>
              <a:rPr lang="en-ID" dirty="0">
                <a:solidFill>
                  <a:schemeClr val="tx1"/>
                </a:solidFill>
              </a:rPr>
              <a:t> 30 (</a:t>
            </a:r>
            <a:r>
              <a:rPr lang="en-ID" dirty="0" err="1">
                <a:solidFill>
                  <a:schemeClr val="tx1"/>
                </a:solidFill>
              </a:rPr>
              <a:t>tiga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puluh</a:t>
            </a:r>
            <a:r>
              <a:rPr lang="en-ID" dirty="0">
                <a:solidFill>
                  <a:schemeClr val="tx1"/>
                </a:solidFill>
              </a:rPr>
              <a:t>) </a:t>
            </a:r>
            <a:r>
              <a:rPr lang="en-ID" dirty="0" err="1">
                <a:solidFill>
                  <a:schemeClr val="tx1"/>
                </a:solidFill>
              </a:rPr>
              <a:t>hari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sejak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dimulainya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musyawarah</a:t>
            </a:r>
            <a:r>
              <a:rPr lang="en-ID" dirty="0">
                <a:solidFill>
                  <a:schemeClr val="tx1"/>
                </a:solidFill>
              </a:rPr>
              <a:t> Para </a:t>
            </a:r>
            <a:r>
              <a:rPr lang="en-ID" dirty="0" err="1">
                <a:solidFill>
                  <a:schemeClr val="tx1"/>
                </a:solidFill>
              </a:rPr>
              <a:t>Pihak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dapat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mencapai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kesepakatan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maka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sengketa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tersebut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diselesaikan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melalui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mediasi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difasilitasi</a:t>
            </a:r>
            <a:r>
              <a:rPr lang="en-ID" dirty="0">
                <a:solidFill>
                  <a:schemeClr val="tx1"/>
                </a:solidFill>
              </a:rPr>
              <a:t> oleh [</a:t>
            </a:r>
            <a:r>
              <a:rPr lang="en-ID" dirty="0" err="1">
                <a:solidFill>
                  <a:schemeClr val="tx1"/>
                </a:solidFill>
              </a:rPr>
              <a:t>sebutkan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lembaga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mediasi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contoh</a:t>
            </a:r>
            <a:r>
              <a:rPr lang="en-ID" dirty="0">
                <a:solidFill>
                  <a:schemeClr val="tx1"/>
                </a:solidFill>
              </a:rPr>
              <a:t>: Pusat </a:t>
            </a:r>
            <a:r>
              <a:rPr lang="en-ID" dirty="0" err="1">
                <a:solidFill>
                  <a:schemeClr val="tx1"/>
                </a:solidFill>
              </a:rPr>
              <a:t>Mediasi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Nasional</a:t>
            </a:r>
            <a:endParaRPr lang="en-ID" dirty="0">
              <a:solidFill>
                <a:schemeClr val="tx1"/>
              </a:solidFill>
            </a:endParaRPr>
          </a:p>
          <a:p>
            <a:pPr algn="just"/>
            <a:endParaRPr lang="en-ID" dirty="0">
              <a:solidFill>
                <a:schemeClr val="tx1"/>
              </a:solidFill>
            </a:endParaRPr>
          </a:p>
          <a:p>
            <a:pPr algn="just"/>
            <a:r>
              <a:rPr lang="en-ID" dirty="0" err="1">
                <a:solidFill>
                  <a:schemeClr val="tx1"/>
                </a:solidFill>
              </a:rPr>
              <a:t>Jika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penyelesaian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melalui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mediasi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berhasil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maka</a:t>
            </a:r>
            <a:r>
              <a:rPr lang="en-ID" dirty="0">
                <a:solidFill>
                  <a:schemeClr val="tx1"/>
                </a:solidFill>
              </a:rPr>
              <a:t> Para </a:t>
            </a:r>
            <a:r>
              <a:rPr lang="en-ID" dirty="0" err="1">
                <a:solidFill>
                  <a:schemeClr val="tx1"/>
                </a:solidFill>
              </a:rPr>
              <a:t>Pihak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sepakat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untuk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menyelesaikan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sengketa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melalui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b="1" dirty="0">
                <a:solidFill>
                  <a:schemeClr val="tx1"/>
                </a:solidFill>
              </a:rPr>
              <a:t>[</a:t>
            </a:r>
            <a:r>
              <a:rPr lang="en-ID" b="1" dirty="0" err="1">
                <a:solidFill>
                  <a:schemeClr val="tx1"/>
                </a:solidFill>
              </a:rPr>
              <a:t>arbitrase</a:t>
            </a:r>
            <a:r>
              <a:rPr lang="en-ID" b="1" dirty="0">
                <a:solidFill>
                  <a:schemeClr val="tx1"/>
                </a:solidFill>
              </a:rPr>
              <a:t> di Badan </a:t>
            </a:r>
            <a:r>
              <a:rPr lang="en-ID" b="1" dirty="0" err="1">
                <a:solidFill>
                  <a:schemeClr val="tx1"/>
                </a:solidFill>
              </a:rPr>
              <a:t>Arbitrase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Nasional</a:t>
            </a:r>
            <a:r>
              <a:rPr lang="en-ID" b="1" dirty="0">
                <a:solidFill>
                  <a:schemeClr val="tx1"/>
                </a:solidFill>
              </a:rPr>
              <a:t> Indonesia (BANI)]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melalui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Pengadilan</a:t>
            </a:r>
            <a:r>
              <a:rPr lang="en-ID" b="1" dirty="0">
                <a:solidFill>
                  <a:schemeClr val="tx1"/>
                </a:solidFill>
              </a:rPr>
              <a:t> Negeri [</a:t>
            </a:r>
            <a:r>
              <a:rPr lang="en-ID" b="1" dirty="0" err="1">
                <a:solidFill>
                  <a:schemeClr val="tx1"/>
                </a:solidFill>
              </a:rPr>
              <a:t>sebutkan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lokasi</a:t>
            </a:r>
            <a:r>
              <a:rPr lang="en-ID" b="1" dirty="0">
                <a:solidFill>
                  <a:schemeClr val="tx1"/>
                </a:solidFill>
              </a:rPr>
              <a:t>]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sesuai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dengan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pilihan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hukum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berlaku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4369385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C2E40551-0E8F-4FA4-8B35-F42AA2E769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528" y="332656"/>
            <a:ext cx="8496944" cy="530614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3. </a:t>
            </a:r>
            <a:r>
              <a:rPr lang="en-US" dirty="0" err="1">
                <a:solidFill>
                  <a:schemeClr val="tx1"/>
                </a:solidFill>
              </a:rPr>
              <a:t>Klausul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Kerahasiaan</a:t>
            </a:r>
            <a:r>
              <a:rPr lang="en-US" dirty="0">
                <a:solidFill>
                  <a:schemeClr val="tx1"/>
                </a:solidFill>
              </a:rPr>
              <a:t> Confidentiality</a:t>
            </a:r>
          </a:p>
          <a:p>
            <a:pPr algn="just"/>
            <a:r>
              <a:rPr lang="en-ID" dirty="0" err="1">
                <a:solidFill>
                  <a:schemeClr val="tx1"/>
                </a:solidFill>
              </a:rPr>
              <a:t>Masing-masing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Pihak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sepakat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untuk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menjaga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kerahasiaan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seluruh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informasi</a:t>
            </a:r>
            <a:r>
              <a:rPr lang="en-ID" dirty="0">
                <a:solidFill>
                  <a:schemeClr val="tx1"/>
                </a:solidFill>
              </a:rPr>
              <a:t>, data, </a:t>
            </a:r>
            <a:r>
              <a:rPr lang="en-ID" dirty="0" err="1">
                <a:solidFill>
                  <a:schemeClr val="tx1"/>
                </a:solidFill>
              </a:rPr>
              <a:t>dokumen</a:t>
            </a:r>
            <a:r>
              <a:rPr lang="en-ID" dirty="0">
                <a:solidFill>
                  <a:schemeClr val="tx1"/>
                </a:solidFill>
              </a:rPr>
              <a:t>, dan/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hal-hal</a:t>
            </a:r>
            <a:r>
              <a:rPr lang="en-ID" dirty="0">
                <a:solidFill>
                  <a:schemeClr val="tx1"/>
                </a:solidFill>
              </a:rPr>
              <a:t> lain yang </a:t>
            </a:r>
            <a:r>
              <a:rPr lang="en-ID" dirty="0" err="1">
                <a:solidFill>
                  <a:schemeClr val="tx1"/>
                </a:solidFill>
              </a:rPr>
              <a:t>bersifat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rahasia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diperoleh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dalam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rangka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pelaksanaan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Perjanjian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ini</a:t>
            </a:r>
            <a:r>
              <a:rPr lang="en-ID" dirty="0">
                <a:solidFill>
                  <a:schemeClr val="tx1"/>
                </a:solidFill>
              </a:rPr>
              <a:t>. </a:t>
            </a:r>
          </a:p>
          <a:p>
            <a:pPr algn="just"/>
            <a:endParaRPr lang="en-ID" dirty="0">
              <a:solidFill>
                <a:schemeClr val="tx1"/>
              </a:solidFill>
            </a:endParaRPr>
          </a:p>
          <a:p>
            <a:pPr algn="just"/>
            <a:r>
              <a:rPr lang="en-ID" dirty="0">
                <a:solidFill>
                  <a:schemeClr val="tx1"/>
                </a:solidFill>
              </a:rPr>
              <a:t>(“</a:t>
            </a:r>
            <a:r>
              <a:rPr lang="en-ID" dirty="0" err="1">
                <a:solidFill>
                  <a:schemeClr val="tx1"/>
                </a:solidFill>
              </a:rPr>
              <a:t>Informasi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Rahasia</a:t>
            </a:r>
            <a:r>
              <a:rPr lang="en-ID" dirty="0">
                <a:solidFill>
                  <a:schemeClr val="tx1"/>
                </a:solidFill>
              </a:rPr>
              <a:t>”).</a:t>
            </a:r>
            <a:r>
              <a:rPr lang="en-ID" dirty="0" err="1">
                <a:solidFill>
                  <a:schemeClr val="tx1"/>
                </a:solidFill>
              </a:rPr>
              <a:t>Informasi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Rahasia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tersebut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boleh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diungkapkan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dipublikasikan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disebarluaskan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kepada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pihak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ketiga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tanpa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persetujuan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tertulis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terlebih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dahulu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dari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Pihak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memberikan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informasi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kecuali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diharuskan</a:t>
            </a:r>
            <a:r>
              <a:rPr lang="en-ID" dirty="0">
                <a:solidFill>
                  <a:schemeClr val="tx1"/>
                </a:solidFill>
              </a:rPr>
              <a:t> oleh </a:t>
            </a:r>
            <a:r>
              <a:rPr lang="en-ID" dirty="0" err="1">
                <a:solidFill>
                  <a:schemeClr val="tx1"/>
                </a:solidFill>
              </a:rPr>
              <a:t>ketentuan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hukum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peraturan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perundang-undangan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berlaku.Kewajiban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untuk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menjaga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kerahasiaan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tetap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berlaku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selama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jangka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waktu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Perjanjian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ini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selama</a:t>
            </a:r>
            <a:r>
              <a:rPr lang="en-ID" dirty="0">
                <a:solidFill>
                  <a:schemeClr val="tx1"/>
                </a:solidFill>
              </a:rPr>
              <a:t> 2 (</a:t>
            </a:r>
            <a:r>
              <a:rPr lang="en-ID" dirty="0" err="1">
                <a:solidFill>
                  <a:schemeClr val="tx1"/>
                </a:solidFill>
              </a:rPr>
              <a:t>dua</a:t>
            </a:r>
            <a:r>
              <a:rPr lang="en-ID" dirty="0">
                <a:solidFill>
                  <a:schemeClr val="tx1"/>
                </a:solidFill>
              </a:rPr>
              <a:t>) </a:t>
            </a:r>
            <a:r>
              <a:rPr lang="en-ID" dirty="0" err="1">
                <a:solidFill>
                  <a:schemeClr val="tx1"/>
                </a:solidFill>
              </a:rPr>
              <a:t>tahun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setelah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berakhirnya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Perjanjian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01420376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FE8CB773-CC65-C78F-C6F0-7AF708C6BA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9632" y="1916832"/>
            <a:ext cx="6400800" cy="2736304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>
                <a:solidFill>
                  <a:schemeClr val="tx1"/>
                </a:solidFill>
              </a:rPr>
              <a:t>END</a:t>
            </a:r>
          </a:p>
          <a:p>
            <a:r>
              <a:rPr lang="en-US" dirty="0">
                <a:solidFill>
                  <a:schemeClr val="tx1"/>
                </a:solidFill>
              </a:rPr>
              <a:t>THANK YOU</a:t>
            </a: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357255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4382</TotalTime>
  <Words>362</Words>
  <Application>Microsoft Office PowerPoint</Application>
  <PresentationFormat>On-screen Show (4:3)</PresentationFormat>
  <Paragraphs>30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Lenovo</cp:lastModifiedBy>
  <cp:revision>518</cp:revision>
  <cp:lastPrinted>2017-08-29T02:54:51Z</cp:lastPrinted>
  <dcterms:created xsi:type="dcterms:W3CDTF">2010-04-18T12:06:30Z</dcterms:created>
  <dcterms:modified xsi:type="dcterms:W3CDTF">2025-06-03T00:42:15Z</dcterms:modified>
</cp:coreProperties>
</file>