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322" r:id="rId3"/>
    <p:sldId id="318" r:id="rId4"/>
    <p:sldId id="319" r:id="rId5"/>
    <p:sldId id="317" r:id="rId6"/>
    <p:sldId id="329" r:id="rId7"/>
    <p:sldId id="330" r:id="rId8"/>
    <p:sldId id="331" r:id="rId9"/>
    <p:sldId id="332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4/7/21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MK.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Tipografi</a:t>
            </a:r>
            <a:r>
              <a:rPr lang="en-US" sz="3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Calibri"/>
                <a:cs typeface="Calibri"/>
              </a:rPr>
              <a:t>Aplikatif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Booklet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828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Timeline </a:t>
            </a:r>
            <a:r>
              <a:rPr kumimoji="0" lang="en-US" sz="4400" b="1" i="1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Project</a:t>
            </a:r>
            <a:endParaRPr kumimoji="0" lang="en-US" sz="8000" b="1" i="1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315200" cy="3657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Pertemuan</a:t>
            </a:r>
            <a:r>
              <a:rPr lang="en-US" sz="2400" b="1" dirty="0"/>
              <a:t> 3  :</a:t>
            </a:r>
          </a:p>
          <a:p>
            <a:pPr marL="0" indent="0">
              <a:buNone/>
            </a:pPr>
            <a:r>
              <a:rPr lang="en-US" sz="1700" dirty="0"/>
              <a:t>Setelah </a:t>
            </a:r>
            <a:r>
              <a:rPr lang="en-US" sz="1700" dirty="0" err="1"/>
              <a:t>menentukkan</a:t>
            </a:r>
            <a:r>
              <a:rPr lang="en-US" sz="1700" dirty="0"/>
              <a:t> </a:t>
            </a:r>
            <a:r>
              <a:rPr lang="en-US" sz="1700" i="1" dirty="0"/>
              <a:t>keywords, </a:t>
            </a:r>
            <a:r>
              <a:rPr lang="en-US" sz="1700" i="1" dirty="0" err="1"/>
              <a:t>keyvisual</a:t>
            </a:r>
            <a:r>
              <a:rPr lang="en-US" sz="1700" i="1" dirty="0"/>
              <a:t> </a:t>
            </a:r>
            <a:r>
              <a:rPr lang="en-US" sz="1700" dirty="0"/>
              <a:t>dan </a:t>
            </a:r>
            <a:r>
              <a:rPr lang="en-US" sz="1700" i="1" dirty="0" err="1"/>
              <a:t>moodboard</a:t>
            </a:r>
            <a:r>
              <a:rPr lang="en-US" sz="1700" i="1" dirty="0"/>
              <a:t> </a:t>
            </a:r>
            <a:r>
              <a:rPr lang="en-US" sz="1700" dirty="0" err="1"/>
              <a:t>dikelas</a:t>
            </a:r>
            <a:r>
              <a:rPr lang="en-US" sz="1700" dirty="0"/>
              <a:t> dan </a:t>
            </a:r>
            <a:r>
              <a:rPr lang="en-US" sz="1700" dirty="0" err="1"/>
              <a:t>rumah</a:t>
            </a:r>
            <a:r>
              <a:rPr lang="en-US" sz="1700" dirty="0"/>
              <a:t> pada </a:t>
            </a:r>
            <a:r>
              <a:rPr lang="en-US" sz="1700" dirty="0" err="1"/>
              <a:t>minggu</a:t>
            </a:r>
            <a:r>
              <a:rPr lang="en-US" sz="1700" dirty="0"/>
              <a:t> </a:t>
            </a:r>
            <a:r>
              <a:rPr lang="en-US" sz="1700" dirty="0" err="1"/>
              <a:t>sebelumnya</a:t>
            </a:r>
            <a:r>
              <a:rPr lang="en-US" sz="1700" dirty="0"/>
              <a:t>,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700" dirty="0" err="1"/>
              <a:t>melanjutkan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merancang</a:t>
            </a:r>
            <a:r>
              <a:rPr lang="en-US" sz="1700" dirty="0"/>
              <a:t> </a:t>
            </a:r>
            <a:r>
              <a:rPr lang="en-US" sz="1700" dirty="0" err="1"/>
              <a:t>sketsa</a:t>
            </a:r>
            <a:r>
              <a:rPr lang="en-US" sz="1700" dirty="0"/>
              <a:t> </a:t>
            </a:r>
            <a:r>
              <a:rPr lang="en-US" sz="1700" dirty="0" err="1"/>
              <a:t>desain</a:t>
            </a:r>
            <a:r>
              <a:rPr lang="en-US" sz="1700" dirty="0"/>
              <a:t> </a:t>
            </a:r>
            <a:r>
              <a:rPr lang="en-US" sz="1700" i="1" dirty="0"/>
              <a:t>booklet</a:t>
            </a:r>
            <a:r>
              <a:rPr lang="en-US" sz="1700" dirty="0"/>
              <a:t> di </a:t>
            </a:r>
            <a:r>
              <a:rPr lang="en-US" sz="1700" dirty="0" err="1"/>
              <a:t>kelas</a:t>
            </a:r>
            <a:r>
              <a:rPr lang="en-US" sz="1700" dirty="0"/>
              <a:t>., </a:t>
            </a:r>
            <a:r>
              <a:rPr lang="en-US" sz="1700" dirty="0" err="1"/>
              <a:t>mengawasi</a:t>
            </a:r>
            <a:r>
              <a:rPr lang="en-US" sz="1700" dirty="0"/>
              <a:t> </a:t>
            </a:r>
            <a:r>
              <a:rPr lang="en-US" sz="1700" dirty="0" err="1"/>
              <a:t>pengerjaan</a:t>
            </a:r>
            <a:r>
              <a:rPr lang="en-US" sz="1700" dirty="0"/>
              <a:t> dan </a:t>
            </a:r>
            <a:r>
              <a:rPr lang="en-US" sz="1700" dirty="0" err="1"/>
              <a:t>membuka</a:t>
            </a:r>
            <a:r>
              <a:rPr lang="en-US" sz="1700" dirty="0"/>
              <a:t> </a:t>
            </a:r>
            <a:r>
              <a:rPr lang="en-US" sz="1700" dirty="0" err="1"/>
              <a:t>diskusi</a:t>
            </a:r>
            <a:r>
              <a:rPr lang="en-US" sz="1700" dirty="0"/>
              <a:t> </a:t>
            </a:r>
            <a:r>
              <a:rPr lang="en-US" sz="1700" dirty="0" err="1"/>
              <a:t>terkait</a:t>
            </a:r>
            <a:r>
              <a:rPr lang="en-US" sz="1700" dirty="0"/>
              <a:t> proses </a:t>
            </a:r>
            <a:r>
              <a:rPr lang="en-US" sz="1700" dirty="0" err="1"/>
              <a:t>ini</a:t>
            </a:r>
            <a:r>
              <a:rPr lang="en-US" sz="1700" dirty="0"/>
              <a:t>. 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1600" b="1" dirty="0"/>
              <a:t>PR :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sketsa</a:t>
            </a:r>
            <a:r>
              <a:rPr lang="en-US" sz="1600" dirty="0"/>
              <a:t> </a:t>
            </a:r>
            <a:r>
              <a:rPr lang="en-US" sz="1600" dirty="0" err="1"/>
              <a:t>berwarna</a:t>
            </a:r>
            <a:r>
              <a:rPr lang="en-US" sz="1600" dirty="0"/>
              <a:t> </a:t>
            </a:r>
            <a:r>
              <a:rPr lang="en-US" sz="1600" dirty="0" err="1"/>
              <a:t>lengkap</a:t>
            </a:r>
            <a:r>
              <a:rPr lang="en-US" sz="1600" dirty="0"/>
              <a:t> (minimal 3 </a:t>
            </a:r>
            <a:r>
              <a:rPr lang="en-US" sz="1600" dirty="0" err="1"/>
              <a:t>alternatif</a:t>
            </a:r>
            <a:r>
              <a:rPr lang="en-US" sz="1600" dirty="0"/>
              <a:t>, </a:t>
            </a:r>
            <a:r>
              <a:rPr lang="en-US" sz="1600" dirty="0" err="1"/>
              <a:t>dengan</a:t>
            </a:r>
            <a:r>
              <a:rPr lang="en-US" sz="1600" dirty="0"/>
              <a:t> masing2 </a:t>
            </a:r>
            <a:r>
              <a:rPr lang="en-US" sz="1600" dirty="0" err="1"/>
              <a:t>jumlah</a:t>
            </a:r>
            <a:r>
              <a:rPr lang="en-US" sz="1600" dirty="0"/>
              <a:t> 3 </a:t>
            </a:r>
            <a:r>
              <a:rPr lang="en-US" sz="1600" dirty="0" err="1"/>
              <a:t>halaman</a:t>
            </a:r>
            <a:r>
              <a:rPr lang="en-US" sz="1600" dirty="0"/>
              <a:t> : 1 </a:t>
            </a:r>
            <a:r>
              <a:rPr lang="en-US" sz="1600" i="1" dirty="0"/>
              <a:t>cover </a:t>
            </a:r>
            <a:r>
              <a:rPr lang="en-US" sz="1600" dirty="0" err="1"/>
              <a:t>dan</a:t>
            </a:r>
            <a:r>
              <a:rPr lang="en-US" sz="1600" dirty="0"/>
              <a:t> 2 </a:t>
            </a:r>
            <a:r>
              <a:rPr lang="en-US" sz="1600" dirty="0" err="1"/>
              <a:t>halaman</a:t>
            </a:r>
            <a:r>
              <a:rPr lang="en-US" sz="1600" dirty="0"/>
              <a:t> </a:t>
            </a:r>
            <a:r>
              <a:rPr lang="en-US" sz="1600" dirty="0" err="1"/>
              <a:t>isi</a:t>
            </a:r>
            <a:r>
              <a:rPr lang="en-US" sz="1600" dirty="0"/>
              <a:t>) </a:t>
            </a:r>
            <a:r>
              <a:rPr lang="en-US" sz="1600" dirty="0" err="1"/>
              <a:t>lengkap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grid-grid  </a:t>
            </a:r>
            <a:r>
              <a:rPr lang="en-US" sz="1600" dirty="0" err="1"/>
              <a:t>di</a:t>
            </a:r>
            <a:r>
              <a:rPr lang="en-US" sz="1600" dirty="0"/>
              <a:t> </a:t>
            </a:r>
            <a:r>
              <a:rPr lang="en-US" sz="1600" dirty="0" err="1"/>
              <a:t>minggu</a:t>
            </a:r>
            <a:r>
              <a:rPr lang="en-US" sz="1600" dirty="0"/>
              <a:t> </a:t>
            </a:r>
            <a:r>
              <a:rPr lang="en-US" sz="1600" dirty="0" err="1"/>
              <a:t>kelima</a:t>
            </a:r>
            <a:r>
              <a:rPr lang="en-US" sz="1600" dirty="0"/>
              <a:t>.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juga</a:t>
            </a:r>
            <a:r>
              <a:rPr lang="en-US" sz="1600" dirty="0"/>
              <a:t> </a:t>
            </a:r>
            <a:r>
              <a:rPr lang="en-US" sz="1600" dirty="0" err="1"/>
              <a:t>tetap</a:t>
            </a:r>
            <a:r>
              <a:rPr lang="en-US" sz="1600" dirty="0"/>
              <a:t> </a:t>
            </a:r>
            <a:r>
              <a:rPr lang="en-US" sz="1600" dirty="0" err="1"/>
              <a:t>membawa</a:t>
            </a:r>
            <a:r>
              <a:rPr lang="en-US" sz="1600" dirty="0"/>
              <a:t> data,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i="1" dirty="0"/>
              <a:t>keywords, </a:t>
            </a:r>
            <a:r>
              <a:rPr lang="en-US" sz="1600" i="1" dirty="0" err="1"/>
              <a:t>keyvisual</a:t>
            </a:r>
            <a:r>
              <a:rPr lang="en-US" sz="1600" i="1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i="1" dirty="0" err="1"/>
              <a:t>moodboard</a:t>
            </a:r>
            <a:r>
              <a:rPr lang="en-US" sz="1600" i="1" dirty="0"/>
              <a:t> </a:t>
            </a:r>
            <a:r>
              <a:rPr lang="en-US" sz="1600" dirty="0" err="1"/>
              <a:t>sebagai</a:t>
            </a:r>
            <a:r>
              <a:rPr lang="en-US" sz="1600" dirty="0"/>
              <a:t> </a:t>
            </a:r>
            <a:r>
              <a:rPr lang="en-US" sz="1600" dirty="0" err="1"/>
              <a:t>dokumen</a:t>
            </a:r>
            <a:r>
              <a:rPr lang="en-US" sz="1600" dirty="0"/>
              <a:t>/</a:t>
            </a:r>
            <a:r>
              <a:rPr lang="en-US" sz="1600" dirty="0" err="1"/>
              <a:t>perlengkapan</a:t>
            </a:r>
            <a:r>
              <a:rPr lang="en-US" sz="1600" dirty="0"/>
              <a:t> </a:t>
            </a:r>
            <a:r>
              <a:rPr lang="en-US" sz="1600" dirty="0" err="1"/>
              <a:t>asistensi</a:t>
            </a:r>
            <a:r>
              <a:rPr lang="en-US" sz="1600" dirty="0"/>
              <a:t>. </a:t>
            </a:r>
          </a:p>
          <a:p>
            <a:pPr marL="0" indent="0">
              <a:buNone/>
            </a:pPr>
            <a:endParaRPr 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600" dirty="0" err="1">
                <a:solidFill>
                  <a:srgbClr val="FF0000"/>
                </a:solidFill>
              </a:rPr>
              <a:t>Capaian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dikelas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terkait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hal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tersebut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merupakan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syarat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mendapatkan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err="1">
                <a:solidFill>
                  <a:srgbClr val="FF0000"/>
                </a:solidFill>
              </a:rPr>
              <a:t>presensi</a:t>
            </a:r>
            <a:r>
              <a:rPr lang="en-US" sz="1600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None/>
            </a:pPr>
            <a:endParaRPr lang="en-US" sz="16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id-ID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imeline</a:t>
            </a:r>
            <a:r>
              <a:rPr kumimoji="0" lang="id-ID" sz="32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2057400"/>
            <a:ext cx="7315200" cy="3733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1" dirty="0" err="1"/>
              <a:t>Pertemuan</a:t>
            </a:r>
            <a:r>
              <a:rPr lang="en-US" sz="2600" b="1" dirty="0"/>
              <a:t> 4  :</a:t>
            </a:r>
          </a:p>
          <a:p>
            <a:pPr marL="0" indent="0">
              <a:buNone/>
            </a:pPr>
            <a:r>
              <a:rPr lang="en-US" sz="1900" dirty="0" err="1"/>
              <a:t>Setelah</a:t>
            </a:r>
            <a:r>
              <a:rPr lang="en-US" sz="1900" dirty="0"/>
              <a:t> </a:t>
            </a:r>
            <a:r>
              <a:rPr lang="en-US" sz="1900" dirty="0" err="1"/>
              <a:t>merancang</a:t>
            </a:r>
            <a:r>
              <a:rPr lang="en-US" sz="1900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 </a:t>
            </a:r>
            <a:r>
              <a:rPr lang="en-US" sz="1900" dirty="0" err="1"/>
              <a:t>mengasistensikan</a:t>
            </a:r>
            <a:r>
              <a:rPr lang="en-US" sz="1900" dirty="0"/>
              <a:t> </a:t>
            </a:r>
            <a:r>
              <a:rPr lang="en-US" sz="1900" dirty="0" err="1"/>
              <a:t>sketsa</a:t>
            </a:r>
            <a:r>
              <a:rPr lang="en-US" sz="1900" dirty="0"/>
              <a:t> </a:t>
            </a:r>
            <a:r>
              <a:rPr lang="en-US" sz="1900" dirty="0" err="1"/>
              <a:t>berwarna</a:t>
            </a:r>
            <a:r>
              <a:rPr lang="en-US" sz="1900" dirty="0"/>
              <a:t> </a:t>
            </a:r>
            <a:r>
              <a:rPr lang="en-US" sz="1900" dirty="0" err="1"/>
              <a:t>hasil</a:t>
            </a:r>
            <a:r>
              <a:rPr lang="en-US" sz="1900" dirty="0"/>
              <a:t> </a:t>
            </a:r>
            <a:r>
              <a:rPr lang="en-US" sz="1900" dirty="0" err="1"/>
              <a:t>pekerjaan</a:t>
            </a:r>
            <a:r>
              <a:rPr lang="en-US" sz="1900" dirty="0"/>
              <a:t> </a:t>
            </a:r>
            <a:r>
              <a:rPr lang="en-US" sz="1900" dirty="0" err="1"/>
              <a:t>di</a:t>
            </a:r>
            <a:r>
              <a:rPr lang="en-US" sz="1900" dirty="0"/>
              <a:t> </a:t>
            </a:r>
            <a:r>
              <a:rPr lang="en-US" sz="1900" dirty="0" err="1"/>
              <a:t>minggu</a:t>
            </a:r>
            <a:r>
              <a:rPr lang="en-US" sz="1900" dirty="0"/>
              <a:t> </a:t>
            </a:r>
            <a:r>
              <a:rPr lang="en-US" sz="1900" dirty="0" err="1"/>
              <a:t>sebelumnya</a:t>
            </a:r>
            <a:r>
              <a:rPr lang="en-US" sz="1900" dirty="0"/>
              <a:t> (</a:t>
            </a:r>
            <a:r>
              <a:rPr lang="en-US" sz="1900" dirty="0" err="1"/>
              <a:t>minggu</a:t>
            </a:r>
            <a:r>
              <a:rPr lang="en-US" sz="1900" dirty="0"/>
              <a:t> 3). </a:t>
            </a:r>
            <a:r>
              <a:rPr lang="en-US" sz="1900" dirty="0" err="1"/>
              <a:t>Setelah</a:t>
            </a:r>
            <a:r>
              <a:rPr lang="en-US" sz="1900" dirty="0"/>
              <a:t> </a:t>
            </a:r>
            <a:r>
              <a:rPr lang="en-US" sz="1900" dirty="0" err="1"/>
              <a:t>diberi</a:t>
            </a:r>
            <a:r>
              <a:rPr lang="en-US" sz="1900" dirty="0"/>
              <a:t> </a:t>
            </a:r>
            <a:r>
              <a:rPr lang="en-US" sz="1900" dirty="0" err="1"/>
              <a:t>rekomendasi</a:t>
            </a:r>
            <a:r>
              <a:rPr lang="en-US" sz="1900" dirty="0"/>
              <a:t> </a:t>
            </a:r>
            <a:r>
              <a:rPr lang="en-US" sz="1900" dirty="0" err="1"/>
              <a:t>desain</a:t>
            </a:r>
            <a:r>
              <a:rPr lang="en-US" sz="1900" dirty="0"/>
              <a:t> </a:t>
            </a:r>
            <a:r>
              <a:rPr lang="en-US" sz="1900" dirty="0" err="1"/>
              <a:t>oleh</a:t>
            </a:r>
            <a:r>
              <a:rPr lang="en-US" sz="1900" dirty="0"/>
              <a:t> </a:t>
            </a:r>
            <a:r>
              <a:rPr lang="en-US" sz="1900" dirty="0" err="1"/>
              <a:t>dosen</a:t>
            </a:r>
            <a:r>
              <a:rPr lang="en-US" sz="1900" dirty="0"/>
              <a:t>,  </a:t>
            </a:r>
            <a:r>
              <a:rPr lang="en-US" sz="1900" dirty="0" err="1"/>
              <a:t>mahasiswa</a:t>
            </a:r>
            <a:r>
              <a:rPr lang="en-US" sz="1900" dirty="0"/>
              <a:t> </a:t>
            </a:r>
            <a:r>
              <a:rPr lang="en-US" sz="1900" dirty="0" err="1"/>
              <a:t>melanjutkan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</a:t>
            </a:r>
            <a:r>
              <a:rPr lang="en-US" sz="1900" dirty="0" err="1"/>
              <a:t>merancang</a:t>
            </a:r>
            <a:r>
              <a:rPr lang="en-US" sz="1900" dirty="0"/>
              <a:t> </a:t>
            </a:r>
            <a:r>
              <a:rPr lang="en-US" sz="1900" i="1" dirty="0"/>
              <a:t>draft </a:t>
            </a:r>
            <a:r>
              <a:rPr lang="en-US" sz="1900" dirty="0"/>
              <a:t>digital </a:t>
            </a:r>
            <a:r>
              <a:rPr lang="en-US" sz="1900" dirty="0" err="1"/>
              <a:t>desain</a:t>
            </a:r>
            <a:r>
              <a:rPr lang="en-US" sz="1900" dirty="0"/>
              <a:t> </a:t>
            </a:r>
            <a:r>
              <a:rPr lang="en-US" sz="1900" i="1" dirty="0"/>
              <a:t>booklet</a:t>
            </a:r>
            <a:r>
              <a:rPr lang="en-US" sz="1900" dirty="0"/>
              <a:t> </a:t>
            </a:r>
            <a:r>
              <a:rPr lang="en-US" sz="1900" dirty="0" err="1"/>
              <a:t>dirumah</a:t>
            </a:r>
            <a:r>
              <a:rPr lang="en-US" sz="1900" dirty="0"/>
              <a:t>.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b="1" dirty="0"/>
              <a:t>PR : </a:t>
            </a:r>
            <a:r>
              <a:rPr lang="en-US" sz="1900" dirty="0" err="1"/>
              <a:t>Mahasiswa</a:t>
            </a:r>
            <a:r>
              <a:rPr lang="en-US" sz="1900" dirty="0"/>
              <a:t> </a:t>
            </a:r>
            <a:r>
              <a:rPr lang="en-US" sz="1900" dirty="0" err="1"/>
              <a:t>membawa</a:t>
            </a:r>
            <a:r>
              <a:rPr lang="en-US" sz="1900" dirty="0"/>
              <a:t> </a:t>
            </a:r>
            <a:r>
              <a:rPr lang="en-US" sz="1900" dirty="0" err="1"/>
              <a:t>hasil</a:t>
            </a:r>
            <a:r>
              <a:rPr lang="en-US" sz="1900" dirty="0"/>
              <a:t> </a:t>
            </a:r>
            <a:r>
              <a:rPr lang="en-US" sz="1900" i="1" dirty="0"/>
              <a:t>print out</a:t>
            </a:r>
            <a:r>
              <a:rPr lang="en-US" sz="1900" dirty="0"/>
              <a:t> draft digital </a:t>
            </a:r>
            <a:r>
              <a:rPr lang="en-US" sz="1900" dirty="0" err="1"/>
              <a:t>desain</a:t>
            </a:r>
            <a:r>
              <a:rPr lang="en-US" sz="1900" dirty="0"/>
              <a:t> </a:t>
            </a:r>
            <a:r>
              <a:rPr lang="en-US" sz="1900" dirty="0" err="1"/>
              <a:t>berwarna</a:t>
            </a:r>
            <a:r>
              <a:rPr lang="en-US" sz="1900" dirty="0"/>
              <a:t> </a:t>
            </a:r>
            <a:r>
              <a:rPr lang="en-US" sz="1900" dirty="0" err="1"/>
              <a:t>lengkap</a:t>
            </a:r>
            <a:r>
              <a:rPr lang="en-US" sz="1900" dirty="0"/>
              <a:t> (minimal 3 </a:t>
            </a:r>
            <a:r>
              <a:rPr lang="en-US" sz="1900" dirty="0" err="1"/>
              <a:t>alternatif</a:t>
            </a:r>
            <a:r>
              <a:rPr lang="en-US" sz="1900" dirty="0"/>
              <a:t>, </a:t>
            </a:r>
            <a:r>
              <a:rPr lang="en-US" sz="1900" dirty="0" err="1"/>
              <a:t>dengan</a:t>
            </a:r>
            <a:r>
              <a:rPr lang="en-US" sz="1900" dirty="0"/>
              <a:t> masing2 </a:t>
            </a:r>
            <a:r>
              <a:rPr lang="en-US" sz="1900" dirty="0" err="1"/>
              <a:t>jumlah</a:t>
            </a:r>
            <a:r>
              <a:rPr lang="en-US" sz="1900" dirty="0"/>
              <a:t> 3 </a:t>
            </a:r>
            <a:r>
              <a:rPr lang="en-US" sz="1900" dirty="0" err="1"/>
              <a:t>halaman</a:t>
            </a:r>
            <a:r>
              <a:rPr lang="en-US" sz="1900" dirty="0"/>
              <a:t> : 1 </a:t>
            </a:r>
            <a:r>
              <a:rPr lang="en-US" sz="1900" i="1" dirty="0"/>
              <a:t>cover </a:t>
            </a:r>
            <a:r>
              <a:rPr lang="en-US" sz="1900" dirty="0" err="1"/>
              <a:t>dan</a:t>
            </a:r>
            <a:r>
              <a:rPr lang="en-US" sz="1900" dirty="0"/>
              <a:t> 2 </a:t>
            </a:r>
            <a:r>
              <a:rPr lang="en-US" sz="1900" dirty="0" err="1"/>
              <a:t>halaman</a:t>
            </a:r>
            <a:r>
              <a:rPr lang="en-US" sz="1900" dirty="0"/>
              <a:t> </a:t>
            </a:r>
            <a:r>
              <a:rPr lang="en-US" sz="1900" dirty="0" err="1"/>
              <a:t>isi</a:t>
            </a:r>
            <a:r>
              <a:rPr lang="en-US" sz="1900" dirty="0"/>
              <a:t>) </a:t>
            </a:r>
            <a:r>
              <a:rPr lang="en-US" sz="1900" dirty="0" err="1"/>
              <a:t>lengkap</a:t>
            </a:r>
            <a:r>
              <a:rPr lang="en-US" sz="1900" dirty="0"/>
              <a:t> </a:t>
            </a:r>
            <a:r>
              <a:rPr lang="en-US" sz="1900" dirty="0" err="1"/>
              <a:t>dengan</a:t>
            </a:r>
            <a:r>
              <a:rPr lang="en-US" sz="1900" dirty="0"/>
              <a:t> grid-grid  </a:t>
            </a:r>
            <a:r>
              <a:rPr lang="en-US" sz="1900" dirty="0" err="1"/>
              <a:t>diminggu</a:t>
            </a:r>
            <a:r>
              <a:rPr lang="en-US" sz="1900" dirty="0"/>
              <a:t> </a:t>
            </a:r>
            <a:r>
              <a:rPr lang="en-US" sz="1900" dirty="0" err="1"/>
              <a:t>kelima</a:t>
            </a:r>
            <a:r>
              <a:rPr lang="en-US" sz="1900" dirty="0"/>
              <a:t>. </a:t>
            </a:r>
            <a:r>
              <a:rPr lang="en-US" sz="1900" dirty="0" err="1"/>
              <a:t>Mahasiswa</a:t>
            </a:r>
            <a:r>
              <a:rPr lang="en-US" sz="1900" dirty="0"/>
              <a:t> </a:t>
            </a:r>
            <a:r>
              <a:rPr lang="en-US" sz="1900" dirty="0" err="1"/>
              <a:t>juga</a:t>
            </a:r>
            <a:r>
              <a:rPr lang="en-US" sz="1900" dirty="0"/>
              <a:t> </a:t>
            </a:r>
            <a:r>
              <a:rPr lang="en-US" sz="1900" dirty="0" err="1"/>
              <a:t>tetap</a:t>
            </a:r>
            <a:r>
              <a:rPr lang="en-US" sz="1900" dirty="0"/>
              <a:t> </a:t>
            </a:r>
            <a:r>
              <a:rPr lang="en-US" sz="1900" dirty="0" err="1"/>
              <a:t>membawa</a:t>
            </a:r>
            <a:r>
              <a:rPr lang="en-US" sz="1900" dirty="0"/>
              <a:t> data, </a:t>
            </a:r>
            <a:r>
              <a:rPr lang="en-US" sz="1900" dirty="0" err="1"/>
              <a:t>hasil</a:t>
            </a:r>
            <a:r>
              <a:rPr lang="en-US" sz="1900" dirty="0"/>
              <a:t> </a:t>
            </a:r>
            <a:r>
              <a:rPr lang="en-US" sz="1900" i="1" dirty="0"/>
              <a:t>keywords, </a:t>
            </a:r>
            <a:r>
              <a:rPr lang="en-US" sz="1900" i="1" dirty="0" err="1"/>
              <a:t>keyvisual</a:t>
            </a:r>
            <a:r>
              <a:rPr lang="en-US" sz="1900" i="1" dirty="0"/>
              <a:t>, </a:t>
            </a:r>
            <a:r>
              <a:rPr lang="en-US" sz="1900" i="1" dirty="0" err="1"/>
              <a:t>moodboard</a:t>
            </a:r>
            <a:r>
              <a:rPr lang="en-US" sz="1900" i="1" dirty="0"/>
              <a:t> </a:t>
            </a:r>
            <a:r>
              <a:rPr lang="en-US" sz="1900" dirty="0" err="1"/>
              <a:t>dan</a:t>
            </a:r>
            <a:r>
              <a:rPr lang="en-US" sz="1900" dirty="0"/>
              <a:t> </a:t>
            </a:r>
            <a:r>
              <a:rPr lang="en-US" sz="1900" dirty="0" err="1"/>
              <a:t>sketsa</a:t>
            </a:r>
            <a:r>
              <a:rPr lang="en-US" sz="1900" dirty="0"/>
              <a:t> </a:t>
            </a:r>
            <a:r>
              <a:rPr lang="en-US" sz="1900" dirty="0" err="1"/>
              <a:t>sebagai</a:t>
            </a:r>
            <a:r>
              <a:rPr lang="en-US" sz="1900" dirty="0"/>
              <a:t> </a:t>
            </a:r>
            <a:r>
              <a:rPr lang="en-US" sz="1900" dirty="0" err="1"/>
              <a:t>dokumen</a:t>
            </a:r>
            <a:r>
              <a:rPr lang="en-US" sz="1900" dirty="0"/>
              <a:t>/</a:t>
            </a:r>
            <a:r>
              <a:rPr lang="en-US" sz="1900" dirty="0" err="1"/>
              <a:t>perlengkapan</a:t>
            </a:r>
            <a:r>
              <a:rPr lang="en-US" sz="1900" dirty="0"/>
              <a:t> </a:t>
            </a:r>
            <a:r>
              <a:rPr lang="en-US" sz="1900" dirty="0" err="1"/>
              <a:t>asistensi</a:t>
            </a:r>
            <a:r>
              <a:rPr lang="en-US" sz="1900" dirty="0"/>
              <a:t>. </a:t>
            </a:r>
          </a:p>
          <a:p>
            <a:pPr marL="0" indent="0">
              <a:buNone/>
            </a:pPr>
            <a:endParaRPr lang="en-US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900" dirty="0" err="1">
                <a:solidFill>
                  <a:srgbClr val="FF0000"/>
                </a:solidFill>
              </a:rPr>
              <a:t>Capaian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dikelas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terkait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hal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tersebut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merupakan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syarat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mendapatkan</a:t>
            </a:r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dirty="0" err="1">
                <a:solidFill>
                  <a:srgbClr val="FF0000"/>
                </a:solidFill>
              </a:rPr>
              <a:t>presensi</a:t>
            </a:r>
            <a:r>
              <a:rPr lang="en-US" sz="1900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None/>
            </a:pPr>
            <a:endParaRPr lang="en-US" sz="16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id-ID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imeline</a:t>
            </a:r>
            <a:r>
              <a:rPr kumimoji="0" lang="id-ID" sz="32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493837"/>
            <a:ext cx="73152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400" b="1" dirty="0" err="1"/>
              <a:t>Pertemuan</a:t>
            </a:r>
            <a:r>
              <a:rPr lang="en-US" sz="2400" b="1" dirty="0"/>
              <a:t> 5 : </a:t>
            </a:r>
          </a:p>
          <a:p>
            <a:pPr marL="0" indent="0">
              <a:buNone/>
            </a:pPr>
            <a:r>
              <a:rPr lang="en-US" sz="1800" dirty="0"/>
              <a:t>Mahasiswa mengasistensikan minimal </a:t>
            </a:r>
            <a:r>
              <a:rPr lang="id-ID" sz="1800" dirty="0"/>
              <a:t>3</a:t>
            </a:r>
            <a:r>
              <a:rPr lang="en-US" sz="1800" dirty="0"/>
              <a:t> alternatif visual draft </a:t>
            </a:r>
            <a:r>
              <a:rPr lang="id-ID" sz="1800" dirty="0"/>
              <a:t>digital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en-US" sz="1800" i="1" dirty="0"/>
              <a:t>b</a:t>
            </a:r>
            <a:r>
              <a:rPr lang="id-ID" sz="1800" i="1" dirty="0"/>
              <a:t>ooklet </a:t>
            </a:r>
            <a:r>
              <a:rPr lang="id-ID" sz="1800" dirty="0"/>
              <a:t>(</a:t>
            </a:r>
            <a:r>
              <a:rPr lang="en-US" sz="1800" dirty="0"/>
              <a:t>1 </a:t>
            </a:r>
            <a:r>
              <a:rPr lang="id-ID" sz="1800" i="1" dirty="0"/>
              <a:t>cover</a:t>
            </a:r>
            <a:r>
              <a:rPr lang="id-ID" sz="1800" dirty="0"/>
              <a:t> dan </a:t>
            </a:r>
            <a:r>
              <a:rPr lang="en-US" sz="1800" dirty="0"/>
              <a:t>2</a:t>
            </a:r>
            <a:r>
              <a:rPr lang="id-ID" sz="1800" dirty="0"/>
              <a:t> halaman isi). Asistensi digital </a:t>
            </a:r>
            <a:r>
              <a:rPr lang="en-US" sz="1800" dirty="0"/>
              <a:t>sudah dilengkapi </a:t>
            </a:r>
            <a:r>
              <a:rPr lang="en-US" sz="1800" i="1" dirty="0"/>
              <a:t>bac</a:t>
            </a:r>
            <a:r>
              <a:rPr lang="id-ID" sz="1800" i="1" dirty="0"/>
              <a:t>k</a:t>
            </a:r>
            <a:r>
              <a:rPr lang="en-US" sz="1800" i="1" dirty="0"/>
              <a:t>ground</a:t>
            </a:r>
            <a:r>
              <a:rPr lang="en-US" sz="1800" dirty="0"/>
              <a:t>/latar foto </a:t>
            </a:r>
            <a:r>
              <a:rPr lang="id-ID" sz="1800" dirty="0"/>
              <a:t>yang mendukung </a:t>
            </a:r>
            <a:r>
              <a:rPr lang="en-US" sz="1800" dirty="0"/>
              <a:t>dengan teknik </a:t>
            </a:r>
            <a:r>
              <a:rPr lang="id-ID" sz="1800" dirty="0"/>
              <a:t>digital</a:t>
            </a:r>
            <a:r>
              <a:rPr lang="en-US" sz="1800" dirty="0"/>
              <a:t> &amp; </a:t>
            </a:r>
            <a:r>
              <a:rPr lang="id-ID" sz="1800" dirty="0"/>
              <a:t>diprint 1 : 1</a:t>
            </a:r>
            <a:r>
              <a:rPr lang="en-US" sz="1800" dirty="0"/>
              <a:t>.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diberi</a:t>
            </a:r>
            <a:r>
              <a:rPr lang="en-US" sz="1800" dirty="0"/>
              <a:t> </a:t>
            </a:r>
            <a:r>
              <a:rPr lang="en-US" sz="1800" dirty="0" err="1"/>
              <a:t>rekomendasi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, 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i="1" dirty="0"/>
              <a:t>draft </a:t>
            </a:r>
            <a:r>
              <a:rPr lang="en-US" sz="1800" dirty="0"/>
              <a:t>digital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i="1" dirty="0"/>
              <a:t>booklet</a:t>
            </a:r>
            <a:r>
              <a:rPr lang="en-US" sz="1800" dirty="0"/>
              <a:t> </a:t>
            </a:r>
            <a:r>
              <a:rPr lang="en-US" sz="1800" dirty="0" err="1"/>
              <a:t>dirumah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PR :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membawa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i="1" dirty="0"/>
              <a:t>print out</a:t>
            </a:r>
            <a:r>
              <a:rPr lang="en-US" sz="1800" dirty="0"/>
              <a:t> draft digital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dirty="0" err="1"/>
              <a:t>berwarna</a:t>
            </a:r>
            <a:r>
              <a:rPr lang="en-US" sz="1800" dirty="0"/>
              <a:t> </a:t>
            </a:r>
            <a:r>
              <a:rPr lang="en-US" sz="1800" dirty="0" err="1"/>
              <a:t>lengkap</a:t>
            </a:r>
            <a:r>
              <a:rPr lang="en-US" sz="1800" dirty="0"/>
              <a:t> (minimal 1 </a:t>
            </a:r>
            <a:r>
              <a:rPr lang="en-US" sz="1800" dirty="0" err="1"/>
              <a:t>alternatif</a:t>
            </a:r>
            <a:r>
              <a:rPr lang="en-US" sz="1800" dirty="0"/>
              <a:t>, minimal total 8 </a:t>
            </a:r>
            <a:r>
              <a:rPr lang="en-US" sz="1800" dirty="0" err="1"/>
              <a:t>halaman</a:t>
            </a:r>
            <a:r>
              <a:rPr lang="en-US" sz="1800" dirty="0"/>
              <a:t> (1 </a:t>
            </a:r>
            <a:r>
              <a:rPr lang="en-US" sz="1800" i="1" dirty="0"/>
              <a:t>cover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7 </a:t>
            </a:r>
            <a:r>
              <a:rPr lang="en-US" sz="1800" dirty="0" err="1"/>
              <a:t>halaman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) </a:t>
            </a:r>
            <a:r>
              <a:rPr lang="en-US" sz="1800" dirty="0" err="1"/>
              <a:t>diminggu</a:t>
            </a:r>
            <a:r>
              <a:rPr lang="en-US" sz="1800" dirty="0"/>
              <a:t> </a:t>
            </a:r>
            <a:r>
              <a:rPr lang="en-US" sz="1800" dirty="0" err="1"/>
              <a:t>keenam</a:t>
            </a:r>
            <a:r>
              <a:rPr lang="en-US" sz="1800" dirty="0"/>
              <a:t>.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tetap</a:t>
            </a:r>
            <a:r>
              <a:rPr lang="en-US" sz="1800" dirty="0"/>
              <a:t> </a:t>
            </a:r>
            <a:r>
              <a:rPr lang="en-US" sz="1800" dirty="0" err="1"/>
              <a:t>membawa</a:t>
            </a:r>
            <a:r>
              <a:rPr lang="en-US" sz="1800" dirty="0"/>
              <a:t> data,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i="1" dirty="0"/>
              <a:t>keywords, </a:t>
            </a:r>
            <a:r>
              <a:rPr lang="en-US" sz="1800" i="1" dirty="0" err="1"/>
              <a:t>keyvisual</a:t>
            </a:r>
            <a:r>
              <a:rPr lang="en-US" sz="1800" i="1" dirty="0"/>
              <a:t>, </a:t>
            </a:r>
            <a:r>
              <a:rPr lang="en-US" sz="1800" i="1" dirty="0" err="1"/>
              <a:t>moodboard</a:t>
            </a:r>
            <a:r>
              <a:rPr lang="en-US" sz="1800" i="1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draft </a:t>
            </a:r>
            <a:r>
              <a:rPr lang="en-US" sz="1800" dirty="0" err="1"/>
              <a:t>terpilih</a:t>
            </a:r>
            <a:r>
              <a:rPr lang="en-US" sz="1800" dirty="0"/>
              <a:t> digital </a:t>
            </a:r>
            <a:r>
              <a:rPr lang="en-US" sz="1800" dirty="0" err="1"/>
              <a:t>sebelumnya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dokumen</a:t>
            </a:r>
            <a:r>
              <a:rPr lang="en-US" sz="1800" dirty="0"/>
              <a:t>/</a:t>
            </a:r>
            <a:r>
              <a:rPr lang="en-US" sz="1800" dirty="0" err="1"/>
              <a:t>perlengkapan</a:t>
            </a:r>
            <a:r>
              <a:rPr lang="en-US" sz="1800" dirty="0"/>
              <a:t> </a:t>
            </a:r>
            <a:r>
              <a:rPr lang="en-US" sz="1800" dirty="0" err="1"/>
              <a:t>asistensi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</a:rPr>
              <a:t>Capaian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dikelas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terkait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hal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tersebut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merupakan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syarat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mendapatkan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presensi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700" dirty="0"/>
              <a:t> </a:t>
            </a:r>
            <a:endParaRPr lang="id-ID" sz="1700" dirty="0"/>
          </a:p>
          <a:p>
            <a:pPr marL="0" indent="0">
              <a:buNone/>
            </a:pPr>
            <a:endParaRPr lang="en-US" sz="1700" dirty="0"/>
          </a:p>
          <a:p>
            <a:pPr eaLnBrk="1" hangingPunct="1">
              <a:buNone/>
            </a:pPr>
            <a:endParaRPr lang="en-US" sz="16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id-ID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imeline</a:t>
            </a:r>
            <a:r>
              <a:rPr kumimoji="0" lang="id-ID" sz="32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493837"/>
            <a:ext cx="73152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400" b="1" dirty="0" err="1"/>
              <a:t>Pertemuan</a:t>
            </a:r>
            <a:r>
              <a:rPr lang="en-US" sz="2400" b="1" dirty="0"/>
              <a:t> 6 : </a:t>
            </a:r>
          </a:p>
          <a:p>
            <a:pPr marL="0" indent="0">
              <a:buNone/>
            </a:pPr>
            <a:r>
              <a:rPr lang="en-US" sz="1800" dirty="0"/>
              <a:t>Mahasiswa mengasistensikan minimal visual draft </a:t>
            </a:r>
            <a:r>
              <a:rPr lang="id-ID" sz="1800" dirty="0"/>
              <a:t>digital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en-US" sz="1800" i="1" dirty="0"/>
              <a:t>b</a:t>
            </a:r>
            <a:r>
              <a:rPr lang="id-ID" sz="1800" i="1" dirty="0"/>
              <a:t>ooklet </a:t>
            </a:r>
            <a:r>
              <a:rPr lang="en-US" sz="1800" dirty="0"/>
              <a:t>(minimal 1 </a:t>
            </a:r>
            <a:r>
              <a:rPr lang="en-US" sz="1800" dirty="0" err="1"/>
              <a:t>alternatif</a:t>
            </a:r>
            <a:r>
              <a:rPr lang="en-US" sz="1800" dirty="0"/>
              <a:t>, minimal total 10 </a:t>
            </a:r>
            <a:r>
              <a:rPr lang="en-US" sz="1800" dirty="0" err="1"/>
              <a:t>halaman</a:t>
            </a:r>
            <a:r>
              <a:rPr lang="en-US" sz="1800" dirty="0"/>
              <a:t> (1 </a:t>
            </a:r>
            <a:r>
              <a:rPr lang="en-US" sz="1800" i="1" dirty="0"/>
              <a:t>cover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9 </a:t>
            </a:r>
            <a:r>
              <a:rPr lang="en-US" sz="1800" dirty="0" err="1"/>
              <a:t>halaman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).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diberi</a:t>
            </a:r>
            <a:r>
              <a:rPr lang="en-US" sz="1800" dirty="0"/>
              <a:t> </a:t>
            </a:r>
            <a:r>
              <a:rPr lang="en-US" sz="1800" dirty="0" err="1"/>
              <a:t>rekomendasi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, 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i="1" dirty="0"/>
              <a:t>draft </a:t>
            </a:r>
            <a:r>
              <a:rPr lang="en-US" sz="1800" dirty="0"/>
              <a:t>digital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i="1" dirty="0"/>
              <a:t>booklet</a:t>
            </a:r>
            <a:r>
              <a:rPr lang="en-US" sz="1800" dirty="0"/>
              <a:t> </a:t>
            </a:r>
            <a:r>
              <a:rPr lang="en-US" sz="1800" dirty="0" err="1"/>
              <a:t>dirumah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PR :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membawa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i="1" dirty="0"/>
              <a:t>print out</a:t>
            </a:r>
            <a:r>
              <a:rPr lang="en-US" sz="1800" dirty="0"/>
              <a:t> draft digital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dirty="0" err="1"/>
              <a:t>berwarna</a:t>
            </a:r>
            <a:r>
              <a:rPr lang="en-US" sz="1800" dirty="0"/>
              <a:t> </a:t>
            </a:r>
            <a:r>
              <a:rPr lang="en-US" sz="1800" dirty="0" err="1"/>
              <a:t>lengkap</a:t>
            </a:r>
            <a:r>
              <a:rPr lang="en-US" sz="1800" dirty="0"/>
              <a:t> (minimal 1 </a:t>
            </a:r>
            <a:r>
              <a:rPr lang="en-US" sz="1800" dirty="0" err="1"/>
              <a:t>alternatif</a:t>
            </a:r>
            <a:r>
              <a:rPr lang="en-US" sz="1800" dirty="0"/>
              <a:t>, minimal total 15 </a:t>
            </a:r>
            <a:r>
              <a:rPr lang="en-US" sz="1800" dirty="0" err="1"/>
              <a:t>halaman</a:t>
            </a:r>
            <a:r>
              <a:rPr lang="en-US" sz="1800" dirty="0"/>
              <a:t> (1 </a:t>
            </a:r>
            <a:r>
              <a:rPr lang="en-US" sz="1800" i="1" dirty="0"/>
              <a:t>cover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14 </a:t>
            </a:r>
            <a:r>
              <a:rPr lang="en-US" sz="1800" dirty="0" err="1"/>
              <a:t>halaman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) </a:t>
            </a:r>
            <a:r>
              <a:rPr lang="en-US" sz="1800" dirty="0" err="1"/>
              <a:t>diminggu</a:t>
            </a:r>
            <a:r>
              <a:rPr lang="en-US" sz="1800" dirty="0"/>
              <a:t> </a:t>
            </a:r>
            <a:r>
              <a:rPr lang="en-US" sz="1800" dirty="0" err="1"/>
              <a:t>keenam</a:t>
            </a:r>
            <a:r>
              <a:rPr lang="en-US" sz="1800" dirty="0"/>
              <a:t>.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juga</a:t>
            </a:r>
            <a:r>
              <a:rPr lang="en-US" sz="1800" dirty="0"/>
              <a:t> </a:t>
            </a:r>
            <a:r>
              <a:rPr lang="en-US" sz="1800" dirty="0" err="1"/>
              <a:t>tetap</a:t>
            </a:r>
            <a:r>
              <a:rPr lang="en-US" sz="1800" dirty="0"/>
              <a:t> </a:t>
            </a:r>
            <a:r>
              <a:rPr lang="en-US" sz="1800" dirty="0" err="1"/>
              <a:t>membawa</a:t>
            </a:r>
            <a:r>
              <a:rPr lang="en-US" sz="1800" dirty="0"/>
              <a:t> data,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i="1" dirty="0"/>
              <a:t>keywords, </a:t>
            </a:r>
            <a:r>
              <a:rPr lang="en-US" sz="1800" i="1" dirty="0" err="1"/>
              <a:t>keyvisual</a:t>
            </a:r>
            <a:r>
              <a:rPr lang="en-US" sz="1800" i="1" dirty="0"/>
              <a:t>, </a:t>
            </a:r>
            <a:r>
              <a:rPr lang="en-US" sz="1800" i="1" dirty="0" err="1"/>
              <a:t>moodboard</a:t>
            </a:r>
            <a:r>
              <a:rPr lang="en-US" sz="1800" i="1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draft </a:t>
            </a:r>
            <a:r>
              <a:rPr lang="en-US" sz="1800" dirty="0" err="1"/>
              <a:t>terpilih</a:t>
            </a:r>
            <a:r>
              <a:rPr lang="en-US" sz="1800" dirty="0"/>
              <a:t> digital </a:t>
            </a:r>
            <a:r>
              <a:rPr lang="en-US" sz="1800" dirty="0" err="1"/>
              <a:t>sebelumnya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dokumen</a:t>
            </a:r>
            <a:r>
              <a:rPr lang="en-US" sz="1800" dirty="0"/>
              <a:t>/</a:t>
            </a:r>
            <a:r>
              <a:rPr lang="en-US" sz="1800" dirty="0" err="1"/>
              <a:t>perlengkapan</a:t>
            </a:r>
            <a:r>
              <a:rPr lang="en-US" sz="1800" dirty="0"/>
              <a:t> </a:t>
            </a:r>
            <a:r>
              <a:rPr lang="en-US" sz="1800" dirty="0" err="1"/>
              <a:t>asistensi</a:t>
            </a:r>
            <a:r>
              <a:rPr lang="en-US" sz="1800" dirty="0"/>
              <a:t>. 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</a:rPr>
              <a:t>Capaian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dikelas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terkait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hal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tersebut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merupakan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syarat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mendapatkan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presensi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endParaRPr lang="id-ID" sz="1800" dirty="0"/>
          </a:p>
          <a:p>
            <a:pPr marL="0" indent="0">
              <a:buNone/>
            </a:pPr>
            <a:endParaRPr lang="en-US" sz="1700" dirty="0"/>
          </a:p>
          <a:p>
            <a:pPr eaLnBrk="1" hangingPunct="1">
              <a:buNone/>
            </a:pPr>
            <a:endParaRPr lang="en-US" sz="16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id-ID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imeline</a:t>
            </a:r>
            <a:r>
              <a:rPr kumimoji="0" lang="id-ID" sz="32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38200" y="1493837"/>
            <a:ext cx="73152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400" b="1" dirty="0" err="1"/>
              <a:t>Pertemuan</a:t>
            </a:r>
            <a:r>
              <a:rPr lang="en-US" sz="2400" b="1" dirty="0"/>
              <a:t> 7 : </a:t>
            </a:r>
          </a:p>
          <a:p>
            <a:pPr marL="0" indent="0">
              <a:buNone/>
            </a:pPr>
            <a:r>
              <a:rPr lang="en-US" sz="1800" dirty="0"/>
              <a:t>Mahasiswa mengasistensikan minimal visual draft </a:t>
            </a:r>
            <a:r>
              <a:rPr lang="id-ID" sz="1800" dirty="0"/>
              <a:t>digital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en-US" sz="1800" i="1" dirty="0"/>
              <a:t>b</a:t>
            </a:r>
            <a:r>
              <a:rPr lang="id-ID" sz="1800" i="1" dirty="0"/>
              <a:t>ooklet </a:t>
            </a:r>
            <a:r>
              <a:rPr lang="en-US" sz="1800" dirty="0"/>
              <a:t>(minimal 1 </a:t>
            </a:r>
            <a:r>
              <a:rPr lang="en-US" sz="1800" dirty="0" err="1"/>
              <a:t>alternatif</a:t>
            </a:r>
            <a:r>
              <a:rPr lang="en-US" sz="1800" dirty="0"/>
              <a:t>, minimal total 15 </a:t>
            </a:r>
            <a:r>
              <a:rPr lang="en-US" sz="1800" dirty="0" err="1"/>
              <a:t>halaman</a:t>
            </a:r>
            <a:r>
              <a:rPr lang="en-US" sz="1800" dirty="0"/>
              <a:t> (1 </a:t>
            </a:r>
            <a:r>
              <a:rPr lang="en-US" sz="1800" i="1" dirty="0"/>
              <a:t>cover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14 </a:t>
            </a:r>
            <a:r>
              <a:rPr lang="en-US" sz="1800" dirty="0" err="1"/>
              <a:t>halaman</a:t>
            </a:r>
            <a:r>
              <a:rPr lang="en-US" sz="1800" dirty="0"/>
              <a:t> </a:t>
            </a:r>
            <a:r>
              <a:rPr lang="en-US" sz="1800" dirty="0" err="1"/>
              <a:t>isi</a:t>
            </a:r>
            <a:r>
              <a:rPr lang="en-US" sz="1800" dirty="0"/>
              <a:t>). </a:t>
            </a:r>
            <a:r>
              <a:rPr lang="en-US" sz="1800" dirty="0" err="1"/>
              <a:t>Setelah</a:t>
            </a:r>
            <a:r>
              <a:rPr lang="en-US" sz="1800" dirty="0"/>
              <a:t> </a:t>
            </a:r>
            <a:r>
              <a:rPr lang="en-US" sz="1800" dirty="0" err="1"/>
              <a:t>diberi</a:t>
            </a:r>
            <a:r>
              <a:rPr lang="en-US" sz="1800" dirty="0"/>
              <a:t> </a:t>
            </a:r>
            <a:r>
              <a:rPr lang="en-US" sz="1800" dirty="0" err="1"/>
              <a:t>rekomendasi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,  </a:t>
            </a: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melanjutkan</a:t>
            </a:r>
            <a:r>
              <a:rPr lang="en-US" sz="1800" dirty="0"/>
              <a:t> </a:t>
            </a:r>
            <a:r>
              <a:rPr lang="en-US" sz="1800" i="1" dirty="0"/>
              <a:t>draft </a:t>
            </a:r>
            <a:r>
              <a:rPr lang="en-US" sz="1800" dirty="0"/>
              <a:t>digital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i="1" dirty="0"/>
              <a:t>booklet</a:t>
            </a:r>
            <a:r>
              <a:rPr lang="en-US" sz="1800" dirty="0"/>
              <a:t> </a:t>
            </a:r>
            <a:r>
              <a:rPr lang="en-US" sz="1800" dirty="0" err="1"/>
              <a:t>dirumah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</a:rPr>
              <a:t>Capaian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dikelas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terkait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hal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tersebut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merupakan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syarat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mendapatkan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 err="1">
                <a:solidFill>
                  <a:srgbClr val="FF0000"/>
                </a:solidFill>
              </a:rPr>
              <a:t>presensi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b="1" dirty="0" err="1"/>
              <a:t>Pertemuan</a:t>
            </a:r>
            <a:r>
              <a:rPr lang="en-US" sz="2000" b="1" dirty="0"/>
              <a:t> 8 (UTS) : </a:t>
            </a:r>
          </a:p>
          <a:p>
            <a:pPr marL="0" indent="0">
              <a:buNone/>
            </a:pPr>
            <a:r>
              <a:rPr lang="en-US" sz="1800" dirty="0" err="1"/>
              <a:t>Mahasiswa</a:t>
            </a:r>
            <a:r>
              <a:rPr lang="en-US" sz="1800" dirty="0"/>
              <a:t> </a:t>
            </a:r>
            <a:r>
              <a:rPr lang="en-US" sz="1800" dirty="0" err="1"/>
              <a:t>mengumpulkan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i="1" dirty="0"/>
              <a:t>Final Artwork </a:t>
            </a:r>
            <a:r>
              <a:rPr lang="en-US" sz="1800" dirty="0" err="1"/>
              <a:t>Desain</a:t>
            </a:r>
            <a:r>
              <a:rPr lang="en-US" sz="1800" dirty="0"/>
              <a:t> </a:t>
            </a:r>
            <a:r>
              <a:rPr lang="en-US" sz="1800" i="1" dirty="0"/>
              <a:t>Booklet</a:t>
            </a:r>
            <a:r>
              <a:rPr lang="en-US" sz="1800" dirty="0"/>
              <a:t>. </a:t>
            </a:r>
            <a:r>
              <a:rPr lang="en-US" sz="1800" dirty="0" err="1"/>
              <a:t>Dosen</a:t>
            </a:r>
            <a:r>
              <a:rPr lang="en-US" sz="1800" dirty="0"/>
              <a:t> </a:t>
            </a:r>
            <a:r>
              <a:rPr lang="en-US" sz="1800" dirty="0" err="1"/>
              <a:t>menilai</a:t>
            </a:r>
            <a:r>
              <a:rPr lang="en-US" sz="1800" dirty="0"/>
              <a:t>,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memberi</a:t>
            </a:r>
            <a:r>
              <a:rPr lang="en-US" sz="1800" dirty="0"/>
              <a:t> </a:t>
            </a:r>
            <a:r>
              <a:rPr lang="en-US" sz="1800" dirty="0" err="1"/>
              <a:t>ulasan</a:t>
            </a:r>
            <a:r>
              <a:rPr lang="en-US" sz="1800" dirty="0"/>
              <a:t>/review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akhir</a:t>
            </a:r>
            <a:r>
              <a:rPr lang="en-US" sz="1800" dirty="0"/>
              <a:t> </a:t>
            </a:r>
            <a:r>
              <a:rPr lang="en-US" sz="1800" dirty="0" err="1"/>
              <a:t>desain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700" dirty="0"/>
              <a:t> </a:t>
            </a:r>
            <a:endParaRPr lang="id-ID" sz="1700" dirty="0"/>
          </a:p>
          <a:p>
            <a:pPr marL="0" indent="0">
              <a:buNone/>
            </a:pPr>
            <a:endParaRPr lang="en-US" sz="1700" dirty="0"/>
          </a:p>
          <a:p>
            <a:pPr eaLnBrk="1" hangingPunct="1">
              <a:buNone/>
            </a:pPr>
            <a:endParaRPr lang="en-US" sz="16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838200" y="762000"/>
            <a:ext cx="7315200" cy="50593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id-ID" sz="3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imeline</a:t>
            </a:r>
            <a:r>
              <a:rPr kumimoji="0" lang="id-ID" sz="3200" b="1" i="1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Project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2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d-ID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6002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spc="-150" dirty="0" err="1">
                <a:latin typeface="Calibri"/>
                <a:ea typeface="+mj-ea"/>
                <a:cs typeface="Calibri"/>
              </a:rPr>
              <a:t>Tugas</a:t>
            </a:r>
            <a:r>
              <a:rPr kumimoji="0" lang="en-US" sz="4400" b="1" i="0" u="none" strike="noStrike" kern="1200" cap="none" spc="-150" normalizeH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id-ID" sz="4400" b="1" i="1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Booklet</a:t>
            </a:r>
            <a:endParaRPr kumimoji="0" lang="en-US" sz="8000" b="1" i="1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696200" cy="4525963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SKETSA</a:t>
            </a:r>
            <a:endParaRPr lang="id-ID" b="1" i="1" dirty="0">
              <a:solidFill>
                <a:srgbClr val="FF0000"/>
              </a:solidFill>
            </a:endParaRPr>
          </a:p>
          <a:p>
            <a:pPr eaLnBrk="1" hangingPunct="1"/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AutoNum type="arabicPeriod"/>
            </a:pPr>
            <a:r>
              <a:rPr lang="id-ID" sz="2400" dirty="0"/>
              <a:t>Buat sketsa manual berwarna booklet minimal 3 alternatif. Alat warna bebas.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/>
              <a:t>Tiap alternatif terdiri dari </a:t>
            </a:r>
            <a:r>
              <a:rPr lang="en-US" sz="2400"/>
              <a:t>3</a:t>
            </a:r>
            <a:r>
              <a:rPr lang="id-ID" sz="2400"/>
              <a:t> </a:t>
            </a:r>
            <a:r>
              <a:rPr lang="id-ID" sz="2400" dirty="0"/>
              <a:t>Halaman : Cover dan 2 Halaman isi.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/>
              <a:t>Sketsa harus berdasarkan Keywords, Keyvisual dan Moodboard yg telah diajukan sebelumnya.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/>
              <a:t>Teks Headline, Deck, Subheadline, Quote, wajib ditulis dengan menyerupai pilihan font. Untuk Bodytext kalimat pertama ditulis, selanjutnya boleh berupa garis. 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id-ID" sz="2400" dirty="0"/>
              <a:t>Untuk Image, tekstur atau elemen grafis lain harus digambar dan diwarna menyerupai aslinya.</a:t>
            </a:r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/>
              <a:t>Grid </a:t>
            </a:r>
            <a:r>
              <a:rPr lang="en-US" sz="2400" dirty="0" err="1"/>
              <a:t>wajib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penggaris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pensil</a:t>
            </a:r>
            <a:r>
              <a:rPr lang="id-ID" sz="1800" dirty="0"/>
              <a:t>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639</Words>
  <Application>Microsoft Macintosh PowerPoint</Application>
  <PresentationFormat>On-screen Show (4:3)</PresentationFormat>
  <Paragraphs>75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MK. Tipografi Aplikatif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179</cp:revision>
  <dcterms:created xsi:type="dcterms:W3CDTF">2016-02-13T14:18:26Z</dcterms:created>
  <dcterms:modified xsi:type="dcterms:W3CDTF">2021-04-07T15:37:12Z</dcterms:modified>
</cp:coreProperties>
</file>