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500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0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92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2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995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6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40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2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15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95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309C48B-EE2A-4195-BC6B-B500E07CBA3C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0BFF6FB-A20F-4246-BF68-9ACF8BC99A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57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PERANAN SISTEM DATABASE DALAM SIM (PART 2)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80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JENIS </a:t>
            </a:r>
            <a:r>
              <a:rPr lang="en-US" b="1" dirty="0" smtClean="0"/>
              <a:t>PENYIMPANAN FILE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b="1" dirty="0"/>
              <a:t>1) </a:t>
            </a:r>
            <a:r>
              <a:rPr lang="en-US" b="1" dirty="0" err="1"/>
              <a:t>Piranti</a:t>
            </a:r>
            <a:r>
              <a:rPr lang="en-US" b="1" dirty="0"/>
              <a:t>  </a:t>
            </a:r>
            <a:r>
              <a:rPr lang="en-US" b="1" dirty="0" err="1"/>
              <a:t>Akses</a:t>
            </a:r>
            <a:r>
              <a:rPr lang="en-US" b="1" dirty="0"/>
              <a:t> Serial (</a:t>
            </a:r>
            <a:r>
              <a:rPr lang="en-US" b="1" i="1" dirty="0"/>
              <a:t>Sequential Access Storage Device</a:t>
            </a:r>
            <a:r>
              <a:rPr lang="en-US" b="1" dirty="0"/>
              <a:t>, SASD),</a:t>
            </a:r>
            <a:endParaRPr lang="en-US" dirty="0"/>
          </a:p>
          <a:p>
            <a:pPr fontAlgn="base"/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piranti</a:t>
            </a:r>
            <a:r>
              <a:rPr lang="en-US" dirty="0"/>
              <a:t> </a:t>
            </a:r>
            <a:r>
              <a:rPr lang="en-US" dirty="0" smtClean="0"/>
              <a:t>proses </a:t>
            </a:r>
            <a:r>
              <a:rPr lang="en-US" dirty="0" err="1"/>
              <a:t>pembacaan</a:t>
            </a:r>
            <a:r>
              <a:rPr lang="en-US" dirty="0"/>
              <a:t> </a:t>
            </a:r>
            <a:r>
              <a:rPr lang="en-US" dirty="0" err="1"/>
              <a:t>rekaman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berurutan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pengalamatan</a:t>
            </a:r>
            <a:r>
              <a:rPr lang="en-US" dirty="0"/>
              <a:t>,  data </a:t>
            </a:r>
            <a:r>
              <a:rPr lang="en-US" dirty="0" err="1"/>
              <a:t>disimpan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blok-blok</a:t>
            </a:r>
            <a:r>
              <a:rPr lang="en-US" dirty="0"/>
              <a:t>, proses write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kecepatan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data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: </a:t>
            </a:r>
            <a:r>
              <a:rPr lang="en-US" dirty="0" err="1"/>
              <a:t>kerapatan</a:t>
            </a:r>
            <a:r>
              <a:rPr lang="en-US" dirty="0"/>
              <a:t> pita, </a:t>
            </a:r>
            <a:r>
              <a:rPr lang="en-US" dirty="0" err="1"/>
              <a:t>kecepatan</a:t>
            </a:r>
            <a:r>
              <a:rPr lang="en-US" dirty="0"/>
              <a:t> pita,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celah</a:t>
            </a:r>
            <a:r>
              <a:rPr lang="en-US" dirty="0"/>
              <a:t>/ gap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blok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38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JENIS </a:t>
            </a:r>
            <a:r>
              <a:rPr lang="en-US" b="1" dirty="0" smtClean="0"/>
              <a:t>PENYIMPANAN FILE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b="1" dirty="0" smtClean="0"/>
              <a:t>2) </a:t>
            </a:r>
            <a:r>
              <a:rPr lang="en-US" b="1" dirty="0" err="1" smtClean="0"/>
              <a:t>Piranti</a:t>
            </a:r>
            <a:r>
              <a:rPr lang="en-US" b="1" dirty="0" smtClean="0"/>
              <a:t> </a:t>
            </a:r>
            <a:r>
              <a:rPr lang="en-US" b="1" dirty="0" err="1" smtClean="0"/>
              <a:t>Akses</a:t>
            </a:r>
            <a:r>
              <a:rPr lang="en-US" b="1" dirty="0" smtClean="0"/>
              <a:t> </a:t>
            </a:r>
            <a:r>
              <a:rPr lang="en-US" b="1" dirty="0" err="1" smtClean="0"/>
              <a:t>Langsung</a:t>
            </a:r>
            <a:r>
              <a:rPr lang="en-US" b="1" dirty="0" smtClean="0"/>
              <a:t> (</a:t>
            </a:r>
            <a:r>
              <a:rPr lang="en-US" b="1" i="1" dirty="0" smtClean="0"/>
              <a:t>Direct Access Storage Device</a:t>
            </a:r>
            <a:r>
              <a:rPr lang="en-US" b="1" dirty="0" smtClean="0"/>
              <a:t>, DASD),</a:t>
            </a:r>
            <a:endParaRPr lang="en-US" dirty="0" smtClean="0"/>
          </a:p>
          <a:p>
            <a:pPr fontAlgn="base"/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piranti</a:t>
            </a:r>
            <a:r>
              <a:rPr lang="en-US" dirty="0" smtClean="0"/>
              <a:t> : </a:t>
            </a:r>
            <a:r>
              <a:rPr lang="en-US" dirty="0" err="1" smtClean="0"/>
              <a:t>pembacaan</a:t>
            </a:r>
            <a:r>
              <a:rPr lang="en-US" dirty="0" smtClean="0"/>
              <a:t> </a:t>
            </a:r>
            <a:r>
              <a:rPr lang="en-US" dirty="0" err="1" smtClean="0"/>
              <a:t>rekaman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,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, data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, proses </a:t>
            </a: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kali.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697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/>
              <a:t>Penyimpanan</a:t>
            </a:r>
            <a:r>
              <a:rPr lang="en-US" b="1" dirty="0"/>
              <a:t> File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/>
              <a:t>Database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i="1" dirty="0"/>
              <a:t>SEQUENTIAL</a:t>
            </a:r>
            <a:r>
              <a:rPr lang="en-US" dirty="0"/>
              <a:t> ,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: </a:t>
            </a:r>
            <a:r>
              <a:rPr lang="en-US" dirty="0" err="1"/>
              <a:t>rekaman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,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rekaman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record demi record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kuncinya</a:t>
            </a:r>
            <a:r>
              <a:rPr lang="en-US" dirty="0"/>
              <a:t>, </a:t>
            </a:r>
            <a:r>
              <a:rPr lang="en-US" dirty="0" err="1"/>
              <a:t>rekaman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database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periodik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03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Penyimpanan</a:t>
            </a:r>
            <a:r>
              <a:rPr lang="en-US" b="1" dirty="0" smtClean="0"/>
              <a:t> File </a:t>
            </a:r>
            <a:r>
              <a:rPr lang="en-US" b="1" dirty="0" err="1" smtClean="0"/>
              <a:t>Sistem</a:t>
            </a:r>
            <a:r>
              <a:rPr lang="en-US" b="1" dirty="0" smtClean="0"/>
              <a:t>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i="1" dirty="0" smtClean="0"/>
              <a:t>RANDOM</a:t>
            </a:r>
            <a:r>
              <a:rPr lang="en-US" dirty="0" smtClean="0"/>
              <a:t>,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: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rekaman</a:t>
            </a:r>
            <a:r>
              <a:rPr lang="en-US" dirty="0" smtClean="0"/>
              <a:t> </a:t>
            </a:r>
            <a:r>
              <a:rPr lang="en-US" dirty="0" err="1" smtClean="0"/>
              <a:t>ditransformasikan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penyimpan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media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acak</a:t>
            </a:r>
            <a:r>
              <a:rPr lang="en-US" dirty="0" smtClean="0"/>
              <a:t>,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permaslahan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kali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ditanggulangi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 </a:t>
            </a:r>
            <a:r>
              <a:rPr lang="en-US" i="1" dirty="0" smtClean="0"/>
              <a:t>overflow location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78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Penyimpanan</a:t>
            </a:r>
            <a:r>
              <a:rPr lang="en-US" b="1" dirty="0" smtClean="0"/>
              <a:t> File </a:t>
            </a:r>
            <a:r>
              <a:rPr lang="en-US" b="1" dirty="0" err="1" smtClean="0"/>
              <a:t>Sistem</a:t>
            </a:r>
            <a:r>
              <a:rPr lang="en-US" b="1" dirty="0" smtClean="0"/>
              <a:t>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i="1" dirty="0" smtClean="0"/>
              <a:t>INDEXED SEQUENTIAL ,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sequentiel</a:t>
            </a:r>
            <a:r>
              <a:rPr lang="en-US" dirty="0" smtClean="0"/>
              <a:t> &amp; </a:t>
            </a:r>
            <a:r>
              <a:rPr lang="en-US" dirty="0" err="1" smtClean="0"/>
              <a:t>random,record</a:t>
            </a:r>
            <a:r>
              <a:rPr lang="en-US" dirty="0" smtClean="0"/>
              <a:t> </a:t>
            </a:r>
            <a:r>
              <a:rPr lang="en-US" dirty="0" err="1" smtClean="0"/>
              <a:t>disimpan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kunci,masing-masing</a:t>
            </a:r>
            <a:r>
              <a:rPr lang="en-US" dirty="0" smtClean="0"/>
              <a:t> record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indeks,pengalamatan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acak,perlu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file </a:t>
            </a:r>
            <a:r>
              <a:rPr lang="en-US" dirty="0" err="1" smtClean="0"/>
              <a:t>indeks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2999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146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Tw Cen MT</vt:lpstr>
      <vt:lpstr>Tw Cen MT Condensed</vt:lpstr>
      <vt:lpstr>Wingdings 3</vt:lpstr>
      <vt:lpstr>Integral</vt:lpstr>
      <vt:lpstr>PERANAN SISTEM DATABASE DALAM SIM (PART 2)</vt:lpstr>
      <vt:lpstr>JENIS PENYIMPANAN FILE DATABASE</vt:lpstr>
      <vt:lpstr>JENIS PENYIMPANAN FILE DATABASE</vt:lpstr>
      <vt:lpstr>Metode Penyimpanan File Sistem Database.</vt:lpstr>
      <vt:lpstr>Metode Penyimpanan File Sistem Database</vt:lpstr>
      <vt:lpstr>Metode Penyimpanan File Sistem Database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PERANAN SISTEM DATABASE DALAM SIM (PART 2)</dc:title>
  <dc:creator>Windows User</dc:creator>
  <cp:lastModifiedBy>Windows User</cp:lastModifiedBy>
  <cp:revision>2</cp:revision>
  <dcterms:created xsi:type="dcterms:W3CDTF">2020-01-14T16:00:21Z</dcterms:created>
  <dcterms:modified xsi:type="dcterms:W3CDTF">2020-01-14T16:01:16Z</dcterms:modified>
</cp:coreProperties>
</file>