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– DUA BELAS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Non Test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/>
          <a:lstStyle/>
          <a:p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instrument </a:t>
            </a:r>
            <a:r>
              <a:rPr lang="en-US" dirty="0" err="1"/>
              <a:t>evaluasi</a:t>
            </a:r>
            <a:r>
              <a:rPr lang="en-US" dirty="0"/>
              <a:t> non test 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696913" indent="-342900">
              <a:buFont typeface="Wingdings" panose="05000000000000000000" pitchFamily="2" charset="2"/>
              <a:buChar char="Ø"/>
            </a:pPr>
            <a:r>
              <a:rPr lang="en-US" dirty="0" err="1"/>
              <a:t>Observasi</a:t>
            </a:r>
            <a:endParaRPr lang="en-US" dirty="0"/>
          </a:p>
          <a:p>
            <a:pPr marL="696913" indent="-342900">
              <a:buFont typeface="Wingdings" panose="05000000000000000000" pitchFamily="2" charset="2"/>
              <a:buChar char="Ø"/>
            </a:pPr>
            <a:r>
              <a:rPr lang="en-US" dirty="0" err="1"/>
              <a:t>Wawancara</a:t>
            </a:r>
            <a:endParaRPr lang="en-US" dirty="0"/>
          </a:p>
          <a:p>
            <a:pPr marL="696913" indent="-342900">
              <a:buFont typeface="Wingdings" panose="05000000000000000000" pitchFamily="2" charset="2"/>
              <a:buChar char="Ø"/>
            </a:pPr>
            <a:r>
              <a:rPr lang="en-US" dirty="0"/>
              <a:t>Skala </a:t>
            </a:r>
            <a:r>
              <a:rPr lang="en-US" dirty="0" err="1"/>
              <a:t>Sikap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pPr marL="342900" indent="-342900"/>
            <a:r>
              <a:rPr lang="en-US" dirty="0"/>
              <a:t>Daftar Cek</a:t>
            </a:r>
          </a:p>
          <a:p>
            <a:pPr marL="342900" indent="-342900"/>
            <a:r>
              <a:rPr lang="en-US" dirty="0"/>
              <a:t>Skala </a:t>
            </a:r>
            <a:r>
              <a:rPr lang="en-US" dirty="0" err="1"/>
              <a:t>Rentang</a:t>
            </a:r>
            <a:endParaRPr lang="en-US" dirty="0"/>
          </a:p>
          <a:p>
            <a:pPr marL="342900" indent="-342900"/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Sikap</a:t>
            </a:r>
            <a:endParaRPr lang="en-US" dirty="0"/>
          </a:p>
          <a:p>
            <a:pPr marL="0" indent="0" algn="r">
              <a:buNone/>
            </a:pPr>
            <a:r>
              <a:rPr lang="en-US" b="1" dirty="0">
                <a:highlight>
                  <a:srgbClr val="000000"/>
                </a:highlight>
              </a:rPr>
              <a:t>(</a:t>
            </a:r>
            <a:r>
              <a:rPr lang="en-US" b="1" dirty="0" err="1">
                <a:highlight>
                  <a:srgbClr val="000000"/>
                </a:highlight>
              </a:rPr>
              <a:t>silahkan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lanjut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membaca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materi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dibuku</a:t>
            </a:r>
            <a:r>
              <a:rPr lang="en-US" b="1" dirty="0">
                <a:highlight>
                  <a:srgbClr val="000000"/>
                </a:highlight>
              </a:rPr>
              <a:t> pada </a:t>
            </a:r>
            <a:r>
              <a:rPr lang="en-US" b="1" dirty="0" err="1">
                <a:highlight>
                  <a:srgbClr val="000000"/>
                </a:highlight>
              </a:rPr>
              <a:t>bab</a:t>
            </a:r>
            <a:r>
              <a:rPr lang="en-US" b="1" dirty="0">
                <a:highlight>
                  <a:srgbClr val="000000"/>
                </a:highlight>
              </a:rPr>
              <a:t> IV)</a:t>
            </a:r>
            <a:endParaRPr lang="en-ID" b="1" dirty="0">
              <a:highlight>
                <a:srgbClr val="0000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052116"/>
            <a:ext cx="8660770" cy="4394404"/>
          </a:xfrm>
        </p:spPr>
        <p:txBody>
          <a:bodyPr/>
          <a:lstStyle/>
          <a:p>
            <a:r>
              <a:rPr lang="en-US" dirty="0" err="1"/>
              <a:t>Silahkan</a:t>
            </a:r>
            <a:r>
              <a:rPr lang="en-US" dirty="0"/>
              <a:t> kalian </a:t>
            </a:r>
            <a:r>
              <a:rPr lang="en-US" dirty="0" err="1"/>
              <a:t>baca</a:t>
            </a:r>
            <a:r>
              <a:rPr lang="en-US" dirty="0"/>
              <a:t> dan </a:t>
            </a:r>
            <a:r>
              <a:rPr lang="en-US" dirty="0" err="1"/>
              <a:t>pelajari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pada </a:t>
            </a:r>
            <a:r>
              <a:rPr lang="en-US" dirty="0" err="1"/>
              <a:t>bab</a:t>
            </a:r>
            <a:r>
              <a:rPr lang="en-US" dirty="0"/>
              <a:t> IV,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dikelas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jelaskan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27</TotalTime>
  <Words>64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EVALUASI PEMBELAJARAN</vt:lpstr>
      <vt:lpstr>Instrumen Evaluasi jenis Non Test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13</cp:revision>
  <dcterms:created xsi:type="dcterms:W3CDTF">2025-02-25T09:42:11Z</dcterms:created>
  <dcterms:modified xsi:type="dcterms:W3CDTF">2025-04-20T03:11:06Z</dcterms:modified>
</cp:coreProperties>
</file>