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256" r:id="rId3"/>
    <p:sldId id="279" r:id="rId5"/>
    <p:sldId id="317" r:id="rId6"/>
    <p:sldId id="301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289" r:id="rId15"/>
    <p:sldId id="275" r:id="rId1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0447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905" y="452120"/>
            <a:ext cx="2153920" cy="8870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Nested If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have if statements inside if statements, this is called nested if statements.</a:t>
            </a:r>
            <a:endParaRPr lang="en-US" sz="2400"/>
          </a:p>
        </p:txBody>
      </p:sp>
      <p:pic>
        <p:nvPicPr>
          <p:cNvPr id="3" name="Picture 2" descr="Screen Shot 2022-01-31 at 22.51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5370" y="2309495"/>
            <a:ext cx="4492625" cy="37268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pass Statement</a:t>
            </a:r>
            <a:endParaRPr lang="en-US" sz="30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if statements cannot be empty, but if you for some reason have an if statement with no content, put in the pass statement to avoid getting an error.</a:t>
            </a:r>
            <a:endParaRPr lang="en-US" sz="2400"/>
          </a:p>
        </p:txBody>
      </p:sp>
      <p:pic>
        <p:nvPicPr>
          <p:cNvPr id="2" name="Picture 1" descr="Screen Shot 2022-01-31 at 22.53.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5495" y="2816225"/>
            <a:ext cx="1813560" cy="29851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6968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Is there a limit on how many statements I can place in an if or else code block?.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Is there a limit on how many elif statements I can place in an if statement?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How would you write the if statement to display a message only if the value stored in the z variable is between 10 and 20 (not including those values)?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35864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Tuliskan script program python</a:t>
            </a:r>
            <a:r>
              <a:rPr lang="en-US" sz="2400" b="1" dirty="0">
                <a:sym typeface="+mn-ea"/>
              </a:rPr>
              <a:t> IF-ELSE </a:t>
            </a:r>
            <a:r>
              <a:rPr lang="en-US" sz="2400" dirty="0"/>
              <a:t>untuk menghidupkan 6 buah LED secara bergantian di Raspberry Pi.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2148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Conditions and If statements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Python Logical Conditions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Elif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Else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Short Hand If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And, Or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Nested If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Logical Conditions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Python supports the usual logical conditions from mathematics:</a:t>
            </a:r>
            <a:endParaRPr lang="en-US" sz="2400"/>
          </a:p>
        </p:txBody>
      </p:sp>
      <p:pic>
        <p:nvPicPr>
          <p:cNvPr id="7" name="Picture 6" descr="Screen Shot 2022-01-31 at 22.38.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020" y="2246630"/>
            <a:ext cx="4610100" cy="2313305"/>
          </a:xfrm>
          <a:prstGeom prst="rect">
            <a:avLst/>
          </a:prstGeom>
        </p:spPr>
      </p:pic>
      <p:pic>
        <p:nvPicPr>
          <p:cNvPr id="2" name="Picture 1" descr="Screen Shot 2022-01-31 at 22.40.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375" y="3841750"/>
            <a:ext cx="3759200" cy="25019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Elif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elif keyword is pythons way of saying "if the previous conditions were not true, then try this condition".</a:t>
            </a:r>
            <a:endParaRPr lang="en-US" sz="2400"/>
          </a:p>
        </p:txBody>
      </p:sp>
      <p:pic>
        <p:nvPicPr>
          <p:cNvPr id="9" name="Picture 8" descr="Screen Shot 2022-01-31 at 22.42.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2990" y="2568575"/>
            <a:ext cx="4497070" cy="312864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Else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else keyword catches anything which isn't caught by the preceding conditions</a:t>
            </a:r>
            <a:endParaRPr lang="en-US" sz="2400"/>
          </a:p>
        </p:txBody>
      </p:sp>
      <p:pic>
        <p:nvPicPr>
          <p:cNvPr id="2" name="Picture 1" descr="Screen Shot 2022-01-31 at 22.44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8075" y="2355850"/>
            <a:ext cx="4406900" cy="369697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Else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also have an else without the elif:</a:t>
            </a:r>
            <a:endParaRPr lang="en-US" sz="2400"/>
          </a:p>
        </p:txBody>
      </p:sp>
      <p:pic>
        <p:nvPicPr>
          <p:cNvPr id="3" name="Picture 2" descr="Screen Shot 2022-01-31 at 22.45.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7715" y="2174875"/>
            <a:ext cx="5011420" cy="311912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Short Hand If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If you have only one statement to execute, you can put it on the same line as the if statement</a:t>
            </a:r>
            <a:endParaRPr lang="en-US" sz="2400"/>
          </a:p>
        </p:txBody>
      </p:sp>
      <p:pic>
        <p:nvPicPr>
          <p:cNvPr id="2" name="Picture 1" descr="Screen Shot 2022-01-31 at 22.46.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6470" y="2111375"/>
            <a:ext cx="3938270" cy="140589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87020" y="3753485"/>
            <a:ext cx="49479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704020202020204" charset="0"/>
                <a:cs typeface="Arial Bold" panose="020B0704020202020204" charset="0"/>
              </a:rPr>
              <a:t>Short Hand If ... Else</a:t>
            </a:r>
            <a:endParaRPr lang="en-US" sz="2800" b="1">
              <a:latin typeface="Arial Bold" panose="020B0704020202020204" charset="0"/>
              <a:cs typeface="Arial Bold" panose="020B0704020202020204" charset="0"/>
            </a:endParaRPr>
          </a:p>
        </p:txBody>
      </p:sp>
      <p:pic>
        <p:nvPicPr>
          <p:cNvPr id="7" name="Picture 6" descr="Screen Shot 2022-01-31 at 22.47.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830" y="4414520"/>
            <a:ext cx="4035425" cy="20834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And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and keyword is a logical operator, and is used to combine conditional statements:</a:t>
            </a:r>
            <a:endParaRPr lang="en-US" sz="2400"/>
          </a:p>
        </p:txBody>
      </p:sp>
      <p:pic>
        <p:nvPicPr>
          <p:cNvPr id="8" name="Picture 7" descr="Screen Shot 2022-01-31 at 22.49.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4955" y="2602865"/>
            <a:ext cx="5676900" cy="2870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7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Or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or keyword is a logical operator, and is used to combine conditional statements:</a:t>
            </a:r>
            <a:endParaRPr lang="en-US" sz="2400"/>
          </a:p>
        </p:txBody>
      </p:sp>
      <p:pic>
        <p:nvPicPr>
          <p:cNvPr id="2" name="Picture 1" descr="Screen Shot 2022-01-31 at 22.51.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955" y="2370455"/>
            <a:ext cx="5930900" cy="2794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2027</Words>
  <Application>WPS Writer</Application>
  <PresentationFormat>On-screen Show (4:3)</PresentationFormat>
  <Paragraphs>132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0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351</cp:revision>
  <dcterms:created xsi:type="dcterms:W3CDTF">2023-09-27T16:41:12Z</dcterms:created>
  <dcterms:modified xsi:type="dcterms:W3CDTF">2023-09-27T16:41:12Z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