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5" r:id="rId2"/>
    <p:sldId id="305" r:id="rId3"/>
    <p:sldId id="392" r:id="rId4"/>
    <p:sldId id="404" r:id="rId5"/>
    <p:sldId id="393" r:id="rId6"/>
    <p:sldId id="398" r:id="rId7"/>
    <p:sldId id="399" r:id="rId8"/>
    <p:sldId id="400" r:id="rId9"/>
    <p:sldId id="401" r:id="rId10"/>
    <p:sldId id="402" r:id="rId11"/>
    <p:sldId id="403" r:id="rId12"/>
    <p:sldId id="391" r:id="rId13"/>
  </p:sldIdLst>
  <p:sldSz cx="9144000" cy="6858000" type="screen4x3"/>
  <p:notesSz cx="7315200" cy="96012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B8B082"/>
    <a:srgbClr val="99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dirty="0" err="1" smtClean="0"/>
              <a:t>Judul</a:t>
            </a:r>
            <a:r>
              <a:rPr lang="en-GB" dirty="0" smtClean="0"/>
              <a:t> :</a:t>
            </a:r>
            <a:r>
              <a:rPr lang="en-GB" baseline="0" dirty="0" smtClean="0"/>
              <a:t> 36 pt, Sub </a:t>
            </a:r>
            <a:r>
              <a:rPr lang="en-GB" baseline="0" dirty="0" err="1" smtClean="0"/>
              <a:t>Judul</a:t>
            </a:r>
            <a:r>
              <a:rPr lang="en-GB" baseline="0" dirty="0" smtClean="0"/>
              <a:t> : 32, </a:t>
            </a:r>
            <a:r>
              <a:rPr lang="en-GB" baseline="0" dirty="0" err="1" smtClean="0"/>
              <a:t>Isi</a:t>
            </a:r>
            <a:r>
              <a:rPr lang="en-GB" baseline="0" dirty="0" smtClean="0"/>
              <a:t> : 24 pt, Font </a:t>
            </a:r>
            <a:r>
              <a:rPr lang="en-GB" baseline="0" smtClean="0"/>
              <a:t>: Arial</a:t>
            </a:r>
            <a:endParaRPr lang="en-GB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dirty="0" err="1" smtClean="0"/>
              <a:t>Judul</a:t>
            </a:r>
            <a:r>
              <a:rPr lang="en-GB" dirty="0" smtClean="0"/>
              <a:t> :</a:t>
            </a:r>
            <a:r>
              <a:rPr lang="en-GB" baseline="0" dirty="0" smtClean="0"/>
              <a:t> 36</a:t>
            </a:r>
            <a:endParaRPr lang="en-GB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dirty="0" err="1" smtClean="0"/>
              <a:t>Judul</a:t>
            </a:r>
            <a:r>
              <a:rPr lang="en-GB" dirty="0" smtClean="0"/>
              <a:t> :</a:t>
            </a:r>
            <a:r>
              <a:rPr lang="en-GB" baseline="0" dirty="0" smtClean="0"/>
              <a:t> 36</a:t>
            </a:r>
            <a:endParaRPr lang="en-GB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TATA KELOLA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&amp; 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3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162948"/>
            <a:ext cx="7358114" cy="626644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PENENTUAN REKOMENDASI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880" y="1428736"/>
            <a:ext cx="8534400" cy="464347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Aktivitas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menghasilkan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kesimpulan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temuan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mengarahkan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rekomendasi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mencerminkan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pemenuhan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objektif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berbasis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waktu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kinerja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biaya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Menyusun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temuan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laporan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akhir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disampaikan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pihak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manajemen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SEKILAS AUDIT SI/TI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1830522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Pendekatan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SI/TI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Berbasis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Metodologi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SI/TI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428736"/>
            <a:ext cx="8534400" cy="464347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Definisi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Sistem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(SI)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Teknologi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Istilah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pengertiannya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Penting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SI/TI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meliputi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terkait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fisik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administrasi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perangkat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lunak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PENGERTIAN</a:t>
            </a:r>
            <a:r>
              <a:rPr kumimoji="0" lang="en-US" sz="32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000108"/>
            <a:ext cx="8534400" cy="5572164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keamanan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jaringan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kontinuitas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lvl="0" indent="15875" algn="just" fontAlgn="auto">
              <a:spcAft>
                <a:spcPts val="0"/>
              </a:spcAft>
              <a:buFontTx/>
              <a:buChar char="-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integritas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data;</a:t>
            </a:r>
          </a:p>
          <a:p>
            <a:pPr marL="514350" lvl="0" indent="15875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indent="15875" algn="just" fontAlgn="auto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Acuan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audit SI/TI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pemberian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0" indent="15875" algn="just" fontAlgn="auto">
              <a:spcAft>
                <a:spcPts val="0"/>
              </a:spcAft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gambaran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jelas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tentang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keadaan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manajemen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lvl="0" indent="15875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PENDEKATAN AUDIT SI/TI </a:t>
            </a:r>
            <a:r>
              <a:rPr lang="en-US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RISK BASE</a:t>
            </a:r>
            <a:endParaRPr kumimoji="0" lang="en-US" sz="3600" b="1" i="1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9132" y="1571612"/>
            <a:ext cx="8534400" cy="400052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Fungsi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SI/TI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Berbasis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Serangkaian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Aktivitas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SI/TI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Berbasis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Kesalahan-Kesalahan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mungkin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muncul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dikenal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Risk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dikarenakan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data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kurang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lengkap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/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tidak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terdeteksi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Audit Risk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dikelompokkan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menjadi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: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Inherent Risk, Control Risk, Detection Risk;</a:t>
            </a: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ea typeface="+mj-ea"/>
                <a:cs typeface="Arial" pitchFamily="34" charset="0"/>
              </a:rPr>
              <a:t>METODOLOGI AUDIT SI/TI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880" y="1428736"/>
            <a:ext cx="8534400" cy="157163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“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Sebelum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melakukan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dibutuhkan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perencaan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memadai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guna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mewujudkan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pelaksaan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yang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efektif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” (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Riyanarto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S);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Metodologi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dalam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 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Eksisting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US" sz="2400" b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Tingkat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sz="2400" baseline="0" dirty="0" err="1" smtClean="0">
                <a:latin typeface="Arial" pitchFamily="34" charset="0"/>
                <a:ea typeface="+mj-ea"/>
                <a:cs typeface="Arial" pitchFamily="34" charset="0"/>
              </a:rPr>
              <a:t>Pelaksanaan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SI/TI;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US" sz="2400" b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Rekomendasi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;</a:t>
            </a:r>
            <a:endParaRPr kumimoji="0" lang="en-US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ANALISIS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KONDISI EKSISTING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880" y="1428736"/>
            <a:ext cx="8534400" cy="464347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Peninjauan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kondisi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perusahaan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saat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berkaitan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aktivitas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didukung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oleh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SI/TI.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Teknik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adalah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melakukan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pengumpulan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bukti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/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informasi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terkait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proses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y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ang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didukung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oleh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TI),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huku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m,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regulasi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kebijakan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prosedur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aseline="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TINGKAT RESIKO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880" y="1428736"/>
            <a:ext cx="8534400" cy="464347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Pengertian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berdampak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keberlangsungan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aktivitas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bisnis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aseline="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 descr="C:\Documents and Settings\Admin\My Documents\Downloads\gambar-2-1-tipe-resiko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9774">
            <a:off x="1000100" y="2602626"/>
            <a:ext cx="5695957" cy="36838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929454" y="4143380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Tipe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Resiko</a:t>
            </a:r>
            <a:r>
              <a:rPr lang="en-US" sz="2400" b="1" dirty="0" smtClean="0"/>
              <a:t> TI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PELAKSANAAN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23880" y="1428736"/>
            <a:ext cx="8534400" cy="464347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Sebelum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Audit SI/TI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perlu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Pendefinisian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Scope </a:t>
            </a:r>
            <a:r>
              <a:rPr lang="en-US" sz="2400" i="1" dirty="0" err="1" smtClean="0">
                <a:latin typeface="Arial" pitchFamily="34" charset="0"/>
                <a:ea typeface="+mj-ea"/>
                <a:cs typeface="Arial" pitchFamily="34" charset="0"/>
              </a:rPr>
              <a:t>d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an</a:t>
            </a:r>
            <a:r>
              <a:rPr lang="en-US" sz="2400" i="1" dirty="0" smtClean="0">
                <a:latin typeface="Arial" pitchFamily="34" charset="0"/>
                <a:ea typeface="+mj-ea"/>
                <a:cs typeface="Arial" pitchFamily="34" charset="0"/>
              </a:rPr>
              <a:t> Objective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ruang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lingkup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tujuan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audit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berdasarkan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TI yang paling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tinggi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resikonya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tahap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tingkat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Setelah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itu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melakukan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uji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kepatutan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berbasis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resiko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Uji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kepatutan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dilakukan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melakukan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tinjauan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terhadap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kontrol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secara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umum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/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spesifik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.</a:t>
            </a:r>
            <a:endParaRPr kumimoji="0" lang="en-US" sz="24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aseline="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373</Words>
  <Application>Microsoft Office PowerPoint</Application>
  <PresentationFormat>On-screen Show (4:3)</PresentationFormat>
  <Paragraphs>75</Paragraphs>
  <Slides>12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149</cp:revision>
  <dcterms:created xsi:type="dcterms:W3CDTF">2010-04-18T12:06:30Z</dcterms:created>
  <dcterms:modified xsi:type="dcterms:W3CDTF">2016-01-31T14:26:36Z</dcterms:modified>
</cp:coreProperties>
</file>