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256" r:id="rId2"/>
    <p:sldId id="299" r:id="rId3"/>
    <p:sldId id="302" r:id="rId4"/>
    <p:sldId id="301" r:id="rId5"/>
    <p:sldId id="306" r:id="rId6"/>
    <p:sldId id="309" r:id="rId7"/>
    <p:sldId id="303" r:id="rId8"/>
    <p:sldId id="304" r:id="rId9"/>
    <p:sldId id="305" r:id="rId10"/>
    <p:sldId id="307" r:id="rId11"/>
    <p:sldId id="308" r:id="rId12"/>
    <p:sldId id="300" r:id="rId13"/>
  </p:sldIdLst>
  <p:sldSz cx="9144000" cy="6858000" type="screen4x3"/>
  <p:notesSz cx="7045325" cy="9345613"/>
  <p:custDataLst>
    <p:tags r:id="rId16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43" userDrawn="1">
          <p15:clr>
            <a:srgbClr val="A4A3A4"/>
          </p15:clr>
        </p15:guide>
        <p15:guide id="2" pos="221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userId="Ray" providerId="None"/>
      </p:ext>
    </p:extLst>
  </p:cmAuthor>
  <p:cmAuthor id="2" name="user" initials="u" lastIdx="1" clrIdx="1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172" autoAdjust="0"/>
    <p:restoredTop sz="94580" autoAdjust="0"/>
  </p:normalViewPr>
  <p:slideViewPr>
    <p:cSldViewPr>
      <p:cViewPr varScale="1">
        <p:scale>
          <a:sx n="100" d="100"/>
          <a:sy n="100" d="100"/>
        </p:scale>
        <p:origin x="1800" y="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946" y="-96"/>
      </p:cViewPr>
      <p:guideLst>
        <p:guide orient="horz" pos="2943"/>
        <p:guide pos="221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gs" Target="tags/tag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1-04-30T14:37:44.232" idx="1">
    <p:pos x="10" y="10"/>
    <p:text/>
    <p:extLst>
      <p:ext uri="{C676402C-5697-4E1C-873F-D02D1690AC5C}">
        <p15:threadingInfo xmlns:p15="http://schemas.microsoft.com/office/powerpoint/2012/main" timeZoneBias="-420"/>
      </p:ext>
    </p:extLst>
  </p:cm>
</p:cmLst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C788C79-4978-448C-A8CA-C1623692C807}" type="doc">
      <dgm:prSet loTypeId="urn:diagrams.loki3.com/BracketList" loCatId="list" qsTypeId="urn:microsoft.com/office/officeart/2005/8/quickstyle/simple2" qsCatId="simple" csTypeId="urn:microsoft.com/office/officeart/2005/8/colors/accent1_1" csCatId="accent1" phldr="1"/>
      <dgm:spPr/>
      <dgm:t>
        <a:bodyPr/>
        <a:lstStyle/>
        <a:p>
          <a:endParaRPr lang="en-ID"/>
        </a:p>
      </dgm:t>
    </dgm:pt>
    <dgm:pt modelId="{4F15091A-D16B-4012-A372-AB6931DBAD28}">
      <dgm:prSet phldrT="[Text]"/>
      <dgm:spPr/>
      <dgm:t>
        <a:bodyPr/>
        <a:lstStyle/>
        <a:p>
          <a:r>
            <a:rPr lang="en-US" dirty="0"/>
            <a:t>BI</a:t>
          </a:r>
          <a:endParaRPr lang="en-ID" dirty="0"/>
        </a:p>
      </dgm:t>
    </dgm:pt>
    <dgm:pt modelId="{AD9116D5-0336-429D-A746-96B6217A6915}" type="parTrans" cxnId="{C6ED98A5-D804-4278-A29E-66CF5A29897A}">
      <dgm:prSet/>
      <dgm:spPr/>
      <dgm:t>
        <a:bodyPr/>
        <a:lstStyle/>
        <a:p>
          <a:endParaRPr lang="en-ID"/>
        </a:p>
      </dgm:t>
    </dgm:pt>
    <dgm:pt modelId="{601E19F0-AB5D-4B04-8581-4562FF4A5BE8}" type="sibTrans" cxnId="{C6ED98A5-D804-4278-A29E-66CF5A29897A}">
      <dgm:prSet/>
      <dgm:spPr/>
      <dgm:t>
        <a:bodyPr/>
        <a:lstStyle/>
        <a:p>
          <a:endParaRPr lang="en-ID"/>
        </a:p>
      </dgm:t>
    </dgm:pt>
    <dgm:pt modelId="{9ED62B89-D30D-4152-8B1A-1C08EA756C73}">
      <dgm:prSet phldrT="[Text]"/>
      <dgm:spPr/>
      <dgm:t>
        <a:bodyPr/>
        <a:lstStyle/>
        <a:p>
          <a:pPr algn="just"/>
          <a:r>
            <a:rPr lang="en-US" dirty="0" err="1">
              <a:latin typeface="Arial" panose="020B0604020202020204" pitchFamily="34" charset="0"/>
              <a:cs typeface="Arial" panose="020B0604020202020204" pitchFamily="34" charset="0"/>
            </a:rPr>
            <a:t>Penggunaan</a:t>
          </a:r>
          <a:r>
            <a:rPr lang="en-US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dirty="0" err="1">
              <a:latin typeface="Arial" panose="020B0604020202020204" pitchFamily="34" charset="0"/>
              <a:cs typeface="Arial" panose="020B0604020202020204" pitchFamily="34" charset="0"/>
            </a:rPr>
            <a:t>teknologi</a:t>
          </a:r>
          <a:r>
            <a:rPr lang="en-US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dirty="0" err="1">
              <a:latin typeface="Arial" panose="020B0604020202020204" pitchFamily="34" charset="0"/>
              <a:cs typeface="Arial" panose="020B0604020202020204" pitchFamily="34" charset="0"/>
            </a:rPr>
            <a:t>dlm</a:t>
          </a:r>
          <a:r>
            <a:rPr lang="en-US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dirty="0" err="1">
              <a:latin typeface="Arial" panose="020B0604020202020204" pitchFamily="34" charset="0"/>
              <a:cs typeface="Arial" panose="020B0604020202020204" pitchFamily="34" charset="0"/>
            </a:rPr>
            <a:t>sistem</a:t>
          </a:r>
          <a:r>
            <a:rPr lang="en-US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dirty="0" err="1">
              <a:latin typeface="Arial" panose="020B0604020202020204" pitchFamily="34" charset="0"/>
              <a:cs typeface="Arial" panose="020B0604020202020204" pitchFamily="34" charset="0"/>
            </a:rPr>
            <a:t>keuangan</a:t>
          </a:r>
          <a:r>
            <a:rPr lang="en-US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dirty="0" err="1">
              <a:latin typeface="Arial" panose="020B0604020202020204" pitchFamily="34" charset="0"/>
              <a:cs typeface="Arial" panose="020B0604020202020204" pitchFamily="34" charset="0"/>
            </a:rPr>
            <a:t>yg</a:t>
          </a:r>
          <a:r>
            <a:rPr lang="en-US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dirty="0" err="1">
              <a:latin typeface="Arial" panose="020B0604020202020204" pitchFamily="34" charset="0"/>
              <a:cs typeface="Arial" panose="020B0604020202020204" pitchFamily="34" charset="0"/>
            </a:rPr>
            <a:t>menghasilkan</a:t>
          </a:r>
          <a:r>
            <a:rPr lang="en-US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dirty="0" err="1">
              <a:latin typeface="Arial" panose="020B0604020202020204" pitchFamily="34" charset="0"/>
              <a:cs typeface="Arial" panose="020B0604020202020204" pitchFamily="34" charset="0"/>
            </a:rPr>
            <a:t>produk</a:t>
          </a:r>
          <a:r>
            <a:rPr lang="en-US" dirty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dirty="0" err="1">
              <a:latin typeface="Arial" panose="020B0604020202020204" pitchFamily="34" charset="0"/>
              <a:cs typeface="Arial" panose="020B0604020202020204" pitchFamily="34" charset="0"/>
            </a:rPr>
            <a:t>layanan</a:t>
          </a:r>
          <a:r>
            <a:rPr lang="en-US" dirty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dirty="0" err="1">
              <a:latin typeface="Arial" panose="020B0604020202020204" pitchFamily="34" charset="0"/>
              <a:cs typeface="Arial" panose="020B0604020202020204" pitchFamily="34" charset="0"/>
            </a:rPr>
            <a:t>teknologi</a:t>
          </a:r>
          <a:r>
            <a:rPr lang="en-US" dirty="0">
              <a:latin typeface="Arial" panose="020B0604020202020204" pitchFamily="34" charset="0"/>
              <a:cs typeface="Arial" panose="020B0604020202020204" pitchFamily="34" charset="0"/>
            </a:rPr>
            <a:t>, dan/</a:t>
          </a:r>
          <a:r>
            <a:rPr lang="en-US" dirty="0" err="1">
              <a:latin typeface="Arial" panose="020B0604020202020204" pitchFamily="34" charset="0"/>
              <a:cs typeface="Arial" panose="020B0604020202020204" pitchFamily="34" charset="0"/>
            </a:rPr>
            <a:t>atau</a:t>
          </a:r>
          <a:r>
            <a:rPr lang="en-US" dirty="0">
              <a:latin typeface="Arial" panose="020B0604020202020204" pitchFamily="34" charset="0"/>
              <a:cs typeface="Arial" panose="020B0604020202020204" pitchFamily="34" charset="0"/>
            </a:rPr>
            <a:t> model </a:t>
          </a:r>
          <a:r>
            <a:rPr lang="en-US" dirty="0" err="1">
              <a:latin typeface="Arial" panose="020B0604020202020204" pitchFamily="34" charset="0"/>
              <a:cs typeface="Arial" panose="020B0604020202020204" pitchFamily="34" charset="0"/>
            </a:rPr>
            <a:t>bisnis</a:t>
          </a:r>
          <a:r>
            <a:rPr lang="en-US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dirty="0" err="1">
              <a:latin typeface="Arial" panose="020B0604020202020204" pitchFamily="34" charset="0"/>
              <a:cs typeface="Arial" panose="020B0604020202020204" pitchFamily="34" charset="0"/>
            </a:rPr>
            <a:t>baru</a:t>
          </a:r>
          <a:r>
            <a:rPr lang="en-US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dirty="0" err="1">
              <a:latin typeface="Arial" panose="020B0604020202020204" pitchFamily="34" charset="0"/>
              <a:cs typeface="Arial" panose="020B0604020202020204" pitchFamily="34" charset="0"/>
            </a:rPr>
            <a:t>serta</a:t>
          </a:r>
          <a:r>
            <a:rPr lang="en-US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dirty="0" err="1">
              <a:latin typeface="Arial" panose="020B0604020202020204" pitchFamily="34" charset="0"/>
              <a:cs typeface="Arial" panose="020B0604020202020204" pitchFamily="34" charset="0"/>
            </a:rPr>
            <a:t>berdampak</a:t>
          </a:r>
          <a:r>
            <a:rPr lang="en-US" dirty="0">
              <a:latin typeface="Arial" panose="020B0604020202020204" pitchFamily="34" charset="0"/>
              <a:cs typeface="Arial" panose="020B0604020202020204" pitchFamily="34" charset="0"/>
            </a:rPr>
            <a:t> pd </a:t>
          </a:r>
          <a:r>
            <a:rPr lang="en-US" dirty="0" err="1">
              <a:latin typeface="Arial" panose="020B0604020202020204" pitchFamily="34" charset="0"/>
              <a:cs typeface="Arial" panose="020B0604020202020204" pitchFamily="34" charset="0"/>
            </a:rPr>
            <a:t>stabilitas</a:t>
          </a:r>
          <a:r>
            <a:rPr lang="en-US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dirty="0" err="1">
              <a:latin typeface="Arial" panose="020B0604020202020204" pitchFamily="34" charset="0"/>
              <a:cs typeface="Arial" panose="020B0604020202020204" pitchFamily="34" charset="0"/>
            </a:rPr>
            <a:t>moneter</a:t>
          </a:r>
          <a:r>
            <a:rPr lang="en-US" dirty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dirty="0" err="1">
              <a:latin typeface="Arial" panose="020B0604020202020204" pitchFamily="34" charset="0"/>
              <a:cs typeface="Arial" panose="020B0604020202020204" pitchFamily="34" charset="0"/>
            </a:rPr>
            <a:t>sistem</a:t>
          </a:r>
          <a:r>
            <a:rPr lang="en-US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dirty="0" err="1">
              <a:latin typeface="Arial" panose="020B0604020202020204" pitchFamily="34" charset="0"/>
              <a:cs typeface="Arial" panose="020B0604020202020204" pitchFamily="34" charset="0"/>
            </a:rPr>
            <a:t>keuangan</a:t>
          </a:r>
          <a:r>
            <a:rPr lang="en-US" dirty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dirty="0" err="1">
              <a:latin typeface="Arial" panose="020B0604020202020204" pitchFamily="34" charset="0"/>
              <a:cs typeface="Arial" panose="020B0604020202020204" pitchFamily="34" charset="0"/>
            </a:rPr>
            <a:t>efisiensi</a:t>
          </a:r>
          <a:r>
            <a:rPr lang="en-US" dirty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dirty="0" err="1">
              <a:latin typeface="Arial" panose="020B0604020202020204" pitchFamily="34" charset="0"/>
              <a:cs typeface="Arial" panose="020B0604020202020204" pitchFamily="34" charset="0"/>
            </a:rPr>
            <a:t>kelancaran</a:t>
          </a:r>
          <a:r>
            <a:rPr lang="en-US" dirty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dirty="0" err="1">
              <a:latin typeface="Arial" panose="020B0604020202020204" pitchFamily="34" charset="0"/>
              <a:cs typeface="Arial" panose="020B0604020202020204" pitchFamily="34" charset="0"/>
            </a:rPr>
            <a:t>keamanan</a:t>
          </a:r>
          <a:r>
            <a:rPr lang="en-US" dirty="0">
              <a:latin typeface="Arial" panose="020B0604020202020204" pitchFamily="34" charset="0"/>
              <a:cs typeface="Arial" panose="020B0604020202020204" pitchFamily="34" charset="0"/>
            </a:rPr>
            <a:t>, dan </a:t>
          </a:r>
          <a:r>
            <a:rPr lang="en-US" dirty="0" err="1">
              <a:latin typeface="Arial" panose="020B0604020202020204" pitchFamily="34" charset="0"/>
              <a:cs typeface="Arial" panose="020B0604020202020204" pitchFamily="34" charset="0"/>
            </a:rPr>
            <a:t>keandalan</a:t>
          </a:r>
          <a:r>
            <a:rPr lang="en-US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dirty="0" err="1">
              <a:latin typeface="Arial" panose="020B0604020202020204" pitchFamily="34" charset="0"/>
              <a:cs typeface="Arial" panose="020B0604020202020204" pitchFamily="34" charset="0"/>
            </a:rPr>
            <a:t>sistem</a:t>
          </a:r>
          <a:r>
            <a:rPr lang="en-US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dirty="0" err="1">
              <a:latin typeface="Arial" panose="020B0604020202020204" pitchFamily="34" charset="0"/>
              <a:cs typeface="Arial" panose="020B0604020202020204" pitchFamily="34" charset="0"/>
            </a:rPr>
            <a:t>pembayaran</a:t>
          </a:r>
          <a:r>
            <a:rPr lang="en-US" dirty="0"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en-ID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CFF37EAB-80D0-4145-8D74-CA78A4FA1443}" type="parTrans" cxnId="{6E856D6F-B858-46E8-B6D1-B1755758518B}">
      <dgm:prSet/>
      <dgm:spPr/>
      <dgm:t>
        <a:bodyPr/>
        <a:lstStyle/>
        <a:p>
          <a:endParaRPr lang="en-ID"/>
        </a:p>
      </dgm:t>
    </dgm:pt>
    <dgm:pt modelId="{E4FE4ADE-9A9B-4736-8354-43C049F72A34}" type="sibTrans" cxnId="{6E856D6F-B858-46E8-B6D1-B1755758518B}">
      <dgm:prSet/>
      <dgm:spPr/>
      <dgm:t>
        <a:bodyPr/>
        <a:lstStyle/>
        <a:p>
          <a:endParaRPr lang="en-ID"/>
        </a:p>
      </dgm:t>
    </dgm:pt>
    <dgm:pt modelId="{B8688916-CDFB-4037-8221-195130DF4789}">
      <dgm:prSet phldrT="[Text]"/>
      <dgm:spPr/>
      <dgm:t>
        <a:bodyPr/>
        <a:lstStyle/>
        <a:p>
          <a:r>
            <a:rPr lang="en-US" dirty="0"/>
            <a:t>OJK</a:t>
          </a:r>
          <a:endParaRPr lang="en-ID" dirty="0"/>
        </a:p>
      </dgm:t>
    </dgm:pt>
    <dgm:pt modelId="{E06CB942-C077-49D0-B7E4-7A30B00D464C}" type="parTrans" cxnId="{3BEF7CB6-D36B-4E0C-B4A1-1852D56CAA17}">
      <dgm:prSet/>
      <dgm:spPr/>
      <dgm:t>
        <a:bodyPr/>
        <a:lstStyle/>
        <a:p>
          <a:endParaRPr lang="en-ID"/>
        </a:p>
      </dgm:t>
    </dgm:pt>
    <dgm:pt modelId="{73E21CE0-43CD-41BB-BB7C-072E5020174A}" type="sibTrans" cxnId="{3BEF7CB6-D36B-4E0C-B4A1-1852D56CAA17}">
      <dgm:prSet/>
      <dgm:spPr/>
      <dgm:t>
        <a:bodyPr/>
        <a:lstStyle/>
        <a:p>
          <a:endParaRPr lang="en-ID"/>
        </a:p>
      </dgm:t>
    </dgm:pt>
    <dgm:pt modelId="{3DB98466-D506-44F7-9627-9DB830E2DFB3}">
      <dgm:prSet phldrT="[Text]"/>
      <dgm:spPr/>
      <dgm:t>
        <a:bodyPr/>
        <a:lstStyle/>
        <a:p>
          <a:r>
            <a:rPr lang="en-US" dirty="0"/>
            <a:t>Fintech </a:t>
          </a:r>
          <a:r>
            <a:rPr lang="en-US" dirty="0" err="1"/>
            <a:t>adl</a:t>
          </a:r>
          <a:r>
            <a:rPr lang="en-US" dirty="0"/>
            <a:t> </a:t>
          </a:r>
          <a:r>
            <a:rPr lang="en-US" dirty="0" err="1"/>
            <a:t>inovasi</a:t>
          </a:r>
          <a:r>
            <a:rPr lang="en-US" dirty="0"/>
            <a:t> </a:t>
          </a:r>
          <a:r>
            <a:rPr lang="en-US" dirty="0" err="1"/>
            <a:t>keuangan</a:t>
          </a:r>
          <a:r>
            <a:rPr lang="en-US" dirty="0"/>
            <a:t> digital.</a:t>
          </a:r>
          <a:endParaRPr lang="en-ID" dirty="0"/>
        </a:p>
      </dgm:t>
    </dgm:pt>
    <dgm:pt modelId="{39410BAB-799E-45B0-9C65-1A04D42804AE}" type="parTrans" cxnId="{8987DBDD-60CF-4CDD-8DFB-5399BC82D3CC}">
      <dgm:prSet/>
      <dgm:spPr/>
      <dgm:t>
        <a:bodyPr/>
        <a:lstStyle/>
        <a:p>
          <a:endParaRPr lang="en-ID"/>
        </a:p>
      </dgm:t>
    </dgm:pt>
    <dgm:pt modelId="{77F29BFF-1C07-4D88-B74F-A51DD1A4CBEA}" type="sibTrans" cxnId="{8987DBDD-60CF-4CDD-8DFB-5399BC82D3CC}">
      <dgm:prSet/>
      <dgm:spPr/>
      <dgm:t>
        <a:bodyPr/>
        <a:lstStyle/>
        <a:p>
          <a:endParaRPr lang="en-ID"/>
        </a:p>
      </dgm:t>
    </dgm:pt>
    <dgm:pt modelId="{B79DEBF0-8F66-41DC-91A6-A3F5C457EBDD}" type="pres">
      <dgm:prSet presAssocID="{7C788C79-4978-448C-A8CA-C1623692C807}" presName="Name0" presStyleCnt="0">
        <dgm:presLayoutVars>
          <dgm:dir/>
          <dgm:animLvl val="lvl"/>
          <dgm:resizeHandles val="exact"/>
        </dgm:presLayoutVars>
      </dgm:prSet>
      <dgm:spPr/>
    </dgm:pt>
    <dgm:pt modelId="{6A1E64A2-6C64-4AEA-9E83-66379C91271E}" type="pres">
      <dgm:prSet presAssocID="{4F15091A-D16B-4012-A372-AB6931DBAD28}" presName="linNode" presStyleCnt="0"/>
      <dgm:spPr/>
    </dgm:pt>
    <dgm:pt modelId="{AAA0EFAB-433D-4728-841F-15B1043FBC66}" type="pres">
      <dgm:prSet presAssocID="{4F15091A-D16B-4012-A372-AB6931DBAD28}" presName="parTx" presStyleLbl="revTx" presStyleIdx="0" presStyleCnt="2">
        <dgm:presLayoutVars>
          <dgm:chMax val="1"/>
          <dgm:bulletEnabled val="1"/>
        </dgm:presLayoutVars>
      </dgm:prSet>
      <dgm:spPr/>
    </dgm:pt>
    <dgm:pt modelId="{A1C94670-1516-4C95-9C54-FBC4BA842D99}" type="pres">
      <dgm:prSet presAssocID="{4F15091A-D16B-4012-A372-AB6931DBAD28}" presName="bracket" presStyleLbl="parChTrans1D1" presStyleIdx="0" presStyleCnt="2"/>
      <dgm:spPr/>
    </dgm:pt>
    <dgm:pt modelId="{5AFF8251-1EBB-40F1-B74B-1F26CD9608EC}" type="pres">
      <dgm:prSet presAssocID="{4F15091A-D16B-4012-A372-AB6931DBAD28}" presName="spH" presStyleCnt="0"/>
      <dgm:spPr/>
    </dgm:pt>
    <dgm:pt modelId="{F90A5066-8BD7-43F3-9455-207272A80E1A}" type="pres">
      <dgm:prSet presAssocID="{4F15091A-D16B-4012-A372-AB6931DBAD28}" presName="desTx" presStyleLbl="node1" presStyleIdx="0" presStyleCnt="2">
        <dgm:presLayoutVars>
          <dgm:bulletEnabled val="1"/>
        </dgm:presLayoutVars>
      </dgm:prSet>
      <dgm:spPr/>
    </dgm:pt>
    <dgm:pt modelId="{00C073B2-E8C4-4418-A396-6CC35D7D5E47}" type="pres">
      <dgm:prSet presAssocID="{601E19F0-AB5D-4B04-8581-4562FF4A5BE8}" presName="spV" presStyleCnt="0"/>
      <dgm:spPr/>
    </dgm:pt>
    <dgm:pt modelId="{E1C54608-6DB0-42A3-848F-E43965D37E97}" type="pres">
      <dgm:prSet presAssocID="{B8688916-CDFB-4037-8221-195130DF4789}" presName="linNode" presStyleCnt="0"/>
      <dgm:spPr/>
    </dgm:pt>
    <dgm:pt modelId="{43C94C0F-EB02-4B34-A1E9-15380EF7728F}" type="pres">
      <dgm:prSet presAssocID="{B8688916-CDFB-4037-8221-195130DF4789}" presName="parTx" presStyleLbl="revTx" presStyleIdx="1" presStyleCnt="2">
        <dgm:presLayoutVars>
          <dgm:chMax val="1"/>
          <dgm:bulletEnabled val="1"/>
        </dgm:presLayoutVars>
      </dgm:prSet>
      <dgm:spPr/>
    </dgm:pt>
    <dgm:pt modelId="{CEAC8CAF-4B67-4F56-A958-7AB6FF0312C1}" type="pres">
      <dgm:prSet presAssocID="{B8688916-CDFB-4037-8221-195130DF4789}" presName="bracket" presStyleLbl="parChTrans1D1" presStyleIdx="1" presStyleCnt="2"/>
      <dgm:spPr/>
    </dgm:pt>
    <dgm:pt modelId="{7A1031AB-5AA2-4627-8E31-0EF148CAA946}" type="pres">
      <dgm:prSet presAssocID="{B8688916-CDFB-4037-8221-195130DF4789}" presName="spH" presStyleCnt="0"/>
      <dgm:spPr/>
    </dgm:pt>
    <dgm:pt modelId="{F435A581-2489-4556-8BDF-27A03BDA4168}" type="pres">
      <dgm:prSet presAssocID="{B8688916-CDFB-4037-8221-195130DF4789}" presName="desTx" presStyleLbl="node1" presStyleIdx="1" presStyleCnt="2">
        <dgm:presLayoutVars>
          <dgm:bulletEnabled val="1"/>
        </dgm:presLayoutVars>
      </dgm:prSet>
      <dgm:spPr/>
    </dgm:pt>
  </dgm:ptLst>
  <dgm:cxnLst>
    <dgm:cxn modelId="{6E856D6F-B858-46E8-B6D1-B1755758518B}" srcId="{4F15091A-D16B-4012-A372-AB6931DBAD28}" destId="{9ED62B89-D30D-4152-8B1A-1C08EA756C73}" srcOrd="0" destOrd="0" parTransId="{CFF37EAB-80D0-4145-8D74-CA78A4FA1443}" sibTransId="{E4FE4ADE-9A9B-4736-8354-43C049F72A34}"/>
    <dgm:cxn modelId="{67B5EF70-69E3-495A-BC08-061D8BB521E2}" type="presOf" srcId="{7C788C79-4978-448C-A8CA-C1623692C807}" destId="{B79DEBF0-8F66-41DC-91A6-A3F5C457EBDD}" srcOrd="0" destOrd="0" presId="urn:diagrams.loki3.com/BracketList"/>
    <dgm:cxn modelId="{3A223F54-3770-4589-BB8F-90DCDD79A221}" type="presOf" srcId="{9ED62B89-D30D-4152-8B1A-1C08EA756C73}" destId="{F90A5066-8BD7-43F3-9455-207272A80E1A}" srcOrd="0" destOrd="0" presId="urn:diagrams.loki3.com/BracketList"/>
    <dgm:cxn modelId="{FFDF1E9D-6055-4A32-959F-42D30151A540}" type="presOf" srcId="{B8688916-CDFB-4037-8221-195130DF4789}" destId="{43C94C0F-EB02-4B34-A1E9-15380EF7728F}" srcOrd="0" destOrd="0" presId="urn:diagrams.loki3.com/BracketList"/>
    <dgm:cxn modelId="{C6ED98A5-D804-4278-A29E-66CF5A29897A}" srcId="{7C788C79-4978-448C-A8CA-C1623692C807}" destId="{4F15091A-D16B-4012-A372-AB6931DBAD28}" srcOrd="0" destOrd="0" parTransId="{AD9116D5-0336-429D-A746-96B6217A6915}" sibTransId="{601E19F0-AB5D-4B04-8581-4562FF4A5BE8}"/>
    <dgm:cxn modelId="{32052FB3-E0CC-46E7-9DD7-B5A5F961624C}" type="presOf" srcId="{3DB98466-D506-44F7-9627-9DB830E2DFB3}" destId="{F435A581-2489-4556-8BDF-27A03BDA4168}" srcOrd="0" destOrd="0" presId="urn:diagrams.loki3.com/BracketList"/>
    <dgm:cxn modelId="{3BEF7CB6-D36B-4E0C-B4A1-1852D56CAA17}" srcId="{7C788C79-4978-448C-A8CA-C1623692C807}" destId="{B8688916-CDFB-4037-8221-195130DF4789}" srcOrd="1" destOrd="0" parTransId="{E06CB942-C077-49D0-B7E4-7A30B00D464C}" sibTransId="{73E21CE0-43CD-41BB-BB7C-072E5020174A}"/>
    <dgm:cxn modelId="{F9877DCE-A7D2-41E6-B13C-5E57E1E591F6}" type="presOf" srcId="{4F15091A-D16B-4012-A372-AB6931DBAD28}" destId="{AAA0EFAB-433D-4728-841F-15B1043FBC66}" srcOrd="0" destOrd="0" presId="urn:diagrams.loki3.com/BracketList"/>
    <dgm:cxn modelId="{8987DBDD-60CF-4CDD-8DFB-5399BC82D3CC}" srcId="{B8688916-CDFB-4037-8221-195130DF4789}" destId="{3DB98466-D506-44F7-9627-9DB830E2DFB3}" srcOrd="0" destOrd="0" parTransId="{39410BAB-799E-45B0-9C65-1A04D42804AE}" sibTransId="{77F29BFF-1C07-4D88-B74F-A51DD1A4CBEA}"/>
    <dgm:cxn modelId="{CDFC0BFA-B403-4DA3-AFCF-C9836C2A7C0C}" type="presParOf" srcId="{B79DEBF0-8F66-41DC-91A6-A3F5C457EBDD}" destId="{6A1E64A2-6C64-4AEA-9E83-66379C91271E}" srcOrd="0" destOrd="0" presId="urn:diagrams.loki3.com/BracketList"/>
    <dgm:cxn modelId="{72E58423-8E12-45AE-8551-2E8E72298CDC}" type="presParOf" srcId="{6A1E64A2-6C64-4AEA-9E83-66379C91271E}" destId="{AAA0EFAB-433D-4728-841F-15B1043FBC66}" srcOrd="0" destOrd="0" presId="urn:diagrams.loki3.com/BracketList"/>
    <dgm:cxn modelId="{101EF297-954D-41A1-96B3-1F87B3C5E722}" type="presParOf" srcId="{6A1E64A2-6C64-4AEA-9E83-66379C91271E}" destId="{A1C94670-1516-4C95-9C54-FBC4BA842D99}" srcOrd="1" destOrd="0" presId="urn:diagrams.loki3.com/BracketList"/>
    <dgm:cxn modelId="{57FEF7F9-C7A2-40B7-99A3-EC0FBE6CB81D}" type="presParOf" srcId="{6A1E64A2-6C64-4AEA-9E83-66379C91271E}" destId="{5AFF8251-1EBB-40F1-B74B-1F26CD9608EC}" srcOrd="2" destOrd="0" presId="urn:diagrams.loki3.com/BracketList"/>
    <dgm:cxn modelId="{C6862172-D7B5-4B72-8F1E-60EE0A8B95E0}" type="presParOf" srcId="{6A1E64A2-6C64-4AEA-9E83-66379C91271E}" destId="{F90A5066-8BD7-43F3-9455-207272A80E1A}" srcOrd="3" destOrd="0" presId="urn:diagrams.loki3.com/BracketList"/>
    <dgm:cxn modelId="{1A50BF85-3504-475B-B8B3-FD55DD068E94}" type="presParOf" srcId="{B79DEBF0-8F66-41DC-91A6-A3F5C457EBDD}" destId="{00C073B2-E8C4-4418-A396-6CC35D7D5E47}" srcOrd="1" destOrd="0" presId="urn:diagrams.loki3.com/BracketList"/>
    <dgm:cxn modelId="{361591B7-2AC8-4377-9FD2-EAE2248BA87F}" type="presParOf" srcId="{B79DEBF0-8F66-41DC-91A6-A3F5C457EBDD}" destId="{E1C54608-6DB0-42A3-848F-E43965D37E97}" srcOrd="2" destOrd="0" presId="urn:diagrams.loki3.com/BracketList"/>
    <dgm:cxn modelId="{EA973A6B-24B7-4A65-8788-BFBBF8FA8E72}" type="presParOf" srcId="{E1C54608-6DB0-42A3-848F-E43965D37E97}" destId="{43C94C0F-EB02-4B34-A1E9-15380EF7728F}" srcOrd="0" destOrd="0" presId="urn:diagrams.loki3.com/BracketList"/>
    <dgm:cxn modelId="{4749B9A9-414C-4687-B69F-7434AD15888A}" type="presParOf" srcId="{E1C54608-6DB0-42A3-848F-E43965D37E97}" destId="{CEAC8CAF-4B67-4F56-A958-7AB6FF0312C1}" srcOrd="1" destOrd="0" presId="urn:diagrams.loki3.com/BracketList"/>
    <dgm:cxn modelId="{095D3C29-F348-4457-9FD0-0CB5B3422647}" type="presParOf" srcId="{E1C54608-6DB0-42A3-848F-E43965D37E97}" destId="{7A1031AB-5AA2-4627-8E31-0EF148CAA946}" srcOrd="2" destOrd="0" presId="urn:diagrams.loki3.com/BracketList"/>
    <dgm:cxn modelId="{718EEF0C-BF77-48BB-83A2-3C1AEB424DB3}" type="presParOf" srcId="{E1C54608-6DB0-42A3-848F-E43965D37E97}" destId="{F435A581-2489-4556-8BDF-27A03BDA4168}" srcOrd="3" destOrd="0" presId="urn:diagrams.loki3.com/Bracket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758DC81-572B-4068-AAEF-C74B750DC4F2}" type="doc">
      <dgm:prSet loTypeId="urn:microsoft.com/office/officeart/2005/8/layout/hList1" loCatId="list" qsTypeId="urn:microsoft.com/office/officeart/2005/8/quickstyle/simple1" qsCatId="simple" csTypeId="urn:microsoft.com/office/officeart/2005/8/colors/accent0_2" csCatId="mainScheme" phldr="1"/>
      <dgm:spPr/>
      <dgm:t>
        <a:bodyPr/>
        <a:lstStyle/>
        <a:p>
          <a:endParaRPr lang="en-ID"/>
        </a:p>
      </dgm:t>
    </dgm:pt>
    <dgm:pt modelId="{E628430F-5032-4DF2-A46C-DCADE3CA8A1C}">
      <dgm:prSet phldrT="[Text]"/>
      <dgm:spPr/>
      <dgm:t>
        <a:bodyPr/>
        <a:lstStyle/>
        <a:p>
          <a:r>
            <a:rPr lang="en-US" dirty="0" err="1"/>
            <a:t>Pendaftaran</a:t>
          </a:r>
          <a:endParaRPr lang="en-ID" dirty="0"/>
        </a:p>
      </dgm:t>
    </dgm:pt>
    <dgm:pt modelId="{00C88A06-955D-4E4B-B15D-BFF0A7A47AB6}" type="parTrans" cxnId="{780A32D9-64AE-483F-8A0B-1810F0D15D44}">
      <dgm:prSet/>
      <dgm:spPr/>
      <dgm:t>
        <a:bodyPr/>
        <a:lstStyle/>
        <a:p>
          <a:endParaRPr lang="en-ID"/>
        </a:p>
      </dgm:t>
    </dgm:pt>
    <dgm:pt modelId="{D6363072-E955-42DB-8ECC-D6215A491F25}" type="sibTrans" cxnId="{780A32D9-64AE-483F-8A0B-1810F0D15D44}">
      <dgm:prSet/>
      <dgm:spPr/>
      <dgm:t>
        <a:bodyPr/>
        <a:lstStyle/>
        <a:p>
          <a:endParaRPr lang="en-ID"/>
        </a:p>
      </dgm:t>
    </dgm:pt>
    <dgm:pt modelId="{F6126876-F1B7-498C-BABE-8271E72E426C}">
      <dgm:prSet phldrT="[Text]"/>
      <dgm:spPr/>
      <dgm:t>
        <a:bodyPr/>
        <a:lstStyle/>
        <a:p>
          <a:r>
            <a:rPr lang="en-US" dirty="0" err="1"/>
            <a:t>Penyelenggaraan</a:t>
          </a:r>
          <a:r>
            <a:rPr lang="en-US" dirty="0"/>
            <a:t> fintech </a:t>
          </a:r>
          <a:r>
            <a:rPr lang="en-US" dirty="0" err="1"/>
            <a:t>wajib</a:t>
          </a:r>
          <a:r>
            <a:rPr lang="en-US" dirty="0"/>
            <a:t> </a:t>
          </a:r>
          <a:r>
            <a:rPr lang="en-US" dirty="0" err="1"/>
            <a:t>terdaftar</a:t>
          </a:r>
          <a:r>
            <a:rPr lang="en-US" dirty="0"/>
            <a:t> di BI</a:t>
          </a:r>
          <a:endParaRPr lang="en-ID" dirty="0"/>
        </a:p>
      </dgm:t>
    </dgm:pt>
    <dgm:pt modelId="{C065C63E-E52B-41E6-8220-E9A77BA49935}" type="parTrans" cxnId="{7A4ED336-A918-47CB-9BB9-5E379B518F2C}">
      <dgm:prSet/>
      <dgm:spPr/>
      <dgm:t>
        <a:bodyPr/>
        <a:lstStyle/>
        <a:p>
          <a:endParaRPr lang="en-ID"/>
        </a:p>
      </dgm:t>
    </dgm:pt>
    <dgm:pt modelId="{B69A8111-3496-45CD-874B-DD18AFD8B42C}" type="sibTrans" cxnId="{7A4ED336-A918-47CB-9BB9-5E379B518F2C}">
      <dgm:prSet/>
      <dgm:spPr/>
      <dgm:t>
        <a:bodyPr/>
        <a:lstStyle/>
        <a:p>
          <a:endParaRPr lang="en-ID"/>
        </a:p>
      </dgm:t>
    </dgm:pt>
    <dgm:pt modelId="{CBCF00A4-B448-408E-A4CE-6C53EEC06543}">
      <dgm:prSet phldrT="[Text]"/>
      <dgm:spPr/>
      <dgm:t>
        <a:bodyPr/>
        <a:lstStyle/>
        <a:p>
          <a:r>
            <a:rPr lang="en-US" dirty="0"/>
            <a:t>Regulatory sandbox</a:t>
          </a:r>
          <a:endParaRPr lang="en-ID" dirty="0"/>
        </a:p>
      </dgm:t>
    </dgm:pt>
    <dgm:pt modelId="{35372FF7-2E94-4350-80F9-0281343AD8F7}" type="parTrans" cxnId="{D59B37C6-9E2F-4EEC-B25D-35437712BDAE}">
      <dgm:prSet/>
      <dgm:spPr/>
      <dgm:t>
        <a:bodyPr/>
        <a:lstStyle/>
        <a:p>
          <a:endParaRPr lang="en-ID"/>
        </a:p>
      </dgm:t>
    </dgm:pt>
    <dgm:pt modelId="{24599A9E-A43D-4C87-8642-2E748CD91303}" type="sibTrans" cxnId="{D59B37C6-9E2F-4EEC-B25D-35437712BDAE}">
      <dgm:prSet/>
      <dgm:spPr/>
      <dgm:t>
        <a:bodyPr/>
        <a:lstStyle/>
        <a:p>
          <a:endParaRPr lang="en-ID"/>
        </a:p>
      </dgm:t>
    </dgm:pt>
    <dgm:pt modelId="{B07FD944-B33B-45B0-BB4C-A95509E52D53}">
      <dgm:prSet phldrT="[Text]"/>
      <dgm:spPr/>
      <dgm:t>
        <a:bodyPr/>
        <a:lstStyle/>
        <a:p>
          <a:r>
            <a:rPr lang="en-US" dirty="0"/>
            <a:t>Uji </a:t>
          </a:r>
          <a:r>
            <a:rPr lang="en-US" dirty="0" err="1"/>
            <a:t>coba</a:t>
          </a:r>
          <a:r>
            <a:rPr lang="en-US" dirty="0"/>
            <a:t> </a:t>
          </a:r>
          <a:r>
            <a:rPr lang="en-US" dirty="0" err="1"/>
            <a:t>keamanan</a:t>
          </a:r>
          <a:endParaRPr lang="en-ID" dirty="0"/>
        </a:p>
      </dgm:t>
    </dgm:pt>
    <dgm:pt modelId="{EA644E7D-679C-495B-909F-A9C777078FF5}" type="parTrans" cxnId="{8A0DC72A-7227-4234-ADD3-99D2B4E51FB0}">
      <dgm:prSet/>
      <dgm:spPr/>
      <dgm:t>
        <a:bodyPr/>
        <a:lstStyle/>
        <a:p>
          <a:endParaRPr lang="en-ID"/>
        </a:p>
      </dgm:t>
    </dgm:pt>
    <dgm:pt modelId="{5DCD257E-BC8D-4606-ADE4-49C3D11775A4}" type="sibTrans" cxnId="{8A0DC72A-7227-4234-ADD3-99D2B4E51FB0}">
      <dgm:prSet/>
      <dgm:spPr/>
      <dgm:t>
        <a:bodyPr/>
        <a:lstStyle/>
        <a:p>
          <a:endParaRPr lang="en-ID"/>
        </a:p>
      </dgm:t>
    </dgm:pt>
    <dgm:pt modelId="{DBCC22CC-129A-4350-864D-0B3B4FC628E9}">
      <dgm:prSet phldrT="[Text]"/>
      <dgm:spPr/>
      <dgm:t>
        <a:bodyPr/>
        <a:lstStyle/>
        <a:p>
          <a:r>
            <a:rPr lang="en-US" dirty="0" err="1"/>
            <a:t>Perizinan</a:t>
          </a:r>
          <a:r>
            <a:rPr lang="en-US" dirty="0"/>
            <a:t> &amp; </a:t>
          </a:r>
          <a:r>
            <a:rPr lang="en-US" dirty="0" err="1"/>
            <a:t>persetujuan</a:t>
          </a:r>
          <a:endParaRPr lang="en-ID" dirty="0"/>
        </a:p>
      </dgm:t>
    </dgm:pt>
    <dgm:pt modelId="{D06B79C6-015E-4D8C-B85E-78CB320D3AE3}" type="parTrans" cxnId="{09A72900-6547-4075-A6BA-F77609430234}">
      <dgm:prSet/>
      <dgm:spPr/>
      <dgm:t>
        <a:bodyPr/>
        <a:lstStyle/>
        <a:p>
          <a:endParaRPr lang="en-ID"/>
        </a:p>
      </dgm:t>
    </dgm:pt>
    <dgm:pt modelId="{27967701-1F80-4B18-9085-A79855209A83}" type="sibTrans" cxnId="{09A72900-6547-4075-A6BA-F77609430234}">
      <dgm:prSet/>
      <dgm:spPr/>
      <dgm:t>
        <a:bodyPr/>
        <a:lstStyle/>
        <a:p>
          <a:endParaRPr lang="en-ID"/>
        </a:p>
      </dgm:t>
    </dgm:pt>
    <dgm:pt modelId="{FC8AA387-1197-4A28-8792-6947DB4A6C51}">
      <dgm:prSet phldrT="[Text]"/>
      <dgm:spPr/>
      <dgm:t>
        <a:bodyPr/>
        <a:lstStyle/>
        <a:p>
          <a:r>
            <a:rPr lang="en-US" dirty="0" err="1"/>
            <a:t>Legalitas</a:t>
          </a:r>
          <a:r>
            <a:rPr lang="en-US" dirty="0"/>
            <a:t> badan </a:t>
          </a:r>
          <a:r>
            <a:rPr lang="en-US" dirty="0" err="1"/>
            <a:t>hukum</a:t>
          </a:r>
          <a:endParaRPr lang="en-ID" dirty="0"/>
        </a:p>
      </dgm:t>
    </dgm:pt>
    <dgm:pt modelId="{18DC86F2-D585-40E1-9437-3DB594E18F71}" type="parTrans" cxnId="{1949865D-23B3-45E3-A94E-A595A0BF73AF}">
      <dgm:prSet/>
      <dgm:spPr/>
      <dgm:t>
        <a:bodyPr/>
        <a:lstStyle/>
        <a:p>
          <a:endParaRPr lang="en-ID"/>
        </a:p>
      </dgm:t>
    </dgm:pt>
    <dgm:pt modelId="{41CA8265-1BCC-4C47-98F9-B0DFBDE3E822}" type="sibTrans" cxnId="{1949865D-23B3-45E3-A94E-A595A0BF73AF}">
      <dgm:prSet/>
      <dgm:spPr/>
      <dgm:t>
        <a:bodyPr/>
        <a:lstStyle/>
        <a:p>
          <a:endParaRPr lang="en-ID"/>
        </a:p>
      </dgm:t>
    </dgm:pt>
    <dgm:pt modelId="{1DB1C3A2-C149-4F0C-80AE-EE972670AA1D}">
      <dgm:prSet phldrT="[Text]"/>
      <dgm:spPr/>
      <dgm:t>
        <a:bodyPr/>
        <a:lstStyle/>
        <a:p>
          <a:r>
            <a:rPr lang="en-US" dirty="0" err="1"/>
            <a:t>Kepemilikan</a:t>
          </a:r>
          <a:endParaRPr lang="en-ID" dirty="0"/>
        </a:p>
      </dgm:t>
    </dgm:pt>
    <dgm:pt modelId="{7485BFE1-C2F3-4887-A1CB-709278F150BA}" type="parTrans" cxnId="{EC4FD608-72D6-4741-98E5-9579979811BF}">
      <dgm:prSet/>
      <dgm:spPr/>
      <dgm:t>
        <a:bodyPr/>
        <a:lstStyle/>
        <a:p>
          <a:endParaRPr lang="en-ID"/>
        </a:p>
      </dgm:t>
    </dgm:pt>
    <dgm:pt modelId="{DB8FCC9F-DF86-4857-9CAA-B15B9B752AF6}" type="sibTrans" cxnId="{EC4FD608-72D6-4741-98E5-9579979811BF}">
      <dgm:prSet/>
      <dgm:spPr/>
      <dgm:t>
        <a:bodyPr/>
        <a:lstStyle/>
        <a:p>
          <a:endParaRPr lang="en-ID"/>
        </a:p>
      </dgm:t>
    </dgm:pt>
    <dgm:pt modelId="{8E780AD3-2E92-45A3-A1FE-3A5E7771D818}">
      <dgm:prSet phldrT="[Text]"/>
      <dgm:spPr/>
      <dgm:t>
        <a:bodyPr/>
        <a:lstStyle/>
        <a:p>
          <a:r>
            <a:rPr lang="en-US" dirty="0" err="1"/>
            <a:t>Pemantauan</a:t>
          </a:r>
          <a:r>
            <a:rPr lang="en-US" dirty="0"/>
            <a:t> dan </a:t>
          </a:r>
          <a:r>
            <a:rPr lang="en-US" dirty="0" err="1"/>
            <a:t>pengawasan</a:t>
          </a:r>
          <a:endParaRPr lang="en-ID" dirty="0"/>
        </a:p>
      </dgm:t>
    </dgm:pt>
    <dgm:pt modelId="{124AE8E3-EF8D-49DB-8725-B10F7A59583B}" type="parTrans" cxnId="{8D6E4613-6CA4-498D-9C01-185AB72C0725}">
      <dgm:prSet/>
      <dgm:spPr/>
      <dgm:t>
        <a:bodyPr/>
        <a:lstStyle/>
        <a:p>
          <a:endParaRPr lang="en-ID"/>
        </a:p>
      </dgm:t>
    </dgm:pt>
    <dgm:pt modelId="{A771F34D-B4B5-44D5-A5F9-1CAEF68B51CA}" type="sibTrans" cxnId="{8D6E4613-6CA4-498D-9C01-185AB72C0725}">
      <dgm:prSet/>
      <dgm:spPr/>
      <dgm:t>
        <a:bodyPr/>
        <a:lstStyle/>
        <a:p>
          <a:endParaRPr lang="en-ID"/>
        </a:p>
      </dgm:t>
    </dgm:pt>
    <dgm:pt modelId="{A3AAC29D-C8CF-45AA-880D-6B50B75CF26D}">
      <dgm:prSet phldrT="[Text]"/>
      <dgm:spPr/>
      <dgm:t>
        <a:bodyPr/>
        <a:lstStyle/>
        <a:p>
          <a:r>
            <a:rPr lang="en-US" dirty="0" err="1"/>
            <a:t>Pengendalian</a:t>
          </a:r>
          <a:endParaRPr lang="en-ID" dirty="0"/>
        </a:p>
      </dgm:t>
    </dgm:pt>
    <dgm:pt modelId="{47413AA4-E51A-44EA-8A40-CC121B28254B}" type="parTrans" cxnId="{D45F0ED8-F307-46ED-B9B7-96CF289EE40F}">
      <dgm:prSet/>
      <dgm:spPr/>
      <dgm:t>
        <a:bodyPr/>
        <a:lstStyle/>
        <a:p>
          <a:endParaRPr lang="en-ID"/>
        </a:p>
      </dgm:t>
    </dgm:pt>
    <dgm:pt modelId="{615E8A31-5387-4FE0-8EDC-3703B015C1D5}" type="sibTrans" cxnId="{D45F0ED8-F307-46ED-B9B7-96CF289EE40F}">
      <dgm:prSet/>
      <dgm:spPr/>
      <dgm:t>
        <a:bodyPr/>
        <a:lstStyle/>
        <a:p>
          <a:endParaRPr lang="en-ID"/>
        </a:p>
      </dgm:t>
    </dgm:pt>
    <dgm:pt modelId="{2CD5562D-6110-406B-87C7-92291ADEB161}">
      <dgm:prSet phldrT="[Text]"/>
      <dgm:spPr/>
      <dgm:t>
        <a:bodyPr/>
        <a:lstStyle/>
        <a:p>
          <a:r>
            <a:rPr lang="en-US" dirty="0" err="1"/>
            <a:t>kepengurusan</a:t>
          </a:r>
          <a:endParaRPr lang="en-ID" dirty="0"/>
        </a:p>
      </dgm:t>
    </dgm:pt>
    <dgm:pt modelId="{617904F2-7647-44F4-8A68-02BD81EFD273}" type="parTrans" cxnId="{64613346-9132-4296-A7F2-DB734CE37FA8}">
      <dgm:prSet/>
      <dgm:spPr/>
      <dgm:t>
        <a:bodyPr/>
        <a:lstStyle/>
        <a:p>
          <a:endParaRPr lang="en-ID"/>
        </a:p>
      </dgm:t>
    </dgm:pt>
    <dgm:pt modelId="{AE416991-6577-4A97-90A1-5CFCA5E9253B}" type="sibTrans" cxnId="{64613346-9132-4296-A7F2-DB734CE37FA8}">
      <dgm:prSet/>
      <dgm:spPr/>
      <dgm:t>
        <a:bodyPr/>
        <a:lstStyle/>
        <a:p>
          <a:endParaRPr lang="en-ID"/>
        </a:p>
      </dgm:t>
    </dgm:pt>
    <dgm:pt modelId="{E4829FC9-6A0D-4749-A9D5-87E427B069EC}">
      <dgm:prSet/>
      <dgm:spPr/>
      <dgm:t>
        <a:bodyPr/>
        <a:lstStyle/>
        <a:p>
          <a:r>
            <a:rPr lang="en-US" dirty="0" err="1"/>
            <a:t>Baik</a:t>
          </a:r>
          <a:r>
            <a:rPr lang="en-US" dirty="0"/>
            <a:t> </a:t>
          </a:r>
          <a:r>
            <a:rPr lang="en-US" dirty="0" err="1"/>
            <a:t>yg</a:t>
          </a:r>
          <a:r>
            <a:rPr lang="en-US" dirty="0"/>
            <a:t> </a:t>
          </a:r>
          <a:r>
            <a:rPr lang="en-US" dirty="0" err="1"/>
            <a:t>terdaftar</a:t>
          </a:r>
          <a:r>
            <a:rPr lang="en-US" dirty="0"/>
            <a:t> </a:t>
          </a:r>
          <a:r>
            <a:rPr lang="en-US" dirty="0" err="1"/>
            <a:t>maupun</a:t>
          </a:r>
          <a:r>
            <a:rPr lang="en-US" dirty="0"/>
            <a:t> </a:t>
          </a:r>
          <a:r>
            <a:rPr lang="en-US" dirty="0" err="1"/>
            <a:t>yg</a:t>
          </a:r>
          <a:r>
            <a:rPr lang="en-US" dirty="0"/>
            <a:t> </a:t>
          </a:r>
          <a:r>
            <a:rPr lang="en-US" dirty="0" err="1"/>
            <a:t>berizin</a:t>
          </a:r>
          <a:endParaRPr lang="en-ID" dirty="0"/>
        </a:p>
      </dgm:t>
    </dgm:pt>
    <dgm:pt modelId="{3030B69C-2BE2-4527-95FD-466C10B993FA}" type="parTrans" cxnId="{FF08C4A3-BAC6-4601-8E4A-E66FE260017D}">
      <dgm:prSet/>
      <dgm:spPr/>
      <dgm:t>
        <a:bodyPr/>
        <a:lstStyle/>
        <a:p>
          <a:endParaRPr lang="en-ID"/>
        </a:p>
      </dgm:t>
    </dgm:pt>
    <dgm:pt modelId="{1AF5F4B4-BCA1-40BE-AB94-4FED63D6D61B}" type="sibTrans" cxnId="{FF08C4A3-BAC6-4601-8E4A-E66FE260017D}">
      <dgm:prSet/>
      <dgm:spPr/>
      <dgm:t>
        <a:bodyPr/>
        <a:lstStyle/>
        <a:p>
          <a:endParaRPr lang="en-ID"/>
        </a:p>
      </dgm:t>
    </dgm:pt>
    <dgm:pt modelId="{D3D98296-AF1A-4E24-A0FD-2087DB72F1BA}" type="pres">
      <dgm:prSet presAssocID="{A758DC81-572B-4068-AAEF-C74B750DC4F2}" presName="Name0" presStyleCnt="0">
        <dgm:presLayoutVars>
          <dgm:dir/>
          <dgm:animLvl val="lvl"/>
          <dgm:resizeHandles val="exact"/>
        </dgm:presLayoutVars>
      </dgm:prSet>
      <dgm:spPr/>
    </dgm:pt>
    <dgm:pt modelId="{7F5D9F46-D5CD-4D6D-9B5F-DFD2864567B2}" type="pres">
      <dgm:prSet presAssocID="{E628430F-5032-4DF2-A46C-DCADE3CA8A1C}" presName="composite" presStyleCnt="0"/>
      <dgm:spPr/>
    </dgm:pt>
    <dgm:pt modelId="{3D278CD6-19DC-4CBA-BFAE-B23C130BB048}" type="pres">
      <dgm:prSet presAssocID="{E628430F-5032-4DF2-A46C-DCADE3CA8A1C}" presName="parTx" presStyleLbl="alignNode1" presStyleIdx="0" presStyleCnt="4">
        <dgm:presLayoutVars>
          <dgm:chMax val="0"/>
          <dgm:chPref val="0"/>
          <dgm:bulletEnabled val="1"/>
        </dgm:presLayoutVars>
      </dgm:prSet>
      <dgm:spPr/>
    </dgm:pt>
    <dgm:pt modelId="{C6334D07-26FA-4718-B3B5-F6BADD3B44BA}" type="pres">
      <dgm:prSet presAssocID="{E628430F-5032-4DF2-A46C-DCADE3CA8A1C}" presName="desTx" presStyleLbl="alignAccFollowNode1" presStyleIdx="0" presStyleCnt="4">
        <dgm:presLayoutVars>
          <dgm:bulletEnabled val="1"/>
        </dgm:presLayoutVars>
      </dgm:prSet>
      <dgm:spPr/>
    </dgm:pt>
    <dgm:pt modelId="{A7B2FA59-69F8-4404-8E0E-981A7958B7F3}" type="pres">
      <dgm:prSet presAssocID="{D6363072-E955-42DB-8ECC-D6215A491F25}" presName="space" presStyleCnt="0"/>
      <dgm:spPr/>
    </dgm:pt>
    <dgm:pt modelId="{8023F76C-301E-4407-B450-12FB59B9EEED}" type="pres">
      <dgm:prSet presAssocID="{CBCF00A4-B448-408E-A4CE-6C53EEC06543}" presName="composite" presStyleCnt="0"/>
      <dgm:spPr/>
    </dgm:pt>
    <dgm:pt modelId="{68D53B10-E0B1-4058-83B7-B99679779421}" type="pres">
      <dgm:prSet presAssocID="{CBCF00A4-B448-408E-A4CE-6C53EEC06543}" presName="parTx" presStyleLbl="alignNode1" presStyleIdx="1" presStyleCnt="4">
        <dgm:presLayoutVars>
          <dgm:chMax val="0"/>
          <dgm:chPref val="0"/>
          <dgm:bulletEnabled val="1"/>
        </dgm:presLayoutVars>
      </dgm:prSet>
      <dgm:spPr/>
    </dgm:pt>
    <dgm:pt modelId="{39FCB88C-CD3E-4E33-8DCD-8B134D20A4B0}" type="pres">
      <dgm:prSet presAssocID="{CBCF00A4-B448-408E-A4CE-6C53EEC06543}" presName="desTx" presStyleLbl="alignAccFollowNode1" presStyleIdx="1" presStyleCnt="4">
        <dgm:presLayoutVars>
          <dgm:bulletEnabled val="1"/>
        </dgm:presLayoutVars>
      </dgm:prSet>
      <dgm:spPr/>
    </dgm:pt>
    <dgm:pt modelId="{A4B3066F-C3D4-461D-9D14-4E6CF2CAA604}" type="pres">
      <dgm:prSet presAssocID="{24599A9E-A43D-4C87-8642-2E748CD91303}" presName="space" presStyleCnt="0"/>
      <dgm:spPr/>
    </dgm:pt>
    <dgm:pt modelId="{AB882149-91B4-4D76-86F8-A9028318A008}" type="pres">
      <dgm:prSet presAssocID="{DBCC22CC-129A-4350-864D-0B3B4FC628E9}" presName="composite" presStyleCnt="0"/>
      <dgm:spPr/>
    </dgm:pt>
    <dgm:pt modelId="{29F9874B-D0F2-454C-B82D-C66BDA03FAC3}" type="pres">
      <dgm:prSet presAssocID="{DBCC22CC-129A-4350-864D-0B3B4FC628E9}" presName="parTx" presStyleLbl="alignNode1" presStyleIdx="2" presStyleCnt="4">
        <dgm:presLayoutVars>
          <dgm:chMax val="0"/>
          <dgm:chPref val="0"/>
          <dgm:bulletEnabled val="1"/>
        </dgm:presLayoutVars>
      </dgm:prSet>
      <dgm:spPr/>
    </dgm:pt>
    <dgm:pt modelId="{95F07424-6CB5-4755-A43A-7767B8006588}" type="pres">
      <dgm:prSet presAssocID="{DBCC22CC-129A-4350-864D-0B3B4FC628E9}" presName="desTx" presStyleLbl="alignAccFollowNode1" presStyleIdx="2" presStyleCnt="4">
        <dgm:presLayoutVars>
          <dgm:bulletEnabled val="1"/>
        </dgm:presLayoutVars>
      </dgm:prSet>
      <dgm:spPr/>
    </dgm:pt>
    <dgm:pt modelId="{98225848-757C-4989-8E8F-7DD82CF29DAF}" type="pres">
      <dgm:prSet presAssocID="{27967701-1F80-4B18-9085-A79855209A83}" presName="space" presStyleCnt="0"/>
      <dgm:spPr/>
    </dgm:pt>
    <dgm:pt modelId="{0990BC80-D5D5-4ED1-ADE7-7B909C6F2C12}" type="pres">
      <dgm:prSet presAssocID="{8E780AD3-2E92-45A3-A1FE-3A5E7771D818}" presName="composite" presStyleCnt="0"/>
      <dgm:spPr/>
    </dgm:pt>
    <dgm:pt modelId="{616B35EA-6F84-486D-929E-AB94C9FBB74E}" type="pres">
      <dgm:prSet presAssocID="{8E780AD3-2E92-45A3-A1FE-3A5E7771D818}" presName="parTx" presStyleLbl="alignNode1" presStyleIdx="3" presStyleCnt="4">
        <dgm:presLayoutVars>
          <dgm:chMax val="0"/>
          <dgm:chPref val="0"/>
          <dgm:bulletEnabled val="1"/>
        </dgm:presLayoutVars>
      </dgm:prSet>
      <dgm:spPr/>
    </dgm:pt>
    <dgm:pt modelId="{DBF9BF19-75A2-4F60-93DB-E834460845DC}" type="pres">
      <dgm:prSet presAssocID="{8E780AD3-2E92-45A3-A1FE-3A5E7771D818}" presName="desTx" presStyleLbl="alignAccFollowNode1" presStyleIdx="3" presStyleCnt="4">
        <dgm:presLayoutVars>
          <dgm:bulletEnabled val="1"/>
        </dgm:presLayoutVars>
      </dgm:prSet>
      <dgm:spPr/>
    </dgm:pt>
  </dgm:ptLst>
  <dgm:cxnLst>
    <dgm:cxn modelId="{09A72900-6547-4075-A6BA-F77609430234}" srcId="{A758DC81-572B-4068-AAEF-C74B750DC4F2}" destId="{DBCC22CC-129A-4350-864D-0B3B4FC628E9}" srcOrd="2" destOrd="0" parTransId="{D06B79C6-015E-4D8C-B85E-78CB320D3AE3}" sibTransId="{27967701-1F80-4B18-9085-A79855209A83}"/>
    <dgm:cxn modelId="{253FC700-2E8E-4F43-80DE-82409BB4DD7E}" type="presOf" srcId="{1DB1C3A2-C149-4F0C-80AE-EE972670AA1D}" destId="{95F07424-6CB5-4755-A43A-7767B8006588}" srcOrd="0" destOrd="1" presId="urn:microsoft.com/office/officeart/2005/8/layout/hList1"/>
    <dgm:cxn modelId="{EC4FD608-72D6-4741-98E5-9579979811BF}" srcId="{DBCC22CC-129A-4350-864D-0B3B4FC628E9}" destId="{1DB1C3A2-C149-4F0C-80AE-EE972670AA1D}" srcOrd="1" destOrd="0" parTransId="{7485BFE1-C2F3-4887-A1CB-709278F150BA}" sibTransId="{DB8FCC9F-DF86-4857-9CAA-B15B9B752AF6}"/>
    <dgm:cxn modelId="{A6EDE40E-DA25-4C3E-A1BF-37BA299CFBD6}" type="presOf" srcId="{DBCC22CC-129A-4350-864D-0B3B4FC628E9}" destId="{29F9874B-D0F2-454C-B82D-C66BDA03FAC3}" srcOrd="0" destOrd="0" presId="urn:microsoft.com/office/officeart/2005/8/layout/hList1"/>
    <dgm:cxn modelId="{8D6E4613-6CA4-498D-9C01-185AB72C0725}" srcId="{A758DC81-572B-4068-AAEF-C74B750DC4F2}" destId="{8E780AD3-2E92-45A3-A1FE-3A5E7771D818}" srcOrd="3" destOrd="0" parTransId="{124AE8E3-EF8D-49DB-8725-B10F7A59583B}" sibTransId="{A771F34D-B4B5-44D5-A5F9-1CAEF68B51CA}"/>
    <dgm:cxn modelId="{0EC0D41D-DC4A-4DFF-B058-0B3958C32ED3}" type="presOf" srcId="{A758DC81-572B-4068-AAEF-C74B750DC4F2}" destId="{D3D98296-AF1A-4E24-A0FD-2087DB72F1BA}" srcOrd="0" destOrd="0" presId="urn:microsoft.com/office/officeart/2005/8/layout/hList1"/>
    <dgm:cxn modelId="{8A0DC72A-7227-4234-ADD3-99D2B4E51FB0}" srcId="{CBCF00A4-B448-408E-A4CE-6C53EEC06543}" destId="{B07FD944-B33B-45B0-BB4C-A95509E52D53}" srcOrd="0" destOrd="0" parTransId="{EA644E7D-679C-495B-909F-A9C777078FF5}" sibTransId="{5DCD257E-BC8D-4606-ADE4-49C3D11775A4}"/>
    <dgm:cxn modelId="{34D0C032-5375-4837-98A7-FB067CB4BFF9}" type="presOf" srcId="{A3AAC29D-C8CF-45AA-880D-6B50B75CF26D}" destId="{95F07424-6CB5-4755-A43A-7767B8006588}" srcOrd="0" destOrd="2" presId="urn:microsoft.com/office/officeart/2005/8/layout/hList1"/>
    <dgm:cxn modelId="{7A4ED336-A918-47CB-9BB9-5E379B518F2C}" srcId="{E628430F-5032-4DF2-A46C-DCADE3CA8A1C}" destId="{F6126876-F1B7-498C-BABE-8271E72E426C}" srcOrd="0" destOrd="0" parTransId="{C065C63E-E52B-41E6-8220-E9A77BA49935}" sibTransId="{B69A8111-3496-45CD-874B-DD18AFD8B42C}"/>
    <dgm:cxn modelId="{7794555C-2D8B-447B-89E2-1E9D732BA2FF}" type="presOf" srcId="{E628430F-5032-4DF2-A46C-DCADE3CA8A1C}" destId="{3D278CD6-19DC-4CBA-BFAE-B23C130BB048}" srcOrd="0" destOrd="0" presId="urn:microsoft.com/office/officeart/2005/8/layout/hList1"/>
    <dgm:cxn modelId="{1949865D-23B3-45E3-A94E-A595A0BF73AF}" srcId="{DBCC22CC-129A-4350-864D-0B3B4FC628E9}" destId="{FC8AA387-1197-4A28-8792-6947DB4A6C51}" srcOrd="0" destOrd="0" parTransId="{18DC86F2-D585-40E1-9437-3DB594E18F71}" sibTransId="{41CA8265-1BCC-4C47-98F9-B0DFBDE3E822}"/>
    <dgm:cxn modelId="{64613346-9132-4296-A7F2-DB734CE37FA8}" srcId="{DBCC22CC-129A-4350-864D-0B3B4FC628E9}" destId="{2CD5562D-6110-406B-87C7-92291ADEB161}" srcOrd="3" destOrd="0" parTransId="{617904F2-7647-44F4-8A68-02BD81EFD273}" sibTransId="{AE416991-6577-4A97-90A1-5CFCA5E9253B}"/>
    <dgm:cxn modelId="{96F42072-8127-4FF8-B107-AA4EECDBCF62}" type="presOf" srcId="{2CD5562D-6110-406B-87C7-92291ADEB161}" destId="{95F07424-6CB5-4755-A43A-7767B8006588}" srcOrd="0" destOrd="3" presId="urn:microsoft.com/office/officeart/2005/8/layout/hList1"/>
    <dgm:cxn modelId="{061C817A-B2E8-451D-ACE2-DBF206442C73}" type="presOf" srcId="{F6126876-F1B7-498C-BABE-8271E72E426C}" destId="{C6334D07-26FA-4718-B3B5-F6BADD3B44BA}" srcOrd="0" destOrd="0" presId="urn:microsoft.com/office/officeart/2005/8/layout/hList1"/>
    <dgm:cxn modelId="{1F038E94-0A3F-4B69-8EE6-6182C806D646}" type="presOf" srcId="{CBCF00A4-B448-408E-A4CE-6C53EEC06543}" destId="{68D53B10-E0B1-4058-83B7-B99679779421}" srcOrd="0" destOrd="0" presId="urn:microsoft.com/office/officeart/2005/8/layout/hList1"/>
    <dgm:cxn modelId="{1223E299-1C7B-477C-852F-031C9CE33353}" type="presOf" srcId="{E4829FC9-6A0D-4749-A9D5-87E427B069EC}" destId="{DBF9BF19-75A2-4F60-93DB-E834460845DC}" srcOrd="0" destOrd="0" presId="urn:microsoft.com/office/officeart/2005/8/layout/hList1"/>
    <dgm:cxn modelId="{D790D0A2-02DD-49CE-B03D-807403BAB2D4}" type="presOf" srcId="{8E780AD3-2E92-45A3-A1FE-3A5E7771D818}" destId="{616B35EA-6F84-486D-929E-AB94C9FBB74E}" srcOrd="0" destOrd="0" presId="urn:microsoft.com/office/officeart/2005/8/layout/hList1"/>
    <dgm:cxn modelId="{FF08C4A3-BAC6-4601-8E4A-E66FE260017D}" srcId="{8E780AD3-2E92-45A3-A1FE-3A5E7771D818}" destId="{E4829FC9-6A0D-4749-A9D5-87E427B069EC}" srcOrd="0" destOrd="0" parTransId="{3030B69C-2BE2-4527-95FD-466C10B993FA}" sibTransId="{1AF5F4B4-BCA1-40BE-AB94-4FED63D6D61B}"/>
    <dgm:cxn modelId="{D59B37C6-9E2F-4EEC-B25D-35437712BDAE}" srcId="{A758DC81-572B-4068-AAEF-C74B750DC4F2}" destId="{CBCF00A4-B448-408E-A4CE-6C53EEC06543}" srcOrd="1" destOrd="0" parTransId="{35372FF7-2E94-4350-80F9-0281343AD8F7}" sibTransId="{24599A9E-A43D-4C87-8642-2E748CD91303}"/>
    <dgm:cxn modelId="{18663DCE-D958-4FCB-B0C7-D3C4D431A9EC}" type="presOf" srcId="{B07FD944-B33B-45B0-BB4C-A95509E52D53}" destId="{39FCB88C-CD3E-4E33-8DCD-8B134D20A4B0}" srcOrd="0" destOrd="0" presId="urn:microsoft.com/office/officeart/2005/8/layout/hList1"/>
    <dgm:cxn modelId="{D45F0ED8-F307-46ED-B9B7-96CF289EE40F}" srcId="{DBCC22CC-129A-4350-864D-0B3B4FC628E9}" destId="{A3AAC29D-C8CF-45AA-880D-6B50B75CF26D}" srcOrd="2" destOrd="0" parTransId="{47413AA4-E51A-44EA-8A40-CC121B28254B}" sibTransId="{615E8A31-5387-4FE0-8EDC-3703B015C1D5}"/>
    <dgm:cxn modelId="{780A32D9-64AE-483F-8A0B-1810F0D15D44}" srcId="{A758DC81-572B-4068-AAEF-C74B750DC4F2}" destId="{E628430F-5032-4DF2-A46C-DCADE3CA8A1C}" srcOrd="0" destOrd="0" parTransId="{00C88A06-955D-4E4B-B15D-BFF0A7A47AB6}" sibTransId="{D6363072-E955-42DB-8ECC-D6215A491F25}"/>
    <dgm:cxn modelId="{868C29DD-EB9E-445E-96D2-7B6C24D456C7}" type="presOf" srcId="{FC8AA387-1197-4A28-8792-6947DB4A6C51}" destId="{95F07424-6CB5-4755-A43A-7767B8006588}" srcOrd="0" destOrd="0" presId="urn:microsoft.com/office/officeart/2005/8/layout/hList1"/>
    <dgm:cxn modelId="{0E5AC5EF-E01E-4735-99D7-0AFE898D7C85}" type="presParOf" srcId="{D3D98296-AF1A-4E24-A0FD-2087DB72F1BA}" destId="{7F5D9F46-D5CD-4D6D-9B5F-DFD2864567B2}" srcOrd="0" destOrd="0" presId="urn:microsoft.com/office/officeart/2005/8/layout/hList1"/>
    <dgm:cxn modelId="{A2F85297-3C4A-4901-B1EE-7395577141C6}" type="presParOf" srcId="{7F5D9F46-D5CD-4D6D-9B5F-DFD2864567B2}" destId="{3D278CD6-19DC-4CBA-BFAE-B23C130BB048}" srcOrd="0" destOrd="0" presId="urn:microsoft.com/office/officeart/2005/8/layout/hList1"/>
    <dgm:cxn modelId="{9C947767-D2CF-4710-8819-B21A0BBC2AE4}" type="presParOf" srcId="{7F5D9F46-D5CD-4D6D-9B5F-DFD2864567B2}" destId="{C6334D07-26FA-4718-B3B5-F6BADD3B44BA}" srcOrd="1" destOrd="0" presId="urn:microsoft.com/office/officeart/2005/8/layout/hList1"/>
    <dgm:cxn modelId="{B816B903-FBCB-41D5-A9BE-374B577DF0A9}" type="presParOf" srcId="{D3D98296-AF1A-4E24-A0FD-2087DB72F1BA}" destId="{A7B2FA59-69F8-4404-8E0E-981A7958B7F3}" srcOrd="1" destOrd="0" presId="urn:microsoft.com/office/officeart/2005/8/layout/hList1"/>
    <dgm:cxn modelId="{59BDB5E4-ABB0-49DE-B930-BA029A3DBAB8}" type="presParOf" srcId="{D3D98296-AF1A-4E24-A0FD-2087DB72F1BA}" destId="{8023F76C-301E-4407-B450-12FB59B9EEED}" srcOrd="2" destOrd="0" presId="urn:microsoft.com/office/officeart/2005/8/layout/hList1"/>
    <dgm:cxn modelId="{51425CE8-E0FC-4AC1-A80C-E1A977FEE9BB}" type="presParOf" srcId="{8023F76C-301E-4407-B450-12FB59B9EEED}" destId="{68D53B10-E0B1-4058-83B7-B99679779421}" srcOrd="0" destOrd="0" presId="urn:microsoft.com/office/officeart/2005/8/layout/hList1"/>
    <dgm:cxn modelId="{E8FFCE8F-977D-4B1B-B716-A00CA64303B6}" type="presParOf" srcId="{8023F76C-301E-4407-B450-12FB59B9EEED}" destId="{39FCB88C-CD3E-4E33-8DCD-8B134D20A4B0}" srcOrd="1" destOrd="0" presId="urn:microsoft.com/office/officeart/2005/8/layout/hList1"/>
    <dgm:cxn modelId="{A46BFDB4-D49C-4031-8B4D-AD426FAE14C5}" type="presParOf" srcId="{D3D98296-AF1A-4E24-A0FD-2087DB72F1BA}" destId="{A4B3066F-C3D4-461D-9D14-4E6CF2CAA604}" srcOrd="3" destOrd="0" presId="urn:microsoft.com/office/officeart/2005/8/layout/hList1"/>
    <dgm:cxn modelId="{C67AC300-3CAD-44C2-881A-2BFE44A73379}" type="presParOf" srcId="{D3D98296-AF1A-4E24-A0FD-2087DB72F1BA}" destId="{AB882149-91B4-4D76-86F8-A9028318A008}" srcOrd="4" destOrd="0" presId="urn:microsoft.com/office/officeart/2005/8/layout/hList1"/>
    <dgm:cxn modelId="{FF65231C-2FA9-4BC1-B489-2553999C18F4}" type="presParOf" srcId="{AB882149-91B4-4D76-86F8-A9028318A008}" destId="{29F9874B-D0F2-454C-B82D-C66BDA03FAC3}" srcOrd="0" destOrd="0" presId="urn:microsoft.com/office/officeart/2005/8/layout/hList1"/>
    <dgm:cxn modelId="{EB6AF6E4-4F66-4BB0-B2B6-D77421AA70B3}" type="presParOf" srcId="{AB882149-91B4-4D76-86F8-A9028318A008}" destId="{95F07424-6CB5-4755-A43A-7767B8006588}" srcOrd="1" destOrd="0" presId="urn:microsoft.com/office/officeart/2005/8/layout/hList1"/>
    <dgm:cxn modelId="{DDA1FBF3-E384-4CBD-9BBF-318CC633CB55}" type="presParOf" srcId="{D3D98296-AF1A-4E24-A0FD-2087DB72F1BA}" destId="{98225848-757C-4989-8E8F-7DD82CF29DAF}" srcOrd="5" destOrd="0" presId="urn:microsoft.com/office/officeart/2005/8/layout/hList1"/>
    <dgm:cxn modelId="{2305595A-E3AA-4D69-AA5F-736CA4F0A1D3}" type="presParOf" srcId="{D3D98296-AF1A-4E24-A0FD-2087DB72F1BA}" destId="{0990BC80-D5D5-4ED1-ADE7-7B909C6F2C12}" srcOrd="6" destOrd="0" presId="urn:microsoft.com/office/officeart/2005/8/layout/hList1"/>
    <dgm:cxn modelId="{F9285FED-F518-4C76-8615-832C706CE31D}" type="presParOf" srcId="{0990BC80-D5D5-4ED1-ADE7-7B909C6F2C12}" destId="{616B35EA-6F84-486D-929E-AB94C9FBB74E}" srcOrd="0" destOrd="0" presId="urn:microsoft.com/office/officeart/2005/8/layout/hList1"/>
    <dgm:cxn modelId="{1034B956-0363-4169-B0DD-BE7A1A372560}" type="presParOf" srcId="{0990BC80-D5D5-4ED1-ADE7-7B909C6F2C12}" destId="{DBF9BF19-75A2-4F60-93DB-E834460845DC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A758DC81-572B-4068-AAEF-C74B750DC4F2}" type="doc">
      <dgm:prSet loTypeId="urn:microsoft.com/office/officeart/2005/8/layout/hList1" loCatId="list" qsTypeId="urn:microsoft.com/office/officeart/2005/8/quickstyle/simple4" qsCatId="simple" csTypeId="urn:microsoft.com/office/officeart/2005/8/colors/colorful4" csCatId="colorful" phldr="1"/>
      <dgm:spPr/>
      <dgm:t>
        <a:bodyPr/>
        <a:lstStyle/>
        <a:p>
          <a:endParaRPr lang="en-ID"/>
        </a:p>
      </dgm:t>
    </dgm:pt>
    <dgm:pt modelId="{E628430F-5032-4DF2-A46C-DCADE3CA8A1C}">
      <dgm:prSet phldrT="[Text]"/>
      <dgm:spPr/>
      <dgm:t>
        <a:bodyPr/>
        <a:lstStyle/>
        <a:p>
          <a:r>
            <a:rPr lang="en-US" dirty="0" err="1"/>
            <a:t>Pencatatan</a:t>
          </a:r>
          <a:endParaRPr lang="en-ID" dirty="0"/>
        </a:p>
      </dgm:t>
    </dgm:pt>
    <dgm:pt modelId="{00C88A06-955D-4E4B-B15D-BFF0A7A47AB6}" type="parTrans" cxnId="{780A32D9-64AE-483F-8A0B-1810F0D15D44}">
      <dgm:prSet/>
      <dgm:spPr/>
      <dgm:t>
        <a:bodyPr/>
        <a:lstStyle/>
        <a:p>
          <a:endParaRPr lang="en-ID"/>
        </a:p>
      </dgm:t>
    </dgm:pt>
    <dgm:pt modelId="{D6363072-E955-42DB-8ECC-D6215A491F25}" type="sibTrans" cxnId="{780A32D9-64AE-483F-8A0B-1810F0D15D44}">
      <dgm:prSet/>
      <dgm:spPr/>
      <dgm:t>
        <a:bodyPr/>
        <a:lstStyle/>
        <a:p>
          <a:endParaRPr lang="en-ID"/>
        </a:p>
      </dgm:t>
    </dgm:pt>
    <dgm:pt modelId="{F6126876-F1B7-498C-BABE-8271E72E426C}">
      <dgm:prSet phldrT="[Text]"/>
      <dgm:spPr/>
      <dgm:t>
        <a:bodyPr/>
        <a:lstStyle/>
        <a:p>
          <a:r>
            <a:rPr lang="en-US" dirty="0"/>
            <a:t>OJK </a:t>
          </a:r>
          <a:r>
            <a:rPr lang="en-US" dirty="0" err="1"/>
            <a:t>melakukan</a:t>
          </a:r>
          <a:r>
            <a:rPr lang="en-US" dirty="0"/>
            <a:t> </a:t>
          </a:r>
          <a:r>
            <a:rPr lang="en-US" dirty="0" err="1"/>
            <a:t>pencatatan</a:t>
          </a:r>
          <a:r>
            <a:rPr lang="en-US" dirty="0"/>
            <a:t> </a:t>
          </a:r>
          <a:r>
            <a:rPr lang="en-US" dirty="0" err="1"/>
            <a:t>pelaku</a:t>
          </a:r>
          <a:r>
            <a:rPr lang="en-US" dirty="0"/>
            <a:t> </a:t>
          </a:r>
          <a:r>
            <a:rPr lang="en-US" dirty="0" err="1"/>
            <a:t>kegiatan</a:t>
          </a:r>
          <a:r>
            <a:rPr lang="en-US" dirty="0"/>
            <a:t> di </a:t>
          </a:r>
          <a:r>
            <a:rPr lang="en-US" dirty="0" err="1"/>
            <a:t>sektor</a:t>
          </a:r>
          <a:r>
            <a:rPr lang="en-US" dirty="0"/>
            <a:t> </a:t>
          </a:r>
          <a:r>
            <a:rPr lang="en-US" dirty="0" err="1"/>
            <a:t>keuangan</a:t>
          </a:r>
          <a:endParaRPr lang="en-ID" dirty="0"/>
        </a:p>
      </dgm:t>
    </dgm:pt>
    <dgm:pt modelId="{C065C63E-E52B-41E6-8220-E9A77BA49935}" type="parTrans" cxnId="{7A4ED336-A918-47CB-9BB9-5E379B518F2C}">
      <dgm:prSet/>
      <dgm:spPr/>
      <dgm:t>
        <a:bodyPr/>
        <a:lstStyle/>
        <a:p>
          <a:endParaRPr lang="en-ID"/>
        </a:p>
      </dgm:t>
    </dgm:pt>
    <dgm:pt modelId="{B69A8111-3496-45CD-874B-DD18AFD8B42C}" type="sibTrans" cxnId="{7A4ED336-A918-47CB-9BB9-5E379B518F2C}">
      <dgm:prSet/>
      <dgm:spPr/>
      <dgm:t>
        <a:bodyPr/>
        <a:lstStyle/>
        <a:p>
          <a:endParaRPr lang="en-ID"/>
        </a:p>
      </dgm:t>
    </dgm:pt>
    <dgm:pt modelId="{CBCF00A4-B448-408E-A4CE-6C53EEC06543}">
      <dgm:prSet phldrT="[Text]"/>
      <dgm:spPr/>
      <dgm:t>
        <a:bodyPr/>
        <a:lstStyle/>
        <a:p>
          <a:r>
            <a:rPr lang="en-US" dirty="0"/>
            <a:t>Regulatory sandbox</a:t>
          </a:r>
          <a:endParaRPr lang="en-ID" dirty="0"/>
        </a:p>
      </dgm:t>
    </dgm:pt>
    <dgm:pt modelId="{35372FF7-2E94-4350-80F9-0281343AD8F7}" type="parTrans" cxnId="{D59B37C6-9E2F-4EEC-B25D-35437712BDAE}">
      <dgm:prSet/>
      <dgm:spPr/>
      <dgm:t>
        <a:bodyPr/>
        <a:lstStyle/>
        <a:p>
          <a:endParaRPr lang="en-ID"/>
        </a:p>
      </dgm:t>
    </dgm:pt>
    <dgm:pt modelId="{24599A9E-A43D-4C87-8642-2E748CD91303}" type="sibTrans" cxnId="{D59B37C6-9E2F-4EEC-B25D-35437712BDAE}">
      <dgm:prSet/>
      <dgm:spPr/>
      <dgm:t>
        <a:bodyPr/>
        <a:lstStyle/>
        <a:p>
          <a:endParaRPr lang="en-ID"/>
        </a:p>
      </dgm:t>
    </dgm:pt>
    <dgm:pt modelId="{B07FD944-B33B-45B0-BB4C-A95509E52D53}">
      <dgm:prSet phldrT="[Text]"/>
      <dgm:spPr/>
      <dgm:t>
        <a:bodyPr/>
        <a:lstStyle/>
        <a:p>
          <a:r>
            <a:rPr lang="en-US" dirty="0"/>
            <a:t>OJK </a:t>
          </a:r>
          <a:r>
            <a:rPr lang="en-US" dirty="0" err="1"/>
            <a:t>menilai</a:t>
          </a:r>
          <a:r>
            <a:rPr lang="en-US" dirty="0"/>
            <a:t> </a:t>
          </a:r>
          <a:r>
            <a:rPr lang="en-US" dirty="0" err="1"/>
            <a:t>keandalan</a:t>
          </a:r>
          <a:r>
            <a:rPr lang="en-US" dirty="0"/>
            <a:t> </a:t>
          </a:r>
          <a:r>
            <a:rPr lang="en-US" dirty="0" err="1"/>
            <a:t>bisnis</a:t>
          </a:r>
          <a:endParaRPr lang="en-ID" dirty="0"/>
        </a:p>
      </dgm:t>
    </dgm:pt>
    <dgm:pt modelId="{EA644E7D-679C-495B-909F-A9C777078FF5}" type="parTrans" cxnId="{8A0DC72A-7227-4234-ADD3-99D2B4E51FB0}">
      <dgm:prSet/>
      <dgm:spPr/>
      <dgm:t>
        <a:bodyPr/>
        <a:lstStyle/>
        <a:p>
          <a:endParaRPr lang="en-ID"/>
        </a:p>
      </dgm:t>
    </dgm:pt>
    <dgm:pt modelId="{5DCD257E-BC8D-4606-ADE4-49C3D11775A4}" type="sibTrans" cxnId="{8A0DC72A-7227-4234-ADD3-99D2B4E51FB0}">
      <dgm:prSet/>
      <dgm:spPr/>
      <dgm:t>
        <a:bodyPr/>
        <a:lstStyle/>
        <a:p>
          <a:endParaRPr lang="en-ID"/>
        </a:p>
      </dgm:t>
    </dgm:pt>
    <dgm:pt modelId="{DBCC22CC-129A-4350-864D-0B3B4FC628E9}">
      <dgm:prSet phldrT="[Text]"/>
      <dgm:spPr/>
      <dgm:t>
        <a:bodyPr/>
        <a:lstStyle/>
        <a:p>
          <a:r>
            <a:rPr lang="en-US" dirty="0" err="1"/>
            <a:t>Pendaftaran</a:t>
          </a:r>
          <a:endParaRPr lang="en-ID" dirty="0"/>
        </a:p>
      </dgm:t>
    </dgm:pt>
    <dgm:pt modelId="{D06B79C6-015E-4D8C-B85E-78CB320D3AE3}" type="parTrans" cxnId="{09A72900-6547-4075-A6BA-F77609430234}">
      <dgm:prSet/>
      <dgm:spPr/>
      <dgm:t>
        <a:bodyPr/>
        <a:lstStyle/>
        <a:p>
          <a:endParaRPr lang="en-ID"/>
        </a:p>
      </dgm:t>
    </dgm:pt>
    <dgm:pt modelId="{27967701-1F80-4B18-9085-A79855209A83}" type="sibTrans" cxnId="{09A72900-6547-4075-A6BA-F77609430234}">
      <dgm:prSet/>
      <dgm:spPr/>
      <dgm:t>
        <a:bodyPr/>
        <a:lstStyle/>
        <a:p>
          <a:endParaRPr lang="en-ID"/>
        </a:p>
      </dgm:t>
    </dgm:pt>
    <dgm:pt modelId="{FC8AA387-1197-4A28-8792-6947DB4A6C51}">
      <dgm:prSet phldrT="[Text]"/>
      <dgm:spPr/>
      <dgm:t>
        <a:bodyPr/>
        <a:lstStyle/>
        <a:p>
          <a:r>
            <a:rPr lang="en-US" dirty="0"/>
            <a:t>OJK </a:t>
          </a:r>
          <a:r>
            <a:rPr lang="en-US" dirty="0" err="1"/>
            <a:t>melakukan</a:t>
          </a:r>
          <a:r>
            <a:rPr lang="en-US" dirty="0"/>
            <a:t> </a:t>
          </a:r>
          <a:r>
            <a:rPr lang="en-US" dirty="0" err="1"/>
            <a:t>pendaftaran</a:t>
          </a:r>
          <a:r>
            <a:rPr lang="en-US" dirty="0"/>
            <a:t> </a:t>
          </a:r>
          <a:r>
            <a:rPr lang="en-US" dirty="0" err="1"/>
            <a:t>kepada</a:t>
          </a:r>
          <a:r>
            <a:rPr lang="en-US" dirty="0"/>
            <a:t> </a:t>
          </a:r>
          <a:r>
            <a:rPr lang="en-US" dirty="0" err="1"/>
            <a:t>penyelenggara</a:t>
          </a:r>
          <a:r>
            <a:rPr lang="en-US" dirty="0"/>
            <a:t> fintech </a:t>
          </a:r>
          <a:r>
            <a:rPr lang="en-US" dirty="0" err="1"/>
            <a:t>yg</a:t>
          </a:r>
          <a:r>
            <a:rPr lang="en-US" dirty="0"/>
            <a:t> </a:t>
          </a:r>
          <a:r>
            <a:rPr lang="en-US" dirty="0" err="1"/>
            <a:t>berstatus</a:t>
          </a:r>
          <a:r>
            <a:rPr lang="en-US" dirty="0"/>
            <a:t> </a:t>
          </a:r>
          <a:r>
            <a:rPr lang="en-US" dirty="0" err="1"/>
            <a:t>direkomendasikan</a:t>
          </a:r>
          <a:endParaRPr lang="en-ID" dirty="0"/>
        </a:p>
      </dgm:t>
    </dgm:pt>
    <dgm:pt modelId="{18DC86F2-D585-40E1-9437-3DB594E18F71}" type="parTrans" cxnId="{1949865D-23B3-45E3-A94E-A595A0BF73AF}">
      <dgm:prSet/>
      <dgm:spPr/>
      <dgm:t>
        <a:bodyPr/>
        <a:lstStyle/>
        <a:p>
          <a:endParaRPr lang="en-ID"/>
        </a:p>
      </dgm:t>
    </dgm:pt>
    <dgm:pt modelId="{41CA8265-1BCC-4C47-98F9-B0DFBDE3E822}" type="sibTrans" cxnId="{1949865D-23B3-45E3-A94E-A595A0BF73AF}">
      <dgm:prSet/>
      <dgm:spPr/>
      <dgm:t>
        <a:bodyPr/>
        <a:lstStyle/>
        <a:p>
          <a:endParaRPr lang="en-ID"/>
        </a:p>
      </dgm:t>
    </dgm:pt>
    <dgm:pt modelId="{8E780AD3-2E92-45A3-A1FE-3A5E7771D818}">
      <dgm:prSet phldrT="[Text]"/>
      <dgm:spPr/>
      <dgm:t>
        <a:bodyPr/>
        <a:lstStyle/>
        <a:p>
          <a:r>
            <a:rPr lang="en-US" dirty="0" err="1"/>
            <a:t>Pemantauan</a:t>
          </a:r>
          <a:r>
            <a:rPr lang="en-US" dirty="0"/>
            <a:t> dan </a:t>
          </a:r>
          <a:r>
            <a:rPr lang="en-US" dirty="0" err="1"/>
            <a:t>pengawasan</a:t>
          </a:r>
          <a:endParaRPr lang="en-ID" dirty="0"/>
        </a:p>
      </dgm:t>
    </dgm:pt>
    <dgm:pt modelId="{124AE8E3-EF8D-49DB-8725-B10F7A59583B}" type="parTrans" cxnId="{8D6E4613-6CA4-498D-9C01-185AB72C0725}">
      <dgm:prSet/>
      <dgm:spPr/>
      <dgm:t>
        <a:bodyPr/>
        <a:lstStyle/>
        <a:p>
          <a:endParaRPr lang="en-ID"/>
        </a:p>
      </dgm:t>
    </dgm:pt>
    <dgm:pt modelId="{A771F34D-B4B5-44D5-A5F9-1CAEF68B51CA}" type="sibTrans" cxnId="{8D6E4613-6CA4-498D-9C01-185AB72C0725}">
      <dgm:prSet/>
      <dgm:spPr/>
      <dgm:t>
        <a:bodyPr/>
        <a:lstStyle/>
        <a:p>
          <a:endParaRPr lang="en-ID"/>
        </a:p>
      </dgm:t>
    </dgm:pt>
    <dgm:pt modelId="{E4829FC9-6A0D-4749-A9D5-87E427B069EC}">
      <dgm:prSet/>
      <dgm:spPr/>
      <dgm:t>
        <a:bodyPr/>
        <a:lstStyle/>
        <a:p>
          <a:r>
            <a:rPr lang="en-US" dirty="0"/>
            <a:t>OJK </a:t>
          </a:r>
          <a:r>
            <a:rPr lang="en-US" dirty="0" err="1"/>
            <a:t>melakukan</a:t>
          </a:r>
          <a:r>
            <a:rPr lang="en-US" dirty="0"/>
            <a:t> </a:t>
          </a:r>
          <a:r>
            <a:rPr lang="en-US" dirty="0" err="1"/>
            <a:t>pemantauan</a:t>
          </a:r>
          <a:r>
            <a:rPr lang="en-US" dirty="0"/>
            <a:t> </a:t>
          </a:r>
          <a:r>
            <a:rPr lang="en-US" dirty="0" err="1"/>
            <a:t>trhdp</a:t>
          </a:r>
          <a:r>
            <a:rPr lang="en-US" dirty="0"/>
            <a:t> </a:t>
          </a:r>
          <a:r>
            <a:rPr lang="en-US" dirty="0" err="1"/>
            <a:t>penyelenggara</a:t>
          </a:r>
          <a:r>
            <a:rPr lang="en-US" dirty="0"/>
            <a:t> </a:t>
          </a:r>
          <a:r>
            <a:rPr lang="en-US" dirty="0" err="1"/>
            <a:t>yg</a:t>
          </a:r>
          <a:r>
            <a:rPr lang="en-US" dirty="0"/>
            <a:t> </a:t>
          </a:r>
          <a:r>
            <a:rPr lang="en-US" dirty="0" err="1"/>
            <a:t>telah</a:t>
          </a:r>
          <a:r>
            <a:rPr lang="en-US" dirty="0"/>
            <a:t> </a:t>
          </a:r>
          <a:r>
            <a:rPr lang="en-US" dirty="0" err="1"/>
            <a:t>tercatat</a:t>
          </a:r>
          <a:r>
            <a:rPr lang="en-US" dirty="0"/>
            <a:t> dan </a:t>
          </a:r>
          <a:r>
            <a:rPr lang="en-US" dirty="0" err="1"/>
            <a:t>terdaftar</a:t>
          </a:r>
          <a:r>
            <a:rPr lang="en-US" dirty="0"/>
            <a:t> di OJK.</a:t>
          </a:r>
          <a:endParaRPr lang="en-ID" dirty="0"/>
        </a:p>
      </dgm:t>
    </dgm:pt>
    <dgm:pt modelId="{3030B69C-2BE2-4527-95FD-466C10B993FA}" type="parTrans" cxnId="{FF08C4A3-BAC6-4601-8E4A-E66FE260017D}">
      <dgm:prSet/>
      <dgm:spPr/>
      <dgm:t>
        <a:bodyPr/>
        <a:lstStyle/>
        <a:p>
          <a:endParaRPr lang="en-ID"/>
        </a:p>
      </dgm:t>
    </dgm:pt>
    <dgm:pt modelId="{1AF5F4B4-BCA1-40BE-AB94-4FED63D6D61B}" type="sibTrans" cxnId="{FF08C4A3-BAC6-4601-8E4A-E66FE260017D}">
      <dgm:prSet/>
      <dgm:spPr/>
      <dgm:t>
        <a:bodyPr/>
        <a:lstStyle/>
        <a:p>
          <a:endParaRPr lang="en-ID"/>
        </a:p>
      </dgm:t>
    </dgm:pt>
    <dgm:pt modelId="{D3D98296-AF1A-4E24-A0FD-2087DB72F1BA}" type="pres">
      <dgm:prSet presAssocID="{A758DC81-572B-4068-AAEF-C74B750DC4F2}" presName="Name0" presStyleCnt="0">
        <dgm:presLayoutVars>
          <dgm:dir/>
          <dgm:animLvl val="lvl"/>
          <dgm:resizeHandles val="exact"/>
        </dgm:presLayoutVars>
      </dgm:prSet>
      <dgm:spPr/>
    </dgm:pt>
    <dgm:pt modelId="{7F5D9F46-D5CD-4D6D-9B5F-DFD2864567B2}" type="pres">
      <dgm:prSet presAssocID="{E628430F-5032-4DF2-A46C-DCADE3CA8A1C}" presName="composite" presStyleCnt="0"/>
      <dgm:spPr/>
    </dgm:pt>
    <dgm:pt modelId="{3D278CD6-19DC-4CBA-BFAE-B23C130BB048}" type="pres">
      <dgm:prSet presAssocID="{E628430F-5032-4DF2-A46C-DCADE3CA8A1C}" presName="parTx" presStyleLbl="alignNode1" presStyleIdx="0" presStyleCnt="4">
        <dgm:presLayoutVars>
          <dgm:chMax val="0"/>
          <dgm:chPref val="0"/>
          <dgm:bulletEnabled val="1"/>
        </dgm:presLayoutVars>
      </dgm:prSet>
      <dgm:spPr/>
    </dgm:pt>
    <dgm:pt modelId="{C6334D07-26FA-4718-B3B5-F6BADD3B44BA}" type="pres">
      <dgm:prSet presAssocID="{E628430F-5032-4DF2-A46C-DCADE3CA8A1C}" presName="desTx" presStyleLbl="alignAccFollowNode1" presStyleIdx="0" presStyleCnt="4">
        <dgm:presLayoutVars>
          <dgm:bulletEnabled val="1"/>
        </dgm:presLayoutVars>
      </dgm:prSet>
      <dgm:spPr/>
    </dgm:pt>
    <dgm:pt modelId="{A7B2FA59-69F8-4404-8E0E-981A7958B7F3}" type="pres">
      <dgm:prSet presAssocID="{D6363072-E955-42DB-8ECC-D6215A491F25}" presName="space" presStyleCnt="0"/>
      <dgm:spPr/>
    </dgm:pt>
    <dgm:pt modelId="{8023F76C-301E-4407-B450-12FB59B9EEED}" type="pres">
      <dgm:prSet presAssocID="{CBCF00A4-B448-408E-A4CE-6C53EEC06543}" presName="composite" presStyleCnt="0"/>
      <dgm:spPr/>
    </dgm:pt>
    <dgm:pt modelId="{68D53B10-E0B1-4058-83B7-B99679779421}" type="pres">
      <dgm:prSet presAssocID="{CBCF00A4-B448-408E-A4CE-6C53EEC06543}" presName="parTx" presStyleLbl="alignNode1" presStyleIdx="1" presStyleCnt="4">
        <dgm:presLayoutVars>
          <dgm:chMax val="0"/>
          <dgm:chPref val="0"/>
          <dgm:bulletEnabled val="1"/>
        </dgm:presLayoutVars>
      </dgm:prSet>
      <dgm:spPr/>
    </dgm:pt>
    <dgm:pt modelId="{39FCB88C-CD3E-4E33-8DCD-8B134D20A4B0}" type="pres">
      <dgm:prSet presAssocID="{CBCF00A4-B448-408E-A4CE-6C53EEC06543}" presName="desTx" presStyleLbl="alignAccFollowNode1" presStyleIdx="1" presStyleCnt="4">
        <dgm:presLayoutVars>
          <dgm:bulletEnabled val="1"/>
        </dgm:presLayoutVars>
      </dgm:prSet>
      <dgm:spPr/>
    </dgm:pt>
    <dgm:pt modelId="{A4B3066F-C3D4-461D-9D14-4E6CF2CAA604}" type="pres">
      <dgm:prSet presAssocID="{24599A9E-A43D-4C87-8642-2E748CD91303}" presName="space" presStyleCnt="0"/>
      <dgm:spPr/>
    </dgm:pt>
    <dgm:pt modelId="{AB882149-91B4-4D76-86F8-A9028318A008}" type="pres">
      <dgm:prSet presAssocID="{DBCC22CC-129A-4350-864D-0B3B4FC628E9}" presName="composite" presStyleCnt="0"/>
      <dgm:spPr/>
    </dgm:pt>
    <dgm:pt modelId="{29F9874B-D0F2-454C-B82D-C66BDA03FAC3}" type="pres">
      <dgm:prSet presAssocID="{DBCC22CC-129A-4350-864D-0B3B4FC628E9}" presName="parTx" presStyleLbl="alignNode1" presStyleIdx="2" presStyleCnt="4">
        <dgm:presLayoutVars>
          <dgm:chMax val="0"/>
          <dgm:chPref val="0"/>
          <dgm:bulletEnabled val="1"/>
        </dgm:presLayoutVars>
      </dgm:prSet>
      <dgm:spPr/>
    </dgm:pt>
    <dgm:pt modelId="{95F07424-6CB5-4755-A43A-7767B8006588}" type="pres">
      <dgm:prSet presAssocID="{DBCC22CC-129A-4350-864D-0B3B4FC628E9}" presName="desTx" presStyleLbl="alignAccFollowNode1" presStyleIdx="2" presStyleCnt="4">
        <dgm:presLayoutVars>
          <dgm:bulletEnabled val="1"/>
        </dgm:presLayoutVars>
      </dgm:prSet>
      <dgm:spPr/>
    </dgm:pt>
    <dgm:pt modelId="{98225848-757C-4989-8E8F-7DD82CF29DAF}" type="pres">
      <dgm:prSet presAssocID="{27967701-1F80-4B18-9085-A79855209A83}" presName="space" presStyleCnt="0"/>
      <dgm:spPr/>
    </dgm:pt>
    <dgm:pt modelId="{0990BC80-D5D5-4ED1-ADE7-7B909C6F2C12}" type="pres">
      <dgm:prSet presAssocID="{8E780AD3-2E92-45A3-A1FE-3A5E7771D818}" presName="composite" presStyleCnt="0"/>
      <dgm:spPr/>
    </dgm:pt>
    <dgm:pt modelId="{616B35EA-6F84-486D-929E-AB94C9FBB74E}" type="pres">
      <dgm:prSet presAssocID="{8E780AD3-2E92-45A3-A1FE-3A5E7771D818}" presName="parTx" presStyleLbl="alignNode1" presStyleIdx="3" presStyleCnt="4">
        <dgm:presLayoutVars>
          <dgm:chMax val="0"/>
          <dgm:chPref val="0"/>
          <dgm:bulletEnabled val="1"/>
        </dgm:presLayoutVars>
      </dgm:prSet>
      <dgm:spPr/>
    </dgm:pt>
    <dgm:pt modelId="{DBF9BF19-75A2-4F60-93DB-E834460845DC}" type="pres">
      <dgm:prSet presAssocID="{8E780AD3-2E92-45A3-A1FE-3A5E7771D818}" presName="desTx" presStyleLbl="alignAccFollowNode1" presStyleIdx="3" presStyleCnt="4">
        <dgm:presLayoutVars>
          <dgm:bulletEnabled val="1"/>
        </dgm:presLayoutVars>
      </dgm:prSet>
      <dgm:spPr/>
    </dgm:pt>
  </dgm:ptLst>
  <dgm:cxnLst>
    <dgm:cxn modelId="{09A72900-6547-4075-A6BA-F77609430234}" srcId="{A758DC81-572B-4068-AAEF-C74B750DC4F2}" destId="{DBCC22CC-129A-4350-864D-0B3B4FC628E9}" srcOrd="2" destOrd="0" parTransId="{D06B79C6-015E-4D8C-B85E-78CB320D3AE3}" sibTransId="{27967701-1F80-4B18-9085-A79855209A83}"/>
    <dgm:cxn modelId="{A6EDE40E-DA25-4C3E-A1BF-37BA299CFBD6}" type="presOf" srcId="{DBCC22CC-129A-4350-864D-0B3B4FC628E9}" destId="{29F9874B-D0F2-454C-B82D-C66BDA03FAC3}" srcOrd="0" destOrd="0" presId="urn:microsoft.com/office/officeart/2005/8/layout/hList1"/>
    <dgm:cxn modelId="{8D6E4613-6CA4-498D-9C01-185AB72C0725}" srcId="{A758DC81-572B-4068-AAEF-C74B750DC4F2}" destId="{8E780AD3-2E92-45A3-A1FE-3A5E7771D818}" srcOrd="3" destOrd="0" parTransId="{124AE8E3-EF8D-49DB-8725-B10F7A59583B}" sibTransId="{A771F34D-B4B5-44D5-A5F9-1CAEF68B51CA}"/>
    <dgm:cxn modelId="{0EC0D41D-DC4A-4DFF-B058-0B3958C32ED3}" type="presOf" srcId="{A758DC81-572B-4068-AAEF-C74B750DC4F2}" destId="{D3D98296-AF1A-4E24-A0FD-2087DB72F1BA}" srcOrd="0" destOrd="0" presId="urn:microsoft.com/office/officeart/2005/8/layout/hList1"/>
    <dgm:cxn modelId="{8A0DC72A-7227-4234-ADD3-99D2B4E51FB0}" srcId="{CBCF00A4-B448-408E-A4CE-6C53EEC06543}" destId="{B07FD944-B33B-45B0-BB4C-A95509E52D53}" srcOrd="0" destOrd="0" parTransId="{EA644E7D-679C-495B-909F-A9C777078FF5}" sibTransId="{5DCD257E-BC8D-4606-ADE4-49C3D11775A4}"/>
    <dgm:cxn modelId="{7A4ED336-A918-47CB-9BB9-5E379B518F2C}" srcId="{E628430F-5032-4DF2-A46C-DCADE3CA8A1C}" destId="{F6126876-F1B7-498C-BABE-8271E72E426C}" srcOrd="0" destOrd="0" parTransId="{C065C63E-E52B-41E6-8220-E9A77BA49935}" sibTransId="{B69A8111-3496-45CD-874B-DD18AFD8B42C}"/>
    <dgm:cxn modelId="{7794555C-2D8B-447B-89E2-1E9D732BA2FF}" type="presOf" srcId="{E628430F-5032-4DF2-A46C-DCADE3CA8A1C}" destId="{3D278CD6-19DC-4CBA-BFAE-B23C130BB048}" srcOrd="0" destOrd="0" presId="urn:microsoft.com/office/officeart/2005/8/layout/hList1"/>
    <dgm:cxn modelId="{1949865D-23B3-45E3-A94E-A595A0BF73AF}" srcId="{DBCC22CC-129A-4350-864D-0B3B4FC628E9}" destId="{FC8AA387-1197-4A28-8792-6947DB4A6C51}" srcOrd="0" destOrd="0" parTransId="{18DC86F2-D585-40E1-9437-3DB594E18F71}" sibTransId="{41CA8265-1BCC-4C47-98F9-B0DFBDE3E822}"/>
    <dgm:cxn modelId="{061C817A-B2E8-451D-ACE2-DBF206442C73}" type="presOf" srcId="{F6126876-F1B7-498C-BABE-8271E72E426C}" destId="{C6334D07-26FA-4718-B3B5-F6BADD3B44BA}" srcOrd="0" destOrd="0" presId="urn:microsoft.com/office/officeart/2005/8/layout/hList1"/>
    <dgm:cxn modelId="{1F038E94-0A3F-4B69-8EE6-6182C806D646}" type="presOf" srcId="{CBCF00A4-B448-408E-A4CE-6C53EEC06543}" destId="{68D53B10-E0B1-4058-83B7-B99679779421}" srcOrd="0" destOrd="0" presId="urn:microsoft.com/office/officeart/2005/8/layout/hList1"/>
    <dgm:cxn modelId="{1223E299-1C7B-477C-852F-031C9CE33353}" type="presOf" srcId="{E4829FC9-6A0D-4749-A9D5-87E427B069EC}" destId="{DBF9BF19-75A2-4F60-93DB-E834460845DC}" srcOrd="0" destOrd="0" presId="urn:microsoft.com/office/officeart/2005/8/layout/hList1"/>
    <dgm:cxn modelId="{D790D0A2-02DD-49CE-B03D-807403BAB2D4}" type="presOf" srcId="{8E780AD3-2E92-45A3-A1FE-3A5E7771D818}" destId="{616B35EA-6F84-486D-929E-AB94C9FBB74E}" srcOrd="0" destOrd="0" presId="urn:microsoft.com/office/officeart/2005/8/layout/hList1"/>
    <dgm:cxn modelId="{FF08C4A3-BAC6-4601-8E4A-E66FE260017D}" srcId="{8E780AD3-2E92-45A3-A1FE-3A5E7771D818}" destId="{E4829FC9-6A0D-4749-A9D5-87E427B069EC}" srcOrd="0" destOrd="0" parTransId="{3030B69C-2BE2-4527-95FD-466C10B993FA}" sibTransId="{1AF5F4B4-BCA1-40BE-AB94-4FED63D6D61B}"/>
    <dgm:cxn modelId="{D59B37C6-9E2F-4EEC-B25D-35437712BDAE}" srcId="{A758DC81-572B-4068-AAEF-C74B750DC4F2}" destId="{CBCF00A4-B448-408E-A4CE-6C53EEC06543}" srcOrd="1" destOrd="0" parTransId="{35372FF7-2E94-4350-80F9-0281343AD8F7}" sibTransId="{24599A9E-A43D-4C87-8642-2E748CD91303}"/>
    <dgm:cxn modelId="{18663DCE-D958-4FCB-B0C7-D3C4D431A9EC}" type="presOf" srcId="{B07FD944-B33B-45B0-BB4C-A95509E52D53}" destId="{39FCB88C-CD3E-4E33-8DCD-8B134D20A4B0}" srcOrd="0" destOrd="0" presId="urn:microsoft.com/office/officeart/2005/8/layout/hList1"/>
    <dgm:cxn modelId="{780A32D9-64AE-483F-8A0B-1810F0D15D44}" srcId="{A758DC81-572B-4068-AAEF-C74B750DC4F2}" destId="{E628430F-5032-4DF2-A46C-DCADE3CA8A1C}" srcOrd="0" destOrd="0" parTransId="{00C88A06-955D-4E4B-B15D-BFF0A7A47AB6}" sibTransId="{D6363072-E955-42DB-8ECC-D6215A491F25}"/>
    <dgm:cxn modelId="{868C29DD-EB9E-445E-96D2-7B6C24D456C7}" type="presOf" srcId="{FC8AA387-1197-4A28-8792-6947DB4A6C51}" destId="{95F07424-6CB5-4755-A43A-7767B8006588}" srcOrd="0" destOrd="0" presId="urn:microsoft.com/office/officeart/2005/8/layout/hList1"/>
    <dgm:cxn modelId="{0E5AC5EF-E01E-4735-99D7-0AFE898D7C85}" type="presParOf" srcId="{D3D98296-AF1A-4E24-A0FD-2087DB72F1BA}" destId="{7F5D9F46-D5CD-4D6D-9B5F-DFD2864567B2}" srcOrd="0" destOrd="0" presId="urn:microsoft.com/office/officeart/2005/8/layout/hList1"/>
    <dgm:cxn modelId="{A2F85297-3C4A-4901-B1EE-7395577141C6}" type="presParOf" srcId="{7F5D9F46-D5CD-4D6D-9B5F-DFD2864567B2}" destId="{3D278CD6-19DC-4CBA-BFAE-B23C130BB048}" srcOrd="0" destOrd="0" presId="urn:microsoft.com/office/officeart/2005/8/layout/hList1"/>
    <dgm:cxn modelId="{9C947767-D2CF-4710-8819-B21A0BBC2AE4}" type="presParOf" srcId="{7F5D9F46-D5CD-4D6D-9B5F-DFD2864567B2}" destId="{C6334D07-26FA-4718-B3B5-F6BADD3B44BA}" srcOrd="1" destOrd="0" presId="urn:microsoft.com/office/officeart/2005/8/layout/hList1"/>
    <dgm:cxn modelId="{B816B903-FBCB-41D5-A9BE-374B577DF0A9}" type="presParOf" srcId="{D3D98296-AF1A-4E24-A0FD-2087DB72F1BA}" destId="{A7B2FA59-69F8-4404-8E0E-981A7958B7F3}" srcOrd="1" destOrd="0" presId="urn:microsoft.com/office/officeart/2005/8/layout/hList1"/>
    <dgm:cxn modelId="{59BDB5E4-ABB0-49DE-B930-BA029A3DBAB8}" type="presParOf" srcId="{D3D98296-AF1A-4E24-A0FD-2087DB72F1BA}" destId="{8023F76C-301E-4407-B450-12FB59B9EEED}" srcOrd="2" destOrd="0" presId="urn:microsoft.com/office/officeart/2005/8/layout/hList1"/>
    <dgm:cxn modelId="{51425CE8-E0FC-4AC1-A80C-E1A977FEE9BB}" type="presParOf" srcId="{8023F76C-301E-4407-B450-12FB59B9EEED}" destId="{68D53B10-E0B1-4058-83B7-B99679779421}" srcOrd="0" destOrd="0" presId="urn:microsoft.com/office/officeart/2005/8/layout/hList1"/>
    <dgm:cxn modelId="{E8FFCE8F-977D-4B1B-B716-A00CA64303B6}" type="presParOf" srcId="{8023F76C-301E-4407-B450-12FB59B9EEED}" destId="{39FCB88C-CD3E-4E33-8DCD-8B134D20A4B0}" srcOrd="1" destOrd="0" presId="urn:microsoft.com/office/officeart/2005/8/layout/hList1"/>
    <dgm:cxn modelId="{A46BFDB4-D49C-4031-8B4D-AD426FAE14C5}" type="presParOf" srcId="{D3D98296-AF1A-4E24-A0FD-2087DB72F1BA}" destId="{A4B3066F-C3D4-461D-9D14-4E6CF2CAA604}" srcOrd="3" destOrd="0" presId="urn:microsoft.com/office/officeart/2005/8/layout/hList1"/>
    <dgm:cxn modelId="{C67AC300-3CAD-44C2-881A-2BFE44A73379}" type="presParOf" srcId="{D3D98296-AF1A-4E24-A0FD-2087DB72F1BA}" destId="{AB882149-91B4-4D76-86F8-A9028318A008}" srcOrd="4" destOrd="0" presId="urn:microsoft.com/office/officeart/2005/8/layout/hList1"/>
    <dgm:cxn modelId="{FF65231C-2FA9-4BC1-B489-2553999C18F4}" type="presParOf" srcId="{AB882149-91B4-4D76-86F8-A9028318A008}" destId="{29F9874B-D0F2-454C-B82D-C66BDA03FAC3}" srcOrd="0" destOrd="0" presId="urn:microsoft.com/office/officeart/2005/8/layout/hList1"/>
    <dgm:cxn modelId="{EB6AF6E4-4F66-4BB0-B2B6-D77421AA70B3}" type="presParOf" srcId="{AB882149-91B4-4D76-86F8-A9028318A008}" destId="{95F07424-6CB5-4755-A43A-7767B8006588}" srcOrd="1" destOrd="0" presId="urn:microsoft.com/office/officeart/2005/8/layout/hList1"/>
    <dgm:cxn modelId="{DDA1FBF3-E384-4CBD-9BBF-318CC633CB55}" type="presParOf" srcId="{D3D98296-AF1A-4E24-A0FD-2087DB72F1BA}" destId="{98225848-757C-4989-8E8F-7DD82CF29DAF}" srcOrd="5" destOrd="0" presId="urn:microsoft.com/office/officeart/2005/8/layout/hList1"/>
    <dgm:cxn modelId="{2305595A-E3AA-4D69-AA5F-736CA4F0A1D3}" type="presParOf" srcId="{D3D98296-AF1A-4E24-A0FD-2087DB72F1BA}" destId="{0990BC80-D5D5-4ED1-ADE7-7B909C6F2C12}" srcOrd="6" destOrd="0" presId="urn:microsoft.com/office/officeart/2005/8/layout/hList1"/>
    <dgm:cxn modelId="{F9285FED-F518-4C76-8615-832C706CE31D}" type="presParOf" srcId="{0990BC80-D5D5-4ED1-ADE7-7B909C6F2C12}" destId="{616B35EA-6F84-486D-929E-AB94C9FBB74E}" srcOrd="0" destOrd="0" presId="urn:microsoft.com/office/officeart/2005/8/layout/hList1"/>
    <dgm:cxn modelId="{1034B956-0363-4169-B0DD-BE7A1A372560}" type="presParOf" srcId="{0990BC80-D5D5-4ED1-ADE7-7B909C6F2C12}" destId="{DBF9BF19-75A2-4F60-93DB-E834460845DC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AA0EFAB-433D-4728-841F-15B1043FBC66}">
      <dsp:nvSpPr>
        <dsp:cNvPr id="0" name=""/>
        <dsp:cNvSpPr/>
      </dsp:nvSpPr>
      <dsp:spPr>
        <a:xfrm>
          <a:off x="0" y="1667880"/>
          <a:ext cx="2055390" cy="5346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2024" tIns="68580" rIns="192024" bIns="68580" numCol="1" spcCol="1270" anchor="ctr" anchorCtr="0">
          <a:noAutofit/>
        </a:bodyPr>
        <a:lstStyle/>
        <a:p>
          <a:pPr marL="0" lvl="0" indent="0" algn="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 dirty="0"/>
            <a:t>BI</a:t>
          </a:r>
          <a:endParaRPr lang="en-ID" sz="2700" kern="1200" dirty="0"/>
        </a:p>
      </dsp:txBody>
      <dsp:txXfrm>
        <a:off x="0" y="1667880"/>
        <a:ext cx="2055390" cy="534600"/>
      </dsp:txXfrm>
    </dsp:sp>
    <dsp:sp modelId="{A1C94670-1516-4C95-9C54-FBC4BA842D99}">
      <dsp:nvSpPr>
        <dsp:cNvPr id="0" name=""/>
        <dsp:cNvSpPr/>
      </dsp:nvSpPr>
      <dsp:spPr>
        <a:xfrm>
          <a:off x="2055390" y="398205"/>
          <a:ext cx="411078" cy="3073950"/>
        </a:xfrm>
        <a:prstGeom prst="leftBrace">
          <a:avLst>
            <a:gd name="adj1" fmla="val 35000"/>
            <a:gd name="adj2" fmla="val 5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90A5066-8BD7-43F3-9455-207272A80E1A}">
      <dsp:nvSpPr>
        <dsp:cNvPr id="0" name=""/>
        <dsp:cNvSpPr/>
      </dsp:nvSpPr>
      <dsp:spPr>
        <a:xfrm>
          <a:off x="2630900" y="398205"/>
          <a:ext cx="5590663" cy="307395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228600" lvl="1" indent="-228600" algn="just" defTabSz="1200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700" kern="1200" dirty="0" err="1">
              <a:latin typeface="Arial" panose="020B0604020202020204" pitchFamily="34" charset="0"/>
              <a:cs typeface="Arial" panose="020B0604020202020204" pitchFamily="34" charset="0"/>
            </a:rPr>
            <a:t>Penggunaan</a:t>
          </a:r>
          <a:r>
            <a:rPr lang="en-US" sz="27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700" kern="1200" dirty="0" err="1">
              <a:latin typeface="Arial" panose="020B0604020202020204" pitchFamily="34" charset="0"/>
              <a:cs typeface="Arial" panose="020B0604020202020204" pitchFamily="34" charset="0"/>
            </a:rPr>
            <a:t>teknologi</a:t>
          </a:r>
          <a:r>
            <a:rPr lang="en-US" sz="27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700" kern="1200" dirty="0" err="1">
              <a:latin typeface="Arial" panose="020B0604020202020204" pitchFamily="34" charset="0"/>
              <a:cs typeface="Arial" panose="020B0604020202020204" pitchFamily="34" charset="0"/>
            </a:rPr>
            <a:t>dlm</a:t>
          </a:r>
          <a:r>
            <a:rPr lang="en-US" sz="27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700" kern="1200" dirty="0" err="1">
              <a:latin typeface="Arial" panose="020B0604020202020204" pitchFamily="34" charset="0"/>
              <a:cs typeface="Arial" panose="020B0604020202020204" pitchFamily="34" charset="0"/>
            </a:rPr>
            <a:t>sistem</a:t>
          </a:r>
          <a:r>
            <a:rPr lang="en-US" sz="27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700" kern="1200" dirty="0" err="1">
              <a:latin typeface="Arial" panose="020B0604020202020204" pitchFamily="34" charset="0"/>
              <a:cs typeface="Arial" panose="020B0604020202020204" pitchFamily="34" charset="0"/>
            </a:rPr>
            <a:t>keuangan</a:t>
          </a:r>
          <a:r>
            <a:rPr lang="en-US" sz="27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700" kern="1200" dirty="0" err="1">
              <a:latin typeface="Arial" panose="020B0604020202020204" pitchFamily="34" charset="0"/>
              <a:cs typeface="Arial" panose="020B0604020202020204" pitchFamily="34" charset="0"/>
            </a:rPr>
            <a:t>yg</a:t>
          </a:r>
          <a:r>
            <a:rPr lang="en-US" sz="27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700" kern="1200" dirty="0" err="1">
              <a:latin typeface="Arial" panose="020B0604020202020204" pitchFamily="34" charset="0"/>
              <a:cs typeface="Arial" panose="020B0604020202020204" pitchFamily="34" charset="0"/>
            </a:rPr>
            <a:t>menghasilkan</a:t>
          </a:r>
          <a:r>
            <a:rPr lang="en-US" sz="27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700" kern="1200" dirty="0" err="1">
              <a:latin typeface="Arial" panose="020B0604020202020204" pitchFamily="34" charset="0"/>
              <a:cs typeface="Arial" panose="020B0604020202020204" pitchFamily="34" charset="0"/>
            </a:rPr>
            <a:t>produk</a:t>
          </a:r>
          <a:r>
            <a:rPr lang="en-US" sz="2700" kern="1200" dirty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2700" kern="1200" dirty="0" err="1">
              <a:latin typeface="Arial" panose="020B0604020202020204" pitchFamily="34" charset="0"/>
              <a:cs typeface="Arial" panose="020B0604020202020204" pitchFamily="34" charset="0"/>
            </a:rPr>
            <a:t>layanan</a:t>
          </a:r>
          <a:r>
            <a:rPr lang="en-US" sz="2700" kern="1200" dirty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2700" kern="1200" dirty="0" err="1">
              <a:latin typeface="Arial" panose="020B0604020202020204" pitchFamily="34" charset="0"/>
              <a:cs typeface="Arial" panose="020B0604020202020204" pitchFamily="34" charset="0"/>
            </a:rPr>
            <a:t>teknologi</a:t>
          </a:r>
          <a:r>
            <a:rPr lang="en-US" sz="2700" kern="1200" dirty="0">
              <a:latin typeface="Arial" panose="020B0604020202020204" pitchFamily="34" charset="0"/>
              <a:cs typeface="Arial" panose="020B0604020202020204" pitchFamily="34" charset="0"/>
            </a:rPr>
            <a:t>, dan/</a:t>
          </a:r>
          <a:r>
            <a:rPr lang="en-US" sz="2700" kern="1200" dirty="0" err="1">
              <a:latin typeface="Arial" panose="020B0604020202020204" pitchFamily="34" charset="0"/>
              <a:cs typeface="Arial" panose="020B0604020202020204" pitchFamily="34" charset="0"/>
            </a:rPr>
            <a:t>atau</a:t>
          </a:r>
          <a:r>
            <a:rPr lang="en-US" sz="2700" kern="1200" dirty="0">
              <a:latin typeface="Arial" panose="020B0604020202020204" pitchFamily="34" charset="0"/>
              <a:cs typeface="Arial" panose="020B0604020202020204" pitchFamily="34" charset="0"/>
            </a:rPr>
            <a:t> model </a:t>
          </a:r>
          <a:r>
            <a:rPr lang="en-US" sz="2700" kern="1200" dirty="0" err="1">
              <a:latin typeface="Arial" panose="020B0604020202020204" pitchFamily="34" charset="0"/>
              <a:cs typeface="Arial" panose="020B0604020202020204" pitchFamily="34" charset="0"/>
            </a:rPr>
            <a:t>bisnis</a:t>
          </a:r>
          <a:r>
            <a:rPr lang="en-US" sz="27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700" kern="1200" dirty="0" err="1">
              <a:latin typeface="Arial" panose="020B0604020202020204" pitchFamily="34" charset="0"/>
              <a:cs typeface="Arial" panose="020B0604020202020204" pitchFamily="34" charset="0"/>
            </a:rPr>
            <a:t>baru</a:t>
          </a:r>
          <a:r>
            <a:rPr lang="en-US" sz="27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700" kern="1200" dirty="0" err="1">
              <a:latin typeface="Arial" panose="020B0604020202020204" pitchFamily="34" charset="0"/>
              <a:cs typeface="Arial" panose="020B0604020202020204" pitchFamily="34" charset="0"/>
            </a:rPr>
            <a:t>serta</a:t>
          </a:r>
          <a:r>
            <a:rPr lang="en-US" sz="27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700" kern="1200" dirty="0" err="1">
              <a:latin typeface="Arial" panose="020B0604020202020204" pitchFamily="34" charset="0"/>
              <a:cs typeface="Arial" panose="020B0604020202020204" pitchFamily="34" charset="0"/>
            </a:rPr>
            <a:t>berdampak</a:t>
          </a:r>
          <a:r>
            <a:rPr lang="en-US" sz="2700" kern="1200" dirty="0">
              <a:latin typeface="Arial" panose="020B0604020202020204" pitchFamily="34" charset="0"/>
              <a:cs typeface="Arial" panose="020B0604020202020204" pitchFamily="34" charset="0"/>
            </a:rPr>
            <a:t> pd </a:t>
          </a:r>
          <a:r>
            <a:rPr lang="en-US" sz="2700" kern="1200" dirty="0" err="1">
              <a:latin typeface="Arial" panose="020B0604020202020204" pitchFamily="34" charset="0"/>
              <a:cs typeface="Arial" panose="020B0604020202020204" pitchFamily="34" charset="0"/>
            </a:rPr>
            <a:t>stabilitas</a:t>
          </a:r>
          <a:r>
            <a:rPr lang="en-US" sz="27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700" kern="1200" dirty="0" err="1">
              <a:latin typeface="Arial" panose="020B0604020202020204" pitchFamily="34" charset="0"/>
              <a:cs typeface="Arial" panose="020B0604020202020204" pitchFamily="34" charset="0"/>
            </a:rPr>
            <a:t>moneter</a:t>
          </a:r>
          <a:r>
            <a:rPr lang="en-US" sz="2700" kern="1200" dirty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2700" kern="1200" dirty="0" err="1">
              <a:latin typeface="Arial" panose="020B0604020202020204" pitchFamily="34" charset="0"/>
              <a:cs typeface="Arial" panose="020B0604020202020204" pitchFamily="34" charset="0"/>
            </a:rPr>
            <a:t>sistem</a:t>
          </a:r>
          <a:r>
            <a:rPr lang="en-US" sz="27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700" kern="1200" dirty="0" err="1">
              <a:latin typeface="Arial" panose="020B0604020202020204" pitchFamily="34" charset="0"/>
              <a:cs typeface="Arial" panose="020B0604020202020204" pitchFamily="34" charset="0"/>
            </a:rPr>
            <a:t>keuangan</a:t>
          </a:r>
          <a:r>
            <a:rPr lang="en-US" sz="2700" kern="1200" dirty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2700" kern="1200" dirty="0" err="1">
              <a:latin typeface="Arial" panose="020B0604020202020204" pitchFamily="34" charset="0"/>
              <a:cs typeface="Arial" panose="020B0604020202020204" pitchFamily="34" charset="0"/>
            </a:rPr>
            <a:t>efisiensi</a:t>
          </a:r>
          <a:r>
            <a:rPr lang="en-US" sz="2700" kern="1200" dirty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2700" kern="1200" dirty="0" err="1">
              <a:latin typeface="Arial" panose="020B0604020202020204" pitchFamily="34" charset="0"/>
              <a:cs typeface="Arial" panose="020B0604020202020204" pitchFamily="34" charset="0"/>
            </a:rPr>
            <a:t>kelancaran</a:t>
          </a:r>
          <a:r>
            <a:rPr lang="en-US" sz="2700" kern="1200" dirty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2700" kern="1200" dirty="0" err="1">
              <a:latin typeface="Arial" panose="020B0604020202020204" pitchFamily="34" charset="0"/>
              <a:cs typeface="Arial" panose="020B0604020202020204" pitchFamily="34" charset="0"/>
            </a:rPr>
            <a:t>keamanan</a:t>
          </a:r>
          <a:r>
            <a:rPr lang="en-US" sz="2700" kern="1200" dirty="0">
              <a:latin typeface="Arial" panose="020B0604020202020204" pitchFamily="34" charset="0"/>
              <a:cs typeface="Arial" panose="020B0604020202020204" pitchFamily="34" charset="0"/>
            </a:rPr>
            <a:t>, dan </a:t>
          </a:r>
          <a:r>
            <a:rPr lang="en-US" sz="2700" kern="1200" dirty="0" err="1">
              <a:latin typeface="Arial" panose="020B0604020202020204" pitchFamily="34" charset="0"/>
              <a:cs typeface="Arial" panose="020B0604020202020204" pitchFamily="34" charset="0"/>
            </a:rPr>
            <a:t>keandalan</a:t>
          </a:r>
          <a:r>
            <a:rPr lang="en-US" sz="27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700" kern="1200" dirty="0" err="1">
              <a:latin typeface="Arial" panose="020B0604020202020204" pitchFamily="34" charset="0"/>
              <a:cs typeface="Arial" panose="020B0604020202020204" pitchFamily="34" charset="0"/>
            </a:rPr>
            <a:t>sistem</a:t>
          </a:r>
          <a:r>
            <a:rPr lang="en-US" sz="27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700" kern="1200" dirty="0" err="1">
              <a:latin typeface="Arial" panose="020B0604020202020204" pitchFamily="34" charset="0"/>
              <a:cs typeface="Arial" panose="020B0604020202020204" pitchFamily="34" charset="0"/>
            </a:rPr>
            <a:t>pembayaran</a:t>
          </a:r>
          <a:r>
            <a:rPr lang="en-US" sz="2700" kern="1200" dirty="0"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en-ID" sz="27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2630900" y="398205"/>
        <a:ext cx="5590663" cy="3073950"/>
      </dsp:txXfrm>
    </dsp:sp>
    <dsp:sp modelId="{43C94C0F-EB02-4B34-A1E9-15380EF7728F}">
      <dsp:nvSpPr>
        <dsp:cNvPr id="0" name=""/>
        <dsp:cNvSpPr/>
      </dsp:nvSpPr>
      <dsp:spPr>
        <a:xfrm>
          <a:off x="0" y="3594415"/>
          <a:ext cx="2057400" cy="5346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2024" tIns="68580" rIns="192024" bIns="68580" numCol="1" spcCol="1270" anchor="ctr" anchorCtr="0">
          <a:noAutofit/>
        </a:bodyPr>
        <a:lstStyle/>
        <a:p>
          <a:pPr marL="0" lvl="0" indent="0" algn="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 dirty="0"/>
            <a:t>OJK</a:t>
          </a:r>
          <a:endParaRPr lang="en-ID" sz="2700" kern="1200" dirty="0"/>
        </a:p>
      </dsp:txBody>
      <dsp:txXfrm>
        <a:off x="0" y="3594415"/>
        <a:ext cx="2057400" cy="534600"/>
      </dsp:txXfrm>
    </dsp:sp>
    <dsp:sp modelId="{CEAC8CAF-4B67-4F56-A958-7AB6FF0312C1}">
      <dsp:nvSpPr>
        <dsp:cNvPr id="0" name=""/>
        <dsp:cNvSpPr/>
      </dsp:nvSpPr>
      <dsp:spPr>
        <a:xfrm>
          <a:off x="2057399" y="3569355"/>
          <a:ext cx="411480" cy="584718"/>
        </a:xfrm>
        <a:prstGeom prst="leftBrace">
          <a:avLst>
            <a:gd name="adj1" fmla="val 35000"/>
            <a:gd name="adj2" fmla="val 5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435A581-2489-4556-8BDF-27A03BDA4168}">
      <dsp:nvSpPr>
        <dsp:cNvPr id="0" name=""/>
        <dsp:cNvSpPr/>
      </dsp:nvSpPr>
      <dsp:spPr>
        <a:xfrm>
          <a:off x="2633471" y="3569355"/>
          <a:ext cx="5596128" cy="584718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228600" lvl="1" indent="-228600" algn="l" defTabSz="1200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700" kern="1200" dirty="0"/>
            <a:t>Fintech </a:t>
          </a:r>
          <a:r>
            <a:rPr lang="en-US" sz="2700" kern="1200" dirty="0" err="1"/>
            <a:t>adl</a:t>
          </a:r>
          <a:r>
            <a:rPr lang="en-US" sz="2700" kern="1200" dirty="0"/>
            <a:t> </a:t>
          </a:r>
          <a:r>
            <a:rPr lang="en-US" sz="2700" kern="1200" dirty="0" err="1"/>
            <a:t>inovasi</a:t>
          </a:r>
          <a:r>
            <a:rPr lang="en-US" sz="2700" kern="1200" dirty="0"/>
            <a:t> </a:t>
          </a:r>
          <a:r>
            <a:rPr lang="en-US" sz="2700" kern="1200" dirty="0" err="1"/>
            <a:t>keuangan</a:t>
          </a:r>
          <a:r>
            <a:rPr lang="en-US" sz="2700" kern="1200" dirty="0"/>
            <a:t> digital.</a:t>
          </a:r>
          <a:endParaRPr lang="en-ID" sz="2700" kern="1200" dirty="0"/>
        </a:p>
      </dsp:txBody>
      <dsp:txXfrm>
        <a:off x="2633471" y="3569355"/>
        <a:ext cx="5596128" cy="58471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D278CD6-19DC-4CBA-BFAE-B23C130BB048}">
      <dsp:nvSpPr>
        <dsp:cNvPr id="0" name=""/>
        <dsp:cNvSpPr/>
      </dsp:nvSpPr>
      <dsp:spPr>
        <a:xfrm>
          <a:off x="3144" y="1263579"/>
          <a:ext cx="1890720" cy="61461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904" tIns="69088" rIns="120904" bIns="69088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 err="1"/>
            <a:t>Pendaftaran</a:t>
          </a:r>
          <a:endParaRPr lang="en-ID" sz="1700" kern="1200" dirty="0"/>
        </a:p>
      </dsp:txBody>
      <dsp:txXfrm>
        <a:off x="3144" y="1263579"/>
        <a:ext cx="1890720" cy="614610"/>
      </dsp:txXfrm>
    </dsp:sp>
    <dsp:sp modelId="{C6334D07-26FA-4718-B3B5-F6BADD3B44BA}">
      <dsp:nvSpPr>
        <dsp:cNvPr id="0" name=""/>
        <dsp:cNvSpPr/>
      </dsp:nvSpPr>
      <dsp:spPr>
        <a:xfrm>
          <a:off x="3144" y="1878189"/>
          <a:ext cx="1890720" cy="1554527"/>
        </a:xfrm>
        <a:prstGeom prst="rect">
          <a:avLst/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0678" tIns="90678" rIns="120904" bIns="136017" numCol="1" spcCol="1270" anchor="t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700" kern="1200" dirty="0" err="1"/>
            <a:t>Penyelenggaraan</a:t>
          </a:r>
          <a:r>
            <a:rPr lang="en-US" sz="1700" kern="1200" dirty="0"/>
            <a:t> fintech </a:t>
          </a:r>
          <a:r>
            <a:rPr lang="en-US" sz="1700" kern="1200" dirty="0" err="1"/>
            <a:t>wajib</a:t>
          </a:r>
          <a:r>
            <a:rPr lang="en-US" sz="1700" kern="1200" dirty="0"/>
            <a:t> </a:t>
          </a:r>
          <a:r>
            <a:rPr lang="en-US" sz="1700" kern="1200" dirty="0" err="1"/>
            <a:t>terdaftar</a:t>
          </a:r>
          <a:r>
            <a:rPr lang="en-US" sz="1700" kern="1200" dirty="0"/>
            <a:t> di BI</a:t>
          </a:r>
          <a:endParaRPr lang="en-ID" sz="1700" kern="1200" dirty="0"/>
        </a:p>
      </dsp:txBody>
      <dsp:txXfrm>
        <a:off x="3144" y="1878189"/>
        <a:ext cx="1890720" cy="1554527"/>
      </dsp:txXfrm>
    </dsp:sp>
    <dsp:sp modelId="{68D53B10-E0B1-4058-83B7-B99679779421}">
      <dsp:nvSpPr>
        <dsp:cNvPr id="0" name=""/>
        <dsp:cNvSpPr/>
      </dsp:nvSpPr>
      <dsp:spPr>
        <a:xfrm>
          <a:off x="2158565" y="1263579"/>
          <a:ext cx="1890720" cy="61461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904" tIns="69088" rIns="120904" bIns="69088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/>
            <a:t>Regulatory sandbox</a:t>
          </a:r>
          <a:endParaRPr lang="en-ID" sz="1700" kern="1200" dirty="0"/>
        </a:p>
      </dsp:txBody>
      <dsp:txXfrm>
        <a:off x="2158565" y="1263579"/>
        <a:ext cx="1890720" cy="614610"/>
      </dsp:txXfrm>
    </dsp:sp>
    <dsp:sp modelId="{39FCB88C-CD3E-4E33-8DCD-8B134D20A4B0}">
      <dsp:nvSpPr>
        <dsp:cNvPr id="0" name=""/>
        <dsp:cNvSpPr/>
      </dsp:nvSpPr>
      <dsp:spPr>
        <a:xfrm>
          <a:off x="2158565" y="1878189"/>
          <a:ext cx="1890720" cy="1554527"/>
        </a:xfrm>
        <a:prstGeom prst="rect">
          <a:avLst/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0678" tIns="90678" rIns="120904" bIns="136017" numCol="1" spcCol="1270" anchor="t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700" kern="1200" dirty="0"/>
            <a:t>Uji </a:t>
          </a:r>
          <a:r>
            <a:rPr lang="en-US" sz="1700" kern="1200" dirty="0" err="1"/>
            <a:t>coba</a:t>
          </a:r>
          <a:r>
            <a:rPr lang="en-US" sz="1700" kern="1200" dirty="0"/>
            <a:t> </a:t>
          </a:r>
          <a:r>
            <a:rPr lang="en-US" sz="1700" kern="1200" dirty="0" err="1"/>
            <a:t>keamanan</a:t>
          </a:r>
          <a:endParaRPr lang="en-ID" sz="1700" kern="1200" dirty="0"/>
        </a:p>
      </dsp:txBody>
      <dsp:txXfrm>
        <a:off x="2158565" y="1878189"/>
        <a:ext cx="1890720" cy="1554527"/>
      </dsp:txXfrm>
    </dsp:sp>
    <dsp:sp modelId="{29F9874B-D0F2-454C-B82D-C66BDA03FAC3}">
      <dsp:nvSpPr>
        <dsp:cNvPr id="0" name=""/>
        <dsp:cNvSpPr/>
      </dsp:nvSpPr>
      <dsp:spPr>
        <a:xfrm>
          <a:off x="4313986" y="1263579"/>
          <a:ext cx="1890720" cy="61461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904" tIns="69088" rIns="120904" bIns="69088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 err="1"/>
            <a:t>Perizinan</a:t>
          </a:r>
          <a:r>
            <a:rPr lang="en-US" sz="1700" kern="1200" dirty="0"/>
            <a:t> &amp; </a:t>
          </a:r>
          <a:r>
            <a:rPr lang="en-US" sz="1700" kern="1200" dirty="0" err="1"/>
            <a:t>persetujuan</a:t>
          </a:r>
          <a:endParaRPr lang="en-ID" sz="1700" kern="1200" dirty="0"/>
        </a:p>
      </dsp:txBody>
      <dsp:txXfrm>
        <a:off x="4313986" y="1263579"/>
        <a:ext cx="1890720" cy="614610"/>
      </dsp:txXfrm>
    </dsp:sp>
    <dsp:sp modelId="{95F07424-6CB5-4755-A43A-7767B8006588}">
      <dsp:nvSpPr>
        <dsp:cNvPr id="0" name=""/>
        <dsp:cNvSpPr/>
      </dsp:nvSpPr>
      <dsp:spPr>
        <a:xfrm>
          <a:off x="4313986" y="1878189"/>
          <a:ext cx="1890720" cy="1554527"/>
        </a:xfrm>
        <a:prstGeom prst="rect">
          <a:avLst/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0678" tIns="90678" rIns="120904" bIns="136017" numCol="1" spcCol="1270" anchor="t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700" kern="1200" dirty="0" err="1"/>
            <a:t>Legalitas</a:t>
          </a:r>
          <a:r>
            <a:rPr lang="en-US" sz="1700" kern="1200" dirty="0"/>
            <a:t> badan </a:t>
          </a:r>
          <a:r>
            <a:rPr lang="en-US" sz="1700" kern="1200" dirty="0" err="1"/>
            <a:t>hukum</a:t>
          </a:r>
          <a:endParaRPr lang="en-ID" sz="1700" kern="1200" dirty="0"/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700" kern="1200" dirty="0" err="1"/>
            <a:t>Kepemilikan</a:t>
          </a:r>
          <a:endParaRPr lang="en-ID" sz="1700" kern="1200" dirty="0"/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700" kern="1200" dirty="0" err="1"/>
            <a:t>Pengendalian</a:t>
          </a:r>
          <a:endParaRPr lang="en-ID" sz="1700" kern="1200" dirty="0"/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700" kern="1200" dirty="0" err="1"/>
            <a:t>kepengurusan</a:t>
          </a:r>
          <a:endParaRPr lang="en-ID" sz="1700" kern="1200" dirty="0"/>
        </a:p>
      </dsp:txBody>
      <dsp:txXfrm>
        <a:off x="4313986" y="1878189"/>
        <a:ext cx="1890720" cy="1554527"/>
      </dsp:txXfrm>
    </dsp:sp>
    <dsp:sp modelId="{616B35EA-6F84-486D-929E-AB94C9FBB74E}">
      <dsp:nvSpPr>
        <dsp:cNvPr id="0" name=""/>
        <dsp:cNvSpPr/>
      </dsp:nvSpPr>
      <dsp:spPr>
        <a:xfrm>
          <a:off x="6469407" y="1263579"/>
          <a:ext cx="1890720" cy="61461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904" tIns="69088" rIns="120904" bIns="69088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 err="1"/>
            <a:t>Pemantauan</a:t>
          </a:r>
          <a:r>
            <a:rPr lang="en-US" sz="1700" kern="1200" dirty="0"/>
            <a:t> dan </a:t>
          </a:r>
          <a:r>
            <a:rPr lang="en-US" sz="1700" kern="1200" dirty="0" err="1"/>
            <a:t>pengawasan</a:t>
          </a:r>
          <a:endParaRPr lang="en-ID" sz="1700" kern="1200" dirty="0"/>
        </a:p>
      </dsp:txBody>
      <dsp:txXfrm>
        <a:off x="6469407" y="1263579"/>
        <a:ext cx="1890720" cy="614610"/>
      </dsp:txXfrm>
    </dsp:sp>
    <dsp:sp modelId="{DBF9BF19-75A2-4F60-93DB-E834460845DC}">
      <dsp:nvSpPr>
        <dsp:cNvPr id="0" name=""/>
        <dsp:cNvSpPr/>
      </dsp:nvSpPr>
      <dsp:spPr>
        <a:xfrm>
          <a:off x="6469407" y="1878189"/>
          <a:ext cx="1890720" cy="1554527"/>
        </a:xfrm>
        <a:prstGeom prst="rect">
          <a:avLst/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0678" tIns="90678" rIns="120904" bIns="136017" numCol="1" spcCol="1270" anchor="t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700" kern="1200" dirty="0" err="1"/>
            <a:t>Baik</a:t>
          </a:r>
          <a:r>
            <a:rPr lang="en-US" sz="1700" kern="1200" dirty="0"/>
            <a:t> </a:t>
          </a:r>
          <a:r>
            <a:rPr lang="en-US" sz="1700" kern="1200" dirty="0" err="1"/>
            <a:t>yg</a:t>
          </a:r>
          <a:r>
            <a:rPr lang="en-US" sz="1700" kern="1200" dirty="0"/>
            <a:t> </a:t>
          </a:r>
          <a:r>
            <a:rPr lang="en-US" sz="1700" kern="1200" dirty="0" err="1"/>
            <a:t>terdaftar</a:t>
          </a:r>
          <a:r>
            <a:rPr lang="en-US" sz="1700" kern="1200" dirty="0"/>
            <a:t> </a:t>
          </a:r>
          <a:r>
            <a:rPr lang="en-US" sz="1700" kern="1200" dirty="0" err="1"/>
            <a:t>maupun</a:t>
          </a:r>
          <a:r>
            <a:rPr lang="en-US" sz="1700" kern="1200" dirty="0"/>
            <a:t> </a:t>
          </a:r>
          <a:r>
            <a:rPr lang="en-US" sz="1700" kern="1200" dirty="0" err="1"/>
            <a:t>yg</a:t>
          </a:r>
          <a:r>
            <a:rPr lang="en-US" sz="1700" kern="1200" dirty="0"/>
            <a:t> </a:t>
          </a:r>
          <a:r>
            <a:rPr lang="en-US" sz="1700" kern="1200" dirty="0" err="1"/>
            <a:t>berizin</a:t>
          </a:r>
          <a:endParaRPr lang="en-ID" sz="1700" kern="1200" dirty="0"/>
        </a:p>
      </dsp:txBody>
      <dsp:txXfrm>
        <a:off x="6469407" y="1878189"/>
        <a:ext cx="1890720" cy="155452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D278CD6-19DC-4CBA-BFAE-B23C130BB048}">
      <dsp:nvSpPr>
        <dsp:cNvPr id="0" name=""/>
        <dsp:cNvSpPr/>
      </dsp:nvSpPr>
      <dsp:spPr>
        <a:xfrm>
          <a:off x="3144" y="1165258"/>
          <a:ext cx="1890720" cy="580842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3792" tIns="65024" rIns="113792" bIns="65024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 err="1"/>
            <a:t>Pencatatan</a:t>
          </a:r>
          <a:endParaRPr lang="en-ID" sz="1600" kern="1200" dirty="0"/>
        </a:p>
      </dsp:txBody>
      <dsp:txXfrm>
        <a:off x="3144" y="1165258"/>
        <a:ext cx="1890720" cy="580842"/>
      </dsp:txXfrm>
    </dsp:sp>
    <dsp:sp modelId="{C6334D07-26FA-4718-B3B5-F6BADD3B44BA}">
      <dsp:nvSpPr>
        <dsp:cNvPr id="0" name=""/>
        <dsp:cNvSpPr/>
      </dsp:nvSpPr>
      <dsp:spPr>
        <a:xfrm>
          <a:off x="3144" y="1746100"/>
          <a:ext cx="1890720" cy="1784936"/>
        </a:xfrm>
        <a:prstGeom prst="rect">
          <a:avLst/>
        </a:prstGeom>
        <a:solidFill>
          <a:schemeClr val="accent4">
            <a:tint val="40000"/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85344" rIns="113792" bIns="128016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kern="1200" dirty="0"/>
            <a:t>OJK </a:t>
          </a:r>
          <a:r>
            <a:rPr lang="en-US" sz="1600" kern="1200" dirty="0" err="1"/>
            <a:t>melakukan</a:t>
          </a:r>
          <a:r>
            <a:rPr lang="en-US" sz="1600" kern="1200" dirty="0"/>
            <a:t> </a:t>
          </a:r>
          <a:r>
            <a:rPr lang="en-US" sz="1600" kern="1200" dirty="0" err="1"/>
            <a:t>pencatatan</a:t>
          </a:r>
          <a:r>
            <a:rPr lang="en-US" sz="1600" kern="1200" dirty="0"/>
            <a:t> </a:t>
          </a:r>
          <a:r>
            <a:rPr lang="en-US" sz="1600" kern="1200" dirty="0" err="1"/>
            <a:t>pelaku</a:t>
          </a:r>
          <a:r>
            <a:rPr lang="en-US" sz="1600" kern="1200" dirty="0"/>
            <a:t> </a:t>
          </a:r>
          <a:r>
            <a:rPr lang="en-US" sz="1600" kern="1200" dirty="0" err="1"/>
            <a:t>kegiatan</a:t>
          </a:r>
          <a:r>
            <a:rPr lang="en-US" sz="1600" kern="1200" dirty="0"/>
            <a:t> di </a:t>
          </a:r>
          <a:r>
            <a:rPr lang="en-US" sz="1600" kern="1200" dirty="0" err="1"/>
            <a:t>sektor</a:t>
          </a:r>
          <a:r>
            <a:rPr lang="en-US" sz="1600" kern="1200" dirty="0"/>
            <a:t> </a:t>
          </a:r>
          <a:r>
            <a:rPr lang="en-US" sz="1600" kern="1200" dirty="0" err="1"/>
            <a:t>keuangan</a:t>
          </a:r>
          <a:endParaRPr lang="en-ID" sz="1600" kern="1200" dirty="0"/>
        </a:p>
      </dsp:txBody>
      <dsp:txXfrm>
        <a:off x="3144" y="1746100"/>
        <a:ext cx="1890720" cy="1784936"/>
      </dsp:txXfrm>
    </dsp:sp>
    <dsp:sp modelId="{68D53B10-E0B1-4058-83B7-B99679779421}">
      <dsp:nvSpPr>
        <dsp:cNvPr id="0" name=""/>
        <dsp:cNvSpPr/>
      </dsp:nvSpPr>
      <dsp:spPr>
        <a:xfrm>
          <a:off x="2158565" y="1165258"/>
          <a:ext cx="1890720" cy="580842"/>
        </a:xfrm>
        <a:prstGeom prst="rect">
          <a:avLst/>
        </a:prstGeom>
        <a:gradFill rotWithShape="0">
          <a:gsLst>
            <a:gs pos="0">
              <a:schemeClr val="accent4">
                <a:hueOff val="-1488257"/>
                <a:satOff val="8966"/>
                <a:lumOff val="719"/>
                <a:alphaOff val="0"/>
                <a:shade val="51000"/>
                <a:satMod val="130000"/>
              </a:schemeClr>
            </a:gs>
            <a:gs pos="80000">
              <a:schemeClr val="accent4">
                <a:hueOff val="-1488257"/>
                <a:satOff val="8966"/>
                <a:lumOff val="719"/>
                <a:alphaOff val="0"/>
                <a:shade val="93000"/>
                <a:satMod val="130000"/>
              </a:schemeClr>
            </a:gs>
            <a:gs pos="100000">
              <a:schemeClr val="accent4">
                <a:hueOff val="-1488257"/>
                <a:satOff val="8966"/>
                <a:lumOff val="719"/>
                <a:alphaOff val="0"/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4">
              <a:hueOff val="-1488257"/>
              <a:satOff val="8966"/>
              <a:lumOff val="719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3792" tIns="65024" rIns="113792" bIns="65024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Regulatory sandbox</a:t>
          </a:r>
          <a:endParaRPr lang="en-ID" sz="1600" kern="1200" dirty="0"/>
        </a:p>
      </dsp:txBody>
      <dsp:txXfrm>
        <a:off x="2158565" y="1165258"/>
        <a:ext cx="1890720" cy="580842"/>
      </dsp:txXfrm>
    </dsp:sp>
    <dsp:sp modelId="{39FCB88C-CD3E-4E33-8DCD-8B134D20A4B0}">
      <dsp:nvSpPr>
        <dsp:cNvPr id="0" name=""/>
        <dsp:cNvSpPr/>
      </dsp:nvSpPr>
      <dsp:spPr>
        <a:xfrm>
          <a:off x="2158565" y="1746100"/>
          <a:ext cx="1890720" cy="1784936"/>
        </a:xfrm>
        <a:prstGeom prst="rect">
          <a:avLst/>
        </a:prstGeom>
        <a:solidFill>
          <a:schemeClr val="accent4">
            <a:tint val="40000"/>
            <a:alpha val="90000"/>
            <a:hueOff val="-1315237"/>
            <a:satOff val="7386"/>
            <a:lumOff val="469"/>
            <a:alphaOff val="0"/>
          </a:schemeClr>
        </a:solidFill>
        <a:ln w="9525" cap="flat" cmpd="sng" algn="ctr">
          <a:solidFill>
            <a:schemeClr val="accent4">
              <a:tint val="40000"/>
              <a:alpha val="90000"/>
              <a:hueOff val="-1315237"/>
              <a:satOff val="7386"/>
              <a:lumOff val="469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85344" rIns="113792" bIns="128016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kern="1200" dirty="0"/>
            <a:t>OJK </a:t>
          </a:r>
          <a:r>
            <a:rPr lang="en-US" sz="1600" kern="1200" dirty="0" err="1"/>
            <a:t>menilai</a:t>
          </a:r>
          <a:r>
            <a:rPr lang="en-US" sz="1600" kern="1200" dirty="0"/>
            <a:t> </a:t>
          </a:r>
          <a:r>
            <a:rPr lang="en-US" sz="1600" kern="1200" dirty="0" err="1"/>
            <a:t>keandalan</a:t>
          </a:r>
          <a:r>
            <a:rPr lang="en-US" sz="1600" kern="1200" dirty="0"/>
            <a:t> </a:t>
          </a:r>
          <a:r>
            <a:rPr lang="en-US" sz="1600" kern="1200" dirty="0" err="1"/>
            <a:t>bisnis</a:t>
          </a:r>
          <a:endParaRPr lang="en-ID" sz="1600" kern="1200" dirty="0"/>
        </a:p>
      </dsp:txBody>
      <dsp:txXfrm>
        <a:off x="2158565" y="1746100"/>
        <a:ext cx="1890720" cy="1784936"/>
      </dsp:txXfrm>
    </dsp:sp>
    <dsp:sp modelId="{29F9874B-D0F2-454C-B82D-C66BDA03FAC3}">
      <dsp:nvSpPr>
        <dsp:cNvPr id="0" name=""/>
        <dsp:cNvSpPr/>
      </dsp:nvSpPr>
      <dsp:spPr>
        <a:xfrm>
          <a:off x="4313986" y="1165258"/>
          <a:ext cx="1890720" cy="580842"/>
        </a:xfrm>
        <a:prstGeom prst="rect">
          <a:avLst/>
        </a:prstGeom>
        <a:gradFill rotWithShape="0">
          <a:gsLst>
            <a:gs pos="0">
              <a:schemeClr val="accent4">
                <a:hueOff val="-2976513"/>
                <a:satOff val="17933"/>
                <a:lumOff val="1437"/>
                <a:alphaOff val="0"/>
                <a:shade val="51000"/>
                <a:satMod val="130000"/>
              </a:schemeClr>
            </a:gs>
            <a:gs pos="80000">
              <a:schemeClr val="accent4">
                <a:hueOff val="-2976513"/>
                <a:satOff val="17933"/>
                <a:lumOff val="1437"/>
                <a:alphaOff val="0"/>
                <a:shade val="93000"/>
                <a:satMod val="130000"/>
              </a:schemeClr>
            </a:gs>
            <a:gs pos="100000">
              <a:schemeClr val="accent4">
                <a:hueOff val="-2976513"/>
                <a:satOff val="17933"/>
                <a:lumOff val="1437"/>
                <a:alphaOff val="0"/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4">
              <a:hueOff val="-2976513"/>
              <a:satOff val="17933"/>
              <a:lumOff val="1437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3792" tIns="65024" rIns="113792" bIns="65024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 err="1"/>
            <a:t>Pendaftaran</a:t>
          </a:r>
          <a:endParaRPr lang="en-ID" sz="1600" kern="1200" dirty="0"/>
        </a:p>
      </dsp:txBody>
      <dsp:txXfrm>
        <a:off x="4313986" y="1165258"/>
        <a:ext cx="1890720" cy="580842"/>
      </dsp:txXfrm>
    </dsp:sp>
    <dsp:sp modelId="{95F07424-6CB5-4755-A43A-7767B8006588}">
      <dsp:nvSpPr>
        <dsp:cNvPr id="0" name=""/>
        <dsp:cNvSpPr/>
      </dsp:nvSpPr>
      <dsp:spPr>
        <a:xfrm>
          <a:off x="4313986" y="1746100"/>
          <a:ext cx="1890720" cy="1784936"/>
        </a:xfrm>
        <a:prstGeom prst="rect">
          <a:avLst/>
        </a:prstGeom>
        <a:solidFill>
          <a:schemeClr val="accent4">
            <a:tint val="40000"/>
            <a:alpha val="90000"/>
            <a:hueOff val="-2630473"/>
            <a:satOff val="14771"/>
            <a:lumOff val="939"/>
            <a:alphaOff val="0"/>
          </a:schemeClr>
        </a:solidFill>
        <a:ln w="9525" cap="flat" cmpd="sng" algn="ctr">
          <a:solidFill>
            <a:schemeClr val="accent4">
              <a:tint val="40000"/>
              <a:alpha val="90000"/>
              <a:hueOff val="-2630473"/>
              <a:satOff val="14771"/>
              <a:lumOff val="939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85344" rIns="113792" bIns="128016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kern="1200" dirty="0"/>
            <a:t>OJK </a:t>
          </a:r>
          <a:r>
            <a:rPr lang="en-US" sz="1600" kern="1200" dirty="0" err="1"/>
            <a:t>melakukan</a:t>
          </a:r>
          <a:r>
            <a:rPr lang="en-US" sz="1600" kern="1200" dirty="0"/>
            <a:t> </a:t>
          </a:r>
          <a:r>
            <a:rPr lang="en-US" sz="1600" kern="1200" dirty="0" err="1"/>
            <a:t>pendaftaran</a:t>
          </a:r>
          <a:r>
            <a:rPr lang="en-US" sz="1600" kern="1200" dirty="0"/>
            <a:t> </a:t>
          </a:r>
          <a:r>
            <a:rPr lang="en-US" sz="1600" kern="1200" dirty="0" err="1"/>
            <a:t>kepada</a:t>
          </a:r>
          <a:r>
            <a:rPr lang="en-US" sz="1600" kern="1200" dirty="0"/>
            <a:t> </a:t>
          </a:r>
          <a:r>
            <a:rPr lang="en-US" sz="1600" kern="1200" dirty="0" err="1"/>
            <a:t>penyelenggara</a:t>
          </a:r>
          <a:r>
            <a:rPr lang="en-US" sz="1600" kern="1200" dirty="0"/>
            <a:t> fintech </a:t>
          </a:r>
          <a:r>
            <a:rPr lang="en-US" sz="1600" kern="1200" dirty="0" err="1"/>
            <a:t>yg</a:t>
          </a:r>
          <a:r>
            <a:rPr lang="en-US" sz="1600" kern="1200" dirty="0"/>
            <a:t> </a:t>
          </a:r>
          <a:r>
            <a:rPr lang="en-US" sz="1600" kern="1200" dirty="0" err="1"/>
            <a:t>berstatus</a:t>
          </a:r>
          <a:r>
            <a:rPr lang="en-US" sz="1600" kern="1200" dirty="0"/>
            <a:t> </a:t>
          </a:r>
          <a:r>
            <a:rPr lang="en-US" sz="1600" kern="1200" dirty="0" err="1"/>
            <a:t>direkomendasikan</a:t>
          </a:r>
          <a:endParaRPr lang="en-ID" sz="1600" kern="1200" dirty="0"/>
        </a:p>
      </dsp:txBody>
      <dsp:txXfrm>
        <a:off x="4313986" y="1746100"/>
        <a:ext cx="1890720" cy="1784936"/>
      </dsp:txXfrm>
    </dsp:sp>
    <dsp:sp modelId="{616B35EA-6F84-486D-929E-AB94C9FBB74E}">
      <dsp:nvSpPr>
        <dsp:cNvPr id="0" name=""/>
        <dsp:cNvSpPr/>
      </dsp:nvSpPr>
      <dsp:spPr>
        <a:xfrm>
          <a:off x="6469407" y="1165258"/>
          <a:ext cx="1890720" cy="580842"/>
        </a:xfrm>
        <a:prstGeom prst="rect">
          <a:avLst/>
        </a:prstGeom>
        <a:gradFill rotWithShape="0">
          <a:gsLst>
            <a:gs pos="0">
              <a:schemeClr val="accent4">
                <a:hueOff val="-4464770"/>
                <a:satOff val="26899"/>
                <a:lumOff val="2156"/>
                <a:alphaOff val="0"/>
                <a:shade val="51000"/>
                <a:satMod val="130000"/>
              </a:schemeClr>
            </a:gs>
            <a:gs pos="80000">
              <a:schemeClr val="accent4">
                <a:hueOff val="-4464770"/>
                <a:satOff val="26899"/>
                <a:lumOff val="2156"/>
                <a:alphaOff val="0"/>
                <a:shade val="93000"/>
                <a:satMod val="130000"/>
              </a:schemeClr>
            </a:gs>
            <a:gs pos="100000">
              <a:schemeClr val="accent4">
                <a:hueOff val="-4464770"/>
                <a:satOff val="26899"/>
                <a:lumOff val="2156"/>
                <a:alphaOff val="0"/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4">
              <a:hueOff val="-4464770"/>
              <a:satOff val="26899"/>
              <a:lumOff val="2156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3792" tIns="65024" rIns="113792" bIns="65024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 err="1"/>
            <a:t>Pemantauan</a:t>
          </a:r>
          <a:r>
            <a:rPr lang="en-US" sz="1600" kern="1200" dirty="0"/>
            <a:t> dan </a:t>
          </a:r>
          <a:r>
            <a:rPr lang="en-US" sz="1600" kern="1200" dirty="0" err="1"/>
            <a:t>pengawasan</a:t>
          </a:r>
          <a:endParaRPr lang="en-ID" sz="1600" kern="1200" dirty="0"/>
        </a:p>
      </dsp:txBody>
      <dsp:txXfrm>
        <a:off x="6469407" y="1165258"/>
        <a:ext cx="1890720" cy="580842"/>
      </dsp:txXfrm>
    </dsp:sp>
    <dsp:sp modelId="{DBF9BF19-75A2-4F60-93DB-E834460845DC}">
      <dsp:nvSpPr>
        <dsp:cNvPr id="0" name=""/>
        <dsp:cNvSpPr/>
      </dsp:nvSpPr>
      <dsp:spPr>
        <a:xfrm>
          <a:off x="6469407" y="1746100"/>
          <a:ext cx="1890720" cy="1784936"/>
        </a:xfrm>
        <a:prstGeom prst="rect">
          <a:avLst/>
        </a:prstGeom>
        <a:solidFill>
          <a:schemeClr val="accent4">
            <a:tint val="40000"/>
            <a:alpha val="90000"/>
            <a:hueOff val="-3945710"/>
            <a:satOff val="22157"/>
            <a:lumOff val="1408"/>
            <a:alphaOff val="0"/>
          </a:schemeClr>
        </a:solidFill>
        <a:ln w="9525" cap="flat" cmpd="sng" algn="ctr">
          <a:solidFill>
            <a:schemeClr val="accent4">
              <a:tint val="40000"/>
              <a:alpha val="90000"/>
              <a:hueOff val="-3945710"/>
              <a:satOff val="22157"/>
              <a:lumOff val="1408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85344" rIns="113792" bIns="128016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kern="1200" dirty="0"/>
            <a:t>OJK </a:t>
          </a:r>
          <a:r>
            <a:rPr lang="en-US" sz="1600" kern="1200" dirty="0" err="1"/>
            <a:t>melakukan</a:t>
          </a:r>
          <a:r>
            <a:rPr lang="en-US" sz="1600" kern="1200" dirty="0"/>
            <a:t> </a:t>
          </a:r>
          <a:r>
            <a:rPr lang="en-US" sz="1600" kern="1200" dirty="0" err="1"/>
            <a:t>pemantauan</a:t>
          </a:r>
          <a:r>
            <a:rPr lang="en-US" sz="1600" kern="1200" dirty="0"/>
            <a:t> </a:t>
          </a:r>
          <a:r>
            <a:rPr lang="en-US" sz="1600" kern="1200" dirty="0" err="1"/>
            <a:t>trhdp</a:t>
          </a:r>
          <a:r>
            <a:rPr lang="en-US" sz="1600" kern="1200" dirty="0"/>
            <a:t> </a:t>
          </a:r>
          <a:r>
            <a:rPr lang="en-US" sz="1600" kern="1200" dirty="0" err="1"/>
            <a:t>penyelenggara</a:t>
          </a:r>
          <a:r>
            <a:rPr lang="en-US" sz="1600" kern="1200" dirty="0"/>
            <a:t> </a:t>
          </a:r>
          <a:r>
            <a:rPr lang="en-US" sz="1600" kern="1200" dirty="0" err="1"/>
            <a:t>yg</a:t>
          </a:r>
          <a:r>
            <a:rPr lang="en-US" sz="1600" kern="1200" dirty="0"/>
            <a:t> </a:t>
          </a:r>
          <a:r>
            <a:rPr lang="en-US" sz="1600" kern="1200" dirty="0" err="1"/>
            <a:t>telah</a:t>
          </a:r>
          <a:r>
            <a:rPr lang="en-US" sz="1600" kern="1200" dirty="0"/>
            <a:t> </a:t>
          </a:r>
          <a:r>
            <a:rPr lang="en-US" sz="1600" kern="1200" dirty="0" err="1"/>
            <a:t>tercatat</a:t>
          </a:r>
          <a:r>
            <a:rPr lang="en-US" sz="1600" kern="1200" dirty="0"/>
            <a:t> dan </a:t>
          </a:r>
          <a:r>
            <a:rPr lang="en-US" sz="1600" kern="1200" dirty="0" err="1"/>
            <a:t>terdaftar</a:t>
          </a:r>
          <a:r>
            <a:rPr lang="en-US" sz="1600" kern="1200" dirty="0"/>
            <a:t> di OJK.</a:t>
          </a:r>
          <a:endParaRPr lang="en-ID" sz="1600" kern="1200" dirty="0"/>
        </a:p>
      </dsp:txBody>
      <dsp:txXfrm>
        <a:off x="6469407" y="1746100"/>
        <a:ext cx="1890720" cy="178493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diagrams.loki3.com/BracketList">
  <dgm:title val="Vertical Bracket List"/>
  <dgm:desc val="Use to show grouped blocks of information.  Works well with large amounts of Level 2 text."/>
  <dgm:catLst>
    <dgm:cat type="list" pri="4110"/>
    <dgm:cat type="officeonline" pri="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3" srcId="0" destId="1" srcOrd="0" destOrd="0"/>
        <dgm:cxn modelId="4" srcId="1" destId="11" srcOrd="0" destOrd="0"/>
        <dgm:cxn modelId="5" srcId="0" destId="2" srcOrd="0" destOrd="0"/>
        <dgm:cxn modelId="6" srcId="2" destId="21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V" refType="primFontSz" refFor="des" refForName="parTx" fact="0.1"/>
      <dgm:constr type="primFontSz" for="des" forName="parTx" val="65"/>
      <dgm:constr type="primFontSz" for="des" forName="desTx" refType="primFontSz" refFor="des" refForName="parTx"/>
      <dgm:constr type="h" for="des" forName="parTx" refType="primFontSz" refFor="des" refForName="parTx" fact="0.55"/>
      <dgm:constr type="h" for="des" forName="bracket" refType="primFontSz" refFor="des" refForName="parTx" fact="0.55"/>
      <dgm:constr type="h" for="des" forName="desTx" refType="primFontSz" refFor="des" refForName="parTx" fact="0.55"/>
    </dgm:constrLst>
    <dgm:ruleLst>
      <dgm:rule type="primFontSz" for="des" forName="parTx" val="5" fact="NaN" max="NaN"/>
    </dgm:ruleLst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Tx" refType="w" fact="0.25"/>
          <dgm:constr type="w" for="ch" forName="bracket" refType="w" fact="0.05"/>
          <dgm:constr type="w" for="ch" forName="spH" refType="w" fact="0.02"/>
          <dgm:constr type="w" for="ch" forName="desTx" refType="w" fact="0.68"/>
          <dgm:constr type="h" for="ch" forName="bracket" refType="h" refFor="ch" refForName="desTx" op="gte"/>
          <dgm:constr type="h" for="ch" forName="bracket" refType="h" refFor="ch" refForName="parTx" op="gte"/>
          <dgm:constr type="h" for="ch" forName="desTx" refType="h" refFor="ch" refForName="parTx" op="gte"/>
        </dgm:constrLst>
        <dgm:ruleLst/>
        <dgm:layoutNode name="parTx" styleLbl="revTx">
          <dgm:varLst>
            <dgm:chMax val="1"/>
            <dgm:bulletEnabled val="1"/>
          </dgm:varLst>
          <dgm:choose name="Name8">
            <dgm:if name="Name9" func="var" arg="dir" op="equ" val="norm">
              <dgm:alg type="tx">
                <dgm:param type="parTxLTRAlign" val="r"/>
              </dgm:alg>
            </dgm:if>
            <dgm:else name="Name10">
              <dgm:alg type="tx">
                <dgm:param type="parTxLTRAlign" val="l"/>
              </dgm:alg>
            </dgm:else>
          </dgm:choose>
          <dgm:shape xmlns:r="http://schemas.openxmlformats.org/officeDocument/2006/relationships" type="rect" r:blip="">
            <dgm:adjLst/>
          </dgm:shape>
          <dgm:presOf axis="self" ptType="node"/>
          <dgm:constrLst>
            <dgm:constr type="tMarg" refType="primFontSz" fact="0.2"/>
            <dgm:constr type="bMarg" refType="primFontSz" fact="0.2"/>
          </dgm:constrLst>
          <dgm:ruleLst>
            <dgm:rule type="h" val="INF" fact="NaN" max="NaN"/>
          </dgm:ruleLst>
        </dgm:layoutNode>
        <dgm:layoutNode name="bracket" styleLbl="parChTrans1D1">
          <dgm:alg type="sp"/>
          <dgm:choose name="Name11">
            <dgm:if name="Name12" func="var" arg="dir" op="equ" val="norm">
              <dgm:shape xmlns:r="http://schemas.openxmlformats.org/officeDocument/2006/relationships" type="leftBrace" r:blip="">
                <dgm:adjLst>
                  <dgm:adj idx="1" val="0.35"/>
                </dgm:adjLst>
              </dgm:shape>
            </dgm:if>
            <dgm:else name="Name13">
              <dgm:shape xmlns:r="http://schemas.openxmlformats.org/officeDocument/2006/relationships" rot="180" type="leftBrace" r:blip="">
                <dgm:adjLst>
                  <dgm:adj idx="1" val="0.35"/>
                </dgm:adjLst>
              </dgm:shape>
            </dgm:else>
          </dgm:choose>
          <dgm:presOf/>
        </dgm:layoutNode>
        <dgm:layoutNode name="spH">
          <dgm:alg type="sp"/>
        </dgm:layoutNode>
        <dgm:choose name="Name14">
          <dgm:if name="Name15" axis="ch" ptType="node" func="cnt" op="gte" val="1">
            <dgm:layoutNode name="desTx" styleLbl="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secFontSz" refType="primFontSz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h" val="INF" fact="NaN" max="NaN"/>
              </dgm:ruleLst>
            </dgm:layoutNode>
          </dgm:if>
          <dgm:else name="Name16"/>
        </dgm:choose>
      </dgm:layoutNode>
      <dgm:forEach name="Name17" axis="followSib" ptType="sibTrans" cnt="1">
        <dgm:layoutNode name="spV">
          <dgm:alg type="sp"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7450" y="701675"/>
            <a:ext cx="4670425" cy="3503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56" tIns="46278" rIns="92556" bIns="462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4533" y="4439167"/>
            <a:ext cx="5636260" cy="4205526"/>
          </a:xfrm>
          <a:prstGeom prst="rect">
            <a:avLst/>
          </a:prstGeom>
        </p:spPr>
        <p:txBody>
          <a:bodyPr vert="horz" lIns="92556" tIns="46278" rIns="92556" bIns="4627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7E5F97AF-CD45-40DE-9BCE-3C60148170F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4BD782C2-0B6B-41B6-B032-B4AAE7AFA99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1605E9BE-0D9A-4E76-8D6C-56DE4E94803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0" r:id="rId3"/>
    <p:sldLayoutId id="2147483652" r:id="rId4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7" Type="http://schemas.openxmlformats.org/officeDocument/2006/relationships/comments" Target="../comments/comment1.xml"/><Relationship Id="rId2" Type="http://schemas.openxmlformats.org/officeDocument/2006/relationships/tags" Target="../tags/tag3.xml"/><Relationship Id="rId1" Type="http://schemas.openxmlformats.org/officeDocument/2006/relationships/tags" Target="../tags/tag2.xml"/><Relationship Id="rId6" Type="http://schemas.openxmlformats.org/officeDocument/2006/relationships/image" Target="../media/image3.png"/><Relationship Id="rId5" Type="http://schemas.openxmlformats.org/officeDocument/2006/relationships/image" Target="../media/image2.jpeg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5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2271643"/>
            <a:ext cx="9144000" cy="187743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id-ID" sz="4000" b="1" dirty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HUKUM FINANCIAL TECHNOLOGY (FINTECH)</a:t>
            </a:r>
          </a:p>
          <a:p>
            <a:pPr algn="ctr"/>
            <a:r>
              <a:rPr lang="id-ID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PERTEMUAN KE .</a:t>
            </a:r>
            <a:r>
              <a:rPr lang="en-US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11</a:t>
            </a:r>
            <a:endParaRPr lang="en-US" sz="360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pic>
        <p:nvPicPr>
          <p:cNvPr id="5" name="Picture 4" descr="D:\!!!DATA RETNO_QAC\ARSIP Internal Memo\LOGO IM.png"/>
          <p:cNvPicPr/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9" t="15303" r="72530" b="16026"/>
          <a:stretch>
            <a:fillRect/>
          </a:stretch>
        </p:blipFill>
        <p:spPr bwMode="auto">
          <a:xfrm>
            <a:off x="7812360" y="60608"/>
            <a:ext cx="1276350" cy="1280160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035D5FC8-E425-4CB6-A064-838DFD81423A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36512" y="4449306"/>
            <a:ext cx="9144000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000" b="1" dirty="0" err="1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Mashuril</a:t>
            </a:r>
            <a:r>
              <a:rPr lang="en-US" sz="4000" b="1" dirty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 Anwar, S.H., M.H.</a:t>
            </a:r>
            <a:endParaRPr lang="en-US" sz="360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dirty="0" err="1">
                <a:latin typeface="Cambria" panose="02040503050406030204" pitchFamily="18" charset="0"/>
              </a:rPr>
              <a:t>Pengaturan</a:t>
            </a:r>
            <a:r>
              <a:rPr lang="en-US" dirty="0">
                <a:latin typeface="Cambria" panose="02040503050406030204" pitchFamily="18" charset="0"/>
              </a:rPr>
              <a:t> dan </a:t>
            </a:r>
            <a:r>
              <a:rPr lang="en-US" dirty="0" err="1">
                <a:latin typeface="Cambria" panose="02040503050406030204" pitchFamily="18" charset="0"/>
              </a:rPr>
              <a:t>Pengawasan</a:t>
            </a:r>
            <a:r>
              <a:rPr lang="en-US" dirty="0">
                <a:latin typeface="Cambria" panose="02040503050406030204" pitchFamily="18" charset="0"/>
              </a:rPr>
              <a:t> Fintech oleh OJK</a:t>
            </a:r>
            <a:endParaRPr lang="id-ID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36979B31-EBC5-494B-A0E4-8BDD64E3EF6A}"/>
              </a:ext>
            </a:extLst>
          </p:cNvPr>
          <p:cNvSpPr txBox="1">
            <a:spLocks/>
          </p:cNvSpPr>
          <p:nvPr/>
        </p:nvSpPr>
        <p:spPr>
          <a:xfrm>
            <a:off x="611560" y="1844824"/>
            <a:ext cx="8229600" cy="39890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just">
              <a:buFont typeface="+mj-lt"/>
              <a:buAutoNum type="arabicPeriod"/>
            </a:pP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Pengaturan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dan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pengawasan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mengenai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kelembagaan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bank;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Pengaturan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dan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pengawasan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mengenai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kesehatan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bank;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Pengaturan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dan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pengawasan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mengenai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aspek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kehatihatian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bank; dan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Pemeriksaan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bank.</a:t>
            </a:r>
          </a:p>
        </p:txBody>
      </p:sp>
    </p:spTree>
    <p:extLst>
      <p:ext uri="{BB962C8B-B14F-4D97-AF65-F5344CB8AC3E}">
        <p14:creationId xmlns:p14="http://schemas.microsoft.com/office/powerpoint/2010/main" val="1443262088"/>
      </p:ext>
    </p:extLst>
  </p:cSld>
  <p:clrMapOvr>
    <a:masterClrMapping/>
  </p:clrMapOvr>
  <p:transition spd="slow">
    <p:fade thruBlk="1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dirty="0" err="1">
                <a:latin typeface="Cambria" panose="02040503050406030204" pitchFamily="18" charset="0"/>
              </a:rPr>
              <a:t>Pengaturan</a:t>
            </a:r>
            <a:r>
              <a:rPr lang="en-US" dirty="0">
                <a:latin typeface="Cambria" panose="02040503050406030204" pitchFamily="18" charset="0"/>
              </a:rPr>
              <a:t> dan </a:t>
            </a:r>
            <a:r>
              <a:rPr lang="en-US" dirty="0" err="1">
                <a:latin typeface="Cambria" panose="02040503050406030204" pitchFamily="18" charset="0"/>
              </a:rPr>
              <a:t>Pengawasan</a:t>
            </a:r>
            <a:r>
              <a:rPr lang="en-US" dirty="0">
                <a:latin typeface="Cambria" panose="02040503050406030204" pitchFamily="18" charset="0"/>
              </a:rPr>
              <a:t> Fintech oleh OJK</a:t>
            </a:r>
            <a:endParaRPr lang="id-ID" dirty="0"/>
          </a:p>
        </p:txBody>
      </p:sp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28D183AC-E903-4ADE-9D97-AD795F670CB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046712901"/>
              </p:ext>
            </p:extLst>
          </p:nvPr>
        </p:nvGraphicFramePr>
        <p:xfrm>
          <a:off x="323528" y="1397000"/>
          <a:ext cx="8363272" cy="46962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319241210"/>
      </p:ext>
    </p:extLst>
  </p:cSld>
  <p:clrMapOvr>
    <a:masterClrMapping/>
  </p:clrMapOvr>
  <p:transition spd="slow">
    <p:fade thruBlk="1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b="1"/>
              <a:t>	</a:t>
            </a:r>
          </a:p>
          <a:p>
            <a:endParaRPr lang="en-US" sz="4000" b="1"/>
          </a:p>
          <a:p>
            <a:endParaRPr lang="id-ID" sz="2400" b="1">
              <a:sym typeface="Wingdings" panose="05000000000000000000" pitchFamily="2" charset="2"/>
            </a:endParaRPr>
          </a:p>
          <a:p>
            <a:r>
              <a:rPr lang="id-ID" sz="4000" b="1">
                <a:sym typeface="Wingdings" panose="05000000000000000000" pitchFamily="2" charset="2"/>
              </a:rPr>
              <a:t> </a:t>
            </a:r>
            <a:r>
              <a:rPr lang="en-US" sz="4000" b="1"/>
              <a:t>END</a:t>
            </a:r>
            <a:r>
              <a:rPr lang="id-ID" sz="4000" b="1"/>
              <a:t> </a:t>
            </a:r>
            <a:r>
              <a:rPr lang="id-ID" sz="4000" b="1">
                <a:sym typeface="Wingdings" panose="05000000000000000000" pitchFamily="2" charset="2"/>
              </a:rPr>
              <a:t></a:t>
            </a: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383296963"/>
      </p:ext>
    </p:extLst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DEFINISI</a:t>
            </a:r>
            <a:endParaRPr kumimoji="0" lang="id-ID" sz="3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40492739-FB57-438E-BCF1-52F30AA86DAC}"/>
              </a:ext>
            </a:extLst>
          </p:cNvPr>
          <p:cNvSpPr/>
          <p:nvPr/>
        </p:nvSpPr>
        <p:spPr>
          <a:xfrm>
            <a:off x="3851920" y="2058194"/>
            <a:ext cx="3888432" cy="1143000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Penggabungan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jasa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layanan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keuangan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penggunaan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berbagai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perangkat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teknologi</a:t>
            </a:r>
            <a:endParaRPr lang="en-ID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2D4B737-375B-48DC-B5A2-29BD6E596DED}"/>
              </a:ext>
            </a:extLst>
          </p:cNvPr>
          <p:cNvSpPr/>
          <p:nvPr/>
        </p:nvSpPr>
        <p:spPr>
          <a:xfrm>
            <a:off x="3851920" y="3654152"/>
            <a:ext cx="3888432" cy="1143000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Penggunaan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teknologi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inovasi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layanan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jasa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keuangan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melalui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jaringan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internet</a:t>
            </a:r>
            <a:endParaRPr lang="en-ID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0500692C-91CF-4CC9-B56C-353FA64433C2}"/>
              </a:ext>
            </a:extLst>
          </p:cNvPr>
          <p:cNvSpPr/>
          <p:nvPr/>
        </p:nvSpPr>
        <p:spPr>
          <a:xfrm>
            <a:off x="899592" y="2240868"/>
            <a:ext cx="2304256" cy="2376264"/>
          </a:xfrm>
          <a:prstGeom prst="ellipse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FINTECH</a:t>
            </a:r>
            <a:endParaRPr lang="en-ID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D265EA10-785F-4B60-8EA7-27E72BBAD05A}"/>
              </a:ext>
            </a:extLst>
          </p:cNvPr>
          <p:cNvCxnSpPr>
            <a:endCxn id="2" idx="1"/>
          </p:cNvCxnSpPr>
          <p:nvPr/>
        </p:nvCxnSpPr>
        <p:spPr>
          <a:xfrm flipV="1">
            <a:off x="3203848" y="2629694"/>
            <a:ext cx="648072" cy="79930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B54EAA2C-CC56-44F0-BCEC-CB4E71116196}"/>
              </a:ext>
            </a:extLst>
          </p:cNvPr>
          <p:cNvCxnSpPr>
            <a:stCxn id="6" idx="6"/>
            <a:endCxn id="5" idx="1"/>
          </p:cNvCxnSpPr>
          <p:nvPr/>
        </p:nvCxnSpPr>
        <p:spPr>
          <a:xfrm>
            <a:off x="3203848" y="3429000"/>
            <a:ext cx="648072" cy="79665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91362876"/>
      </p:ext>
    </p:extLst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DEFINISI</a:t>
            </a:r>
            <a:endParaRPr kumimoji="0" lang="id-ID" sz="3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FBF732A2-A810-433D-A83B-6157FAB20FB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389552344"/>
              </p:ext>
            </p:extLst>
          </p:nvPr>
        </p:nvGraphicFramePr>
        <p:xfrm>
          <a:off x="302840" y="1397000"/>
          <a:ext cx="8229600" cy="45522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835446625"/>
      </p:ext>
    </p:extLst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dirty="0">
                <a:latin typeface="Cambria" panose="02040503050406030204" pitchFamily="18" charset="0"/>
              </a:rPr>
              <a:t>UNSUR FINTECH</a:t>
            </a:r>
            <a:endParaRPr lang="id-ID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11560" y="1844824"/>
            <a:ext cx="8229600" cy="39890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just">
              <a:buFont typeface="Wingdings" panose="05000000000000000000" pitchFamily="2" charset="2"/>
              <a:buChar char="q"/>
            </a:pP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Innovative fintech: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Menawarkan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satu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atau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lebih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produk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atau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jasa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keuangan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tertentu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secara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otomatis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melalui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penggunaan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internet.</a:t>
            </a:r>
          </a:p>
          <a:p>
            <a:pPr marL="342900" indent="-342900" algn="just">
              <a:buFont typeface="Wingdings" panose="05000000000000000000" pitchFamily="2" charset="2"/>
              <a:buChar char="q"/>
            </a:pP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Emerging technologies: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Teknologi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yg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sedang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berkembang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seperti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AI.</a:t>
            </a:r>
            <a:endParaRPr lang="id-ID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7567083"/>
      </p:ext>
    </p:extLst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>
            <a:spLocks/>
          </p:cNvSpPr>
          <p:nvPr/>
        </p:nvSpPr>
        <p:spPr>
          <a:xfrm>
            <a:off x="611560" y="1412776"/>
            <a:ext cx="8229600" cy="44210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just">
              <a:buFont typeface="Wingdings" panose="05000000000000000000" pitchFamily="2" charset="2"/>
              <a:buChar char="q"/>
            </a:pP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Perusahaan start up fintech </a:t>
            </a: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menjamur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di Indonesia</a:t>
            </a:r>
          </a:p>
          <a:p>
            <a:pPr marL="342900" indent="-342900" algn="just">
              <a:buFont typeface="Wingdings" panose="05000000000000000000" pitchFamily="2" charset="2"/>
              <a:buChar char="q"/>
            </a:pP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Dilatarbelakangi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oleh </a:t>
            </a: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perubahan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perilaku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perekeonomian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Indonesia, </a:t>
            </a: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kondisi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geografis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budaya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demografis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tingkat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literasi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dan </a:t>
            </a: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edukasi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masyarakat</a:t>
            </a:r>
            <a:endParaRPr lang="id-ID" sz="3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47244066"/>
      </p:ext>
    </p:extLst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>
            <a:spLocks/>
          </p:cNvSpPr>
          <p:nvPr/>
        </p:nvSpPr>
        <p:spPr>
          <a:xfrm>
            <a:off x="611560" y="908720"/>
            <a:ext cx="8229600" cy="4925144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Fintech yang </a:t>
            </a: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diatur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rezim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sistem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pembayaran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dan </a:t>
            </a: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sistem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jasa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keuangan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di Indonesia: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E-money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E-wallet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id-ID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Payment Gateway: pembayaran dengan menggunakan alat pembayaran dengan menggunakan kartu, uang elektronik, dan/atau Proprietary Channel.</a:t>
            </a:r>
            <a:endParaRPr lang="en-US" sz="3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14350" indent="-514350" algn="just">
              <a:buFont typeface="+mj-lt"/>
              <a:buAutoNum type="arabicPeriod"/>
            </a:pPr>
            <a:r>
              <a:rPr lang="id-ID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Peer to Peer (P2P) Lending: Layanan Pinjam Meminjam Uang Berbasis Teknologi Informasi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sv-SE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Marketplace Reksadana: wadah untuk menghimpun dana masyarakat yang dikelola oleh badan hukum.</a:t>
            </a:r>
          </a:p>
        </p:txBody>
      </p:sp>
    </p:spTree>
    <p:extLst>
      <p:ext uri="{BB962C8B-B14F-4D97-AF65-F5344CB8AC3E}">
        <p14:creationId xmlns:p14="http://schemas.microsoft.com/office/powerpoint/2010/main" val="3785104601"/>
      </p:ext>
    </p:extLst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dirty="0">
                <a:latin typeface="Cambria" panose="02040503050406030204" pitchFamily="18" charset="0"/>
              </a:rPr>
              <a:t>PENGATURAN, PERIZINAN, DAN PENGAWASAN FINTECH</a:t>
            </a:r>
            <a:endParaRPr lang="id-ID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11560" y="1844824"/>
            <a:ext cx="8229600" cy="398904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just">
              <a:buFont typeface="+mj-lt"/>
              <a:buAutoNum type="arabicPeriod"/>
            </a:pPr>
            <a:r>
              <a:rPr lang="en-US" sz="2400" dirty="0" err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Undang-undang</a:t>
            </a:r>
            <a:r>
              <a:rPr lang="en-US" sz="2400" dirty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Nomor</a:t>
            </a:r>
            <a:r>
              <a:rPr lang="en-US" sz="2400" dirty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 8 </a:t>
            </a:r>
            <a:r>
              <a:rPr lang="en-US" sz="2400" dirty="0" err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Tahun</a:t>
            </a:r>
            <a:r>
              <a:rPr lang="en-US" sz="2400" dirty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 1995 </a:t>
            </a:r>
            <a:r>
              <a:rPr lang="en-US" sz="2400" dirty="0" err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tentang</a:t>
            </a:r>
            <a:r>
              <a:rPr lang="en-US" sz="2400" dirty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 Pasar Modal </a:t>
            </a:r>
            <a:r>
              <a:rPr lang="en-US" sz="2400" dirty="0" err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sebagaimana</a:t>
            </a:r>
            <a:r>
              <a:rPr lang="en-US" sz="2400" dirty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diubah</a:t>
            </a:r>
            <a:r>
              <a:rPr lang="en-US" sz="2400" dirty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dengan</a:t>
            </a:r>
            <a:r>
              <a:rPr lang="en-US" sz="2400" dirty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Undang-undang</a:t>
            </a:r>
            <a:r>
              <a:rPr lang="en-US" sz="2400" dirty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Nomor</a:t>
            </a:r>
            <a:r>
              <a:rPr lang="en-US" sz="2400" dirty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 4 </a:t>
            </a:r>
            <a:r>
              <a:rPr lang="en-US" sz="2400" dirty="0" err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Tahun</a:t>
            </a:r>
            <a:r>
              <a:rPr lang="en-US" sz="2400" dirty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 2023 </a:t>
            </a:r>
            <a:r>
              <a:rPr lang="en-US" sz="2400" dirty="0" err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Pengembangan</a:t>
            </a:r>
            <a:r>
              <a:rPr lang="en-US" sz="2400" dirty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 dan </a:t>
            </a:r>
            <a:r>
              <a:rPr lang="en-US" sz="2400" dirty="0" err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Penguatan</a:t>
            </a:r>
            <a:r>
              <a:rPr lang="en-US" sz="2400" dirty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Sektor</a:t>
            </a:r>
            <a:r>
              <a:rPr lang="en-US" sz="2400" dirty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Keuangan</a:t>
            </a:r>
            <a:r>
              <a:rPr lang="en-US" sz="2400" dirty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.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sv-SE" sz="2400" dirty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Undang-Undang Nomor 7 Tahun 1992 tentang Perbankan </a:t>
            </a:r>
            <a:r>
              <a:rPr lang="en-US" sz="2400" dirty="0" err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sebagaimana</a:t>
            </a:r>
            <a:r>
              <a:rPr lang="en-US" sz="2400" dirty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diubah</a:t>
            </a:r>
            <a:r>
              <a:rPr lang="en-US" sz="2400" dirty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dengan</a:t>
            </a:r>
            <a:r>
              <a:rPr lang="en-US" sz="2400" dirty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Undang-undang</a:t>
            </a:r>
            <a:r>
              <a:rPr lang="en-US" sz="2400" dirty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Nomor</a:t>
            </a:r>
            <a:r>
              <a:rPr lang="en-US" sz="2400" dirty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 4 </a:t>
            </a:r>
            <a:r>
              <a:rPr lang="en-US" sz="2400" dirty="0" err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Tahun</a:t>
            </a:r>
            <a:r>
              <a:rPr lang="en-US" sz="2400" dirty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 2023 </a:t>
            </a:r>
            <a:r>
              <a:rPr lang="en-US" sz="2400" dirty="0" err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Pengembangan</a:t>
            </a:r>
            <a:r>
              <a:rPr lang="en-US" sz="2400" dirty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 dan </a:t>
            </a:r>
            <a:r>
              <a:rPr lang="en-US" sz="2400" dirty="0" err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Penguatan</a:t>
            </a:r>
            <a:r>
              <a:rPr lang="en-US" sz="2400" dirty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Sektor</a:t>
            </a:r>
            <a:r>
              <a:rPr lang="en-US" sz="2400" dirty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Keuangan</a:t>
            </a:r>
            <a:r>
              <a:rPr lang="en-US" sz="2400" dirty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.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id-ID" sz="2400" dirty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Undang-Undang Nomor 11 Tahun 2008 tentang Informasi dan Transaksi Elektronik sebagaimana diubah dengan Undang-undang Nomor 1 Tahun 2024 Perubahan Kedua atas Undang-Undang Nomor 11 Tahun 2008 tentang Informasi dan Transaksi Elektronik</a:t>
            </a:r>
            <a:r>
              <a:rPr lang="en-US" sz="2400" dirty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.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id-ID" sz="2400" dirty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Undang-undang Nomor 3 Tahun 2011 Tentang Transfer Dana</a:t>
            </a:r>
            <a:r>
              <a:rPr lang="en-US" sz="2400" dirty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.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n-US" sz="2400" dirty="0" err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Regulasi</a:t>
            </a:r>
            <a:r>
              <a:rPr lang="en-US" sz="2400" dirty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 sectoral (BI, OJK, Kementerian </a:t>
            </a:r>
            <a:r>
              <a:rPr lang="en-US" sz="2400" dirty="0" err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terkait</a:t>
            </a:r>
            <a:r>
              <a:rPr lang="en-US" sz="2400" dirty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1185574209"/>
      </p:ext>
    </p:extLst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85B730F5-8F54-469B-8A83-25C3D6500E2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980728"/>
            <a:ext cx="9036495" cy="52565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5098681"/>
      </p:ext>
    </p:extLst>
  </p:cSld>
  <p:clrMapOvr>
    <a:masterClrMapping/>
  </p:clrMapOvr>
  <p:transition spd="slow"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dirty="0" err="1">
                <a:latin typeface="Cambria" panose="02040503050406030204" pitchFamily="18" charset="0"/>
              </a:rPr>
              <a:t>Pengaturan</a:t>
            </a:r>
            <a:r>
              <a:rPr lang="en-US" dirty="0">
                <a:latin typeface="Cambria" panose="02040503050406030204" pitchFamily="18" charset="0"/>
              </a:rPr>
              <a:t> dan </a:t>
            </a:r>
            <a:r>
              <a:rPr lang="en-US" dirty="0" err="1">
                <a:latin typeface="Cambria" panose="02040503050406030204" pitchFamily="18" charset="0"/>
              </a:rPr>
              <a:t>Pengawasan</a:t>
            </a:r>
            <a:r>
              <a:rPr lang="en-US" dirty="0">
                <a:latin typeface="Cambria" panose="02040503050406030204" pitchFamily="18" charset="0"/>
              </a:rPr>
              <a:t> Fintech oleh Bank Indonesia</a:t>
            </a:r>
            <a:endParaRPr lang="id-ID" dirty="0"/>
          </a:p>
        </p:txBody>
      </p:sp>
      <p:graphicFrame>
        <p:nvGraphicFramePr>
          <p:cNvPr id="6" name="Diagram 5">
            <a:extLst>
              <a:ext uri="{FF2B5EF4-FFF2-40B4-BE49-F238E27FC236}">
                <a16:creationId xmlns:a16="http://schemas.microsoft.com/office/drawing/2014/main" id="{70EDE554-35E1-4D13-B27D-89D1AAE36F6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787350547"/>
              </p:ext>
            </p:extLst>
          </p:nvPr>
        </p:nvGraphicFramePr>
        <p:xfrm>
          <a:off x="323528" y="1397000"/>
          <a:ext cx="8363272" cy="46962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787339892"/>
      </p:ext>
    </p:extLst>
  </p:cSld>
  <p:clrMapOvr>
    <a:masterClrMapping/>
  </p:clrMapOvr>
  <p:transition spd="slow">
    <p:fade thruBlk="1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3068</TotalTime>
  <Words>435</Words>
  <Application>Microsoft Office PowerPoint</Application>
  <PresentationFormat>On-screen Show (4:3)</PresentationFormat>
  <Paragraphs>59</Paragraphs>
  <Slides>12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Arial</vt:lpstr>
      <vt:lpstr>Calibri</vt:lpstr>
      <vt:lpstr>Cambria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IBI Darmajaya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acer</cp:lastModifiedBy>
  <cp:revision>473</cp:revision>
  <cp:lastPrinted>2017-08-29T02:54:51Z</cp:lastPrinted>
  <dcterms:created xsi:type="dcterms:W3CDTF">2010-04-18T12:06:30Z</dcterms:created>
  <dcterms:modified xsi:type="dcterms:W3CDTF">2024-05-22T06:24:52Z</dcterms:modified>
</cp:coreProperties>
</file>