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8" r:id="rId3"/>
    <p:sldId id="339" r:id="rId4"/>
    <p:sldId id="314" r:id="rId5"/>
    <p:sldId id="330" r:id="rId6"/>
    <p:sldId id="332" r:id="rId7"/>
    <p:sldId id="333" r:id="rId8"/>
    <p:sldId id="334" r:id="rId9"/>
    <p:sldId id="337" r:id="rId10"/>
    <p:sldId id="335" r:id="rId11"/>
    <p:sldId id="322" r:id="rId12"/>
    <p:sldId id="299" r:id="rId13"/>
  </p:sldIdLst>
  <p:sldSz cx="9144000" cy="6858000" type="screen4x3"/>
  <p:notesSz cx="7102475" cy="9388475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4660"/>
  </p:normalViewPr>
  <p:slideViewPr>
    <p:cSldViewPr>
      <p:cViewPr varScale="1">
        <p:scale>
          <a:sx n="63" d="100"/>
          <a:sy n="63" d="100"/>
        </p:scale>
        <p:origin x="139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5C5FE-461A-4B6D-9861-9CC0F00FD6BC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27CB3-ABFE-498A-8E30-1F8489A7E1BA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F9F9A-54F3-46A0-82FB-8C621C9FD386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7162B-9CA6-434F-A126-D90D20CF53DE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82153-0CF0-4F0F-A407-CB4550DDD518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B2C8A-54D0-4484-9369-DB4DE6CC92E3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5C491-AF10-4829-B591-10DDEA71AB27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4107-4DFE-4535-A54A-8EAC01E85CCA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485F6-1F77-43A5-B50E-343FAF5DAA92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4E77D-26B3-4C71-A569-3E411FA34142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6E4EA-5C4E-499D-9F38-C9926EA83944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8585AA-D531-4EC6-8675-0AA0266D33D6}" type="datetime1">
              <a:rPr lang="en-US" smtClean="0"/>
              <a:pPr>
                <a:defRPr/>
              </a:pPr>
              <a:t>12/13/2022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02 - Character Building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214282" y="1571612"/>
            <a:ext cx="857252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ORGANISASI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DAN PENGELOLAAN KONFLIK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 DALAM ORGANISASI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4314" y="1973452"/>
            <a:ext cx="8715404" cy="2955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hierarkhi</a:t>
            </a:r>
            <a:endParaRPr lang="en-US" sz="32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fungsional</a:t>
            </a:r>
            <a:r>
              <a:rPr lang="en-US" sz="3200" b="1" dirty="0"/>
              <a:t> (</a:t>
            </a:r>
            <a:r>
              <a:rPr lang="en-US" sz="3200" b="1" dirty="0" err="1"/>
              <a:t>karena</a:t>
            </a:r>
            <a:r>
              <a:rPr lang="en-US" sz="3200" b="1" dirty="0"/>
              <a:t> overlap </a:t>
            </a:r>
            <a:r>
              <a:rPr lang="en-US" sz="3200" b="1" dirty="0" err="1"/>
              <a:t>fungsi</a:t>
            </a:r>
            <a:r>
              <a:rPr lang="en-US" sz="3200" b="1" dirty="0"/>
              <a:t>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antar</a:t>
            </a:r>
            <a:r>
              <a:rPr lang="en-US" sz="3200" b="1" dirty="0"/>
              <a:t> </a:t>
            </a:r>
            <a:r>
              <a:rPr lang="en-US" sz="3200" b="1" dirty="0" err="1"/>
              <a:t>lini</a:t>
            </a:r>
            <a:endParaRPr lang="en-US" sz="3200" b="1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organisasi</a:t>
            </a:r>
            <a:r>
              <a:rPr lang="en-US" sz="3200" b="1" dirty="0"/>
              <a:t> formal </a:t>
            </a:r>
            <a:r>
              <a:rPr lang="en-US" sz="3200" b="1" dirty="0" err="1"/>
              <a:t>vs</a:t>
            </a:r>
            <a:r>
              <a:rPr lang="en-US" sz="3200" b="1" dirty="0"/>
              <a:t> informal</a:t>
            </a:r>
          </a:p>
        </p:txBody>
      </p:sp>
    </p:spTree>
  </p:cSld>
  <p:clrMapOvr>
    <a:masterClrMapping/>
  </p:clrMapOvr>
  <p:transition spd="slow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r" eaLnBrk="1" hangingPunct="1"/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PENANGAN KONFLIK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714348" y="1571613"/>
            <a:ext cx="7286676" cy="4214841"/>
          </a:xfrm>
        </p:spPr>
        <p:txBody>
          <a:bodyPr/>
          <a:lstStyle/>
          <a:p>
            <a:pPr algn="ctr" eaLnBrk="1" hangingPunct="1"/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MENANG - MENANG</a:t>
            </a: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MENANG – KALAH</a:t>
            </a: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KALAH - KALAH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 txBox="1">
            <a:spLocks/>
          </p:cNvSpPr>
          <p:nvPr/>
        </p:nvSpPr>
        <p:spPr>
          <a:xfrm>
            <a:off x="6553200" y="64850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C9FB54-7456-4D94-821C-7A9CD60036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85786" y="714356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2643182"/>
            <a:ext cx="7929589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konsep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berorganisasi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pentingnya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kemampuan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pengelolaan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konflik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komunitas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hidup</a:t>
            </a:r>
            <a:r>
              <a:rPr lang="en-US" sz="2800" dirty="0">
                <a:latin typeface="Cambria" pitchFamily="18" charset="0"/>
              </a:rPr>
              <a:t>.</a:t>
            </a: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19" name="Content Placeholder 5"/>
          <p:cNvGraphicFramePr>
            <a:graphicFrameLocks/>
          </p:cNvGraphicFramePr>
          <p:nvPr/>
        </p:nvGraphicFramePr>
        <p:xfrm>
          <a:off x="581025" y="1509713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29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memahami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arti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beserta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implikasinya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termasuk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dalamnya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 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kemampuan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menangani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/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komunitas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r" eaLnBrk="1" hangingPunct="1"/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ORGANISASI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268413"/>
            <a:ext cx="7200900" cy="3946537"/>
          </a:xfrm>
        </p:spPr>
        <p:txBody>
          <a:bodyPr/>
          <a:lstStyle/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orang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wadah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pembentuk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>
                <a:latin typeface="Arial" pitchFamily="34" charset="0"/>
                <a:cs typeface="Arial" pitchFamily="34" charset="0"/>
              </a:rPr>
              <a:t>Kesamaan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visi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misi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>
                <a:latin typeface="Arial" pitchFamily="34" charset="0"/>
                <a:cs typeface="Arial" pitchFamily="34" charset="0"/>
              </a:rPr>
              <a:t>Kesamaan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tujuan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partisipasi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2928926" y="579423"/>
            <a:ext cx="5757874" cy="706437"/>
          </a:xfrm>
          <a:ln w="12700"/>
        </p:spPr>
        <p:txBody>
          <a:bodyPr/>
          <a:lstStyle/>
          <a:p>
            <a:pPr algn="r" eaLnBrk="1" hangingPunct="1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ELEMEN ORGANISASI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642910" y="1100159"/>
            <a:ext cx="7200900" cy="5329237"/>
          </a:xfrm>
        </p:spPr>
        <p:txBody>
          <a:bodyPr/>
          <a:lstStyle/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Visi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Misi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Aturan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Profesionalisme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Daya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Kerja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Insentif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3214710"/>
          </a:xfrm>
        </p:spPr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</a:t>
            </a:r>
            <a:b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b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PENANGANANNYA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720" y="1714488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Kilmann</a:t>
            </a:r>
            <a:r>
              <a:rPr lang="en-US" sz="2800" b="1" dirty="0"/>
              <a:t> &amp; Thomas : </a:t>
            </a:r>
          </a:p>
          <a:p>
            <a:endParaRPr lang="en-US" sz="2800" b="1" dirty="0"/>
          </a:p>
          <a:p>
            <a:r>
              <a:rPr lang="en-US" sz="2800" b="1" dirty="0"/>
              <a:t>“</a:t>
            </a:r>
            <a:r>
              <a:rPr lang="en-US" sz="2800" b="1" dirty="0" err="1"/>
              <a:t>Suatu</a:t>
            </a:r>
            <a:r>
              <a:rPr lang="en-US" sz="2800" b="1" dirty="0"/>
              <a:t> </a:t>
            </a:r>
            <a:r>
              <a:rPr lang="en-US" sz="2800" b="1" dirty="0" err="1"/>
              <a:t>kondisi</a:t>
            </a:r>
            <a:r>
              <a:rPr lang="en-US" sz="2800" b="1" dirty="0"/>
              <a:t> </a:t>
            </a:r>
            <a:r>
              <a:rPr lang="en-US" sz="2800" b="1" dirty="0" err="1"/>
              <a:t>ketidakcocokan</a:t>
            </a:r>
            <a:r>
              <a:rPr lang="en-US" sz="2800" b="1" dirty="0"/>
              <a:t> </a:t>
            </a:r>
            <a:r>
              <a:rPr lang="en-US" sz="2800" b="1" dirty="0" err="1"/>
              <a:t>obyektif</a:t>
            </a:r>
            <a:r>
              <a:rPr lang="en-US" sz="2800" b="1" dirty="0"/>
              <a:t> </a:t>
            </a:r>
            <a:r>
              <a:rPr lang="en-US" sz="2800" b="1" dirty="0" err="1"/>
              <a:t>antara</a:t>
            </a:r>
            <a:r>
              <a:rPr lang="en-US" sz="2800" b="1" dirty="0"/>
              <a:t> </a:t>
            </a:r>
            <a:r>
              <a:rPr lang="en-US" sz="2800" b="1" dirty="0" err="1"/>
              <a:t>nilai-nilai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</a:t>
            </a:r>
            <a:r>
              <a:rPr lang="en-US" sz="2800" b="1" dirty="0" err="1"/>
              <a:t>tujuan-tujuan</a:t>
            </a:r>
            <a:r>
              <a:rPr lang="en-US" sz="2800" b="1" dirty="0"/>
              <a:t>, </a:t>
            </a:r>
            <a:r>
              <a:rPr lang="en-US" sz="2800" b="1" dirty="0" err="1"/>
              <a:t>seperti</a:t>
            </a:r>
            <a:r>
              <a:rPr lang="en-US" sz="2800" b="1" dirty="0"/>
              <a:t> </a:t>
            </a:r>
            <a:r>
              <a:rPr lang="en-US" sz="2800" b="1" dirty="0" err="1"/>
              <a:t>perilaku</a:t>
            </a:r>
            <a:r>
              <a:rPr lang="en-US" sz="2800" b="1" dirty="0"/>
              <a:t> yang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dirty="0" err="1"/>
              <a:t>sengaja</a:t>
            </a:r>
            <a:r>
              <a:rPr lang="en-US" sz="2800" b="1" dirty="0"/>
              <a:t> </a:t>
            </a:r>
            <a:r>
              <a:rPr lang="en-US" sz="2800" b="1" dirty="0" err="1"/>
              <a:t>mengganggu</a:t>
            </a:r>
            <a:r>
              <a:rPr lang="en-US" sz="2800" b="1" dirty="0"/>
              <a:t> </a:t>
            </a:r>
            <a:r>
              <a:rPr lang="en-US" sz="2800" b="1" dirty="0" err="1"/>
              <a:t>upaya</a:t>
            </a:r>
            <a:r>
              <a:rPr lang="en-US" sz="2800" b="1" dirty="0"/>
              <a:t> </a:t>
            </a:r>
            <a:r>
              <a:rPr lang="en-US" sz="2800" b="1" dirty="0" err="1"/>
              <a:t>pencapaian</a:t>
            </a:r>
            <a:r>
              <a:rPr lang="en-US" sz="2800" b="1" dirty="0"/>
              <a:t> </a:t>
            </a:r>
            <a:r>
              <a:rPr lang="en-US" sz="2800" b="1" dirty="0" err="1"/>
              <a:t>tujuan</a:t>
            </a:r>
            <a:r>
              <a:rPr lang="en-US" sz="2800" b="1" dirty="0"/>
              <a:t>,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secara</a:t>
            </a:r>
            <a:r>
              <a:rPr lang="en-US" sz="2800" b="1" dirty="0"/>
              <a:t> </a:t>
            </a:r>
            <a:r>
              <a:rPr lang="en-US" sz="2800" b="1" dirty="0" err="1"/>
              <a:t>emosional</a:t>
            </a:r>
            <a:r>
              <a:rPr lang="en-US" sz="2800" b="1" dirty="0"/>
              <a:t> </a:t>
            </a:r>
            <a:r>
              <a:rPr lang="en-US" sz="2800" b="1" dirty="0" err="1"/>
              <a:t>mengandung</a:t>
            </a:r>
            <a:r>
              <a:rPr lang="en-US" sz="2800" b="1" dirty="0"/>
              <a:t> </a:t>
            </a:r>
            <a:r>
              <a:rPr lang="en-US" sz="2800" b="1" dirty="0" err="1"/>
              <a:t>suasana</a:t>
            </a:r>
            <a:r>
              <a:rPr lang="en-US" sz="2800" b="1" dirty="0"/>
              <a:t> </a:t>
            </a:r>
            <a:r>
              <a:rPr lang="en-US" sz="2800" b="1" dirty="0" err="1"/>
              <a:t>permusuhan</a:t>
            </a:r>
            <a:r>
              <a:rPr lang="en-US" sz="2800" b="1" dirty="0"/>
              <a:t>.”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JENIS-JENIS KONFLIK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4282" y="1643050"/>
            <a:ext cx="89297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err="1"/>
              <a:t>Konflik</a:t>
            </a:r>
            <a:r>
              <a:rPr lang="en-US" sz="3200" b="1" dirty="0"/>
              <a:t> intrapersonal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err="1"/>
              <a:t>Konflik</a:t>
            </a:r>
            <a:r>
              <a:rPr lang="en-US" sz="3200" b="1" dirty="0"/>
              <a:t> interpersonal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individu</a:t>
            </a:r>
            <a:r>
              <a:rPr lang="en-US" sz="3200" b="1" dirty="0"/>
              <a:t>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kelompok</a:t>
            </a:r>
            <a:endParaRPr lang="en-US" sz="3200" b="1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antar</a:t>
            </a:r>
            <a:r>
              <a:rPr lang="en-US" sz="3200" b="1" dirty="0"/>
              <a:t> </a:t>
            </a:r>
            <a:r>
              <a:rPr lang="en-US" sz="3200" b="1" dirty="0" err="1"/>
              <a:t>kelompok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organisasi</a:t>
            </a:r>
            <a:endParaRPr lang="en-US" sz="3200" b="1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err="1"/>
              <a:t>Konflik</a:t>
            </a:r>
            <a:r>
              <a:rPr lang="en-US" sz="3200" b="1" dirty="0"/>
              <a:t> </a:t>
            </a:r>
            <a:r>
              <a:rPr lang="en-US" sz="3200" b="1" dirty="0" err="1"/>
              <a:t>antar</a:t>
            </a:r>
            <a:r>
              <a:rPr lang="en-US" sz="3200" b="1" dirty="0"/>
              <a:t> </a:t>
            </a:r>
            <a:r>
              <a:rPr lang="en-US" sz="3200" b="1" dirty="0" err="1"/>
              <a:t>organisasi</a:t>
            </a:r>
            <a:endParaRPr lang="en-US" sz="3200" b="1" dirty="0"/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76A990-FF54-4FCB-937A-4CE885BC4B7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n 9"/>
          <p:cNvSpPr/>
          <p:nvPr/>
        </p:nvSpPr>
        <p:spPr>
          <a:xfrm>
            <a:off x="2143108" y="3071810"/>
            <a:ext cx="4572032" cy="1752600"/>
          </a:xfrm>
          <a:prstGeom prst="sun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INDIKATOR KONFLIK</a:t>
            </a:r>
          </a:p>
        </p:txBody>
      </p:sp>
      <p:sp>
        <p:nvSpPr>
          <p:cNvPr id="11" name="Octagon 10"/>
          <p:cNvSpPr/>
          <p:nvPr/>
        </p:nvSpPr>
        <p:spPr>
          <a:xfrm>
            <a:off x="1981200" y="571480"/>
            <a:ext cx="5181600" cy="1066800"/>
          </a:xfrm>
          <a:prstGeom prst="octagon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INDIKATOR KONFLIK</a:t>
            </a:r>
          </a:p>
        </p:txBody>
      </p:sp>
      <p:sp>
        <p:nvSpPr>
          <p:cNvPr id="12" name="Octagon 11"/>
          <p:cNvSpPr/>
          <p:nvPr/>
        </p:nvSpPr>
        <p:spPr>
          <a:xfrm>
            <a:off x="5715008" y="1928802"/>
            <a:ext cx="2786082" cy="10668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&amp; </a:t>
            </a:r>
            <a:r>
              <a:rPr lang="en-US" sz="2400" dirty="0" err="1"/>
              <a:t>kepentingan</a:t>
            </a:r>
            <a:endParaRPr lang="en-US" sz="2400" dirty="0"/>
          </a:p>
        </p:txBody>
      </p:sp>
      <p:sp>
        <p:nvSpPr>
          <p:cNvPr id="13" name="Octagon 12"/>
          <p:cNvSpPr/>
          <p:nvPr/>
        </p:nvSpPr>
        <p:spPr>
          <a:xfrm>
            <a:off x="714348" y="1857364"/>
            <a:ext cx="2490814" cy="1223962"/>
          </a:xfrm>
          <a:prstGeom prst="octag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/>
              <a:t>Perebedaan</a:t>
            </a:r>
            <a:r>
              <a:rPr lang="en-US" sz="2400" b="1" dirty="0"/>
              <a:t> </a:t>
            </a:r>
            <a:r>
              <a:rPr lang="en-US" sz="2400" b="1" dirty="0" err="1"/>
              <a:t>Ide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Realita</a:t>
            </a:r>
            <a:endParaRPr lang="en-US" sz="2400" b="1" dirty="0"/>
          </a:p>
        </p:txBody>
      </p:sp>
      <p:sp>
        <p:nvSpPr>
          <p:cNvPr id="14" name="Octagon 13"/>
          <p:cNvSpPr/>
          <p:nvPr/>
        </p:nvSpPr>
        <p:spPr>
          <a:xfrm>
            <a:off x="3286116" y="5224482"/>
            <a:ext cx="2438400" cy="9906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Cara Pandang</a:t>
            </a:r>
          </a:p>
        </p:txBody>
      </p:sp>
      <p:sp>
        <p:nvSpPr>
          <p:cNvPr id="15" name="Octagon 14"/>
          <p:cNvSpPr/>
          <p:nvPr/>
        </p:nvSpPr>
        <p:spPr>
          <a:xfrm>
            <a:off x="6143636" y="4429132"/>
            <a:ext cx="2428892" cy="10668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 </a:t>
            </a:r>
          </a:p>
        </p:txBody>
      </p:sp>
      <p:sp>
        <p:nvSpPr>
          <p:cNvPr id="16" name="Octagon 15"/>
          <p:cNvSpPr/>
          <p:nvPr/>
        </p:nvSpPr>
        <p:spPr>
          <a:xfrm>
            <a:off x="366674" y="4276740"/>
            <a:ext cx="2347938" cy="1223962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Kepribadiaan</a:t>
            </a:r>
            <a:endParaRPr lang="en-US" sz="2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19363</TotalTime>
  <Words>230</Words>
  <Application>Microsoft Office PowerPoint</Application>
  <PresentationFormat>On-screen Show (4:3)</PresentationFormat>
  <Paragraphs>75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Cambria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ORGANISASI</vt:lpstr>
      <vt:lpstr>ELEMEN ORGANISASI</vt:lpstr>
      <vt:lpstr>KONFLIK DAN PENANGANANNYA</vt:lpstr>
      <vt:lpstr>KONFLIK</vt:lpstr>
      <vt:lpstr>JENIS-JENIS KONFLIK</vt:lpstr>
      <vt:lpstr>PowerPoint Presentation</vt:lpstr>
      <vt:lpstr>KONFLIK DALAM ORGANISASI</vt:lpstr>
      <vt:lpstr>PENANGAN KONFLIK</vt:lpstr>
      <vt:lpstr>Selesai 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Ocinamanya@gmail.com</cp:lastModifiedBy>
  <cp:revision>223</cp:revision>
  <dcterms:created xsi:type="dcterms:W3CDTF">2010-04-18T12:06:30Z</dcterms:created>
  <dcterms:modified xsi:type="dcterms:W3CDTF">2022-12-13T14:05:21Z</dcterms:modified>
</cp:coreProperties>
</file>