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9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  <p:sldId id="269" r:id="rId18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13C1-FA78-4C2D-AD95-6DF86EE5266D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0F67A-1570-4518-88CE-239709033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37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662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2375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5472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3684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41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27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602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84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57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552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649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91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60F67A-1570-4518-88CE-239709033D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42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7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2537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5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915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35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61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2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2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30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1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6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4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7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5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831C-EE53-4682-BF28-8EC4B46BB5B8}" type="datetimeFigureOut">
              <a:rPr lang="en-US" smtClean="0"/>
              <a:t>10/16/2020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BC8809-CA27-41AC-B2F0-64FECBC30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65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248" y="595952"/>
            <a:ext cx="8596668" cy="1320800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PEMAHAMAN SEKAR ALIT DALAM DHARMAGITA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74209"/>
            <a:ext cx="9790499" cy="4694830"/>
          </a:xfrm>
        </p:spPr>
        <p:txBody>
          <a:bodyPr/>
          <a:lstStyle/>
          <a:p>
            <a:pPr algn="ctr"/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Nengah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Medera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Sarasehan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Nasional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Santi Nusantara Jakarta</a:t>
            </a:r>
          </a:p>
          <a:p>
            <a:pPr marL="0" indent="0"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Oktober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23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390"/>
            <a:ext cx="10515600" cy="5494575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bait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rumpun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dimaksudkan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nada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jumlah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bait.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disusun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ding dung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pupuh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pupuh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disingkat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Sinom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Ginada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lain-lain.</a:t>
            </a:r>
          </a:p>
        </p:txBody>
      </p:sp>
    </p:spTree>
    <p:extLst>
      <p:ext uri="{BB962C8B-B14F-4D97-AF65-F5344CB8AC3E}">
        <p14:creationId xmlns:p14="http://schemas.microsoft.com/office/powerpoint/2010/main" val="1123038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22172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TEKNIK DASAR MENEMBANGKAN SEKAR ALIT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414"/>
            <a:ext cx="10515600" cy="5131557"/>
          </a:xfrm>
        </p:spPr>
        <p:txBody>
          <a:bodyPr>
            <a:normAutofit fontScale="92500"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menyanyikan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menembangkan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pupuh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terletak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berbeda-beda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(kakawin)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pangkal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bungkahing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jihwa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madya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tengah-tengah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madyaning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jihwa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ujung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tungtunging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jihwa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onek-onekan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pelafalan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diperhatikan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supaya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pelafalan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kata-kata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lebih-lebih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diterjemahkan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Apalagi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memakai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900" dirty="0" err="1">
                <a:latin typeface="Bali Simbar DJ" panose="020B0803050302020204" pitchFamily="34" charset="0"/>
                <a:cs typeface="Times New Roman" panose="02020603050405020304" pitchFamily="18" charset="0"/>
              </a:rPr>
              <a:t>titê</a:t>
            </a:r>
            <a:r>
              <a:rPr lang="en-US" sz="3900" dirty="0">
                <a:latin typeface="Bali Simbar DJ" panose="020B0803050302020204" pitchFamily="34" charset="0"/>
                <a:cs typeface="Times New Roman" panose="02020603050405020304" pitchFamily="18" charset="0"/>
              </a:rPr>
              <a:t>*</a:t>
            </a:r>
            <a:r>
              <a:rPr lang="en-US" sz="3900" dirty="0" err="1">
                <a:latin typeface="Bali Simbar DJ" panose="020B0803050302020204" pitchFamily="34" charset="0"/>
                <a:cs typeface="Times New Roman" panose="02020603050405020304" pitchFamily="18" charset="0"/>
              </a:rPr>
              <a:t>mwsÓhicupk</a:t>
            </a:r>
            <a:r>
              <a:rPr lang="en-US" sz="3900" dirty="0">
                <a:latin typeface="Bali Simbar DJ" panose="020B0803050302020204" pitchFamily="34" charset="0"/>
                <a:cs typeface="Times New Roman" panose="02020603050405020304" pitchFamily="18" charset="0"/>
              </a:rPr>
              <a:t>/.</a:t>
            </a:r>
            <a:endParaRPr lang="en-US" sz="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mawasta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89367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95786"/>
            <a:ext cx="10515600" cy="5781178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lomba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utsawa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dinilai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meliputi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Tikas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penampilan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	       	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Onek-onekan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pelafalan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keindahan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Raras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ekspresi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Wilet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Gregel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vocal)</a:t>
            </a:r>
          </a:p>
          <a:p>
            <a:pPr marL="0" indent="0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penerjemah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Tikas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  		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Kelengutan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keindahan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Artos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terjemahan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				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Raras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ungguhing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basa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00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2197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3584"/>
            <a:ext cx="10515600" cy="51533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ngaranya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yadyastu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ping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sahasra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kěta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maliha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mawěwěh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madurgama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pwa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Demikianlah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menekuni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menyelaminya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diharapkan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apresiasi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motto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mlajah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sambilang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magending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magending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sambilang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mlajah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5719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22301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Catatan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622301"/>
            <a:ext cx="10445591" cy="5969567"/>
          </a:xfrm>
        </p:spPr>
        <p:txBody>
          <a:bodyPr/>
          <a:lstStyle/>
          <a:p>
            <a:r>
              <a:rPr lang="en-US" sz="2400" dirty="0" err="1"/>
              <a:t>Titi</a:t>
            </a:r>
            <a:r>
              <a:rPr lang="en-US" sz="2400" dirty="0"/>
              <a:t> nada </a:t>
            </a:r>
            <a:r>
              <a:rPr lang="en-US" sz="2400" i="1" dirty="0"/>
              <a:t>dong, </a:t>
            </a:r>
            <a:r>
              <a:rPr lang="en-US" sz="2400" i="1" dirty="0" err="1"/>
              <a:t>deng</a:t>
            </a:r>
            <a:r>
              <a:rPr lang="en-US" sz="2400" i="1" dirty="0"/>
              <a:t>, dung, dang, ding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lontar</a:t>
            </a:r>
            <a:r>
              <a:rPr lang="en-US" sz="2400" dirty="0"/>
              <a:t> </a:t>
            </a:r>
            <a:r>
              <a:rPr lang="en-US" sz="2400" dirty="0" err="1"/>
              <a:t>Prakempa</a:t>
            </a:r>
            <a:r>
              <a:rPr lang="en-US" sz="2400" dirty="0"/>
              <a:t> </a:t>
            </a:r>
            <a:r>
              <a:rPr lang="en-US" sz="2400" dirty="0" err="1"/>
              <a:t>dikaitkan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pangider-ider</a:t>
            </a:r>
            <a:r>
              <a:rPr lang="en-US" sz="2400" dirty="0"/>
              <a:t> </a:t>
            </a:r>
            <a:r>
              <a:rPr lang="en-US" sz="2400" dirty="0" err="1"/>
              <a:t>bhuana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warna</a:t>
            </a:r>
            <a:r>
              <a:rPr lang="en-US" sz="2400" dirty="0"/>
              <a:t>, </a:t>
            </a:r>
            <a:r>
              <a:rPr lang="en-US" sz="2400" dirty="0" err="1"/>
              <a:t>aksara</a:t>
            </a:r>
            <a:r>
              <a:rPr lang="en-US" sz="2400" dirty="0"/>
              <a:t>, </a:t>
            </a:r>
            <a:r>
              <a:rPr lang="en-US" sz="2400" dirty="0" err="1"/>
              <a:t>suara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dewanya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344500"/>
              </p:ext>
            </p:extLst>
          </p:nvPr>
        </p:nvGraphicFramePr>
        <p:xfrm>
          <a:off x="1140439" y="1879601"/>
          <a:ext cx="9100841" cy="440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8170">
                  <a:extLst>
                    <a:ext uri="{9D8B030D-6E8A-4147-A177-3AD203B41FA5}">
                      <a16:colId xmlns:a16="http://schemas.microsoft.com/office/drawing/2014/main" val="2617773022"/>
                    </a:ext>
                  </a:extLst>
                </a:gridCol>
                <a:gridCol w="1733266">
                  <a:extLst>
                    <a:ext uri="{9D8B030D-6E8A-4147-A177-3AD203B41FA5}">
                      <a16:colId xmlns:a16="http://schemas.microsoft.com/office/drawing/2014/main" val="3878553437"/>
                    </a:ext>
                  </a:extLst>
                </a:gridCol>
                <a:gridCol w="1624083">
                  <a:extLst>
                    <a:ext uri="{9D8B030D-6E8A-4147-A177-3AD203B41FA5}">
                      <a16:colId xmlns:a16="http://schemas.microsoft.com/office/drawing/2014/main" val="2452188206"/>
                    </a:ext>
                  </a:extLst>
                </a:gridCol>
                <a:gridCol w="1842448">
                  <a:extLst>
                    <a:ext uri="{9D8B030D-6E8A-4147-A177-3AD203B41FA5}">
                      <a16:colId xmlns:a16="http://schemas.microsoft.com/office/drawing/2014/main" val="15987399"/>
                    </a:ext>
                  </a:extLst>
                </a:gridCol>
                <a:gridCol w="2352874">
                  <a:extLst>
                    <a:ext uri="{9D8B030D-6E8A-4147-A177-3AD203B41FA5}">
                      <a16:colId xmlns:a16="http://schemas.microsoft.com/office/drawing/2014/main" val="351851480"/>
                    </a:ext>
                  </a:extLst>
                </a:gridCol>
              </a:tblGrid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Warna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Aksara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Suara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bunyi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Dewa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997506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Timur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putih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sang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dang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Iswara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743005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Tenggara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dadu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nang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ndang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Maheswara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12024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Selatan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merah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Brahma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486577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Barat </a:t>
                      </a:r>
                      <a:r>
                        <a:rPr lang="en-US" dirty="0" err="1"/>
                        <a:t>daya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jingga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Sangkara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3780489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Barat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kuning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Mahadewa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771427"/>
                  </a:ext>
                </a:extLst>
              </a:tr>
              <a:tr h="44626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Barat </a:t>
                      </a:r>
                      <a:r>
                        <a:rPr lang="en-US" dirty="0" err="1"/>
                        <a:t>Laut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hijau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ndeng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Ludra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481521"/>
                  </a:ext>
                </a:extLst>
              </a:tr>
              <a:tr h="64304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Utara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hitam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ang</a:t>
                      </a:r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dung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Wisnu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4344392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Timur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Laut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biru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wang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ndung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Sambhu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504280"/>
                  </a:ext>
                </a:extLst>
              </a:tr>
              <a:tr h="41469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Tengah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Lima </a:t>
                      </a:r>
                      <a:r>
                        <a:rPr lang="en-US" dirty="0" err="1"/>
                        <a:t>warna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Dong/</a:t>
                      </a:r>
                      <a:r>
                        <a:rPr lang="en-US" dirty="0" err="1"/>
                        <a:t>ndong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S.H </a:t>
                      </a:r>
                      <a:r>
                        <a:rPr lang="en-US" dirty="0" err="1"/>
                        <a:t>Siwa</a:t>
                      </a:r>
                      <a:r>
                        <a:rPr lang="en-US" dirty="0"/>
                        <a:t>/S.H </a:t>
                      </a:r>
                      <a:r>
                        <a:rPr lang="en-US" dirty="0" err="1"/>
                        <a:t>Budha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46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640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263" y="450377"/>
            <a:ext cx="10222173" cy="6032310"/>
          </a:xfrm>
        </p:spPr>
        <p:txBody>
          <a:bodyPr>
            <a:noAutofit/>
          </a:bodyPr>
          <a:lstStyle/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daksina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Brahma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pencipta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Utpati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hulu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penciptaan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Hulu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kelahiran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dilambangkan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Dewa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Wisnu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air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Sthiti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ding, dung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kelahiran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utpati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pemeliharaan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sthiti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bait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metrum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urip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Nada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taleng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kelahiran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perjuangan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kehidupan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cecek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dewanya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Iswara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Cecek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Saraswati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ketrampilan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perjuangan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Hindu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sumbernya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(Dewa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Iswara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Hindu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dimaknai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guru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berkewajiban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mengajarkan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kebenaran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ketrampilan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Perjuangan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menuju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pralina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(Dewa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Siwa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nada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dianalogikan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gong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ciptaan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-Nya</a:t>
            </a:r>
          </a:p>
        </p:txBody>
      </p:sp>
    </p:spTree>
    <p:extLst>
      <p:ext uri="{BB962C8B-B14F-4D97-AF65-F5344CB8AC3E}">
        <p14:creationId xmlns:p14="http://schemas.microsoft.com/office/powerpoint/2010/main" val="4064185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194"/>
            <a:ext cx="8596668" cy="7369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PADALINGSA PUPUH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078173"/>
            <a:ext cx="9067167" cy="496318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8a, 8i, 8a, 8i, 8i, 8u, 8a, 8i, 4u, 8i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Semarandana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: 8i, 8a, 8i, 8a, 8a, 8u, 7a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Maskumambang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4a, 8i, 6a, 8i, 8a,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Mijil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: 4u, 6i, 6o, 10e, 10i, 6i, 6u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Pucung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4u, 8u, 6a, 8i, 4u, 8a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Pangkur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8a, 10i, 8u, 8a, 12u, 8a, 8i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8a, 8i, 8a, 8u, 8a, 4i, 8a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Ginanti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8u, 8i, 8a, 8i, 8a, 8i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: 12a, 8i, 6a, 8a, 8i, 5a, 8i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Dangdang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: 10i, 4a, 6a, 8e, 7u, 9i, 7a, 6u, 8a, 4a, 8i, 7a,	</a:t>
            </a:r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474601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31886"/>
            <a:ext cx="10515600" cy="3114074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“OM SANTIH, SANTIH, SANTIH OM”</a:t>
            </a:r>
          </a:p>
        </p:txBody>
      </p:sp>
    </p:spTree>
    <p:extLst>
      <p:ext uri="{BB962C8B-B14F-4D97-AF65-F5344CB8AC3E}">
        <p14:creationId xmlns:p14="http://schemas.microsoft.com/office/powerpoint/2010/main" val="72519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858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PEMAHAMAN SEKAR ALIT DALAM DHARMAGITA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4525"/>
            <a:ext cx="10515600" cy="5618803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terpelihara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Hindu di Bali.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meresitasi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dirasakan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lengkap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sempurna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di Bali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disertai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Pancagita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diperkenalkan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1980-an (Dharma)= agama, (Gita)=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nyanyian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nyanyian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keagamaan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55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0061"/>
            <a:ext cx="10515600" cy="5295331"/>
          </a:xfrm>
        </p:spPr>
        <p:txBody>
          <a:bodyPr/>
          <a:lstStyle/>
          <a:p>
            <a:pPr lvl="0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biasa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dibaca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dilagukan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teks-teks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puisi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sanskerta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sloka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puisi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(kakawin)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puisi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Jawa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tengahan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kidung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puisi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Bali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tradisional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geguritan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macapat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kaidah-kaidah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estetik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patut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melagukan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35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538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PEDOMAN DASAR BELAJAR DHARMAGITA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6666"/>
            <a:ext cx="10515600" cy="4730299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aguron-guron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(proses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mengajar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seorang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Siksaning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Karsaning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Siksaning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yakin,percaya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bersungguh-sungguh,serius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mengingat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Wiweka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Laksana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3168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7674"/>
            <a:ext cx="10515600" cy="5699291"/>
          </a:xfrm>
        </p:spPr>
        <p:txBody>
          <a:bodyPr>
            <a:normAutofit/>
          </a:bodyPr>
          <a:lstStyle/>
          <a:p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Karsaning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Pangwacen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sane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becik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Paneges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sane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becik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Pamitaken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sane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becik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Pamiarsa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sane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becik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Panyanggra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sane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becik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62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49"/>
            <a:ext cx="10515600" cy="98600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MAKNA SEKAR DALAM DHARMAGITA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960" y="1214650"/>
            <a:ext cx="10515600" cy="4825835"/>
          </a:xfrm>
        </p:spPr>
        <p:txBody>
          <a:bodyPr>
            <a:noAutofit/>
          </a:bodyPr>
          <a:lstStyle/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teks-teks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tradisional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pemujaan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diidentikkan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keindahan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Dewa Kama.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pengawi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inspirasi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penciptaan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memikat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keindahannya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berfungsi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persembahan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keindahan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persembahan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menghadirkan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Dewa Kama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harapan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taksu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ciptaannya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doning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langö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pikiran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ikhlas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pengarang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menciptakan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karyanya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persembahan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ikhlas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Demikianlah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karangannya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madya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alit).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64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6730"/>
            <a:ext cx="10515600" cy="5740235"/>
          </a:xfrm>
        </p:spPr>
        <p:txBody>
          <a:bodyPr>
            <a:norm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tubuh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(raga)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dikaitkan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pelaksanaan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nyekah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ngajum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ngaben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pitra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yadnya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Kata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nyekah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berasal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ngaben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Puspalingga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simbol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meninggal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diupacarai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sarana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banten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tirta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(air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pujaāstawa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sulinggih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pemimpin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upacara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mempersilakan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almahrum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diupacarai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puspalingga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wujud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sukma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sarira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diartikan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Bali orang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meninggal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kalayu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24598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890469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SEKAR ALIT DALAM DHARMAGITA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6"/>
            <a:ext cx="10515600" cy="4921369"/>
          </a:xfrm>
        </p:spPr>
        <p:txBody>
          <a:bodyPr/>
          <a:lstStyle/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Pengelompokkan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Dharmagita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tergantung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konvensi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sastranya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kaidah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prosodinya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(kakawin),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madya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kidung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geguritan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pula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lagu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anak-anak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Ditinjau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kapara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(di Bali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Bali, di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masing-masing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macapat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dikaitkan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pelafalan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melafalkannya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mengambil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Bali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ngonek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07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6730"/>
            <a:ext cx="10515600" cy="5781179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 yang paling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esensial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menembangkan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ding dung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pedomannya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dimaksud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ding dung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titilaras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(nada/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melodi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(bait)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mengikuti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patutan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titilaras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gamelan Bali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dilambangkan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bunyi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vokal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“o” (dong), “e”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“u” (dung), “a” (dang), “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(ding).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pelafalannya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diucapkan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nasal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ndong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ndeng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ndung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ndang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nding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pembacaan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menembangkan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geguritan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hendaknya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berpedoman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nada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“ding dung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bait.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Ketentuan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ding dung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guru ding dung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diikuti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menembangkan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sekar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Pedoman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lingsa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7031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250</TotalTime>
  <Words>1635</Words>
  <Application>Microsoft Office PowerPoint</Application>
  <PresentationFormat>Widescreen</PresentationFormat>
  <Paragraphs>149</Paragraphs>
  <Slides>17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Bali Simbar DJ</vt:lpstr>
      <vt:lpstr>Calibri</vt:lpstr>
      <vt:lpstr>Times New Roman</vt:lpstr>
      <vt:lpstr>Trebuchet MS</vt:lpstr>
      <vt:lpstr>Wingdings 3</vt:lpstr>
      <vt:lpstr>Facet</vt:lpstr>
      <vt:lpstr>PEMAHAMAN SEKAR ALIT DALAM DHARMAGITA</vt:lpstr>
      <vt:lpstr>PEMAHAMAN SEKAR ALIT DALAM DHARMAGITA </vt:lpstr>
      <vt:lpstr>PowerPoint Presentation</vt:lpstr>
      <vt:lpstr>PEDOMAN DASAR BELAJAR DHARMAGITA</vt:lpstr>
      <vt:lpstr>PowerPoint Presentation</vt:lpstr>
      <vt:lpstr>MAKNA SEKAR DALAM DHARMAGITA</vt:lpstr>
      <vt:lpstr>PowerPoint Presentation</vt:lpstr>
      <vt:lpstr>SEKAR ALIT DALAM DHARMAGITA</vt:lpstr>
      <vt:lpstr>PowerPoint Presentation</vt:lpstr>
      <vt:lpstr>PowerPoint Presentation</vt:lpstr>
      <vt:lpstr>TEKNIK DASAR MENEMBANGKAN SEKAR ALIT</vt:lpstr>
      <vt:lpstr>PowerPoint Presentation</vt:lpstr>
      <vt:lpstr>PENUTUP</vt:lpstr>
      <vt:lpstr>Catatan</vt:lpstr>
      <vt:lpstr>PowerPoint Presentation</vt:lpstr>
      <vt:lpstr>PADALINGSA PUPUH</vt:lpstr>
      <vt:lpstr>“OM SANTIH, SANTIH, SANTIH OM”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gede adiputra</cp:lastModifiedBy>
  <cp:revision>36</cp:revision>
  <cp:lastPrinted>2020-10-07T01:05:43Z</cp:lastPrinted>
  <dcterms:created xsi:type="dcterms:W3CDTF">2020-10-05T06:21:56Z</dcterms:created>
  <dcterms:modified xsi:type="dcterms:W3CDTF">2020-10-16T11:43:07Z</dcterms:modified>
</cp:coreProperties>
</file>