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1" r:id="rId12"/>
    <p:sldId id="312" r:id="rId13"/>
    <p:sldId id="314" r:id="rId14"/>
    <p:sldId id="315" r:id="rId15"/>
    <p:sldId id="316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5" d="100"/>
          <a:sy n="55" d="100"/>
        </p:scale>
        <p:origin x="15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520649"/>
            <a:ext cx="896748" cy="12683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64" y="2520649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20" y="2520648"/>
            <a:ext cx="896748" cy="126838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2C22721-78BF-4646-80A2-F52D71AB2CCC}"/>
              </a:ext>
            </a:extLst>
          </p:cNvPr>
          <p:cNvSpPr txBox="1">
            <a:spLocks/>
          </p:cNvSpPr>
          <p:nvPr/>
        </p:nvSpPr>
        <p:spPr>
          <a:xfrm>
            <a:off x="6012160" y="2583340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265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097FC3-22EB-4562-B627-C59470DC4C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17307"/>
            <a:ext cx="1944216" cy="2749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8E1236-A041-4BAB-A8CF-2E1E74957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2" y="1817307"/>
            <a:ext cx="1944216" cy="274995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9FDE42-0FFE-45EA-AD82-C142A74CBFD5}"/>
              </a:ext>
            </a:extLst>
          </p:cNvPr>
          <p:cNvSpPr txBox="1">
            <a:spLocks/>
          </p:cNvSpPr>
          <p:nvPr/>
        </p:nvSpPr>
        <p:spPr>
          <a:xfrm>
            <a:off x="611560" y="4586738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Family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3527021" y="4583003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Hedonistic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E43A87-1405-4BE3-8EC5-B6B4167B7222}"/>
              </a:ext>
            </a:extLst>
          </p:cNvPr>
          <p:cNvSpPr txBox="1">
            <a:spLocks/>
          </p:cNvSpPr>
          <p:nvPr/>
        </p:nvSpPr>
        <p:spPr>
          <a:xfrm>
            <a:off x="6442482" y="4605109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Back Packer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BBCC0C-3661-40F6-B103-797DA3B88C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482" y="1833051"/>
            <a:ext cx="1944216" cy="27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5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791407" y="4472866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Visiting Friends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58BB27-E865-43DB-AFE0-46BE4ED42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07" y="1700808"/>
            <a:ext cx="1944216" cy="274995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0CA5EBD-C8AA-4E48-898A-EF9ACD0EC7D0}"/>
              </a:ext>
            </a:extLst>
          </p:cNvPr>
          <p:cNvSpPr txBox="1">
            <a:spLocks/>
          </p:cNvSpPr>
          <p:nvPr/>
        </p:nvSpPr>
        <p:spPr>
          <a:xfrm>
            <a:off x="3680729" y="4494385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Excursionist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79C5091-19CD-4C4B-BF3C-FC20269691AA}"/>
              </a:ext>
            </a:extLst>
          </p:cNvPr>
          <p:cNvSpPr txBox="1">
            <a:spLocks/>
          </p:cNvSpPr>
          <p:nvPr/>
        </p:nvSpPr>
        <p:spPr>
          <a:xfrm>
            <a:off x="6492732" y="4519963"/>
            <a:ext cx="2520280" cy="4045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Educational tourist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2F019F-DC68-417C-85B3-5572AE1E6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643" y="1700808"/>
            <a:ext cx="1944216" cy="2749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1B0FC4-12FA-41A0-B4D0-E037B87D5F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65" y="1744433"/>
            <a:ext cx="1944216" cy="27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72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9FDE42-0FFE-45EA-AD82-C142A74CBFD5}"/>
              </a:ext>
            </a:extLst>
          </p:cNvPr>
          <p:cNvSpPr txBox="1">
            <a:spLocks/>
          </p:cNvSpPr>
          <p:nvPr/>
        </p:nvSpPr>
        <p:spPr>
          <a:xfrm>
            <a:off x="823108" y="4467350"/>
            <a:ext cx="2524755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Religious Tourist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3599892" y="4476338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Snowbird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1B293-F69B-4919-9F0E-C2602BCD95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09" y="1691820"/>
            <a:ext cx="1944216" cy="2749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A4F7F-3D33-440D-B486-A9FF63FF5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2" y="1700808"/>
            <a:ext cx="1944216" cy="274995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28F2D1F-EC61-4FC1-8529-CF3C33EDE3A9}"/>
              </a:ext>
            </a:extLst>
          </p:cNvPr>
          <p:cNvSpPr txBox="1">
            <a:spLocks/>
          </p:cNvSpPr>
          <p:nvPr/>
        </p:nvSpPr>
        <p:spPr>
          <a:xfrm>
            <a:off x="6127580" y="4467350"/>
            <a:ext cx="2736303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Ethnic Minority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1B2810-9115-478C-A015-5735C99631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350" y="1691820"/>
            <a:ext cx="1944216" cy="27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09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1043608" y="4441667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Disable Tourist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7C0E0C-9EA4-4244-B76B-299836C9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02939"/>
            <a:ext cx="1944216" cy="27387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DDA7FD-F180-4EBC-AC84-193AC5C614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59" y="1702939"/>
            <a:ext cx="1936281" cy="2738728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A725D27-B625-4D6B-A7EC-E6807334E283}"/>
              </a:ext>
            </a:extLst>
          </p:cNvPr>
          <p:cNvSpPr txBox="1">
            <a:spLocks/>
          </p:cNvSpPr>
          <p:nvPr/>
        </p:nvSpPr>
        <p:spPr>
          <a:xfrm>
            <a:off x="3491880" y="4448358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Tourist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8B3D750-C6F6-43BE-B083-35F601E57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762" y="1709630"/>
            <a:ext cx="1936281" cy="273872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41127B1-B74D-4E77-B386-09964187B425}"/>
              </a:ext>
            </a:extLst>
          </p:cNvPr>
          <p:cNvSpPr txBox="1">
            <a:spLocks/>
          </p:cNvSpPr>
          <p:nvPr/>
        </p:nvSpPr>
        <p:spPr>
          <a:xfrm>
            <a:off x="5940152" y="4455049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Short Break Market</a:t>
            </a:r>
          </a:p>
        </p:txBody>
      </p:sp>
    </p:spTree>
    <p:extLst>
      <p:ext uri="{BB962C8B-B14F-4D97-AF65-F5344CB8AC3E}">
        <p14:creationId xmlns:p14="http://schemas.microsoft.com/office/powerpoint/2010/main" val="4091857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0F78DF0-6E5A-49AD-A217-C2EA41DECF2E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Kebutuhan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Keinginan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975EC-CCE1-4F3E-9A00-7DAFA773DEF9}"/>
              </a:ext>
            </a:extLst>
          </p:cNvPr>
          <p:cNvSpPr txBox="1">
            <a:spLocks/>
          </p:cNvSpPr>
          <p:nvPr/>
        </p:nvSpPr>
        <p:spPr>
          <a:xfrm>
            <a:off x="611560" y="1700808"/>
            <a:ext cx="7200800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sz="15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Kenyamanan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aksesibilitas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Kelengkapan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Susana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kunjungan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6822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Karakteristik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Segmentasi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Pasar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icara tentang kepariwisataan, pasti tidak lepas dengan orang yang 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15F2CB-A8A9-49D9-9565-7F55DFEDE5E8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68148" y="1484784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20655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529861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0654"/>
            <a:ext cx="896749" cy="12683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263484" y="2592553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6369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157748"/>
            <a:ext cx="1527290" cy="21602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529861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0654"/>
            <a:ext cx="896749" cy="12683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-2707351" y="2598925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28E0EC2-F4E1-428A-AD94-67264CBC1103}"/>
              </a:ext>
            </a:extLst>
          </p:cNvPr>
          <p:cNvSpPr txBox="1">
            <a:spLocks/>
          </p:cNvSpPr>
          <p:nvPr/>
        </p:nvSpPr>
        <p:spPr>
          <a:xfrm>
            <a:off x="1724632" y="1844823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US" sz="15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0042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096851"/>
            <a:ext cx="1527290" cy="21602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0654"/>
            <a:ext cx="896749" cy="12683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2646000" y="1772815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15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Domistic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Foreign Tourist</a:t>
            </a:r>
          </a:p>
          <a:p>
            <a:pPr algn="l"/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(orang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berkerja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kedutaan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112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096852"/>
            <a:ext cx="1527290" cy="21602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3582104" y="1757899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15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Domistic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Tourist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2297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074721"/>
            <a:ext cx="1527290" cy="21602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4506688" y="1735482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Indigenous Foreign Tourist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pulang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859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520649"/>
            <a:ext cx="896748" cy="12683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64" y="2074721"/>
            <a:ext cx="1527290" cy="216023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5380462" y="1700808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Transit Tourist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menumpang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kereta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terpaksa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mampir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bandra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Pelabuhan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stasuiun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6010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520649"/>
            <a:ext cx="896748" cy="12683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64" y="2520649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20" y="2096851"/>
            <a:ext cx="1527290" cy="2160241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6413834" y="1700808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Business Tourist</a:t>
            </a:r>
          </a:p>
          <a:p>
            <a:pPr algn="l"/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2C22721-78BF-4646-80A2-F52D71AB2CCC}"/>
              </a:ext>
            </a:extLst>
          </p:cNvPr>
          <p:cNvSpPr txBox="1">
            <a:spLocks/>
          </p:cNvSpPr>
          <p:nvPr/>
        </p:nvSpPr>
        <p:spPr>
          <a:xfrm>
            <a:off x="9094044" y="2583341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841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3465</TotalTime>
  <Words>295</Words>
  <Application>Microsoft Office PowerPoint</Application>
  <PresentationFormat>On-screen Show (4:3)</PresentationFormat>
  <Paragraphs>56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448</cp:revision>
  <cp:lastPrinted>2017-08-29T02:54:51Z</cp:lastPrinted>
  <dcterms:created xsi:type="dcterms:W3CDTF">2010-04-18T12:06:30Z</dcterms:created>
  <dcterms:modified xsi:type="dcterms:W3CDTF">2023-10-10T08:04:51Z</dcterms:modified>
</cp:coreProperties>
</file>