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5" r:id="rId2"/>
    <p:sldId id="305" r:id="rId3"/>
    <p:sldId id="404" r:id="rId4"/>
    <p:sldId id="392" r:id="rId5"/>
    <p:sldId id="412" r:id="rId6"/>
    <p:sldId id="405" r:id="rId7"/>
    <p:sldId id="406" r:id="rId8"/>
    <p:sldId id="407" r:id="rId9"/>
    <p:sldId id="393" r:id="rId10"/>
    <p:sldId id="391" r:id="rId11"/>
  </p:sldIdLst>
  <p:sldSz cx="9144000" cy="6858000" type="screen4x3"/>
  <p:notesSz cx="7315200" cy="96012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B8B082"/>
    <a:srgbClr val="9900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0476" autoAdjust="0"/>
  </p:normalViewPr>
  <p:slideViewPr>
    <p:cSldViewPr>
      <p:cViewPr varScale="1">
        <p:scale>
          <a:sx n="63" d="100"/>
          <a:sy n="63" d="100"/>
        </p:scale>
        <p:origin x="-7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1/31/2016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TATA KELOLA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SISTEM &amp; TEKNOLOGI INFORMASI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PERTEMUAN </a:t>
            </a: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4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429132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PROSES TI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Pokok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Keterkaitan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Antar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Pengontrolan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Pengukuran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Kinerja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PENDAHULUAN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“Knowing how to manage IT process is a key of understanding what audit target are” (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Riyanarto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1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Sarno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Pengelolaan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baik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tidak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hanya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mencakup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bagaimana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agar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berjalan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efisien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standar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namu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n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juga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mampu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memenuhi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harapan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penyediaan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informasi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dibutuhkan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melalui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keberadaan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mengaitkan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secara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selaras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antara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serta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42852"/>
            <a:ext cx="91440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KETERKAITAN </a:t>
            </a: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TUJUAN BISNIS DAN TI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000108"/>
            <a:ext cx="8534400" cy="557216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9132" y="1428736"/>
            <a:ext cx="8534400" cy="364333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Penerapan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dukungan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best practice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didasarkan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lingkungan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lebih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kompleks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/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skala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besar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Perusahaan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kecil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menengah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memerlukan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analisa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biaya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keuntungan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terlebih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dahulu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karena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berkaitan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erat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biaya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ketersediaan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sumber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(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Freeform </a:t>
            </a:r>
            <a:r>
              <a:rPr lang="en-US" sz="2400" i="1" dirty="0" err="1" smtClean="0">
                <a:latin typeface="Arial" pitchFamily="34" charset="0"/>
                <a:ea typeface="+mj-ea"/>
                <a:cs typeface="Arial" pitchFamily="34" charset="0"/>
              </a:rPr>
              <a:t>Dynamicsi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 and </a:t>
            </a:r>
            <a:r>
              <a:rPr lang="en-US" sz="2400" i="1" dirty="0" err="1" smtClean="0">
                <a:latin typeface="Arial" pitchFamily="34" charset="0"/>
                <a:ea typeface="+mj-ea"/>
                <a:cs typeface="Arial" pitchFamily="34" charset="0"/>
              </a:rPr>
              <a:t>Numara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 Software, 2006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);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42852"/>
            <a:ext cx="91440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KETERKAITAN </a:t>
            </a: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TUJUAN BISNIS DAN TI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000108"/>
            <a:ext cx="8534400" cy="557216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9132" y="1285860"/>
            <a:ext cx="8534400" cy="521497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Penerapan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dukungan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best practice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menuntut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untuk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memilih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kerangka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cocok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untuk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Kerangka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baik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dibakukan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telah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disampaikan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Pertemuan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sebelumnya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42852"/>
            <a:ext cx="91440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TUJUAN BISNIS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000108"/>
            <a:ext cx="8534400" cy="557216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720" y="1500174"/>
            <a:ext cx="8534400" cy="392909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Tidak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semua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mendefinisikan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jelas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sebuah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strategi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kinerja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terukur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Namun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pasti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memiliki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aktivitas-aktivitasnya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matakuliah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kerangka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menjadi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best practice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mengacu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COBIT;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COBIT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mendefinisikan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terkait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Aktivitas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umumnya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9132" y="1000108"/>
            <a:ext cx="8534400" cy="557216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2050" name="AutoShape 2" descr="https://diskana.files.wordpress.com/2014/03/sim-4.jpg"/>
          <p:cNvSpPr>
            <a:spLocks noChangeAspect="1" noChangeArrowheads="1"/>
          </p:cNvSpPr>
          <p:nvPr/>
        </p:nvSpPr>
        <p:spPr bwMode="auto">
          <a:xfrm>
            <a:off x="155575" y="-2011363"/>
            <a:ext cx="3467100" cy="42005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2" name="Picture 4" descr="D:\DATAKU\My Materi\Daftar SAP Perkuliahan\Tata Kelola SITI\Tujuan Bisnis.JPG"/>
          <p:cNvPicPr>
            <a:picLocks noChangeAspect="1" noChangeArrowheads="1"/>
          </p:cNvPicPr>
          <p:nvPr/>
        </p:nvPicPr>
        <p:blipFill>
          <a:blip r:embed="rId3"/>
          <a:srcRect r="9765" b="3226"/>
          <a:stretch>
            <a:fillRect/>
          </a:stretch>
        </p:blipFill>
        <p:spPr bwMode="auto">
          <a:xfrm>
            <a:off x="214282" y="642918"/>
            <a:ext cx="4603336" cy="6000792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929190" y="500042"/>
            <a:ext cx="3771466" cy="200026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dapat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memilih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tabel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sesuai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karakteristik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organisasinya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masing-masing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;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943938" y="2928934"/>
            <a:ext cx="3771466" cy="3500462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“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mengacu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COBIT”;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10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penting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Survey ITGI, (IT Governance Institute, 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Understanding how Business Goals Drive IT Goals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2008) 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baseline="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29030" y="71414"/>
            <a:ext cx="5628854" cy="50006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b="1" dirty="0" err="1" smtClean="0">
                <a:latin typeface="Arial" pitchFamily="34" charset="0"/>
                <a:ea typeface="+mj-ea"/>
                <a:cs typeface="Arial" pitchFamily="34" charset="0"/>
              </a:rPr>
              <a:t>Tabel</a:t>
            </a:r>
            <a:r>
              <a:rPr lang="en-US" sz="2400" b="1" dirty="0" smtClean="0">
                <a:latin typeface="Arial" pitchFamily="34" charset="0"/>
                <a:ea typeface="+mj-ea"/>
                <a:cs typeface="Arial" pitchFamily="34" charset="0"/>
              </a:rPr>
              <a:t>. </a:t>
            </a:r>
            <a:r>
              <a:rPr lang="en-US" sz="2400" b="1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b="1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b="1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lang="en-US" sz="2400" b="1" dirty="0" smtClean="0">
                <a:latin typeface="Arial" pitchFamily="34" charset="0"/>
                <a:ea typeface="+mj-ea"/>
                <a:cs typeface="Arial" pitchFamily="34" charset="0"/>
              </a:rPr>
              <a:t> COBIT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46052" y="85723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546052" y="122799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46052" y="189094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530646" y="227385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545886" y="2518644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530646" y="283963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545886" y="3594976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561126" y="400360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545886" y="468750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561292" y="586575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541124" y="621818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42852"/>
            <a:ext cx="91440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TUJUAN TI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000108"/>
            <a:ext cx="8534400" cy="557216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9132" y="1285860"/>
            <a:ext cx="8534400" cy="521497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Setelah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mengetahui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maka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selanjutnya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mengetahui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keterkaitan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antara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TI; 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best practice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mengacu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kerangka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kerja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tertentu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Namun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penyesuain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harus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berdasarkan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telah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/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telah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dibuat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lvl="0" indent="-51435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COBIT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mendefinisikan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terkait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perusahaan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	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b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D:\DATAKU\My Materi\Daftar SAP Perkuliahan\Tata Kelola SITI\Tujuan TI.JPG"/>
          <p:cNvPicPr>
            <a:picLocks noChangeAspect="1" noChangeArrowheads="1"/>
          </p:cNvPicPr>
          <p:nvPr/>
        </p:nvPicPr>
        <p:blipFill>
          <a:blip r:embed="rId3"/>
          <a:srcRect r="6250" b="49183"/>
          <a:stretch>
            <a:fillRect/>
          </a:stretch>
        </p:blipFill>
        <p:spPr bwMode="auto">
          <a:xfrm>
            <a:off x="0" y="214289"/>
            <a:ext cx="4429124" cy="5300465"/>
          </a:xfrm>
          <a:prstGeom prst="rect">
            <a:avLst/>
          </a:prstGeom>
          <a:noFill/>
        </p:spPr>
      </p:pic>
      <p:pic>
        <p:nvPicPr>
          <p:cNvPr id="5" name="Picture 1" descr="D:\DATAKU\My Materi\Daftar SAP Perkuliahan\Tata Kelola SITI\Tujuan TI.JPG"/>
          <p:cNvPicPr>
            <a:picLocks noChangeAspect="1" noChangeArrowheads="1"/>
          </p:cNvPicPr>
          <p:nvPr/>
        </p:nvPicPr>
        <p:blipFill>
          <a:blip r:embed="rId3"/>
          <a:srcRect t="49910" r="6250"/>
          <a:stretch>
            <a:fillRect/>
          </a:stretch>
        </p:blipFill>
        <p:spPr bwMode="auto">
          <a:xfrm>
            <a:off x="4357686" y="214290"/>
            <a:ext cx="4714908" cy="4714908"/>
          </a:xfrm>
          <a:prstGeom prst="rect">
            <a:avLst/>
          </a:prstGeom>
          <a:noFill/>
        </p:spPr>
      </p:pic>
      <p:pic>
        <p:nvPicPr>
          <p:cNvPr id="22530" name="Picture 2" descr="D:\DATAKU\My Materi\Daftar SAP Perkuliahan\Tata Kelola SITI\Tujuan TI lanjut.JPG"/>
          <p:cNvPicPr>
            <a:picLocks noChangeAspect="1" noChangeArrowheads="1"/>
          </p:cNvPicPr>
          <p:nvPr/>
        </p:nvPicPr>
        <p:blipFill>
          <a:blip r:embed="rId4"/>
          <a:srcRect l="2344" r="6249" b="66797"/>
          <a:stretch>
            <a:fillRect/>
          </a:stretch>
        </p:blipFill>
        <p:spPr bwMode="auto">
          <a:xfrm>
            <a:off x="4485322" y="4913958"/>
            <a:ext cx="4658678" cy="1214446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19210" y="42384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19210" y="658158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14282" y="987966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03970" y="200024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88564" y="512827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572000" y="371475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572000" y="413600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572166" y="4559866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597718" y="483514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587406" y="5143512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auto">
              <a:spcAft>
                <a:spcPts val="0"/>
              </a:spcAft>
              <a:defRPr/>
            </a:pPr>
            <a:r>
              <a:rPr lang="en-US" dirty="0" smtClean="0"/>
              <a:t>√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Words>366</Words>
  <Application>Microsoft Office PowerPoint</Application>
  <PresentationFormat>On-screen Show (4:3)</PresentationFormat>
  <Paragraphs>97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</cp:lastModifiedBy>
  <cp:revision>244</cp:revision>
  <dcterms:created xsi:type="dcterms:W3CDTF">2010-04-18T12:06:30Z</dcterms:created>
  <dcterms:modified xsi:type="dcterms:W3CDTF">2016-01-31T15:02:33Z</dcterms:modified>
</cp:coreProperties>
</file>