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61" r:id="rId5"/>
    <p:sldId id="258" r:id="rId6"/>
    <p:sldId id="262" r:id="rId7"/>
    <p:sldId id="263" r:id="rId8"/>
    <p:sldId id="259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-67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Sun 24.09.23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174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Sun 24.09.23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549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Sun 24.09.23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69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Sun 24.09.23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957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Sun 24.09.23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821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Sun 24.09.23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085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Sun 24.09.23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188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Sun 24.09.23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049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Sun 24.09.23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1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Sun 24.09.23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956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Sun 24.09.23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88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C8073-67B1-4502-93FF-D47AFFC486BD}" type="datetimeFigureOut">
              <a:rPr lang="en-US" smtClean="0"/>
              <a:t>Sun 24.09.23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953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lms.darmajaya.ac.id/mod/lesson/view.php?id=128141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42745" y="3470522"/>
            <a:ext cx="7608942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2800" dirty="0" err="1">
                <a:hlinkClick r:id="rId2" tooltip="POKOK BAHASAN"/>
              </a:rPr>
              <a:t>Pokok</a:t>
            </a:r>
            <a:r>
              <a:rPr lang="en-US" sz="2800" dirty="0">
                <a:hlinkClick r:id="rId2" tooltip="POKOK BAHASAN"/>
              </a:rPr>
              <a:t> </a:t>
            </a:r>
            <a:r>
              <a:rPr lang="en-US" sz="2800" dirty="0" err="1">
                <a:hlinkClick r:id="rId2" tooltip="POKOK BAHASAN"/>
              </a:rPr>
              <a:t>Bahasan</a:t>
            </a:r>
            <a:r>
              <a:rPr lang="en-US" sz="2800" dirty="0"/>
              <a:t>:</a:t>
            </a:r>
          </a:p>
          <a:p>
            <a:r>
              <a:rPr lang="en-US" sz="2800" dirty="0"/>
              <a:t>- </a:t>
            </a:r>
            <a:r>
              <a:rPr lang="en-US" sz="2800" dirty="0" err="1"/>
              <a:t>Definisi</a:t>
            </a:r>
            <a:r>
              <a:rPr lang="en-US" sz="2800" dirty="0"/>
              <a:t> </a:t>
            </a:r>
            <a:r>
              <a:rPr lang="en-US" sz="2800" dirty="0" err="1"/>
              <a:t>Integrasi</a:t>
            </a:r>
            <a:r>
              <a:rPr lang="en-US" sz="2800" dirty="0"/>
              <a:t> Data</a:t>
            </a:r>
          </a:p>
          <a:p>
            <a:r>
              <a:rPr lang="en-US" sz="2800" dirty="0"/>
              <a:t>- </a:t>
            </a:r>
            <a:r>
              <a:rPr lang="en-US" sz="2800" dirty="0" err="1"/>
              <a:t>Perlunya</a:t>
            </a:r>
            <a:r>
              <a:rPr lang="en-US" sz="2800" dirty="0"/>
              <a:t> </a:t>
            </a:r>
            <a:r>
              <a:rPr lang="en-US" sz="2800" dirty="0" err="1"/>
              <a:t>Integrasi</a:t>
            </a:r>
            <a:r>
              <a:rPr lang="en-US" sz="2800" dirty="0"/>
              <a:t> Data</a:t>
            </a:r>
          </a:p>
          <a:p>
            <a:r>
              <a:rPr lang="en-US" sz="2800" dirty="0"/>
              <a:t>- </a:t>
            </a:r>
            <a:r>
              <a:rPr lang="en-US" sz="2800" dirty="0" err="1"/>
              <a:t>Definisi</a:t>
            </a:r>
            <a:r>
              <a:rPr lang="en-US" sz="2800" dirty="0"/>
              <a:t> ETL</a:t>
            </a:r>
          </a:p>
          <a:p>
            <a:r>
              <a:rPr lang="en-US" sz="2800" dirty="0"/>
              <a:t>- </a:t>
            </a:r>
            <a:r>
              <a:rPr lang="en-US" sz="2800" dirty="0" err="1"/>
              <a:t>Perbedaan</a:t>
            </a:r>
            <a:r>
              <a:rPr lang="en-US" sz="2800" dirty="0"/>
              <a:t> </a:t>
            </a:r>
            <a:r>
              <a:rPr lang="en-US" sz="2800" dirty="0" err="1"/>
              <a:t>Integrasi</a:t>
            </a:r>
            <a:r>
              <a:rPr lang="en-US" sz="2800" dirty="0"/>
              <a:t> Data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Integrasi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3399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02634" y="2362527"/>
            <a:ext cx="505305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Integrasi</a:t>
            </a:r>
            <a:r>
              <a:rPr lang="en-US" sz="66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66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54573" y="3470523"/>
            <a:ext cx="4949175" cy="4924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Dr. </a:t>
            </a:r>
            <a:r>
              <a:rPr lang="en-US" sz="2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Sutedi</a:t>
            </a:r>
            <a:r>
              <a:rPr lang="en-US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S.Kom</a:t>
            </a:r>
            <a:r>
              <a:rPr lang="en-US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., M.T.I, MTA, MCP</a:t>
            </a:r>
            <a:endParaRPr lang="en-US" sz="2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00448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647535" y="118257"/>
            <a:ext cx="188692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Definisi</a:t>
            </a:r>
            <a:endParaRPr lang="en-US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39989" y="2636331"/>
            <a:ext cx="682752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rgbClr val="222222"/>
                </a:solidFill>
                <a:latin typeface="arial" panose="020B0604020202020204" pitchFamily="34" charset="0"/>
              </a:rPr>
              <a:t>Data Integration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atau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 </a:t>
            </a:r>
            <a:r>
              <a:rPr lang="en-US" sz="2400" b="1" dirty="0" err="1">
                <a:solidFill>
                  <a:srgbClr val="222222"/>
                </a:solidFill>
                <a:latin typeface="arial" panose="020B0604020202020204" pitchFamily="34" charset="0"/>
              </a:rPr>
              <a:t>integrasi</a:t>
            </a:r>
            <a:r>
              <a:rPr 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 data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 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proses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menggabungkan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atau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menyatukan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dua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atau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lebih</a:t>
            </a:r>
            <a:r>
              <a:rPr lang="en-US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rgbClr val="222222"/>
                </a:solidFill>
                <a:latin typeface="arial" panose="020B0604020202020204" pitchFamily="34" charset="0"/>
              </a:rPr>
              <a:t>data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 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dari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berbagai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sumber</a:t>
            </a:r>
            <a:r>
              <a:rPr 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b="1" i="1" dirty="0">
                <a:solidFill>
                  <a:srgbClr val="222222"/>
                </a:solidFill>
                <a:latin typeface="arial" panose="020B0604020202020204" pitchFamily="34" charset="0"/>
              </a:rPr>
              <a:t>database</a:t>
            </a:r>
            <a:r>
              <a:rPr 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yang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berbeda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ke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dalam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sebuah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penyimpanan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49430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520699" y="108097"/>
            <a:ext cx="546700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Perlunya</a:t>
            </a:r>
            <a:r>
              <a:rPr lang="en-US" sz="4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Integrasi</a:t>
            </a:r>
            <a:r>
              <a:rPr lang="en-US" sz="4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74476" y="1785329"/>
            <a:ext cx="1061099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Sebaran</a:t>
            </a:r>
            <a:r>
              <a:rPr lang="en-US" b="1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b="1" dirty="0" smtClean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</a:p>
          <a:p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Banyaknya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digital </a:t>
            </a:r>
            <a:r>
              <a:rPr lang="en-US" dirty="0" smtClean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tersebar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dirty="0" smtClean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 smtClean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 smtClean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 smtClean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dirty="0" smtClean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pelaporan</a:t>
            </a:r>
            <a:r>
              <a:rPr lang="en-US" dirty="0" smtClean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 smtClean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 smtClean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merugikan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dirty="0" smtClean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74476" y="3616450"/>
            <a:ext cx="108009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Hilangnya</a:t>
            </a:r>
            <a:r>
              <a:rPr lang="en-US" b="1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Kesempatan</a:t>
            </a:r>
            <a:r>
              <a:rPr lang="en-US" b="1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b="1" dirty="0" smtClean="0">
              <a:solidFill>
                <a:srgbClr val="4A4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sangat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bernilai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aset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Menggabungkan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komprehensif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tantangan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membuat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kehilangan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kesempatan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ditangani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 </a:t>
            </a:r>
            <a:endParaRPr lang="en-US" b="1" i="0" dirty="0">
              <a:solidFill>
                <a:srgbClr val="4A4A4A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274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520699" y="108097"/>
            <a:ext cx="546700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Perlunya</a:t>
            </a:r>
            <a:r>
              <a:rPr lang="en-US" sz="4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Integrasi</a:t>
            </a:r>
            <a:r>
              <a:rPr lang="en-US" sz="4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74477" y="1860967"/>
            <a:ext cx="1061099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b="1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b="1" dirty="0" smtClean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Bias</a:t>
            </a: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lain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berpotensi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muncul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ketika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gagal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mengintegrasikan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datanya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penyusunan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konsisten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bias,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terlebih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volume data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Akibatnya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tiap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departemen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mengambil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membuat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kesimpulan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berbeda-beda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b="1" i="0" dirty="0">
              <a:solidFill>
                <a:srgbClr val="4A4A4A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74477" y="4044725"/>
            <a:ext cx="104218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Solusi</a:t>
            </a:r>
            <a:r>
              <a:rPr lang="en-US" b="1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Teknologi</a:t>
            </a:r>
            <a:r>
              <a:rPr lang="en-US" b="1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Terkini</a:t>
            </a:r>
            <a:endParaRPr lang="en-US" b="1" dirty="0" smtClean="0">
              <a:solidFill>
                <a:srgbClr val="4A4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anyak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manfaat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peroleh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ketika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terampil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Extract, Transformation and 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Load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(ETL) yang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solusi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teknologi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guna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mengatasi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tantangan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cepat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ETL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memungkinkan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seorang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staf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mengumpulkan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format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lokasi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produktivitas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sangat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b="1" i="0" dirty="0">
              <a:solidFill>
                <a:srgbClr val="4A4A4A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083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58631" y="189377"/>
            <a:ext cx="915481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Extract, Transformation and Load 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(ETL) </a:t>
            </a:r>
            <a:endParaRPr lang="en-US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25517" y="2017181"/>
            <a:ext cx="113143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ETL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mengumpulkan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menyaring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mengolah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menggabungkan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data-data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relevan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disimpan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penyimpanan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misalnya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data warehouse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525517" y="3721876"/>
            <a:ext cx="113143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Extract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memilih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mengambil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membaca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mengakses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 data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dipilih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Proses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query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aplikasi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ETL.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Sebaiknya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sebelum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extract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mudah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user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mendefinisikan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dibutuhkannya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352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58631" y="189377"/>
            <a:ext cx="915481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Extract, Transformation and Load 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(ETL) </a:t>
            </a:r>
            <a:endParaRPr lang="en-US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2813" y="2113795"/>
            <a:ext cx="113143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proses 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transform,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data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diambil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proses 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extract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dibersihkan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mengubah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Kendala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transform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sulitnya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menggabungkan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dibersihkan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bersifat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konsisten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572813" y="4469101"/>
            <a:ext cx="1131438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Load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terakhir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berfungsi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memasukkan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target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akhir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Cara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memasukkan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menjalankan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SQL 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script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macam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output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diperoleh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skema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dihasilkan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864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16849" y="209697"/>
            <a:ext cx="1068767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Perbedaan</a:t>
            </a:r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Integrasi</a:t>
            </a:r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 </a:t>
            </a:r>
            <a:r>
              <a:rPr lang="en-US" sz="4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dan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Integrasi</a:t>
            </a:r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Sistem</a:t>
            </a:r>
            <a:endParaRPr lang="en-US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64684" y="2009616"/>
            <a:ext cx="111310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penggabungan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penyatuan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berasal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berbeda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mendukung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manajeman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mendukung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pengolahan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sempurna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 Proses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pengintegrasian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menyelaraskan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pusat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664684" y="3680659"/>
            <a:ext cx="109685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di mana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terhubung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induk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saling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berhubungan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lain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Pengintegrasian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bermanfaat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dimiliki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dibutuhkan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pengintegrasian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sangat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dibutuhkan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seandainya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output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input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3030109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11348" y="2362527"/>
            <a:ext cx="4635628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Terima</a:t>
            </a:r>
            <a:r>
              <a:rPr lang="en-US" sz="66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6600" b="1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Kasih</a:t>
            </a:r>
            <a:endParaRPr lang="en-US" sz="66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35249" y="3470523"/>
            <a:ext cx="4987840" cy="4924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Sampai</a:t>
            </a:r>
            <a:r>
              <a:rPr lang="en-US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Jumpa</a:t>
            </a:r>
            <a:r>
              <a:rPr lang="en-US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di </a:t>
            </a:r>
            <a:r>
              <a:rPr lang="en-US" sz="2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Sesi</a:t>
            </a:r>
            <a:r>
              <a:rPr lang="en-US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Berikutnya</a:t>
            </a:r>
            <a:r>
              <a:rPr lang="en-US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…..</a:t>
            </a:r>
            <a:endParaRPr lang="en-US" sz="2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3432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428</Words>
  <Application>Microsoft Office PowerPoint</Application>
  <PresentationFormat>Custom</PresentationFormat>
  <Paragraphs>30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23</cp:revision>
  <dcterms:created xsi:type="dcterms:W3CDTF">2020-03-21T03:40:31Z</dcterms:created>
  <dcterms:modified xsi:type="dcterms:W3CDTF">2023-09-24T13:42:41Z</dcterms:modified>
</cp:coreProperties>
</file>