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7" r:id="rId4"/>
    <p:sldId id="261" r:id="rId5"/>
    <p:sldId id="258" r:id="rId6"/>
    <p:sldId id="262" r:id="rId7"/>
    <p:sldId id="263" r:id="rId8"/>
    <p:sldId id="259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44" d="100"/>
          <a:sy n="44" d="100"/>
        </p:scale>
        <p:origin x="-67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t>Sun 24.09.23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174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t>Sun 24.09.23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549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t>Sun 24.09.23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469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t>Sun 24.09.23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957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t>Sun 24.09.23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821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t>Sun 24.09.23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085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t>Sun 24.09.23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188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t>Sun 24.09.23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049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t>Sun 24.09.23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010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t>Sun 24.09.23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956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t>Sun 24.09.23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788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C8073-67B1-4502-93FF-D47AFFC486BD}" type="datetimeFigureOut">
              <a:rPr lang="en-US" smtClean="0"/>
              <a:t>Sun 24.09.23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D743D6-187C-4C84-80FC-3071A5032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953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lms.darmajaya.ac.id/mod/lesson/view.php?id=128141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442745" y="3470522"/>
            <a:ext cx="7608942" cy="224676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2800" dirty="0" err="1">
                <a:hlinkClick r:id="rId2" tooltip="POKOK BAHASAN"/>
              </a:rPr>
              <a:t>Pokok</a:t>
            </a:r>
            <a:r>
              <a:rPr lang="en-US" sz="2800" dirty="0">
                <a:hlinkClick r:id="rId2" tooltip="POKOK BAHASAN"/>
              </a:rPr>
              <a:t> </a:t>
            </a:r>
            <a:r>
              <a:rPr lang="en-US" sz="2800" dirty="0" err="1">
                <a:hlinkClick r:id="rId2" tooltip="POKOK BAHASAN"/>
              </a:rPr>
              <a:t>Bahasan</a:t>
            </a:r>
            <a:r>
              <a:rPr lang="en-US" sz="2800" dirty="0"/>
              <a:t>:</a:t>
            </a:r>
          </a:p>
          <a:p>
            <a:r>
              <a:rPr lang="en-US" sz="2800" dirty="0"/>
              <a:t>- </a:t>
            </a:r>
            <a:r>
              <a:rPr lang="en-US" sz="2800" dirty="0" err="1"/>
              <a:t>Definisi</a:t>
            </a:r>
            <a:r>
              <a:rPr lang="en-US" sz="2800" dirty="0"/>
              <a:t> </a:t>
            </a:r>
            <a:r>
              <a:rPr lang="en-US" sz="2800" dirty="0" err="1"/>
              <a:t>Integrasi</a:t>
            </a:r>
            <a:r>
              <a:rPr lang="en-US" sz="2800" dirty="0"/>
              <a:t> Data</a:t>
            </a:r>
          </a:p>
          <a:p>
            <a:r>
              <a:rPr lang="en-US" sz="2800" dirty="0"/>
              <a:t>- </a:t>
            </a:r>
            <a:r>
              <a:rPr lang="en-US" sz="2800" dirty="0" err="1"/>
              <a:t>Perlunya</a:t>
            </a:r>
            <a:r>
              <a:rPr lang="en-US" sz="2800" dirty="0"/>
              <a:t> </a:t>
            </a:r>
            <a:r>
              <a:rPr lang="en-US" sz="2800" dirty="0" err="1"/>
              <a:t>Integrasi</a:t>
            </a:r>
            <a:r>
              <a:rPr lang="en-US" sz="2800" dirty="0"/>
              <a:t> Data</a:t>
            </a:r>
          </a:p>
          <a:p>
            <a:r>
              <a:rPr lang="en-US" sz="2800" dirty="0"/>
              <a:t>- </a:t>
            </a:r>
            <a:r>
              <a:rPr lang="en-US" sz="2800" dirty="0" err="1"/>
              <a:t>Definisi</a:t>
            </a:r>
            <a:r>
              <a:rPr lang="en-US" sz="2800" dirty="0"/>
              <a:t> ETL</a:t>
            </a:r>
          </a:p>
          <a:p>
            <a:r>
              <a:rPr lang="en-US" sz="2800" dirty="0"/>
              <a:t>- </a:t>
            </a:r>
            <a:r>
              <a:rPr lang="en-US" sz="2800" dirty="0" err="1"/>
              <a:t>Perbedaan</a:t>
            </a:r>
            <a:r>
              <a:rPr lang="en-US" sz="2800" dirty="0"/>
              <a:t> </a:t>
            </a:r>
            <a:r>
              <a:rPr lang="en-US" sz="2800" dirty="0" err="1"/>
              <a:t>Integrasi</a:t>
            </a:r>
            <a:r>
              <a:rPr lang="en-US" sz="2800" dirty="0"/>
              <a:t> Data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Integrasi</a:t>
            </a:r>
            <a:r>
              <a:rPr lang="en-US" sz="2800" dirty="0"/>
              <a:t> </a:t>
            </a:r>
            <a:r>
              <a:rPr lang="en-US" sz="2800" dirty="0" err="1"/>
              <a:t>Sistem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3399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02634" y="2362527"/>
            <a:ext cx="5053051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Integrasi</a:t>
            </a:r>
            <a:r>
              <a:rPr lang="en-US" sz="66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Data</a:t>
            </a:r>
            <a:endParaRPr lang="en-US" sz="66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54573" y="3470523"/>
            <a:ext cx="4949175" cy="49244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Dr. </a:t>
            </a:r>
            <a:r>
              <a:rPr lang="en-US" sz="26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Sutedi</a:t>
            </a:r>
            <a:r>
              <a:rPr lang="en-US" sz="2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26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S.Kom</a:t>
            </a:r>
            <a:r>
              <a:rPr lang="en-US" sz="2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., M.T.I, MTA, MCP</a:t>
            </a:r>
            <a:endParaRPr lang="en-US" sz="2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00448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647535" y="118257"/>
            <a:ext cx="188692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Definisi</a:t>
            </a:r>
            <a:endParaRPr lang="en-US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739989" y="2636331"/>
            <a:ext cx="682752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i="1" dirty="0">
                <a:solidFill>
                  <a:srgbClr val="222222"/>
                </a:solidFill>
                <a:latin typeface="arial" panose="020B0604020202020204" pitchFamily="34" charset="0"/>
              </a:rPr>
              <a:t>Data Integration </a:t>
            </a:r>
            <a:r>
              <a:rPr lang="en-US" sz="2400" dirty="0" err="1">
                <a:solidFill>
                  <a:srgbClr val="222222"/>
                </a:solidFill>
                <a:latin typeface="arial" panose="020B0604020202020204" pitchFamily="34" charset="0"/>
              </a:rPr>
              <a:t>atau</a:t>
            </a:r>
            <a:r>
              <a:rPr lang="en-US" sz="2400" dirty="0">
                <a:solidFill>
                  <a:srgbClr val="222222"/>
                </a:solidFill>
                <a:latin typeface="arial" panose="020B0604020202020204" pitchFamily="34" charset="0"/>
              </a:rPr>
              <a:t> </a:t>
            </a:r>
            <a:r>
              <a:rPr lang="en-US" sz="2400" b="1" dirty="0" err="1">
                <a:solidFill>
                  <a:srgbClr val="222222"/>
                </a:solidFill>
                <a:latin typeface="arial" panose="020B0604020202020204" pitchFamily="34" charset="0"/>
              </a:rPr>
              <a:t>integrasi</a:t>
            </a:r>
            <a:r>
              <a:rPr lang="en-US" sz="2400" b="1" dirty="0">
                <a:solidFill>
                  <a:srgbClr val="222222"/>
                </a:solidFill>
                <a:latin typeface="arial" panose="020B0604020202020204" pitchFamily="34" charset="0"/>
              </a:rPr>
              <a:t> data</a:t>
            </a:r>
            <a:r>
              <a:rPr lang="en-US" sz="2400" dirty="0">
                <a:solidFill>
                  <a:srgbClr val="222222"/>
                </a:solidFill>
                <a:latin typeface="arial" panose="020B0604020202020204" pitchFamily="34" charset="0"/>
              </a:rPr>
              <a:t> </a:t>
            </a:r>
            <a:r>
              <a:rPr lang="en-US" sz="2400" dirty="0" err="1">
                <a:solidFill>
                  <a:srgbClr val="222222"/>
                </a:solidFill>
                <a:latin typeface="arial" panose="020B0604020202020204" pitchFamily="34" charset="0"/>
              </a:rPr>
              <a:t>merupakan</a:t>
            </a:r>
            <a:r>
              <a:rPr lang="en-US" sz="2400" dirty="0">
                <a:solidFill>
                  <a:srgbClr val="222222"/>
                </a:solidFill>
                <a:latin typeface="arial" panose="020B0604020202020204" pitchFamily="34" charset="0"/>
              </a:rPr>
              <a:t> proses </a:t>
            </a:r>
            <a:r>
              <a:rPr lang="en-US" sz="2400" dirty="0" err="1">
                <a:solidFill>
                  <a:srgbClr val="222222"/>
                </a:solidFill>
                <a:latin typeface="arial" panose="020B0604020202020204" pitchFamily="34" charset="0"/>
              </a:rPr>
              <a:t>menggabungkan</a:t>
            </a:r>
            <a:r>
              <a:rPr lang="en-US" sz="2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22222"/>
                </a:solidFill>
                <a:latin typeface="arial" panose="020B0604020202020204" pitchFamily="34" charset="0"/>
              </a:rPr>
              <a:t>atau</a:t>
            </a:r>
            <a:r>
              <a:rPr lang="en-US" sz="2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22222"/>
                </a:solidFill>
                <a:latin typeface="arial" panose="020B0604020202020204" pitchFamily="34" charset="0"/>
              </a:rPr>
              <a:t>menyatukan</a:t>
            </a:r>
            <a:r>
              <a:rPr lang="en-US" sz="2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22222"/>
                </a:solidFill>
                <a:latin typeface="arial" panose="020B0604020202020204" pitchFamily="34" charset="0"/>
              </a:rPr>
              <a:t>dua</a:t>
            </a:r>
            <a:r>
              <a:rPr lang="en-US" sz="2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22222"/>
                </a:solidFill>
                <a:latin typeface="arial" panose="020B0604020202020204" pitchFamily="34" charset="0"/>
              </a:rPr>
              <a:t>atau</a:t>
            </a:r>
            <a:r>
              <a:rPr lang="en-US" sz="2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lebih</a:t>
            </a:r>
            <a:r>
              <a:rPr lang="en-US" sz="2400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2400" b="1" dirty="0" smtClean="0">
                <a:solidFill>
                  <a:srgbClr val="222222"/>
                </a:solidFill>
                <a:latin typeface="arial" panose="020B0604020202020204" pitchFamily="34" charset="0"/>
              </a:rPr>
              <a:t>data</a:t>
            </a:r>
            <a:r>
              <a:rPr lang="en-US" sz="2400" dirty="0">
                <a:solidFill>
                  <a:srgbClr val="222222"/>
                </a:solidFill>
                <a:latin typeface="arial" panose="020B0604020202020204" pitchFamily="34" charset="0"/>
              </a:rPr>
              <a:t> </a:t>
            </a:r>
            <a:r>
              <a:rPr lang="en-US" sz="2400" dirty="0" err="1">
                <a:solidFill>
                  <a:srgbClr val="222222"/>
                </a:solidFill>
                <a:latin typeface="arial" panose="020B0604020202020204" pitchFamily="34" charset="0"/>
              </a:rPr>
              <a:t>dari</a:t>
            </a:r>
            <a:r>
              <a:rPr lang="en-US" sz="2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22222"/>
                </a:solidFill>
                <a:latin typeface="arial" panose="020B0604020202020204" pitchFamily="34" charset="0"/>
              </a:rPr>
              <a:t>berbagai</a:t>
            </a:r>
            <a:r>
              <a:rPr lang="en-US" sz="2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22222"/>
                </a:solidFill>
                <a:latin typeface="arial" panose="020B0604020202020204" pitchFamily="34" charset="0"/>
              </a:rPr>
              <a:t>sumber</a:t>
            </a:r>
            <a:r>
              <a:rPr lang="en-US" sz="2400" b="1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2400" b="1" i="1" dirty="0">
                <a:solidFill>
                  <a:srgbClr val="222222"/>
                </a:solidFill>
                <a:latin typeface="arial" panose="020B0604020202020204" pitchFamily="34" charset="0"/>
              </a:rPr>
              <a:t>database</a:t>
            </a:r>
            <a:r>
              <a:rPr lang="en-US" sz="2400" b="1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2400" dirty="0">
                <a:solidFill>
                  <a:srgbClr val="222222"/>
                </a:solidFill>
                <a:latin typeface="arial" panose="020B0604020202020204" pitchFamily="34" charset="0"/>
              </a:rPr>
              <a:t>yang </a:t>
            </a:r>
            <a:r>
              <a:rPr lang="en-US" sz="2400" dirty="0" err="1">
                <a:solidFill>
                  <a:srgbClr val="222222"/>
                </a:solidFill>
                <a:latin typeface="arial" panose="020B0604020202020204" pitchFamily="34" charset="0"/>
              </a:rPr>
              <a:t>berbeda</a:t>
            </a:r>
            <a:r>
              <a:rPr lang="en-US" sz="2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22222"/>
                </a:solidFill>
                <a:latin typeface="arial" panose="020B0604020202020204" pitchFamily="34" charset="0"/>
              </a:rPr>
              <a:t>ke</a:t>
            </a:r>
            <a:r>
              <a:rPr lang="en-US" sz="2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22222"/>
                </a:solidFill>
                <a:latin typeface="arial" panose="020B0604020202020204" pitchFamily="34" charset="0"/>
              </a:rPr>
              <a:t>dalam</a:t>
            </a:r>
            <a:r>
              <a:rPr lang="en-US" sz="2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22222"/>
                </a:solidFill>
                <a:latin typeface="arial" panose="020B0604020202020204" pitchFamily="34" charset="0"/>
              </a:rPr>
              <a:t>sebuah</a:t>
            </a:r>
            <a:r>
              <a:rPr lang="en-US" sz="2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22222"/>
                </a:solidFill>
                <a:latin typeface="arial" panose="020B0604020202020204" pitchFamily="34" charset="0"/>
              </a:rPr>
              <a:t>penyimpanan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49430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520699" y="108097"/>
            <a:ext cx="546700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Perlunya</a:t>
            </a:r>
            <a:r>
              <a:rPr lang="en-US" sz="4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4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Integrasi</a:t>
            </a:r>
            <a:r>
              <a:rPr lang="en-US" sz="4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Data</a:t>
            </a:r>
            <a:endParaRPr lang="en-US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74476" y="1785329"/>
            <a:ext cx="1061099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Sebaran</a:t>
            </a:r>
            <a:r>
              <a:rPr lang="en-US" b="1" dirty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b="1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Perusahaan</a:t>
            </a:r>
          </a:p>
          <a:p>
            <a:r>
              <a:rPr lang="en-US" dirty="0" err="1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Banyaknya</a:t>
            </a:r>
            <a:r>
              <a:rPr lang="en-US" dirty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data digital </a:t>
            </a:r>
            <a:r>
              <a:rPr lang="en-US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 </a:t>
            </a:r>
            <a:r>
              <a:rPr lang="en-US" dirty="0" err="1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tersebar</a:t>
            </a:r>
            <a:r>
              <a:rPr lang="en-US" dirty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dirty="0" err="1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perusahaan</a:t>
            </a:r>
            <a:r>
              <a:rPr lang="en-US" dirty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berbagai</a:t>
            </a:r>
            <a:r>
              <a:rPr lang="en-US" dirty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bentuk</a:t>
            </a:r>
            <a:r>
              <a:rPr lang="en-US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menjadi</a:t>
            </a:r>
            <a:r>
              <a:rPr lang="en-US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US" dirty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saat</a:t>
            </a:r>
            <a:r>
              <a:rPr lang="en-US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pelaporan</a:t>
            </a:r>
            <a:r>
              <a:rPr lang="en-US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merugikan</a:t>
            </a:r>
            <a:r>
              <a:rPr lang="en-US" dirty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74476" y="3616450"/>
            <a:ext cx="108009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Hilangnya</a:t>
            </a:r>
            <a:r>
              <a:rPr lang="en-US" b="1" dirty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Kesempatan</a:t>
            </a:r>
            <a:r>
              <a:rPr lang="en-US" b="1" dirty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b="1" dirty="0" smtClean="0">
              <a:solidFill>
                <a:srgbClr val="4A4A4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tersebar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perusahaan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sangat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bernilai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tinggi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menjadi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aset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Menggabungkan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menjadi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bentuk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komprehensif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merupakan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tantangan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membuat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perusahaan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kehilangan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kesempatan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jika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ditangani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 </a:t>
            </a:r>
            <a:endParaRPr lang="en-US" b="1" i="0" dirty="0">
              <a:solidFill>
                <a:srgbClr val="4A4A4A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22743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520699" y="108097"/>
            <a:ext cx="546700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Perlunya</a:t>
            </a:r>
            <a:r>
              <a:rPr lang="en-US" sz="4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4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Integrasi</a:t>
            </a:r>
            <a:r>
              <a:rPr lang="en-US" sz="4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Data</a:t>
            </a:r>
            <a:endParaRPr lang="en-US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74477" y="1860967"/>
            <a:ext cx="1061099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Informasi</a:t>
            </a:r>
            <a:r>
              <a:rPr lang="en-US" b="1" dirty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b="1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Bias</a:t>
            </a:r>
          </a:p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lain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berpotensi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muncul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ketika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perusahaan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gagal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mengintegrasikan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datanya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penyusunan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laporan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konsisten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bias,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terlebih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saat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volume data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semakin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besar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Akibatnya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tiap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departemen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mengambil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metode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membuat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kesimpulan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berbeda-beda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b="1" i="0" dirty="0">
              <a:solidFill>
                <a:srgbClr val="4A4A4A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74477" y="4044725"/>
            <a:ext cx="1042183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Solusi</a:t>
            </a:r>
            <a:r>
              <a:rPr lang="en-US" b="1" dirty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Teknologi</a:t>
            </a:r>
            <a:r>
              <a:rPr lang="en-US" b="1" dirty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Terkini</a:t>
            </a:r>
            <a:endParaRPr lang="en-US" b="1" dirty="0" smtClean="0">
              <a:solidFill>
                <a:srgbClr val="4A4A4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anyak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manfaat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perusahaan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peroleh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ketika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mereka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terampil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melakukan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Extract, Transformation and 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Load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(ETL) yang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merupakan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solusi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teknologi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guna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mengatasi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tantangan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integrasi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cepat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ETL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memungkinkan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seorang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staf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IT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mengumpulkan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berbagai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format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lokasi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produktivitas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sangat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tinggi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b="1" i="0" dirty="0">
              <a:solidFill>
                <a:srgbClr val="4A4A4A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40839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58631" y="189377"/>
            <a:ext cx="915481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Extract, Transformation and Load 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(ETL) </a:t>
            </a:r>
            <a:endParaRPr lang="en-US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25517" y="2017181"/>
            <a:ext cx="113143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ETL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mengumpulkan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menyaring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mengolah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menggabungkan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data-data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relevan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berbagai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disimpan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sebuah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penyimpanan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tertentu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misalnya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data warehouse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525517" y="3721876"/>
            <a:ext cx="113143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Extract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proses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memilih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mengambil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satu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beberapa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membaca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mengakses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  data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dipilih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Proses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menggunakan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query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aplikasi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ETL.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Sebaiknya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sebelum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proses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extract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lebih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mudah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jika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user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sudah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mendefinisikan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kebutuhan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terhadap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data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dibutuhkannya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43528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58631" y="189377"/>
            <a:ext cx="915481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Extract, Transformation and Load 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(ETL) </a:t>
            </a:r>
            <a:endParaRPr lang="en-US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72813" y="2113795"/>
            <a:ext cx="113143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proses 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transform,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data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diambil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proses 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extract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dibersihkan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mengubah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bentuk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asli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menjadi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bentuk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sesuai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kebutuhan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Kendala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biasanya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terjadi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proses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transform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sulitnya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menggabungkan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beberapa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sistem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harus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dibersihkan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sehingga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bersifat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konsisten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572813" y="4469101"/>
            <a:ext cx="113143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Load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proses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terakhir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berfungsi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memasukkan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target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akhir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Cara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memasukkan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menjalankan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SQL 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script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sehingga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berbagai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macam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output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sesuai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kebutuhan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diperoleh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skema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dihasilkan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98646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16849" y="209697"/>
            <a:ext cx="1068767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Perbedaan</a:t>
            </a:r>
            <a:r>
              <a:rPr lang="en-US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Integrasi</a:t>
            </a:r>
            <a:r>
              <a:rPr lang="en-US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Data </a:t>
            </a:r>
            <a:r>
              <a:rPr lang="en-US" sz="4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dan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Integrasi</a:t>
            </a:r>
            <a:r>
              <a:rPr lang="en-US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Sistem</a:t>
            </a:r>
            <a:endParaRPr lang="en-US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64684" y="2009616"/>
            <a:ext cx="111310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Integrasi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merupakan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proses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penggabungan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penyatuan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data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berasal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berbeda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mendukung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manajeman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informasi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serta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mendukung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pengolahan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menjadi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informasi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lebih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lebih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sempurna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 Proses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pengintegrasian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menyelaraskan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sehingga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setiap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pusat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memiliki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data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664684" y="3680659"/>
            <a:ext cx="1096851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Integrasi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sistem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merupakan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konsep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sistem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di mana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setiap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sistem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terhubung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sistem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induk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saling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berhubungan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satu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lain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sesuai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kebutuhan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Pengintegrasian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sistem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bermanfaat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jika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informasi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dimiliki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oleh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suatu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sistem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dibutuhkan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juga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oleh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sistem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lainnya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itu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pengintegrasian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sistem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juga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sangat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dibutuhkan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seandainya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output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satu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sistem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merupakan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input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sistem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lainnya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3030109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711348" y="2362527"/>
            <a:ext cx="4635628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Terima</a:t>
            </a:r>
            <a:r>
              <a:rPr lang="en-US" sz="66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6600" b="1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Kasih</a:t>
            </a:r>
            <a:endParaRPr lang="en-US" sz="66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35249" y="3470523"/>
            <a:ext cx="4987840" cy="49244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6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Sampai</a:t>
            </a:r>
            <a:r>
              <a:rPr lang="en-US" sz="2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6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Jumpa</a:t>
            </a:r>
            <a:r>
              <a:rPr lang="en-US" sz="2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di </a:t>
            </a:r>
            <a:r>
              <a:rPr lang="en-US" sz="26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Sesi</a:t>
            </a:r>
            <a:r>
              <a:rPr lang="en-US" sz="2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6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Berikutnya</a:t>
            </a:r>
            <a:r>
              <a:rPr lang="en-US" sz="2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…..</a:t>
            </a:r>
            <a:endParaRPr lang="en-US" sz="2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034322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</TotalTime>
  <Words>428</Words>
  <Application>Microsoft Office PowerPoint</Application>
  <PresentationFormat>Custom</PresentationFormat>
  <Paragraphs>30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ASUS</cp:lastModifiedBy>
  <cp:revision>23</cp:revision>
  <dcterms:created xsi:type="dcterms:W3CDTF">2020-03-21T03:40:31Z</dcterms:created>
  <dcterms:modified xsi:type="dcterms:W3CDTF">2023-09-24T13:42:41Z</dcterms:modified>
</cp:coreProperties>
</file>