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511C-529A-4F52-879B-307134D337BE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711F-F94F-405D-B4D1-CE2EB0E2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711F-F94F-405D-B4D1-CE2EB0E25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711F-F94F-405D-B4D1-CE2EB0E257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1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701B88-3546-490B-8B1E-CADDA67DFC3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CF3A7B-DBC5-46E7-B612-01BABAC489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458200" cy="228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/>
              <a:t>Konsep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sistem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komputer</a:t>
            </a:r>
            <a:r>
              <a:rPr lang="en-US" sz="4800" b="1" dirty="0" smtClean="0"/>
              <a:t> &amp; </a:t>
            </a:r>
            <a:r>
              <a:rPr lang="en-US" sz="4800" b="1" dirty="0" err="1" smtClean="0"/>
              <a:t>sejarah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perkembangan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komputer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Pengantar</a:t>
            </a:r>
            <a:r>
              <a:rPr lang="en-US" sz="4400" dirty="0" smtClean="0"/>
              <a:t> </a:t>
            </a:r>
            <a:r>
              <a:rPr lang="en-US" sz="4400" dirty="0" err="1" smtClean="0"/>
              <a:t>Teknologi</a:t>
            </a:r>
            <a:r>
              <a:rPr lang="en-US" sz="4400" dirty="0" smtClean="0"/>
              <a:t> </a:t>
            </a:r>
            <a:r>
              <a:rPr lang="en-US" sz="4400" dirty="0" err="1" smtClean="0"/>
              <a:t>Komputer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8652" y="54102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/>
              <a:t>Pertemuan</a:t>
            </a:r>
            <a:r>
              <a:rPr lang="en-US" sz="4400" dirty="0" smtClean="0"/>
              <a:t> ke-3 &amp;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58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transistor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45833" r="27028" b="15833"/>
          <a:stretch/>
        </p:blipFill>
        <p:spPr bwMode="auto">
          <a:xfrm>
            <a:off x="762000" y="2819399"/>
            <a:ext cx="7620000" cy="38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12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transistor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penguat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stabilisasi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                               </a:t>
            </a:r>
            <a:r>
              <a:rPr lang="en-US" i="1" dirty="0" smtClean="0"/>
              <a:t>(</a:t>
            </a:r>
            <a:r>
              <a:rPr lang="en-US" i="1" dirty="0" err="1" smtClean="0"/>
              <a:t>Keunggulan</a:t>
            </a:r>
            <a:r>
              <a:rPr lang="en-US" i="1" dirty="0" smtClean="0"/>
              <a:t>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mudah</a:t>
            </a:r>
            <a:r>
              <a:rPr lang="en-US" i="1" dirty="0" smtClean="0"/>
              <a:t> </a:t>
            </a:r>
            <a:r>
              <a:rPr lang="en-US" i="1" dirty="0" err="1" smtClean="0"/>
              <a:t>pecah</a:t>
            </a:r>
            <a:r>
              <a:rPr lang="en-US" i="1" dirty="0" smtClean="0"/>
              <a:t>, </a:t>
            </a:r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menyalurkan</a:t>
            </a:r>
            <a:r>
              <a:rPr lang="en-US" i="1" dirty="0" smtClean="0"/>
              <a:t> </a:t>
            </a:r>
            <a:r>
              <a:rPr lang="en-US" i="1" dirty="0" err="1" smtClean="0"/>
              <a:t>panas</a:t>
            </a:r>
            <a:r>
              <a:rPr lang="en-US" i="1" dirty="0" smtClean="0"/>
              <a:t>  </a:t>
            </a:r>
            <a:r>
              <a:rPr lang="en-US" i="1" dirty="0" err="1" smtClean="0"/>
              <a:t>sehingga</a:t>
            </a:r>
            <a:r>
              <a:rPr lang="en-US" i="1" dirty="0" smtClean="0"/>
              <a:t> </a:t>
            </a:r>
            <a:r>
              <a:rPr lang="en-US" i="1" dirty="0" err="1" smtClean="0"/>
              <a:t>komputer</a:t>
            </a:r>
            <a:r>
              <a:rPr lang="en-US" i="1" dirty="0" smtClean="0"/>
              <a:t> </a:t>
            </a:r>
            <a:r>
              <a:rPr lang="en-US" i="1" dirty="0" err="1" smtClean="0"/>
              <a:t>lebih</a:t>
            </a:r>
            <a:r>
              <a:rPr lang="en-US" i="1" dirty="0" smtClean="0"/>
              <a:t> </a:t>
            </a:r>
            <a:r>
              <a:rPr lang="en-US" i="1" dirty="0" err="1" smtClean="0"/>
              <a:t>kecil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murah</a:t>
            </a:r>
            <a:r>
              <a:rPr lang="en-US" i="1" dirty="0" smtClean="0"/>
              <a:t>)</a:t>
            </a:r>
          </a:p>
          <a:p>
            <a:r>
              <a:rPr lang="en-US" dirty="0" err="1" smtClean="0"/>
              <a:t>Tahun</a:t>
            </a:r>
            <a:r>
              <a:rPr lang="en-US" dirty="0" smtClean="0"/>
              <a:t> 1960-an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komersil</a:t>
            </a:r>
            <a:r>
              <a:rPr lang="en-US" dirty="0" smtClean="0"/>
              <a:t>  </a:t>
            </a:r>
            <a:r>
              <a:rPr lang="en-US" dirty="0" err="1" smtClean="0"/>
              <a:t>menggunakan</a:t>
            </a:r>
            <a:r>
              <a:rPr lang="en-US" dirty="0" smtClean="0"/>
              <a:t> transistor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IBM</a:t>
            </a:r>
          </a:p>
          <a:p>
            <a:r>
              <a:rPr lang="en-US" dirty="0" err="1" smtClean="0"/>
              <a:t>Komputer</a:t>
            </a:r>
            <a:r>
              <a:rPr lang="en-US" dirty="0" smtClean="0"/>
              <a:t> IBM 7090 </a:t>
            </a:r>
            <a:r>
              <a:rPr lang="en-US" dirty="0" err="1" smtClean="0"/>
              <a:t>buatan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 </a:t>
            </a:r>
            <a:r>
              <a:rPr lang="en-US" dirty="0" err="1" smtClean="0"/>
              <a:t>menggunakan</a:t>
            </a:r>
            <a:r>
              <a:rPr lang="en-US" dirty="0" smtClean="0"/>
              <a:t> transistor yang  </a:t>
            </a:r>
            <a:r>
              <a:rPr lang="en-US" dirty="0" err="1" smtClean="0"/>
              <a:t>populer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9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t="40284" r="58824" b="27781"/>
          <a:stretch/>
        </p:blipFill>
        <p:spPr bwMode="auto">
          <a:xfrm>
            <a:off x="457200" y="2209799"/>
            <a:ext cx="3429000" cy="36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38608" r="38325" b="38206"/>
          <a:stretch/>
        </p:blipFill>
        <p:spPr bwMode="auto">
          <a:xfrm>
            <a:off x="4114800" y="2209800"/>
            <a:ext cx="448055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4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transistor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</a:t>
            </a:r>
            <a:r>
              <a:rPr lang="en-US" dirty="0" err="1" smtClean="0"/>
              <a:t>transistorbisa</a:t>
            </a:r>
            <a:r>
              <a:rPr lang="en-US" dirty="0" smtClean="0"/>
              <a:t> </a:t>
            </a:r>
            <a:r>
              <a:rPr lang="en-US" dirty="0" err="1" smtClean="0"/>
              <a:t>digabung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smtClean="0"/>
              <a:t>Integrated circuit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smtClean="0"/>
              <a:t>IC-CHIP</a:t>
            </a:r>
            <a:endParaRPr lang="en-US" dirty="0" smtClean="0"/>
          </a:p>
          <a:p>
            <a:r>
              <a:rPr lang="en-US" dirty="0" err="1" smtClean="0"/>
              <a:t>Penggunaan</a:t>
            </a:r>
            <a:r>
              <a:rPr lang="en-US" dirty="0" smtClean="0"/>
              <a:t> IC-CHIP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- 3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9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ke-3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4525963"/>
          </a:xfrm>
        </p:spPr>
        <p:txBody>
          <a:bodyPr/>
          <a:lstStyle/>
          <a:p>
            <a:r>
              <a:rPr lang="en-US" dirty="0" smtClean="0"/>
              <a:t>IBM S-360,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 yang </a:t>
            </a:r>
            <a:r>
              <a:rPr lang="en-US" dirty="0" err="1" smtClean="0"/>
              <a:t>menggunakan</a:t>
            </a:r>
            <a:r>
              <a:rPr lang="en-US" dirty="0" smtClean="0"/>
              <a:t> IC </a:t>
            </a:r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1964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1" t="34375" r="25271" b="14113"/>
          <a:stretch/>
        </p:blipFill>
        <p:spPr bwMode="auto">
          <a:xfrm>
            <a:off x="4267200" y="1238865"/>
            <a:ext cx="473857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5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ke-4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Microprocessor  (</a:t>
            </a:r>
            <a:r>
              <a:rPr lang="en-US" dirty="0" err="1" smtClean="0"/>
              <a:t>Pemadatan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 IC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chip)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ke-4</a:t>
            </a:r>
          </a:p>
          <a:p>
            <a:r>
              <a:rPr lang="en-US" dirty="0" smtClean="0"/>
              <a:t>Microprocessor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personal  (PC)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62293" r="32299" b="15725"/>
          <a:stretch/>
        </p:blipFill>
        <p:spPr bwMode="auto">
          <a:xfrm>
            <a:off x="762000" y="4267199"/>
            <a:ext cx="7467600" cy="252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2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ke-4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microprocessor </a:t>
            </a:r>
            <a:r>
              <a:rPr lang="en-US" dirty="0" err="1" smtClean="0"/>
              <a:t>menjadi</a:t>
            </a:r>
            <a:r>
              <a:rPr lang="en-US" dirty="0" smtClean="0"/>
              <a:t> : </a:t>
            </a:r>
          </a:p>
          <a:p>
            <a:pPr marL="796925" indent="-457200">
              <a:buFont typeface="Wingdings" pitchFamily="2" charset="2"/>
              <a:buChar char="Ø"/>
            </a:pPr>
            <a:r>
              <a:rPr lang="en-US" dirty="0" smtClean="0"/>
              <a:t>LSI (Large Scale Integration)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pemadatan</a:t>
            </a:r>
            <a:r>
              <a:rPr lang="en-US" dirty="0" smtClean="0"/>
              <a:t> </a:t>
            </a:r>
            <a:r>
              <a:rPr lang="en-US" dirty="0" err="1" smtClean="0"/>
              <a:t>ratusan</a:t>
            </a:r>
            <a:r>
              <a:rPr lang="en-US" dirty="0" smtClean="0"/>
              <a:t> 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 </a:t>
            </a:r>
            <a:r>
              <a:rPr lang="en-US" dirty="0" err="1" smtClean="0"/>
              <a:t>sebuah</a:t>
            </a:r>
            <a:r>
              <a:rPr lang="en-US" dirty="0" smtClean="0"/>
              <a:t> chip</a:t>
            </a:r>
          </a:p>
          <a:p>
            <a:pPr marL="796925" indent="-457200">
              <a:buFont typeface="Wingdings" pitchFamily="2" charset="2"/>
              <a:buChar char="Ø"/>
            </a:pPr>
            <a:r>
              <a:rPr lang="en-US" dirty="0" smtClean="0"/>
              <a:t>VLSI (</a:t>
            </a:r>
            <a:r>
              <a:rPr lang="en-US" dirty="0" err="1" smtClean="0"/>
              <a:t>Veri</a:t>
            </a:r>
            <a:r>
              <a:rPr lang="en-US" dirty="0" smtClean="0"/>
              <a:t> Large Scale Integration)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pemadatan</a:t>
            </a:r>
            <a:r>
              <a:rPr lang="en-US" dirty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 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smtClean="0"/>
              <a:t>chip </a:t>
            </a:r>
            <a:r>
              <a:rPr lang="en-US" dirty="0" err="1" smtClean="0"/>
              <a:t>tunggal</a:t>
            </a:r>
            <a:endParaRPr lang="en-US" dirty="0" smtClean="0"/>
          </a:p>
          <a:p>
            <a:pPr marL="796925" indent="-457200">
              <a:buFont typeface="Wingdings" pitchFamily="2" charset="2"/>
              <a:buChar char="Ø"/>
            </a:pPr>
            <a:r>
              <a:rPr lang="en-US" dirty="0" smtClean="0"/>
              <a:t>ULSI (Ultra-</a:t>
            </a:r>
            <a:r>
              <a:rPr lang="en-US" dirty="0"/>
              <a:t> Large Scale </a:t>
            </a:r>
            <a:r>
              <a:rPr lang="en-US" dirty="0" smtClean="0"/>
              <a:t>Integration) 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jutaan</a:t>
            </a:r>
            <a:endParaRPr lang="en-US" dirty="0"/>
          </a:p>
          <a:p>
            <a:pPr marL="796925" indent="-457200">
              <a:buFont typeface="Wingdings" pitchFamily="2" charset="2"/>
              <a:buChar char="Ø"/>
            </a:pPr>
            <a:endParaRPr lang="en-US" dirty="0" smtClean="0"/>
          </a:p>
          <a:p>
            <a:pPr marL="796925" indent="-45720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9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ke-5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Pemrosesan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keempat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,  </a:t>
            </a:r>
            <a:r>
              <a:rPr lang="en-US" dirty="0" err="1" smtClean="0"/>
              <a:t>mendengarkan</a:t>
            </a:r>
            <a:r>
              <a:rPr lang="en-US" dirty="0" smtClean="0"/>
              <a:t>, </a:t>
            </a:r>
            <a:r>
              <a:rPr lang="en-US" dirty="0" err="1" smtClean="0"/>
              <a:t>berbicara</a:t>
            </a:r>
            <a:r>
              <a:rPr lang="en-US" dirty="0" smtClean="0"/>
              <a:t>, 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/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6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- 5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0" t="59835" r="40687" b="14096"/>
          <a:stretch/>
        </p:blipFill>
        <p:spPr bwMode="auto">
          <a:xfrm>
            <a:off x="533400" y="1288656"/>
            <a:ext cx="7543800" cy="53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6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686800" cy="838200"/>
          </a:xfrm>
        </p:spPr>
        <p:txBody>
          <a:bodyPr/>
          <a:lstStyle/>
          <a:p>
            <a:pPr algn="ctr"/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jumpa</a:t>
            </a:r>
            <a:r>
              <a:rPr lang="en-US" dirty="0" smtClean="0"/>
              <a:t> </a:t>
            </a:r>
            <a:r>
              <a:rPr lang="en-US" dirty="0" err="1" smtClean="0"/>
              <a:t>pekan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1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75" indent="0">
              <a:buNone/>
            </a:pPr>
            <a:r>
              <a:rPr lang="en-US" sz="5400" dirty="0" smtClean="0"/>
              <a:t>Data ???</a:t>
            </a:r>
          </a:p>
          <a:p>
            <a:pPr marL="117475" indent="0">
              <a:buNone/>
            </a:pPr>
            <a:r>
              <a:rPr lang="en-US" sz="5400" dirty="0" smtClean="0"/>
              <a:t>Information ???</a:t>
            </a:r>
          </a:p>
          <a:p>
            <a:pPr marL="117475" indent="0">
              <a:buNone/>
            </a:pPr>
            <a:r>
              <a:rPr lang="en-US" sz="5400" dirty="0" smtClean="0"/>
              <a:t>Information technology 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5757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Data  </a:t>
            </a:r>
            <a:r>
              <a:rPr lang="en-US" sz="4800" dirty="0" err="1" smtClean="0"/>
              <a:t>vs</a:t>
            </a:r>
            <a:r>
              <a:rPr lang="en-US" sz="4800" dirty="0" smtClean="0"/>
              <a:t> information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752600"/>
            <a:ext cx="8229600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DATA :  </a:t>
            </a:r>
            <a:r>
              <a:rPr lang="en-US" sz="3200" b="1" dirty="0" err="1" smtClean="0"/>
              <a:t>Terdiri</a:t>
            </a:r>
            <a:r>
              <a:rPr lang="en-US" sz="3200" b="1" dirty="0" smtClean="0"/>
              <a:t> Dari </a:t>
            </a:r>
            <a:r>
              <a:rPr lang="en-US" sz="3200" b="1" dirty="0" err="1" smtClean="0"/>
              <a:t>Fakta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Mentah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Angka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886200"/>
            <a:ext cx="81534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60675" indent="-2860675" algn="just"/>
            <a:r>
              <a:rPr lang="en-US" sz="3200" b="1" dirty="0" smtClean="0"/>
              <a:t>Information :  Data </a:t>
            </a:r>
            <a:r>
              <a:rPr lang="en-US" sz="3200" b="1" dirty="0" err="1" smtClean="0"/>
              <a:t>terstruktur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telah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diolah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212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teknologi-teknologi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:</a:t>
            </a:r>
          </a:p>
          <a:p>
            <a:pPr marL="796925" indent="-457200">
              <a:buFont typeface="Wingdings" pitchFamily="2" charset="2"/>
              <a:buChar char="q"/>
            </a:pP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smtClean="0"/>
              <a:t>(Record)</a:t>
            </a:r>
          </a:p>
          <a:p>
            <a:pPr marL="796925" indent="-457200">
              <a:buFont typeface="Wingdings" pitchFamily="2" charset="2"/>
              <a:buChar char="q"/>
            </a:pPr>
            <a:r>
              <a:rPr lang="en-US" dirty="0" err="1" smtClean="0"/>
              <a:t>Menyimpan</a:t>
            </a:r>
            <a:r>
              <a:rPr lang="en-US" dirty="0" smtClean="0"/>
              <a:t> (Store)</a:t>
            </a:r>
          </a:p>
          <a:p>
            <a:pPr marL="796925" indent="-457200">
              <a:buFont typeface="Wingdings" pitchFamily="2" charset="2"/>
              <a:buChar char="q"/>
            </a:pPr>
            <a:r>
              <a:rPr lang="en-US" dirty="0" err="1" smtClean="0"/>
              <a:t>Mengolah</a:t>
            </a:r>
            <a:r>
              <a:rPr lang="en-US" dirty="0" smtClean="0"/>
              <a:t> (Process)</a:t>
            </a:r>
          </a:p>
          <a:p>
            <a:pPr marL="796925" indent="-457200">
              <a:buFont typeface="Wingdings" pitchFamily="2" charset="2"/>
              <a:buChar char="q"/>
            </a:pP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(retrieve)</a:t>
            </a:r>
          </a:p>
          <a:p>
            <a:pPr marL="796925" indent="-457200">
              <a:buFont typeface="Wingdings" pitchFamily="2" charset="2"/>
              <a:buChar char="q"/>
            </a:pPr>
            <a:r>
              <a:rPr lang="en-US" dirty="0" err="1" smtClean="0"/>
              <a:t>Mengirim</a:t>
            </a:r>
            <a:r>
              <a:rPr lang="en-US" dirty="0" smtClean="0"/>
              <a:t> (transmit)</a:t>
            </a:r>
          </a:p>
          <a:p>
            <a:pPr marL="796925" indent="-457200">
              <a:buFont typeface="Wingdings" pitchFamily="2" charset="2"/>
              <a:buChar char="q"/>
            </a:pPr>
            <a:r>
              <a:rPr lang="en-US" dirty="0" err="1" smtClean="0"/>
              <a:t>Menerima</a:t>
            </a:r>
            <a:r>
              <a:rPr lang="en-US" dirty="0" smtClean="0"/>
              <a:t> (receive)</a:t>
            </a:r>
          </a:p>
          <a:p>
            <a:pPr marL="339725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		</a:t>
            </a:r>
            <a:r>
              <a:rPr lang="en-US" b="1" dirty="0" err="1" smtClean="0"/>
              <a:t>Informasi</a:t>
            </a:r>
            <a:endParaRPr lang="en-US" b="1" dirty="0"/>
          </a:p>
        </p:txBody>
      </p:sp>
      <p:sp>
        <p:nvSpPr>
          <p:cNvPr id="4" name="Notched Right Arrow 3"/>
          <p:cNvSpPr/>
          <p:nvPr/>
        </p:nvSpPr>
        <p:spPr>
          <a:xfrm>
            <a:off x="1828800" y="576376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24968" r="48016" b="38210"/>
          <a:stretch/>
        </p:blipFill>
        <p:spPr bwMode="auto">
          <a:xfrm>
            <a:off x="609600" y="2133600"/>
            <a:ext cx="334740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23891" r="29484" b="59779"/>
          <a:stretch/>
        </p:blipFill>
        <p:spPr bwMode="auto">
          <a:xfrm>
            <a:off x="4375263" y="1295400"/>
            <a:ext cx="3701937" cy="19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1" t="44456" r="26876" b="25504"/>
          <a:stretch/>
        </p:blipFill>
        <p:spPr bwMode="auto">
          <a:xfrm>
            <a:off x="4191000" y="3319377"/>
            <a:ext cx="3886200" cy="338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7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&amp; Computer Evolution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30182" r="25847" b="18006"/>
          <a:stretch/>
        </p:blipFill>
        <p:spPr bwMode="auto">
          <a:xfrm>
            <a:off x="457200" y="1363106"/>
            <a:ext cx="8153400" cy="518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6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31485" r="26214" b="19961"/>
          <a:stretch/>
        </p:blipFill>
        <p:spPr bwMode="auto">
          <a:xfrm>
            <a:off x="154168" y="1295400"/>
            <a:ext cx="876123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5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3" t="35396" r="25297" b="19635"/>
          <a:stretch/>
        </p:blipFill>
        <p:spPr bwMode="auto">
          <a:xfrm>
            <a:off x="381000" y="14478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6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vacum</a:t>
            </a:r>
            <a:r>
              <a:rPr lang="en-US" dirty="0" smtClean="0"/>
              <a:t> tube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kelemahan</a:t>
            </a:r>
            <a:r>
              <a:rPr lang="en-US" i="1" dirty="0" smtClean="0"/>
              <a:t> </a:t>
            </a:r>
            <a:r>
              <a:rPr lang="en-US" i="1" dirty="0" err="1" smtClean="0"/>
              <a:t>mudah</a:t>
            </a:r>
            <a:r>
              <a:rPr lang="en-US" i="1" dirty="0" smtClean="0"/>
              <a:t> </a:t>
            </a:r>
            <a:r>
              <a:rPr lang="en-US" i="1" dirty="0" err="1" smtClean="0"/>
              <a:t>pecah</a:t>
            </a:r>
            <a:r>
              <a:rPr lang="en-US" i="1" dirty="0" smtClean="0"/>
              <a:t>,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mudah</a:t>
            </a:r>
            <a:r>
              <a:rPr lang="en-US" i="1" dirty="0" smtClean="0"/>
              <a:t> </a:t>
            </a:r>
            <a:r>
              <a:rPr lang="en-US" i="1" dirty="0" err="1" smtClean="0"/>
              <a:t>menyalurkan</a:t>
            </a:r>
            <a:r>
              <a:rPr lang="en-US" i="1" dirty="0" smtClean="0"/>
              <a:t> </a:t>
            </a:r>
            <a:r>
              <a:rPr lang="en-US" i="1" dirty="0" err="1" smtClean="0"/>
              <a:t>panas</a:t>
            </a:r>
            <a:r>
              <a:rPr lang="en-US" i="1" dirty="0" smtClean="0"/>
              <a:t>)</a:t>
            </a:r>
          </a:p>
          <a:p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dinetralisir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pendingin</a:t>
            </a:r>
            <a:endParaRPr lang="en-US" dirty="0" smtClean="0"/>
          </a:p>
          <a:p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67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343</Words>
  <Application>Microsoft Office PowerPoint</Application>
  <PresentationFormat>On-screen Show (4:3)</PresentationFormat>
  <Paragraphs>54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Konsep sistem komputer &amp; sejarah perkembangan komputer</vt:lpstr>
      <vt:lpstr>PowerPoint Presentation</vt:lpstr>
      <vt:lpstr>Data  vs information</vt:lpstr>
      <vt:lpstr>Teknologi Informasi</vt:lpstr>
      <vt:lpstr>Sejarah perkembangan komputer</vt:lpstr>
      <vt:lpstr>History &amp; Computer Evolution</vt:lpstr>
      <vt:lpstr>Generasi pertama</vt:lpstr>
      <vt:lpstr>Generasi pertama</vt:lpstr>
      <vt:lpstr>Ciri Generasi pertama</vt:lpstr>
      <vt:lpstr>Generasi ke dua</vt:lpstr>
      <vt:lpstr>Ciri generasi kedua</vt:lpstr>
      <vt:lpstr>Generasi kedua</vt:lpstr>
      <vt:lpstr>Generasi Ke-III</vt:lpstr>
      <vt:lpstr>Generasi ke-3</vt:lpstr>
      <vt:lpstr>Generasi ke-4</vt:lpstr>
      <vt:lpstr>Generasi ke-4</vt:lpstr>
      <vt:lpstr>Generasi ke-5</vt:lpstr>
      <vt:lpstr>Contoh produk Generasi ke- 5</vt:lpstr>
      <vt:lpstr>Sampai jumpa pekan depan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komputer</dc:title>
  <dc:creator>User</dc:creator>
  <cp:lastModifiedBy>User</cp:lastModifiedBy>
  <cp:revision>14</cp:revision>
  <dcterms:created xsi:type="dcterms:W3CDTF">2023-09-02T10:04:33Z</dcterms:created>
  <dcterms:modified xsi:type="dcterms:W3CDTF">2023-09-14T03:41:22Z</dcterms:modified>
</cp:coreProperties>
</file>