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6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295" r:id="rId13"/>
  </p:sldIdLst>
  <p:sldSz cx="9144000" cy="6858000" type="screen4x3"/>
  <p:notesSz cx="6858000" cy="9144000"/>
  <p:custDataLst>
    <p:tags r:id="rId16"/>
  </p:custDataLst>
  <p:defaultTextStyle>
    <a:defPPr algn="l" rtl="0" eaLnBrk="0" hangingPunct="0">
      <a:defRPr kumimoji="0" lang="en-US" altLang="en-US"/>
    </a:defPPr>
    <a:lvl1pPr marL="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1pPr>
    <a:lvl2pPr marL="4572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2pPr>
    <a:lvl3pPr marL="9144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3pPr>
    <a:lvl4pPr marL="13716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4pPr>
    <a:lvl5pPr marL="18288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5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sz="1200">
              <a:latin typeface="Calibri" pitchFamily="34" charset="0"/>
            </a:endParaRPr>
          </a:p>
        </p:txBody>
      </p:sp>
      <p:sp>
        <p:nvSpPr>
          <p:cNvPr id="4099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8F4BC0ED-E4D0-479C-A06B-EF7B4E9D0581}" type="datetime1">
              <a:rPr lang="en-US" sz="1200">
                <a:latin typeface="Calibri" pitchFamily="34" charset="0"/>
              </a:rPr>
              <a:t>12/28/2021</a:t>
            </a:fld>
            <a:endParaRPr sz="1200">
              <a:latin typeface="Calibri" pitchFamily="34" charset="0"/>
            </a:endParaRPr>
          </a:p>
        </p:txBody>
      </p:sp>
      <p:sp>
        <p:nvSpPr>
          <p:cNvPr id="4100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rtlCol="0"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sz="1200">
              <a:latin typeface="Calibri" pitchFamily="34" charset="0"/>
            </a:endParaRPr>
          </a:p>
        </p:txBody>
      </p:sp>
      <p:sp>
        <p:nvSpPr>
          <p:cNvPr id="4101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numCol="1" anchor="b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B0F68DE0-9D64-486E-AAD2-F83B32692DEF}" type="slidenum">
              <a:rPr lang="en-US" altLang="en-US" sz="1200">
                <a:latin typeface="Calibri" pitchFamily="34" charset="0"/>
              </a:rPr>
              <a:t>‹#›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932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sz="1200">
              <a:latin typeface="Calibri" pitchFamily="34" charset="0"/>
            </a:endParaRPr>
          </a:p>
        </p:txBody>
      </p:sp>
      <p:sp>
        <p:nvSpPr>
          <p:cNvPr id="3075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C04C3CB5-22F5-4679-8465-B880B0C7AF53}" type="datetime1">
              <a:rPr lang="en-US" sz="1200">
                <a:latin typeface="Calibri" pitchFamily="34" charset="0"/>
              </a:rPr>
              <a:t>12/28/2021</a:t>
            </a:fld>
            <a:endParaRPr sz="1200">
              <a:latin typeface="Calibri" pitchFamily="34" charset="0"/>
            </a:endParaRPr>
          </a:p>
        </p:txBody>
      </p:sp>
      <p:sp>
        <p:nvSpPr>
          <p:cNvPr id="30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0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30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rtlCol="0"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sz="1200">
              <a:latin typeface="Calibri" pitchFamily="34" charset="0"/>
            </a:endParaRPr>
          </a:p>
        </p:txBody>
      </p:sp>
      <p:sp>
        <p:nvSpPr>
          <p:cNvPr id="30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numCol="1" anchor="b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E94B4D57-3928-461B-9459-49884DEFF07A}" type="slidenum">
              <a:rPr lang="en-US" altLang="en-US" sz="1200">
                <a:latin typeface="Calibri" pitchFamily="34" charset="0"/>
              </a:rPr>
              <a:t>‹#›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656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1464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15363" name="Rectangle 3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marL="0" lvl="0" indent="0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0086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/>
            <a:r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r>
              <a:rPr sz="1200">
                <a:solidFill>
                  <a:srgbClr val="898989"/>
                </a:solidFill>
                <a:latin typeface="Calibri" pitchFamily="34" charset="0"/>
              </a:rPr>
              <a:t>5/4/2010</a:t>
            </a:r>
          </a:p>
        </p:txBody>
      </p:sp>
      <p:sp>
        <p:nvSpPr>
          <p:cNvPr id="10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/>
            <a:r>
              <a:rPr sz="1200">
                <a:solidFill>
                  <a:srgbClr val="898989"/>
                </a:solidFill>
                <a:latin typeface="Calibri" pitchFamily="34" charset="0"/>
              </a:rPr>
              <a:t>Revisi 01 Bahasa Indonesia</a:t>
            </a:r>
          </a:p>
        </p:txBody>
      </p:sp>
      <p:sp>
        <p:nvSpPr>
          <p:cNvPr id="10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1C19EA35-5896-4A63-9114-119E62E5CFB6}" type="slidenum">
              <a:rPr lang="en-US" altLang="en-US" sz="1200">
                <a:solidFill>
                  <a:srgbClr val="898989"/>
                </a:solidFill>
                <a:latin typeface="Calibri" pitchFamily="34" charset="0"/>
              </a:rPr>
              <a:t>‹#›</a:t>
            </a:fld>
            <a:endParaRPr lang="en-US" altLang="en-US"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:p15="http://schemas.microsoft.com/office/powerpoint/2012/main" xmlns="">
      <p:transition spd="slow">
        <p:fade thruBlk="1"/>
      </p:transition>
    </mc:Fallback>
  </mc:AlternateContent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•"/>
        <a:defRPr kumimoji="0" sz="3200" b="0" i="0" u="none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–"/>
        <a:defRPr kumimoji="0"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•"/>
        <a:defRPr kumimoji="0" sz="2400" b="0" i="0" u="none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–"/>
        <a:defRPr kumimoji="0" sz="2000" b="0" i="0" u="none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»"/>
        <a:defRPr kumimoji="0" sz="2000" b="0" i="0" u="none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Picture\logo ibi small.gif"/>
          <p:cNvPicPr/>
          <p:nvPr/>
        </p:nvPicPr>
        <p:blipFill>
          <a:blip r:embed="rId4"/>
          <a:stretch>
            <a:fillRect/>
          </a:stretch>
        </p:blipFill>
        <p:spPr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123" name="Date Placeholder 12"/>
          <p:cNvSpPr txBox="1"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898989"/>
                </a:solidFill>
                <a:ea typeface="Arial"/>
              </a:rPr>
              <a:t>18/8/2010</a:t>
            </a:r>
          </a:p>
        </p:txBody>
      </p:sp>
      <p:sp>
        <p:nvSpPr>
          <p:cNvPr id="5124" name="Slide Number Placeholder 13"/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fld id="{28B159BE-F9A1-4934-9053-BEC61D4AC566}" type="slidenum">
              <a:rPr lang="en-US" altLang="en-US" sz="1200">
                <a:solidFill>
                  <a:srgbClr val="898989"/>
                </a:solidFill>
                <a:ea typeface="Arial"/>
              </a:rPr>
              <a:t>1</a:t>
            </a:fld>
            <a:endParaRPr lang="en-US" altLang="en-US" sz="1200">
              <a:solidFill>
                <a:srgbClr val="898989"/>
              </a:solidFill>
              <a:ea typeface="Arial"/>
            </a:endParaRPr>
          </a:p>
        </p:txBody>
      </p:sp>
      <p:sp>
        <p:nvSpPr>
          <p:cNvPr id="5125" name="Footer Placeholder 14"/>
          <p:cNvSpPr txBox="1"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898989"/>
                </a:solidFill>
                <a:ea typeface="Arial"/>
              </a:rPr>
              <a:t>Revisi 04 Pemodelan Proses Bisnis</a:t>
            </a:r>
          </a:p>
        </p:txBody>
      </p:sp>
      <p:sp>
        <p:nvSpPr>
          <p:cNvPr id="5126" name="Rectangle 7"/>
          <p:cNvSpPr/>
          <p:nvPr/>
        </p:nvSpPr>
        <p:spPr>
          <a:xfrm>
            <a:off x="611188" y="2636838"/>
            <a:ext cx="8229600" cy="1143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AU" altLang="en-US" sz="4400" dirty="0" err="1">
                <a:ea typeface="Arial"/>
              </a:rPr>
              <a:t>Metode</a:t>
            </a:r>
            <a:r>
              <a:rPr lang="en-AU" altLang="en-US" sz="4400" dirty="0">
                <a:ea typeface="Arial"/>
              </a:rPr>
              <a:t> </a:t>
            </a:r>
            <a:r>
              <a:rPr lang="en-AU" altLang="en-US" sz="4400" dirty="0" err="1">
                <a:ea typeface="Arial"/>
              </a:rPr>
              <a:t>Penelitian</a:t>
            </a:r>
            <a:r>
              <a:rPr lang="id-ID" altLang="en-US" sz="4400" dirty="0">
                <a:ea typeface="Arial"/>
              </a:rPr>
              <a:t> &amp; Penulisan Ilmiah</a:t>
            </a:r>
            <a:endParaRPr lang="en-US" altLang="en-US" sz="4400" dirty="0">
              <a:ea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:p15="http://schemas.microsoft.com/office/powerpoint/2012/main" xmlns="">
      <p:transition spd="slow"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Kesimpulan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Cara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langkah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langkah-langkah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044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Langkah-langkah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523434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Sebaiknya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disesuaikan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tools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sebagainya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Hal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berguna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memecahkan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permasalahan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menangani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mengontrol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mengevaluasi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riset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2142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 idx="4294967295"/>
          </p:nvPr>
        </p:nvSpPr>
        <p:spPr>
          <a:xfrm>
            <a:off x="323850" y="1876425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ctr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eaLnBrk="1" hangingPunct="1"/>
            <a:r>
              <a:rPr lang="id-ID" altLang="en-US" sz="4000" dirty="0"/>
              <a:t>TERIMA KASIH</a:t>
            </a:r>
            <a:endParaRPr lang="en-US" altLang="en-US" sz="4000" dirty="0"/>
          </a:p>
        </p:txBody>
      </p:sp>
      <p:sp>
        <p:nvSpPr>
          <p:cNvPr id="14339" name="Rectangle 3"/>
          <p:cNvSpPr>
            <a:spLocks noGrp="1"/>
          </p:cNvSpPr>
          <p:nvPr>
            <p:ph type="body" idx="4294967295"/>
          </p:nvPr>
        </p:nvSpPr>
        <p:spPr>
          <a:xfrm>
            <a:off x="323850" y="2447925"/>
            <a:ext cx="8229600" cy="19177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1" hangingPunct="1">
              <a:buNone/>
            </a:pPr>
            <a:r>
              <a:rPr lang="sv-SE" altLang="en-US" b="1"/>
              <a:t>   </a:t>
            </a:r>
          </a:p>
        </p:txBody>
      </p:sp>
      <p:sp>
        <p:nvSpPr>
          <p:cNvPr id="14340" name="Date Placeholder 12"/>
          <p:cNvSpPr/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898989"/>
                </a:solidFill>
                <a:ea typeface="Arial"/>
              </a:rPr>
              <a:t>18/8/2010</a:t>
            </a:r>
          </a:p>
        </p:txBody>
      </p:sp>
      <p:sp>
        <p:nvSpPr>
          <p:cNvPr id="14341" name="Slide Number Placeholder 13"/>
          <p:cNvSpPr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fld id="{5E084DD7-2EE9-40A1-AC27-19ED44424593}" type="slidenum">
              <a:rPr lang="en-US" altLang="en-US" sz="1200">
                <a:solidFill>
                  <a:srgbClr val="898989"/>
                </a:solidFill>
                <a:ea typeface="Arial"/>
              </a:rPr>
              <a:t>12</a:t>
            </a:fld>
            <a:endParaRPr lang="en-US" altLang="en-US" sz="1200">
              <a:solidFill>
                <a:srgbClr val="898989"/>
              </a:solidFill>
              <a:ea typeface="Arial"/>
            </a:endParaRPr>
          </a:p>
        </p:txBody>
      </p:sp>
      <p:sp>
        <p:nvSpPr>
          <p:cNvPr id="14342" name="Footer Placeholder 14"/>
          <p:cNvSpPr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898989"/>
                </a:solidFill>
                <a:ea typeface="Arial"/>
              </a:rPr>
              <a:t>Revisi 04 Pemodelan Proses Bisnis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:p15="http://schemas.microsoft.com/office/powerpoint/2012/main" xmlns="">
      <p:transition spd="slow"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935" y="332656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US" sz="44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sz="4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Penelitian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380558"/>
          </a:xfrm>
        </p:spPr>
        <p:txBody>
          <a:bodyPr/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kerangka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kerangka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berpikir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menyusun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gagasan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terarah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maksud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keilmuan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sistematis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75573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Hal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Metodologi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perumusan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jelas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tergambar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dilaksanakan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disusun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tertata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sistimatis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jelas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tergambar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dilaksanakan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disusun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tertata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sistimatis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5179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Metodologi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1.Bagaimana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dilaksanakan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disusun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tertata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sistimatis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dilihat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rancangan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research design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rancangan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research design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3. Model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didahului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rancangan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percobaan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eksperimen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teknik–teknik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lumrah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pengumpulan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analisa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data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8054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METODE YANG DIGUNAKAN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sejarah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deskriptif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survei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menyelidiki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gejala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fakta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faktual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percobaan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eksperimen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studi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spesifik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kooperatif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menjawab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akibat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menganalisis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penyebab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studi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kepustakaan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4337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dipilih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Berhubungan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erat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desain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Desain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cocok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dipilih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tools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cocok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pula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2835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Metodologi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metodos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logos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menguraikan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cara-cara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meneliti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tahapan-tahapan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tools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00459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Metodologi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formula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penerapan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dimana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langkah-langkah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komputer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langkah-langkah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tahapan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bantuan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tools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meminimalkan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resiko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kegagalan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menekankan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sasaran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bidang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IT  ”.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17383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kerangka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asumsi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elaborasi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menganalisa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data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disimpulkan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langkah-langkah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langkah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84748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NEXTUNIQUEID" val="10011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503</Words>
  <Application>Microsoft Office PowerPoint</Application>
  <PresentationFormat>On-screen Show (4:3)</PresentationFormat>
  <Paragraphs>61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PowerPoint Presentation</vt:lpstr>
      <vt:lpstr>Metode Penelitian</vt:lpstr>
      <vt:lpstr>Hal penting dalam Metodologi penelitian </vt:lpstr>
      <vt:lpstr>Metodologi Penelitian menggambarkan :</vt:lpstr>
      <vt:lpstr> METODE YANG DIGUNAKAN</vt:lpstr>
      <vt:lpstr>Metode Penelitian yg dipilih</vt:lpstr>
      <vt:lpstr>Metode bagian dari Metodologi</vt:lpstr>
      <vt:lpstr>Metodologi</vt:lpstr>
      <vt:lpstr>Metodologi penelitian</vt:lpstr>
      <vt:lpstr>Kesimpulan</vt:lpstr>
      <vt:lpstr>Langkah-langkah dalam metodologi penelitian</vt:lpstr>
      <vt:lpstr>TERIMA KASIH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 account</cp:lastModifiedBy>
  <cp:revision>75</cp:revision>
  <dcterms:created xsi:type="dcterms:W3CDTF">2010-04-18T12:06:30Z</dcterms:created>
  <dcterms:modified xsi:type="dcterms:W3CDTF">2021-12-28T03:44:08Z</dcterms:modified>
</cp:coreProperties>
</file>