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05" r:id="rId4"/>
    <p:sldId id="306" r:id="rId5"/>
    <p:sldId id="307" r:id="rId6"/>
    <p:sldId id="309" r:id="rId7"/>
    <p:sldId id="308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277AF0-D9F8-49EC-B5BB-AA7079DE0BC0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35808A-A78E-4AEA-9D8B-E4FB8642EC26}">
      <dgm:prSet phldrT="[Text]"/>
      <dgm:spPr/>
      <dgm:t>
        <a:bodyPr/>
        <a:lstStyle/>
        <a:p>
          <a:r>
            <a:rPr lang="en-US" dirty="0" err="1" smtClean="0"/>
            <a:t>Ukuran</a:t>
          </a:r>
          <a:r>
            <a:rPr lang="en-US" dirty="0" smtClean="0"/>
            <a:t> </a:t>
          </a:r>
          <a:r>
            <a:rPr lang="en-US" dirty="0" err="1" smtClean="0"/>
            <a:t>kepuasan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B64F088F-2D9E-4C96-8BA3-F3C09ADE676D}" type="parTrans" cxnId="{C43882C2-7FB1-437F-AC0C-88F95A41A6A9}">
      <dgm:prSet/>
      <dgm:spPr/>
      <dgm:t>
        <a:bodyPr/>
        <a:lstStyle/>
        <a:p>
          <a:endParaRPr lang="en-US"/>
        </a:p>
      </dgm:t>
    </dgm:pt>
    <dgm:pt modelId="{1035842D-9726-4896-803A-7F2EE1F326EB}" type="sibTrans" cxnId="{C43882C2-7FB1-437F-AC0C-88F95A41A6A9}">
      <dgm:prSet/>
      <dgm:spPr/>
      <dgm:t>
        <a:bodyPr/>
        <a:lstStyle/>
        <a:p>
          <a:endParaRPr lang="en-US"/>
        </a:p>
      </dgm:t>
    </dgm:pt>
    <dgm:pt modelId="{67D2AC1E-E2CA-4E6C-B6AC-762400512366}">
      <dgm:prSet phldrT="[Text]"/>
      <dgm:spPr/>
      <dgm:t>
        <a:bodyPr/>
        <a:lstStyle/>
        <a:p>
          <a:r>
            <a:rPr lang="en-US" dirty="0" err="1" smtClean="0"/>
            <a:t>Faktor</a:t>
          </a:r>
          <a:r>
            <a:rPr lang="en-US" dirty="0" smtClean="0"/>
            <a:t> </a:t>
          </a:r>
          <a:r>
            <a:rPr lang="en-US" dirty="0" err="1" smtClean="0"/>
            <a:t>kepuasan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181300D1-93A8-4565-8641-498B75E8D306}" type="parTrans" cxnId="{D2F8CBCC-1B1D-444D-A058-6612E9493CAD}">
      <dgm:prSet/>
      <dgm:spPr/>
      <dgm:t>
        <a:bodyPr/>
        <a:lstStyle/>
        <a:p>
          <a:endParaRPr lang="en-US"/>
        </a:p>
      </dgm:t>
    </dgm:pt>
    <dgm:pt modelId="{E11906ED-8F34-4E2D-8026-92F0C823C25A}" type="sibTrans" cxnId="{D2F8CBCC-1B1D-444D-A058-6612E9493CAD}">
      <dgm:prSet/>
      <dgm:spPr/>
      <dgm:t>
        <a:bodyPr/>
        <a:lstStyle/>
        <a:p>
          <a:endParaRPr lang="en-US"/>
        </a:p>
      </dgm:t>
    </dgm:pt>
    <dgm:pt modelId="{04B6EC5B-BB7A-48B5-A34E-60167834A1EC}">
      <dgm:prSet phldrT="[Text]"/>
      <dgm:spPr/>
      <dgm:t>
        <a:bodyPr/>
        <a:lstStyle/>
        <a:p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kepuasan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BBB4D6A5-35FB-4AEB-812A-F5CF7FFFF0C5}" type="parTrans" cxnId="{1CD128EB-DA59-4D86-B8F3-C60F1203B08A}">
      <dgm:prSet/>
      <dgm:spPr/>
      <dgm:t>
        <a:bodyPr/>
        <a:lstStyle/>
        <a:p>
          <a:endParaRPr lang="en-US"/>
        </a:p>
      </dgm:t>
    </dgm:pt>
    <dgm:pt modelId="{8AE3862F-6E52-433D-9AEF-2419F304427C}" type="sibTrans" cxnId="{1CD128EB-DA59-4D86-B8F3-C60F1203B08A}">
      <dgm:prSet/>
      <dgm:spPr/>
      <dgm:t>
        <a:bodyPr/>
        <a:lstStyle/>
        <a:p>
          <a:endParaRPr lang="en-US"/>
        </a:p>
      </dgm:t>
    </dgm:pt>
    <dgm:pt modelId="{D149C04E-9ED6-42F9-A05A-51DDAA714121}" type="pres">
      <dgm:prSet presAssocID="{4E277AF0-D9F8-49EC-B5BB-AA7079DE0BC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04B2DF-EE96-4EA6-B8A5-5AE019DA661E}" type="pres">
      <dgm:prSet presAssocID="{D435808A-A78E-4AEA-9D8B-E4FB8642EC26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8C264C-6BC4-4091-9BBA-D0836B771D38}" type="pres">
      <dgm:prSet presAssocID="{1035842D-9726-4896-803A-7F2EE1F326EB}" presName="space" presStyleCnt="0"/>
      <dgm:spPr/>
    </dgm:pt>
    <dgm:pt modelId="{A0F6AFDD-BF6D-4C76-9C24-82DB4F76AF5C}" type="pres">
      <dgm:prSet presAssocID="{67D2AC1E-E2CA-4E6C-B6AC-762400512366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5493F-4245-471C-A4DC-4A503C6E7B02}" type="pres">
      <dgm:prSet presAssocID="{E11906ED-8F34-4E2D-8026-92F0C823C25A}" presName="space" presStyleCnt="0"/>
      <dgm:spPr/>
    </dgm:pt>
    <dgm:pt modelId="{41107C8B-0653-4993-BACB-26EE7E7BDAF0}" type="pres">
      <dgm:prSet presAssocID="{04B6EC5B-BB7A-48B5-A34E-60167834A1EC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D128EB-DA59-4D86-B8F3-C60F1203B08A}" srcId="{4E277AF0-D9F8-49EC-B5BB-AA7079DE0BC0}" destId="{04B6EC5B-BB7A-48B5-A34E-60167834A1EC}" srcOrd="2" destOrd="0" parTransId="{BBB4D6A5-35FB-4AEB-812A-F5CF7FFFF0C5}" sibTransId="{8AE3862F-6E52-433D-9AEF-2419F304427C}"/>
    <dgm:cxn modelId="{075EAAA1-D79C-48CF-9B87-08BEF15842A1}" type="presOf" srcId="{4E277AF0-D9F8-49EC-B5BB-AA7079DE0BC0}" destId="{D149C04E-9ED6-42F9-A05A-51DDAA714121}" srcOrd="0" destOrd="0" presId="urn:microsoft.com/office/officeart/2005/8/layout/venn3"/>
    <dgm:cxn modelId="{21030BE5-8D08-4A1B-86B3-E5E1A1B59334}" type="presOf" srcId="{67D2AC1E-E2CA-4E6C-B6AC-762400512366}" destId="{A0F6AFDD-BF6D-4C76-9C24-82DB4F76AF5C}" srcOrd="0" destOrd="0" presId="urn:microsoft.com/office/officeart/2005/8/layout/venn3"/>
    <dgm:cxn modelId="{C43882C2-7FB1-437F-AC0C-88F95A41A6A9}" srcId="{4E277AF0-D9F8-49EC-B5BB-AA7079DE0BC0}" destId="{D435808A-A78E-4AEA-9D8B-E4FB8642EC26}" srcOrd="0" destOrd="0" parTransId="{B64F088F-2D9E-4C96-8BA3-F3C09ADE676D}" sibTransId="{1035842D-9726-4896-803A-7F2EE1F326EB}"/>
    <dgm:cxn modelId="{F27ED6BE-F650-423A-82E3-4C77F63C9477}" type="presOf" srcId="{04B6EC5B-BB7A-48B5-A34E-60167834A1EC}" destId="{41107C8B-0653-4993-BACB-26EE7E7BDAF0}" srcOrd="0" destOrd="0" presId="urn:microsoft.com/office/officeart/2005/8/layout/venn3"/>
    <dgm:cxn modelId="{D2F8CBCC-1B1D-444D-A058-6612E9493CAD}" srcId="{4E277AF0-D9F8-49EC-B5BB-AA7079DE0BC0}" destId="{67D2AC1E-E2CA-4E6C-B6AC-762400512366}" srcOrd="1" destOrd="0" parTransId="{181300D1-93A8-4565-8641-498B75E8D306}" sibTransId="{E11906ED-8F34-4E2D-8026-92F0C823C25A}"/>
    <dgm:cxn modelId="{DFBDF4AA-E0CE-471C-B926-3BCB1E8254AE}" type="presOf" srcId="{D435808A-A78E-4AEA-9D8B-E4FB8642EC26}" destId="{A804B2DF-EE96-4EA6-B8A5-5AE019DA661E}" srcOrd="0" destOrd="0" presId="urn:microsoft.com/office/officeart/2005/8/layout/venn3"/>
    <dgm:cxn modelId="{9CD69985-1CE2-4154-9187-E0F98E1F2F42}" type="presParOf" srcId="{D149C04E-9ED6-42F9-A05A-51DDAA714121}" destId="{A804B2DF-EE96-4EA6-B8A5-5AE019DA661E}" srcOrd="0" destOrd="0" presId="urn:microsoft.com/office/officeart/2005/8/layout/venn3"/>
    <dgm:cxn modelId="{D5DD7E11-0756-4AE3-BF1B-A3D72D57FD64}" type="presParOf" srcId="{D149C04E-9ED6-42F9-A05A-51DDAA714121}" destId="{A38C264C-6BC4-4091-9BBA-D0836B771D38}" srcOrd="1" destOrd="0" presId="urn:microsoft.com/office/officeart/2005/8/layout/venn3"/>
    <dgm:cxn modelId="{EDD72D2E-5FF3-4A61-BBE6-D49765F39B99}" type="presParOf" srcId="{D149C04E-9ED6-42F9-A05A-51DDAA714121}" destId="{A0F6AFDD-BF6D-4C76-9C24-82DB4F76AF5C}" srcOrd="2" destOrd="0" presId="urn:microsoft.com/office/officeart/2005/8/layout/venn3"/>
    <dgm:cxn modelId="{949A7911-1B3E-495F-8E53-284FDBF392A5}" type="presParOf" srcId="{D149C04E-9ED6-42F9-A05A-51DDAA714121}" destId="{FA25493F-4245-471C-A4DC-4A503C6E7B02}" srcOrd="3" destOrd="0" presId="urn:microsoft.com/office/officeart/2005/8/layout/venn3"/>
    <dgm:cxn modelId="{2F8FCE9F-4098-4127-9871-8B6E8FF78D23}" type="presParOf" srcId="{D149C04E-9ED6-42F9-A05A-51DDAA714121}" destId="{41107C8B-0653-4993-BACB-26EE7E7BDAF0}" srcOrd="4" destOrd="0" presId="urn:microsoft.com/office/officeart/2005/8/layout/ven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SIKAP &amp; KEPUASAN KERJA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lnSpcReduction="10000"/>
          </a:bodyPr>
          <a:lstStyle/>
          <a:p>
            <a:pPr lvl="0">
              <a:buFont typeface="Courier New" pitchFamily="49" charset="0"/>
              <a:buChar char="o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epuasan 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Ukuran kepuasan 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Faktor kepuasan 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Dampak kepuasan kerja</a:t>
            </a:r>
          </a:p>
          <a:p>
            <a:pPr lvl="0">
              <a:buFont typeface="Courier New" pitchFamily="49" charset="0"/>
              <a:buChar char="o"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Implikasi untuk manajer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Ketidakpuasan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772400" cy="2819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590800"/>
                <a:gridCol w="2590800"/>
                <a:gridCol w="2590800"/>
              </a:tblGrid>
              <a:tr h="93980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Konstruktif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Destruktif</a:t>
                      </a:r>
                      <a:endParaRPr lang="en-US" sz="3200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Aktif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SUARA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KELUAR</a:t>
                      </a:r>
                      <a:endParaRPr lang="en-US" sz="3200" dirty="0"/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Pasif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KESETIAAN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PENGABAIAN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67200" y="46482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Sumber</a:t>
            </a:r>
            <a:r>
              <a:rPr lang="en-US" dirty="0" smtClean="0"/>
              <a:t>: Robbins &amp; Judge (2015)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Ketidakpuasan</a:t>
            </a:r>
            <a:r>
              <a:rPr lang="en-US" dirty="0" smtClean="0"/>
              <a:t>…(1)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OCB</a:t>
            </a: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pelanggan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absen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Ketidakpuasan</a:t>
            </a:r>
            <a:r>
              <a:rPr lang="en-US" dirty="0" smtClean="0"/>
              <a:t>…(2)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perputaran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penyimpangan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Manajer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gagal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paham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id-ID" dirty="0" smtClean="0"/>
              <a:t>u</a:t>
            </a:r>
            <a:r>
              <a:rPr lang="id-ID" smtClean="0"/>
              <a:t>ntuk </a:t>
            </a:r>
            <a:r>
              <a:rPr lang="en-US" dirty="0" err="1" smtClean="0"/>
              <a:t>Manajer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penenentu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Ukur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sikap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teratur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kecocokan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minat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intrinsik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	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Gaji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memuaskan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2971800" y="38862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6502</TotalTime>
  <Words>253</Words>
  <Application>Microsoft Office PowerPoint</Application>
  <PresentationFormat>On-screen Show (4:3)</PresentationFormat>
  <Paragraphs>75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Kepuasan Kerja</vt:lpstr>
      <vt:lpstr> Respon Ketidakpuasan </vt:lpstr>
      <vt:lpstr>Kepuasan vs Ketidakpuasan…(1)</vt:lpstr>
      <vt:lpstr>Kepuasan vs Ketidakpuasan…(2)</vt:lpstr>
      <vt:lpstr>Implikasi untuk Manajer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508</cp:revision>
  <cp:lastPrinted>2015-09-17T08:41:14Z</cp:lastPrinted>
  <dcterms:created xsi:type="dcterms:W3CDTF">2010-04-18T12:06:30Z</dcterms:created>
  <dcterms:modified xsi:type="dcterms:W3CDTF">2017-09-04T06:35:56Z</dcterms:modified>
</cp:coreProperties>
</file>