
<file path=[Content_Types].xml><?xml version="1.0" encoding="utf-8"?>
<Types xmlns="http://schemas.openxmlformats.org/package/2006/content-types">
  <Default Extension="rels" ContentType="application/vnd.openxmlformats-package.relationships+xml"/>
  <Default Extension="xml" ContentType="application/xml"/>
  <Default Extension="png" ContentType="image/png"/>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handoutMasters/handoutMaster1.xml" ContentType="application/vnd.openxmlformats-officedocument.presentationml.handoutMaster+xml"/>
  <Override PartName="/ppt/theme/theme3.xml" ContentType="application/vnd.openxmlformats-officedocument.theme+xml"/>
  <Override PartName="/ppt/slides/slide1.xml" ContentType="application/vnd.openxmlformats-officedocument.presentationml.slide+xml"/>
  <Override PartName="/ppt/tags/tag1.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p="http://schemas.openxmlformats.org/presentationml/2006/main" xmlns:r="http://schemas.openxmlformats.org/officeDocument/2006/relationships" xmlns:a="http://schemas.openxmlformats.org/drawingml/2006/main">
  <p:sldMasterIdLst>
    <p:sldMasterId id="2147483648" r:id="rId1"/>
  </p:sldMasterIdLst>
  <p:notesMasterIdLst>
    <p:notesMasterId r:id="rId2"/>
  </p:notesMasterIdLst>
  <p:handoutMasterIdLst>
    <p:handoutMasterId r:id="rId3"/>
  </p:handoutMasterIdLst>
  <p:sldIdLst>
    <p:sldId id="257" r:id="rId4"/>
    <p:sldId id="258" r:id="rId5"/>
    <p:sldId id="259" r:id="rId6"/>
    <p:sldId id="260" r:id="rId7"/>
    <p:sldId id="261" r:id="rId8"/>
    <p:sldId id="262" r:id="rId9"/>
    <p:sldId id="263" r:id="rId10"/>
    <p:sldId id="264" r:id="rId11"/>
    <p:sldId id="265" r:id="rId12"/>
    <p:sldId id="266" r:id="rId13"/>
    <p:sldId id="267" r:id="rId14"/>
  </p:sldIdLst>
  <p:sldSz type="screen4x3" cy="6858000" cx="9144000"/>
  <p:notesSz cx="7045325" cy="9345295"/>
  <p:defaultText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commentAuthors.xml><?xml version="1.0" encoding="utf-8"?>
<p:cmAuthorLst xmlns:p="http://schemas.openxmlformats.org/presentationml/2006/main" xmlns:r="http://schemas.openxmlformats.org/officeDocument/2006/relationships" xmlns:a="http://schemas.openxmlformats.org/drawingml/2006/main">
  <p:cmAuthor id="2" name="Ray" initials="R" lastIdx="4" clrIdx="0"/>
  <p:cmAuthor id="1" name="user" initials="u" lastIdx="1" clrIdx="1"/>
</p:cmAuthorLst>
</file>

<file path=ppt/presProps.xml><?xml version="1.0" encoding="utf-8"?>
<p:presentationPr xmlns:p="http://schemas.openxmlformats.org/presentationml/2006/main" xmlns:r="http://schemas.openxmlformats.org/officeDocument/2006/relationships" xmlns:a="http://schemas.openxmlformats.org/drawingml/2006/main">
  <p:showPr>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lastView="sldThumbnailView">
  <p:normalViewPr>
    <p:restoredLeft sz="16172" autoAdjust="0"/>
    <p:restoredTop sz="94580" autoAdjust="0"/>
  </p:normalViewPr>
  <p:slideViewPr>
    <p:cSldViewPr showGuides="1">
      <p:cViewPr varScale="1">
        <p:scale>
          <a:sx n="70" d="100"/>
          <a:sy n="70" d="100"/>
        </p:scale>
        <p:origin x="1156" y="5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handoutMaster" Target="handoutMasters/handout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tableStyles" Target="tableStyles.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commentAuthors" Target="commentAuthors.xml"/><Relationship Id="rId19" Type="http://schemas.openxmlformats.org/officeDocument/2006/relationships/theme" Target="theme/theme1.xml"/></Relationships>
</file>

<file path=ppt/comments/comment1.xml><?xml version="1.0" encoding="utf-8"?>
<p:cmLst xmlns:p="http://schemas.openxmlformats.org/presentationml/2006/main" xmlns:r="http://schemas.openxmlformats.org/officeDocument/2006/relationships" xmlns:a="http://schemas.openxmlformats.org/drawingml/2006/main">
  <p:cm authorId="1" dt="2021-04-30T14:37:44.232" idx="1">
    <p:pos x="10" y="10"/>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37" name=""/>
        <p:cNvGrpSpPr/>
        <p:nvPr/>
      </p:nvGrpSpPr>
      <p:grpSpPr>
        <a:xfrm>
          <a:off x="0" y="0"/>
          <a:ext cx="0" cy="0"/>
          <a:chOff x="0" y="0"/>
          <a:chExt cx="0" cy="0"/>
        </a:xfrm>
      </p:grpSpPr>
      <p:sp>
        <p:nvSpPr>
          <p:cNvPr id="1048617" name="Header Placeholder 1"/>
          <p:cNvSpPr>
            <a:spLocks noGrp="1"/>
          </p:cNvSpPr>
          <p:nvPr>
            <p:ph type="hdr" sz="quarter"/>
          </p:nvPr>
        </p:nvSpPr>
        <p:spPr>
          <a:xfrm>
            <a:off x="1" y="0"/>
            <a:ext cx="3052974" cy="467281"/>
          </a:xfrm>
          <a:prstGeom prst="rect"/>
        </p:spPr>
        <p:txBody>
          <a:bodyPr bIns="46278" lIns="92556" rIns="92556" rtlCol="0" tIns="46278" vert="horz"/>
          <a:lstStyle>
            <a:lvl1pPr algn="l">
              <a:defRPr sz="1200"/>
            </a:lvl1pPr>
          </a:lstStyle>
          <a:p>
            <a:endParaRPr lang="en-US"/>
          </a:p>
        </p:txBody>
      </p:sp>
      <p:sp>
        <p:nvSpPr>
          <p:cNvPr id="1048618" name="Date Placeholder 2"/>
          <p:cNvSpPr>
            <a:spLocks noGrp="1"/>
          </p:cNvSpPr>
          <p:nvPr>
            <p:ph type="dt" sz="quarter" idx="1"/>
          </p:nvPr>
        </p:nvSpPr>
        <p:spPr>
          <a:xfrm>
            <a:off x="3990721" y="0"/>
            <a:ext cx="3052974" cy="467281"/>
          </a:xfrm>
          <a:prstGeom prst="rect"/>
        </p:spPr>
        <p:txBody>
          <a:bodyPr bIns="46278" lIns="92556" rIns="92556" rtlCol="0" tIns="46278" vert="horz"/>
          <a:lstStyle>
            <a:lvl1pPr algn="r">
              <a:defRPr sz="1200"/>
            </a:lvl1pPr>
          </a:lstStyle>
          <a:p>
            <a:endParaRPr lang="en-US"/>
          </a:p>
        </p:txBody>
      </p:sp>
      <p:sp>
        <p:nvSpPr>
          <p:cNvPr id="1048619" name="Footer Placeholder 3"/>
          <p:cNvSpPr>
            <a:spLocks noGrp="1"/>
          </p:cNvSpPr>
          <p:nvPr>
            <p:ph type="ftr" sz="quarter" idx="2"/>
          </p:nvPr>
        </p:nvSpPr>
        <p:spPr>
          <a:xfrm>
            <a:off x="1" y="8876711"/>
            <a:ext cx="3052974" cy="467281"/>
          </a:xfrm>
          <a:prstGeom prst="rect"/>
        </p:spPr>
        <p:txBody>
          <a:bodyPr anchor="b" bIns="46278" lIns="92556" rIns="92556" rtlCol="0" tIns="46278" vert="horz"/>
          <a:lstStyle>
            <a:lvl1pPr algn="l">
              <a:defRPr sz="1200"/>
            </a:lvl1pPr>
          </a:lstStyle>
          <a:p>
            <a:endParaRPr lang="en-US"/>
          </a:p>
        </p:txBody>
      </p:sp>
      <p:sp>
        <p:nvSpPr>
          <p:cNvPr id="1048620" name="Slide Number Placeholder 4"/>
          <p:cNvSpPr>
            <a:spLocks noGrp="1"/>
          </p:cNvSpPr>
          <p:nvPr>
            <p:ph type="sldNum" sz="quarter" idx="3"/>
          </p:nvPr>
        </p:nvSpPr>
        <p:spPr>
          <a:xfrm>
            <a:off x="3990721" y="8876711"/>
            <a:ext cx="3052974" cy="467281"/>
          </a:xfrm>
          <a:prstGeom prst="rect"/>
        </p:spPr>
        <p:txBody>
          <a:bodyPr anchor="b" bIns="46278" lIns="92556" rIns="92556" rtlCol="0" tIns="46278" vert="horz"/>
          <a:lstStyle>
            <a:lvl1pPr algn="r">
              <a:defRPr sz="1200"/>
            </a:lvl1pPr>
          </a:lstStyle>
          <a:p>
            <a:fld id="{8BA5DDAD-591B-4217-B96A-323B84A14E26}" type="slidenum">
              <a:rPr lang="en-US" smtClean="0"/>
            </a:fld>
            <a:endParaRPr lang="en-US"/>
          </a:p>
        </p:txBody>
      </p:sp>
    </p:spTree>
  </p:cSld>
  <p:clrMap accent1="accent1" accent2="accent2" accent3="accent3" accent4="accent4" accent5="accent5" accent6="accent6" bg1="lt1" bg2="lt2" tx1="dk1" tx2="dk2" hlink="hlink" folHlink="folHlink"/>
  <p:hf dt="1" ftr="0" hdr="0" sldNum="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36" name=""/>
        <p:cNvGrpSpPr/>
        <p:nvPr/>
      </p:nvGrpSpPr>
      <p:grpSpPr>
        <a:xfrm>
          <a:off x="0" y="0"/>
          <a:ext cx="0" cy="0"/>
          <a:chOff x="0" y="0"/>
          <a:chExt cx="0" cy="0"/>
        </a:xfrm>
      </p:grpSpPr>
      <p:sp>
        <p:nvSpPr>
          <p:cNvPr id="1048611" name="Header Placeholder 1"/>
          <p:cNvSpPr>
            <a:spLocks noGrp="1"/>
          </p:cNvSpPr>
          <p:nvPr>
            <p:ph type="hdr" sz="quarter"/>
          </p:nvPr>
        </p:nvSpPr>
        <p:spPr>
          <a:xfrm>
            <a:off x="1" y="0"/>
            <a:ext cx="3052974" cy="467281"/>
          </a:xfrm>
          <a:prstGeom prst="rect"/>
        </p:spPr>
        <p:txBody>
          <a:bodyPr bIns="46278" lIns="92556" rIns="92556" rtlCol="0" tIns="46278" vert="horz"/>
          <a:lstStyle>
            <a:lvl1pPr algn="l">
              <a:defRPr sz="1200"/>
            </a:lvl1pPr>
          </a:lstStyle>
          <a:p>
            <a:endParaRPr lang="en-US"/>
          </a:p>
        </p:txBody>
      </p:sp>
      <p:sp>
        <p:nvSpPr>
          <p:cNvPr id="1048612" name="Date Placeholder 2"/>
          <p:cNvSpPr>
            <a:spLocks noGrp="1"/>
          </p:cNvSpPr>
          <p:nvPr>
            <p:ph type="dt" idx="1"/>
          </p:nvPr>
        </p:nvSpPr>
        <p:spPr>
          <a:xfrm>
            <a:off x="3990721" y="0"/>
            <a:ext cx="3052974" cy="467281"/>
          </a:xfrm>
          <a:prstGeom prst="rect"/>
        </p:spPr>
        <p:txBody>
          <a:bodyPr bIns="46278" lIns="92556" rIns="92556" rtlCol="0" tIns="46278" vert="horz"/>
          <a:lstStyle>
            <a:lvl1pPr algn="r">
              <a:defRPr sz="1200"/>
            </a:lvl1pPr>
          </a:lstStyle>
          <a:p>
            <a:endParaRPr lang="en-US"/>
          </a:p>
        </p:txBody>
      </p:sp>
      <p:sp>
        <p:nvSpPr>
          <p:cNvPr id="1048613" name="Slide Image Placeholder 3"/>
          <p:cNvSpPr>
            <a:spLocks noChangeAspect="1" noRot="1" noGrp="1"/>
          </p:cNvSpPr>
          <p:nvPr>
            <p:ph type="sldImg" idx="2"/>
          </p:nvPr>
        </p:nvSpPr>
        <p:spPr>
          <a:xfrm>
            <a:off x="1187450" y="701675"/>
            <a:ext cx="4670425" cy="3503613"/>
          </a:xfrm>
          <a:prstGeom prst="rect"/>
          <a:noFill/>
          <a:ln w="12700">
            <a:solidFill>
              <a:prstClr val="black"/>
            </a:solidFill>
          </a:ln>
        </p:spPr>
        <p:txBody>
          <a:bodyPr anchor="ctr" bIns="46278" lIns="92556" rIns="92556" rtlCol="0" tIns="46278" vert="horz"/>
          <a:p>
            <a:endParaRPr lang="en-US"/>
          </a:p>
        </p:txBody>
      </p:sp>
      <p:sp>
        <p:nvSpPr>
          <p:cNvPr id="1048614" name="Notes Placeholder 4"/>
          <p:cNvSpPr>
            <a:spLocks noGrp="1"/>
          </p:cNvSpPr>
          <p:nvPr>
            <p:ph type="body" sz="quarter" idx="3"/>
          </p:nvPr>
        </p:nvSpPr>
        <p:spPr>
          <a:xfrm>
            <a:off x="704533" y="4439167"/>
            <a:ext cx="5636260" cy="4205526"/>
          </a:xfrm>
          <a:prstGeom prst="rect"/>
        </p:spPr>
        <p:txBody>
          <a:bodyPr bIns="46278" lIns="92556" rIns="92556" rtlCol="0" tIns="46278" vert="horz">
            <a:normAutofit/>
          </a:bodyPr>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1048615" name="Footer Placeholder 5"/>
          <p:cNvSpPr>
            <a:spLocks noGrp="1"/>
          </p:cNvSpPr>
          <p:nvPr>
            <p:ph type="ftr" sz="quarter" idx="4"/>
          </p:nvPr>
        </p:nvSpPr>
        <p:spPr>
          <a:xfrm>
            <a:off x="1" y="8876711"/>
            <a:ext cx="3052974" cy="467281"/>
          </a:xfrm>
          <a:prstGeom prst="rect"/>
        </p:spPr>
        <p:txBody>
          <a:bodyPr anchor="b" bIns="46278" lIns="92556" rIns="92556" rtlCol="0" tIns="46278" vert="horz"/>
          <a:lstStyle>
            <a:lvl1pPr algn="l">
              <a:defRPr sz="1200"/>
            </a:lvl1pPr>
          </a:lstStyle>
          <a:p>
            <a:endParaRPr lang="en-US"/>
          </a:p>
        </p:txBody>
      </p:sp>
      <p:sp>
        <p:nvSpPr>
          <p:cNvPr id="1048616" name="Slide Number Placeholder 6"/>
          <p:cNvSpPr>
            <a:spLocks noGrp="1"/>
          </p:cNvSpPr>
          <p:nvPr>
            <p:ph type="sldNum" sz="quarter" idx="5"/>
          </p:nvPr>
        </p:nvSpPr>
        <p:spPr>
          <a:xfrm>
            <a:off x="3990721" y="8876711"/>
            <a:ext cx="3052974" cy="467281"/>
          </a:xfrm>
          <a:prstGeom prst="rect"/>
        </p:spPr>
        <p:txBody>
          <a:bodyPr anchor="b" bIns="46278" lIns="92556" rIns="92556" rtlCol="0" tIns="46278" vert="horz"/>
          <a:lstStyle>
            <a:lvl1pPr algn="r">
              <a:defRPr sz="1200"/>
            </a:lvl1pPr>
          </a:lstStyle>
          <a:p>
            <a:fld id="{C1A58231-9198-4C99-9FBD-A70F6638DE2B}" type="slidenum">
              <a:rPr lang="en-US" smtClean="0"/>
            </a:fld>
            <a:endParaRPr lang="en-US"/>
          </a:p>
        </p:txBody>
      </p:sp>
    </p:spTree>
  </p:cSld>
  <p:clrMap accent1="accent1" accent2="accent2" accent3="accent3" accent4="accent4" accent5="accent5" accent6="accent6" bg1="lt1" bg2="lt2" tx1="dk1" tx2="dk2" hlink="hlink" folHlink="folHlink"/>
  <p:hf dt="1" ftr="0" hdr="0" sldNum="0"/>
  <p:notesStyle>
    <a:lvl1pPr algn="l" defTabSz="914400" eaLnBrk="1" hangingPunct="1" latinLnBrk="0" marL="0" rtl="0">
      <a:defRPr sz="1200" kern="1200">
        <a:solidFill>
          <a:schemeClr val="tx1"/>
        </a:solidFill>
        <a:latin typeface="+mn-lt"/>
        <a:ea typeface="+mn-ea"/>
        <a:cs typeface="+mn-cs"/>
      </a:defRPr>
    </a:lvl1pPr>
    <a:lvl2pPr algn="l" defTabSz="914400" eaLnBrk="1" hangingPunct="1" latinLnBrk="0" marL="457200" rtl="0">
      <a:defRPr sz="1200" kern="1200">
        <a:solidFill>
          <a:schemeClr val="tx1"/>
        </a:solidFill>
        <a:latin typeface="+mn-lt"/>
        <a:ea typeface="+mn-ea"/>
        <a:cs typeface="+mn-cs"/>
      </a:defRPr>
    </a:lvl2pPr>
    <a:lvl3pPr algn="l" defTabSz="914400" eaLnBrk="1" hangingPunct="1" latinLnBrk="0" marL="914400" rtl="0">
      <a:defRPr sz="1200" kern="1200">
        <a:solidFill>
          <a:schemeClr val="tx1"/>
        </a:solidFill>
        <a:latin typeface="+mn-lt"/>
        <a:ea typeface="+mn-ea"/>
        <a:cs typeface="+mn-cs"/>
      </a:defRPr>
    </a:lvl3pPr>
    <a:lvl4pPr algn="l" defTabSz="914400" eaLnBrk="1" hangingPunct="1" latinLnBrk="0" marL="1371600" rtl="0">
      <a:defRPr sz="1200" kern="1200">
        <a:solidFill>
          <a:schemeClr val="tx1"/>
        </a:solidFill>
        <a:latin typeface="+mn-lt"/>
        <a:ea typeface="+mn-ea"/>
        <a:cs typeface="+mn-cs"/>
      </a:defRPr>
    </a:lvl4pPr>
    <a:lvl5pPr algn="l" defTabSz="914400" eaLnBrk="1" hangingPunct="1" latinLnBrk="0" marL="1828800" rtl="0">
      <a:defRPr sz="1200" kern="1200">
        <a:solidFill>
          <a:schemeClr val="tx1"/>
        </a:solidFill>
        <a:latin typeface="+mn-lt"/>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27" name=""/>
        <p:cNvGrpSpPr/>
        <p:nvPr/>
      </p:nvGrpSpPr>
      <p:grpSpPr>
        <a:xfrm>
          <a:off x="0" y="0"/>
          <a:ext cx="0" cy="0"/>
          <a:chOff x="0" y="0"/>
          <a:chExt cx="0" cy="0"/>
        </a:xfrm>
      </p:grpSpPr>
      <p:sp>
        <p:nvSpPr>
          <p:cNvPr id="1048593" name="Slide Image Placeholder 1"/>
          <p:cNvSpPr>
            <a:spLocks noChangeAspect="1" noRot="1" noGrp="1"/>
          </p:cNvSpPr>
          <p:nvPr>
            <p:ph type="sldImg"/>
          </p:nvPr>
        </p:nvSpPr>
        <p:spPr/>
      </p:sp>
      <p:sp>
        <p:nvSpPr>
          <p:cNvPr id="1048594" name="Notes Placeholder 2"/>
          <p:cNvSpPr>
            <a:spLocks noGrp="1"/>
          </p:cNvSpPr>
          <p:nvPr>
            <p:ph type="body" idx="1"/>
          </p:nvPr>
        </p:nvSpPr>
        <p:spPr/>
        <p:txBody>
          <a:bodyPr>
            <a:normAutofit/>
          </a:bodyPr>
          <a:p>
            <a:endParaRPr dirty="0" lang="en-US"/>
          </a:p>
        </p:txBody>
      </p:sp>
      <p:sp>
        <p:nvSpPr>
          <p:cNvPr id="1048595" name="Date Placeholder 4"/>
          <p:cNvSpPr>
            <a:spLocks noGrp="1"/>
          </p:cNvSpPr>
          <p:nvPr>
            <p:ph type="dt" idx="10"/>
          </p:nvPr>
        </p:nvSpPr>
        <p:spPr/>
        <p:txBody>
          <a:bodyPr/>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Title Slide">
    <p:spTree>
      <p:nvGrpSpPr>
        <p:cNvPr id="19" name=""/>
        <p:cNvGrpSpPr/>
        <p:nvPr/>
      </p:nvGrpSpPr>
      <p:grpSpPr>
        <a:xfrm>
          <a:off x="0" y="0"/>
          <a:ext cx="0" cy="0"/>
          <a:chOff x="0" y="0"/>
          <a:chExt cx="0" cy="0"/>
        </a:xfrm>
      </p:grpSpPr>
      <p:sp>
        <p:nvSpPr>
          <p:cNvPr id="1048580" name="Subtitle 2"/>
          <p:cNvSpPr>
            <a:spLocks noGrp="1"/>
          </p:cNvSpPr>
          <p:nvPr>
            <p:ph type="subTitle" idx="1"/>
          </p:nvPr>
        </p:nvSpPr>
        <p:spPr>
          <a:xfrm>
            <a:off x="1371600" y="3886200"/>
            <a:ext cx="6400800" cy="1752600"/>
          </a:xfrm>
        </p:spPr>
        <p:txBody>
          <a:bodyPr/>
          <a:lstStyle>
            <a:lvl1pPr algn="ctr" indent="0" marL="0">
              <a:buNone/>
              <a:defRPr>
                <a:solidFill>
                  <a:schemeClr val="tx1">
                    <a:tint val="75000"/>
                  </a:schemeClr>
                </a:solidFill>
              </a:defRPr>
            </a:lvl1pPr>
            <a:lvl2pPr algn="ctr" indent="0" marL="457200">
              <a:buNone/>
              <a:defRPr>
                <a:solidFill>
                  <a:schemeClr val="tx1">
                    <a:tint val="75000"/>
                  </a:schemeClr>
                </a:solidFill>
              </a:defRPr>
            </a:lvl2pPr>
            <a:lvl3pPr algn="ctr" indent="0" marL="914400">
              <a:buNone/>
              <a:defRPr>
                <a:solidFill>
                  <a:schemeClr val="tx1">
                    <a:tint val="75000"/>
                  </a:schemeClr>
                </a:solidFill>
              </a:defRPr>
            </a:lvl3pPr>
            <a:lvl4pPr algn="ctr" indent="0" marL="1371600">
              <a:buNone/>
              <a:defRPr>
                <a:solidFill>
                  <a:schemeClr val="tx1">
                    <a:tint val="75000"/>
                  </a:schemeClr>
                </a:solidFill>
              </a:defRPr>
            </a:lvl4pPr>
            <a:lvl5pPr algn="ctr" indent="0" marL="1828800">
              <a:buNone/>
              <a:defRPr>
                <a:solidFill>
                  <a:schemeClr val="tx1">
                    <a:tint val="75000"/>
                  </a:schemeClr>
                </a:solidFill>
              </a:defRPr>
            </a:lvl5pPr>
            <a:lvl6pPr algn="ctr" indent="0" marL="2286000">
              <a:buNone/>
              <a:defRPr>
                <a:solidFill>
                  <a:schemeClr val="tx1">
                    <a:tint val="75000"/>
                  </a:schemeClr>
                </a:solidFill>
              </a:defRPr>
            </a:lvl6pPr>
            <a:lvl7pPr algn="ctr" indent="0" marL="2743200">
              <a:buNone/>
              <a:defRPr>
                <a:solidFill>
                  <a:schemeClr val="tx1">
                    <a:tint val="75000"/>
                  </a:schemeClr>
                </a:solidFill>
              </a:defRPr>
            </a:lvl7pPr>
            <a:lvl8pPr algn="ctr" indent="0" marL="3200400">
              <a:buNone/>
              <a:defRPr>
                <a:solidFill>
                  <a:schemeClr val="tx1">
                    <a:tint val="75000"/>
                  </a:schemeClr>
                </a:solidFill>
              </a:defRPr>
            </a:lvl8pPr>
            <a:lvl9pPr algn="ctr" indent="0" marL="3657600">
              <a:buNone/>
              <a:defRPr>
                <a:solidFill>
                  <a:schemeClr val="tx1">
                    <a:tint val="75000"/>
                  </a:schemeClr>
                </a:solidFill>
              </a:defRPr>
            </a:lvl9pPr>
          </a:lstStyle>
          <a:p>
            <a:r>
              <a:rPr lang="en-US"/>
              <a:t>Click to edit Master subtitle style</a:t>
            </a:r>
            <a:endParaRPr lang="en-US"/>
          </a:p>
        </p:txBody>
      </p:sp>
      <p:sp>
        <p:nvSpPr>
          <p:cNvPr id="1048581" name="Rectangle 1"/>
          <p:cNvSpPr>
            <a:spLocks noChangeArrowheads="1"/>
          </p:cNvSpPr>
          <p:nvPr userDrawn="1"/>
        </p:nvSpPr>
        <p:spPr bwMode="auto">
          <a:xfrm>
            <a:off x="899592" y="287070"/>
            <a:ext cx="7632848" cy="261610"/>
          </a:xfrm>
          <a:prstGeom prst="rect"/>
          <a:noFill/>
          <a:ln w="9525">
            <a:noFill/>
            <a:miter lim="800000"/>
          </a:ln>
          <a:effectLst/>
        </p:spPr>
        <p:txBody>
          <a:bodyPr anchor="ctr" anchorCtr="0" bIns="45720" compatLnSpc="1" lIns="91440" numCol="1" rIns="91440" tIns="45720" vert="horz" wrap="square">
            <a:spAutoFit/>
          </a:bodyPr>
          <a:p>
            <a:pPr algn="just" defTabSz="914400" eaLnBrk="1" fontAlgn="base" hangingPunct="1" indent="0" latinLnBrk="0" lvl="0" marL="0" marR="0" rtl="0">
              <a:lnSpc>
                <a:spcPct val="100000"/>
              </a:lnSpc>
              <a:spcBef>
                <a:spcPct val="0"/>
              </a:spcBef>
              <a:spcAft>
                <a:spcPct val="0"/>
              </a:spcAft>
              <a:buClrTx/>
              <a:buSzTx/>
              <a:buFontTx/>
              <a:buNone/>
              <a:tabLst>
                <a:tab algn="ctr" pos="2865120"/>
                <a:tab algn="r" pos="5730875"/>
              </a:tabLst>
            </a:pPr>
            <a:r>
              <a:rPr baseline="0" b="0" cap="none" dirty="0" sz="1100" i="0" kumimoji="0" lang="id-ID" normalizeH="0" strike="noStrike" u="none">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baseline="0" b="0" cap="none" dirty="0" sz="1100" i="0" kumimoji="0" lang="id-ID" normalizeH="0" strike="noStrike" u="none">
              <a:ln>
                <a:noFill/>
              </a:ln>
              <a:solidFill>
                <a:schemeClr val="tx1"/>
              </a:solidFill>
              <a:effectLst/>
              <a:latin typeface="Arial" panose="020B0604020202020204" pitchFamily="34" charset="0"/>
              <a:cs typeface="Arial" panose="020B0604020202020204" pitchFamily="34" charset="0"/>
            </a:endParaRPr>
          </a:p>
        </p:txBody>
      </p:sp>
      <p:sp>
        <p:nvSpPr>
          <p:cNvPr id="1048582" name="Rectangle 1"/>
          <p:cNvSpPr>
            <a:spLocks noChangeArrowheads="1"/>
          </p:cNvSpPr>
          <p:nvPr userDrawn="1"/>
        </p:nvSpPr>
        <p:spPr bwMode="auto">
          <a:xfrm>
            <a:off x="179512" y="6327411"/>
            <a:ext cx="8640960" cy="276999"/>
          </a:xfrm>
          <a:prstGeom prst="rect"/>
          <a:noFill/>
          <a:ln w="9525">
            <a:noFill/>
            <a:miter lim="800000"/>
          </a:ln>
          <a:effectLst/>
        </p:spPr>
        <p:txBody>
          <a:bodyPr anchor="ctr" anchorCtr="0" bIns="45720" compatLnSpc="1" lIns="91440" numCol="1" rIns="91440" tIns="45720" vert="horz" wrap="square">
            <a:spAutoFit/>
          </a:bodyPr>
          <a:p>
            <a:pPr algn="just" defTabSz="914400" eaLnBrk="1" fontAlgn="base" hangingPunct="1" indent="0" latinLnBrk="0" lvl="0" marL="0" marR="0" rtl="0">
              <a:lnSpc>
                <a:spcPct val="100000"/>
              </a:lnSpc>
              <a:spcBef>
                <a:spcPct val="0"/>
              </a:spcBef>
              <a:spcAft>
                <a:spcPct val="0"/>
              </a:spcAft>
              <a:buClrTx/>
              <a:buSzTx/>
              <a:buFontTx/>
              <a:buNone/>
              <a:tabLst>
                <a:tab algn="ctr" pos="2865120"/>
                <a:tab algn="r" pos="5730875"/>
              </a:tabLst>
            </a:pPr>
            <a:r>
              <a:rPr baseline="0" b="0" cap="none" dirty="0" sz="1200" i="0" kumimoji="0" lang="id-ID" normalizeH="0" strike="noStrike" u="none">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baseline="0" b="0" cap="none" dirty="0" sz="1200" i="0" kumimoji="0" lang="en-US" normalizeH="0" strike="noStrike" u="none">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baseline="0" b="0" cap="none" dirty="0" sz="1200" i="0" kumimoji="0" lang="en-US" normalizeH="0" err="1" strike="noStrike" u="none">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baseline="0" b="0" cap="none" dirty="0" sz="1200" i="0" kumimoji="0" lang="en-US" normalizeH="0" strike="noStrike" u="none">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baseline="0" b="0" cap="none" dirty="0" sz="1200" i="0" kumimoji="0" lang="id-ID" normalizeH="0" strike="noStrike" u="none">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baseline="0" b="0" cap="none" dirty="0" sz="1200" i="0" kumimoji="0" lang="en-US" normalizeH="0" strike="noStrike" u="none">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baseline="0" b="0" cap="none" dirty="0" sz="1200" i="0" kumimoji="0" lang="id-ID" normalizeH="0" strike="noStrike" u="none">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baseline="0" b="0" cap="none" dirty="0" sz="1200" i="0" kumimoji="0" lang="en-US" normalizeH="0" err="1" strike="noStrike" u="none">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baseline="0" b="0" cap="none" dirty="0" sz="1200" i="0" kumimoji="0" lang="id-ID" normalizeH="0" strike="noStrike" u="none">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dirty="0" sz="1200" lang="en-US">
                <a:latin typeface="Arial" panose="020B0604020202020204" pitchFamily="34" charset="0"/>
                <a:ea typeface="Calibri" panose="020F0502020204030204" pitchFamily="34" charset="0"/>
                <a:cs typeface="Times New Roman" panose="02020603050405020304" pitchFamily="18" charset="0"/>
              </a:rPr>
              <a:t>07 April 2021</a:t>
            </a:r>
            <a:endParaRPr baseline="0" b="0" cap="none" dirty="0" sz="1800" i="0" kumimoji="0" lang="id-ID" normalizeH="0" strike="noStrike" u="none">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showMasterSp="0" userDrawn="1">
  <p:cSld name="1_Title Slide">
    <p:spTree>
      <p:nvGrpSpPr>
        <p:cNvPr id="23" name=""/>
        <p:cNvGrpSpPr/>
        <p:nvPr/>
      </p:nvGrpSpPr>
      <p:grpSpPr>
        <a:xfrm>
          <a:off x="0" y="0"/>
          <a:ext cx="0" cy="0"/>
          <a:chOff x="0" y="0"/>
          <a:chExt cx="0" cy="0"/>
        </a:xfrm>
      </p:grpSpPr>
      <p:sp>
        <p:nvSpPr>
          <p:cNvPr id="1048588" name="Subtitle 2"/>
          <p:cNvSpPr>
            <a:spLocks noGrp="1"/>
          </p:cNvSpPr>
          <p:nvPr>
            <p:ph type="subTitle" idx="1"/>
          </p:nvPr>
        </p:nvSpPr>
        <p:spPr>
          <a:xfrm>
            <a:off x="1371600" y="3886200"/>
            <a:ext cx="6400800" cy="1752600"/>
          </a:xfrm>
        </p:spPr>
        <p:txBody>
          <a:bodyPr/>
          <a:lstStyle>
            <a:lvl1pPr algn="ctr" indent="0" marL="0">
              <a:buNone/>
              <a:defRPr>
                <a:solidFill>
                  <a:schemeClr val="tx1">
                    <a:tint val="75000"/>
                  </a:schemeClr>
                </a:solidFill>
              </a:defRPr>
            </a:lvl1pPr>
            <a:lvl2pPr algn="ctr" indent="0" marL="457200">
              <a:buNone/>
              <a:defRPr>
                <a:solidFill>
                  <a:schemeClr val="tx1">
                    <a:tint val="75000"/>
                  </a:schemeClr>
                </a:solidFill>
              </a:defRPr>
            </a:lvl2pPr>
            <a:lvl3pPr algn="ctr" indent="0" marL="914400">
              <a:buNone/>
              <a:defRPr>
                <a:solidFill>
                  <a:schemeClr val="tx1">
                    <a:tint val="75000"/>
                  </a:schemeClr>
                </a:solidFill>
              </a:defRPr>
            </a:lvl3pPr>
            <a:lvl4pPr algn="ctr" indent="0" marL="1371600">
              <a:buNone/>
              <a:defRPr>
                <a:solidFill>
                  <a:schemeClr val="tx1">
                    <a:tint val="75000"/>
                  </a:schemeClr>
                </a:solidFill>
              </a:defRPr>
            </a:lvl4pPr>
            <a:lvl5pPr algn="ctr" indent="0" marL="1828800">
              <a:buNone/>
              <a:defRPr>
                <a:solidFill>
                  <a:schemeClr val="tx1">
                    <a:tint val="75000"/>
                  </a:schemeClr>
                </a:solidFill>
              </a:defRPr>
            </a:lvl5pPr>
            <a:lvl6pPr algn="ctr" indent="0" marL="2286000">
              <a:buNone/>
              <a:defRPr>
                <a:solidFill>
                  <a:schemeClr val="tx1">
                    <a:tint val="75000"/>
                  </a:schemeClr>
                </a:solidFill>
              </a:defRPr>
            </a:lvl6pPr>
            <a:lvl7pPr algn="ctr" indent="0" marL="2743200">
              <a:buNone/>
              <a:defRPr>
                <a:solidFill>
                  <a:schemeClr val="tx1">
                    <a:tint val="75000"/>
                  </a:schemeClr>
                </a:solidFill>
              </a:defRPr>
            </a:lvl7pPr>
            <a:lvl8pPr algn="ctr" indent="0" marL="3200400">
              <a:buNone/>
              <a:defRPr>
                <a:solidFill>
                  <a:schemeClr val="tx1">
                    <a:tint val="75000"/>
                  </a:schemeClr>
                </a:solidFill>
              </a:defRPr>
            </a:lvl8pPr>
            <a:lvl9pPr algn="ctr" indent="0" marL="3657600">
              <a:buNone/>
              <a:defRPr>
                <a:solidFill>
                  <a:schemeClr val="tx1">
                    <a:tint val="75000"/>
                  </a:schemeClr>
                </a:solidFill>
              </a:defRPr>
            </a:lvl9pPr>
          </a:lstStyle>
          <a:p>
            <a:r>
              <a:rPr lang="en-US"/>
              <a:t>Click to edit Master subtitle style</a:t>
            </a:r>
            <a:endParaRPr lang="en-US"/>
          </a:p>
        </p:txBody>
      </p:sp>
      <p:sp>
        <p:nvSpPr>
          <p:cNvPr id="1048589" name="Rectangle 1"/>
          <p:cNvSpPr>
            <a:spLocks noChangeArrowheads="1"/>
          </p:cNvSpPr>
          <p:nvPr userDrawn="1"/>
        </p:nvSpPr>
        <p:spPr bwMode="auto">
          <a:xfrm>
            <a:off x="899592" y="287070"/>
            <a:ext cx="7632848" cy="261610"/>
          </a:xfrm>
          <a:prstGeom prst="rect"/>
          <a:noFill/>
          <a:ln w="9525">
            <a:noFill/>
            <a:miter lim="800000"/>
          </a:ln>
          <a:effectLst/>
        </p:spPr>
        <p:txBody>
          <a:bodyPr anchor="ctr" anchorCtr="0" bIns="45720" compatLnSpc="1" lIns="91440" numCol="1" rIns="91440" tIns="45720" vert="horz" wrap="square">
            <a:spAutoFit/>
          </a:bodyPr>
          <a:p>
            <a:pPr algn="just" defTabSz="914400" eaLnBrk="1" fontAlgn="base" hangingPunct="1" indent="0" latinLnBrk="0" lvl="0" marL="0" marR="0" rtl="0">
              <a:lnSpc>
                <a:spcPct val="100000"/>
              </a:lnSpc>
              <a:spcBef>
                <a:spcPct val="0"/>
              </a:spcBef>
              <a:spcAft>
                <a:spcPct val="0"/>
              </a:spcAft>
              <a:buClrTx/>
              <a:buSzTx/>
              <a:buFontTx/>
              <a:buNone/>
              <a:tabLst>
                <a:tab algn="ctr" pos="2865120"/>
                <a:tab algn="r" pos="5730875"/>
              </a:tabLst>
            </a:pPr>
            <a:r>
              <a:rPr baseline="0" b="0" cap="none" dirty="0" sz="1100" i="0" kumimoji="0" lang="id-ID" normalizeH="0" strike="noStrike" u="none">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baseline="0" b="0" cap="none" dirty="0" sz="1100" i="0" kumimoji="0" lang="id-ID" normalizeH="0" strike="noStrike" u="none">
              <a:ln>
                <a:noFill/>
              </a:ln>
              <a:solidFill>
                <a:schemeClr val="tx1"/>
              </a:solidFill>
              <a:effectLst/>
              <a:latin typeface="Arial" panose="020B0604020202020204" pitchFamily="34" charset="0"/>
              <a:cs typeface="Arial" panose="020B0604020202020204" pitchFamily="34" charset="0"/>
            </a:endParaRPr>
          </a:p>
        </p:txBody>
      </p:sp>
      <p:sp>
        <p:nvSpPr>
          <p:cNvPr id="1048590" name="Rectangle 1"/>
          <p:cNvSpPr>
            <a:spLocks noChangeArrowheads="1"/>
          </p:cNvSpPr>
          <p:nvPr userDrawn="1"/>
        </p:nvSpPr>
        <p:spPr bwMode="auto">
          <a:xfrm>
            <a:off x="179512" y="6327411"/>
            <a:ext cx="8640960" cy="276999"/>
          </a:xfrm>
          <a:prstGeom prst="rect"/>
          <a:noFill/>
          <a:ln w="9525">
            <a:noFill/>
            <a:miter lim="800000"/>
          </a:ln>
          <a:effectLst/>
        </p:spPr>
        <p:txBody>
          <a:bodyPr anchor="ctr" anchorCtr="0" bIns="45720" compatLnSpc="1" lIns="91440" numCol="1" rIns="91440" tIns="45720" vert="horz" wrap="square">
            <a:spAutoFit/>
          </a:bodyPr>
          <a:p>
            <a:pPr algn="just" defTabSz="914400" eaLnBrk="1" fontAlgn="base" hangingPunct="1" indent="0" latinLnBrk="0" lvl="0" marL="0" marR="0" rtl="0">
              <a:lnSpc>
                <a:spcPct val="100000"/>
              </a:lnSpc>
              <a:spcBef>
                <a:spcPct val="0"/>
              </a:spcBef>
              <a:spcAft>
                <a:spcPct val="0"/>
              </a:spcAft>
              <a:buClrTx/>
              <a:buSzTx/>
              <a:buFontTx/>
              <a:buNone/>
              <a:tabLst>
                <a:tab algn="ctr" pos="2865120"/>
                <a:tab algn="r" pos="5730875"/>
              </a:tabLst>
            </a:pPr>
            <a:r>
              <a:rPr baseline="0" b="0" cap="none" dirty="0" sz="1200" i="0" kumimoji="0" lang="id-ID" normalizeH="0" strike="noStrike" u="none">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baseline="0" b="0" cap="none" dirty="0" sz="1200" i="0" kumimoji="0" lang="en-US" normalizeH="0" strike="noStrike" u="none">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baseline="0" b="0" cap="none" dirty="0" sz="1200" i="0" kumimoji="0" lang="en-US" normalizeH="0" err="1" strike="noStrike" u="none">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baseline="0" b="0" cap="none" dirty="0" sz="1200" i="0" kumimoji="0" lang="en-US" normalizeH="0" strike="noStrike" u="none">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baseline="0" b="0" cap="none" dirty="0" sz="1200" i="0" kumimoji="0" lang="id-ID" normalizeH="0" strike="noStrike" u="none">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baseline="0" b="0" cap="none" dirty="0" sz="1200" i="0" kumimoji="0" lang="en-US" normalizeH="0" strike="noStrike" u="none">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baseline="0" b="0" cap="none" dirty="0" sz="1200" i="0" kumimoji="0" lang="id-ID" normalizeH="0" strike="noStrike" u="none">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baseline="0" b="0" cap="none" dirty="0" sz="1200" i="0" kumimoji="0" lang="en-US" normalizeH="0" err="1" strike="noStrike" u="none">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baseline="0" b="0" cap="none" dirty="0" sz="1200" i="0" kumimoji="0" lang="id-ID" normalizeH="0" strike="noStrike" u="none">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dirty="0" sz="1200" lang="en-US">
                <a:latin typeface="Arial" panose="020B0604020202020204" pitchFamily="34" charset="0"/>
                <a:ea typeface="Calibri" panose="020F0502020204030204" pitchFamily="34" charset="0"/>
                <a:cs typeface="Times New Roman" panose="02020603050405020304" pitchFamily="18" charset="0"/>
              </a:rPr>
              <a:t>07 April 2021</a:t>
            </a:r>
            <a:endParaRPr baseline="0" b="0" cap="none" dirty="0" sz="1800" i="0" kumimoji="0" lang="id-ID" normalizeH="0" strike="noStrike" u="none">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Title and Content">
    <p:spTree>
      <p:nvGrpSpPr>
        <p:cNvPr id="32" name=""/>
        <p:cNvGrpSpPr/>
        <p:nvPr/>
      </p:nvGrpSpPr>
      <p:grpSpPr>
        <a:xfrm>
          <a:off x="0" y="0"/>
          <a:ext cx="0" cy="0"/>
          <a:chOff x="0" y="0"/>
          <a:chExt cx="0" cy="0"/>
        </a:xfrm>
      </p:grpSpPr>
      <p:sp>
        <p:nvSpPr>
          <p:cNvPr id="1048604" name="Content Placeholder 2"/>
          <p:cNvSpPr>
            <a:spLocks noGrp="1"/>
          </p:cNvSpPr>
          <p:nvPr>
            <p:ph idx="1"/>
          </p:nvPr>
        </p:nvSpPr>
        <p:spPr/>
        <p:txBody>
          <a:bodyPr/>
          <a:p>
            <a:pPr lvl="0"/>
            <a:r>
              <a:rPr dirty="0" lang="en-US"/>
              <a:t>Click to edit Master text styles</a:t>
            </a:r>
            <a:endParaRPr dirty="0" lang="en-US"/>
          </a:p>
          <a:p>
            <a:pPr lvl="1"/>
            <a:r>
              <a:rPr dirty="0" lang="en-US"/>
              <a:t>Second level</a:t>
            </a:r>
            <a:endParaRPr dirty="0" lang="en-US"/>
          </a:p>
          <a:p>
            <a:pPr lvl="2"/>
            <a:r>
              <a:rPr dirty="0" lang="en-US"/>
              <a:t>Third level</a:t>
            </a:r>
            <a:endParaRPr dirty="0" lang="en-US"/>
          </a:p>
          <a:p>
            <a:pPr lvl="3"/>
            <a:r>
              <a:rPr dirty="0" lang="en-US"/>
              <a:t>Fourth level</a:t>
            </a:r>
            <a:endParaRPr dirty="0" lang="en-US"/>
          </a:p>
          <a:p>
            <a:pPr lvl="4"/>
            <a:r>
              <a:rPr dirty="0" lang="en-US"/>
              <a:t>Fifth level</a:t>
            </a:r>
            <a:endParaRPr dirty="0" lang="en-US"/>
          </a:p>
        </p:txBody>
      </p:sp>
      <p:sp>
        <p:nvSpPr>
          <p:cNvPr id="1048605" name="Rectangle 1"/>
          <p:cNvSpPr>
            <a:spLocks noChangeArrowheads="1"/>
          </p:cNvSpPr>
          <p:nvPr userDrawn="1"/>
        </p:nvSpPr>
        <p:spPr bwMode="auto">
          <a:xfrm>
            <a:off x="899592" y="287070"/>
            <a:ext cx="7704856" cy="261610"/>
          </a:xfrm>
          <a:prstGeom prst="rect"/>
          <a:noFill/>
          <a:ln w="9525">
            <a:noFill/>
            <a:miter lim="800000"/>
          </a:ln>
          <a:effectLst/>
        </p:spPr>
        <p:txBody>
          <a:bodyPr anchor="ctr" anchorCtr="0" bIns="45720" compatLnSpc="1" lIns="91440" numCol="1" rIns="91440" tIns="45720" vert="horz" wrap="square">
            <a:spAutoFit/>
          </a:bodyPr>
          <a:p>
            <a:pPr algn="just" defTabSz="914400" eaLnBrk="1" fontAlgn="base" hangingPunct="1" indent="0" latinLnBrk="0" lvl="0" marL="0" marR="0" rtl="0">
              <a:lnSpc>
                <a:spcPct val="100000"/>
              </a:lnSpc>
              <a:spcBef>
                <a:spcPct val="0"/>
              </a:spcBef>
              <a:spcAft>
                <a:spcPct val="0"/>
              </a:spcAft>
              <a:buClrTx/>
              <a:buSzTx/>
              <a:buFontTx/>
              <a:buNone/>
              <a:tabLst>
                <a:tab algn="ctr" pos="2865120"/>
                <a:tab algn="r" pos="5730875"/>
              </a:tabLst>
            </a:pPr>
            <a:r>
              <a:rPr baseline="0" b="0" cap="none" dirty="0" sz="1100" i="0" kumimoji="0" lang="id-ID" normalizeH="0" strike="noStrike" u="none">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baseline="0" b="0" cap="none" dirty="0" sz="1100" i="0" kumimoji="0" lang="id-ID" normalizeH="0" strike="noStrike" u="none">
              <a:ln>
                <a:noFill/>
              </a:ln>
              <a:solidFill>
                <a:schemeClr val="tx1"/>
              </a:solidFill>
              <a:effectLst/>
              <a:latin typeface="Arial" panose="020B0604020202020204" pitchFamily="34" charset="0"/>
              <a:cs typeface="Arial" panose="020B0604020202020204" pitchFamily="34" charset="0"/>
            </a:endParaRPr>
          </a:p>
        </p:txBody>
      </p:sp>
      <p:sp>
        <p:nvSpPr>
          <p:cNvPr id="1048606" name="Rectangle 1"/>
          <p:cNvSpPr>
            <a:spLocks noChangeArrowheads="1"/>
          </p:cNvSpPr>
          <p:nvPr userDrawn="1"/>
        </p:nvSpPr>
        <p:spPr bwMode="auto">
          <a:xfrm>
            <a:off x="179512" y="6327411"/>
            <a:ext cx="8640960" cy="276999"/>
          </a:xfrm>
          <a:prstGeom prst="rect"/>
          <a:noFill/>
          <a:ln w="9525">
            <a:noFill/>
            <a:miter lim="800000"/>
          </a:ln>
          <a:effectLst/>
        </p:spPr>
        <p:txBody>
          <a:bodyPr anchor="ctr" anchorCtr="0" bIns="45720" compatLnSpc="1" lIns="91440" numCol="1" rIns="91440" tIns="45720" vert="horz" wrap="square">
            <a:spAutoFit/>
          </a:bodyPr>
          <a:p>
            <a:pPr algn="just" defTabSz="914400" eaLnBrk="1" fontAlgn="base" hangingPunct="1" indent="0" latinLnBrk="0" lvl="0" marL="0" marR="0" rtl="0">
              <a:lnSpc>
                <a:spcPct val="100000"/>
              </a:lnSpc>
              <a:spcBef>
                <a:spcPct val="0"/>
              </a:spcBef>
              <a:spcAft>
                <a:spcPct val="0"/>
              </a:spcAft>
              <a:buClrTx/>
              <a:buSzTx/>
              <a:buFontTx/>
              <a:buNone/>
              <a:tabLst>
                <a:tab algn="ctr" pos="2865120"/>
                <a:tab algn="r" pos="5730875"/>
              </a:tabLst>
            </a:pPr>
            <a:r>
              <a:rPr baseline="0" b="0" cap="none" dirty="0" sz="1200" i="0" kumimoji="0" lang="id-ID" normalizeH="0" strike="noStrike" u="none">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baseline="0" b="0" cap="none" dirty="0" sz="1200" i="0" kumimoji="0" lang="en-US" normalizeH="0" strike="noStrike" u="none">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baseline="0" b="0" cap="none" dirty="0" sz="1200" i="0" kumimoji="0" lang="en-US" normalizeH="0" err="1" strike="noStrike" u="none">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baseline="0" b="0" cap="none" dirty="0" sz="1200" i="0" kumimoji="0" lang="en-US" normalizeH="0" strike="noStrike" u="none">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baseline="0" b="0" cap="none" dirty="0" sz="1200" i="0" kumimoji="0" lang="id-ID" normalizeH="0" strike="noStrike" u="none">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baseline="0" b="0" cap="none" dirty="0" sz="1200" i="0" kumimoji="0" lang="en-US" normalizeH="0" strike="noStrike" u="none">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baseline="0" b="0" cap="none" dirty="0" sz="1200" i="0" kumimoji="0" lang="id-ID" normalizeH="0" strike="noStrike" u="none">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baseline="0" b="0" cap="none" dirty="0" sz="1200" i="0" kumimoji="0" lang="en-US" normalizeH="0" err="1" strike="noStrike" u="none">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baseline="0" b="0" cap="none" dirty="0" sz="1200" i="0" kumimoji="0" lang="id-ID" normalizeH="0" strike="noStrike" u="none">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dirty="0" sz="1200" lang="en-US">
                <a:latin typeface="Arial" panose="020B0604020202020204" pitchFamily="34" charset="0"/>
                <a:ea typeface="Calibri" panose="020F0502020204030204" pitchFamily="34" charset="0"/>
                <a:cs typeface="Times New Roman" panose="02020603050405020304" pitchFamily="18" charset="0"/>
              </a:rPr>
              <a:t>07 April 2021</a:t>
            </a:r>
            <a:endParaRPr baseline="0" b="0" cap="none" dirty="0" sz="1800" i="0" kumimoji="0" lang="id-ID" normalizeH="0" strike="noStrike" u="none">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hf dt="1" ftr="1" hdr="0" sldNum="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35" name=""/>
        <p:cNvGrpSpPr/>
        <p:nvPr/>
      </p:nvGrpSpPr>
      <p:grpSpPr>
        <a:xfrm>
          <a:off x="0" y="0"/>
          <a:ext cx="0" cy="0"/>
          <a:chOff x="0" y="0"/>
          <a:chExt cx="0" cy="0"/>
        </a:xfrm>
      </p:grpSpPr>
      <p:sp>
        <p:nvSpPr>
          <p:cNvPr id="1048609"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dirty="0" lang="en-US"/>
              <a:t>Click to edit Master text styles</a:t>
            </a:r>
            <a:endParaRPr dirty="0" lang="en-US"/>
          </a:p>
          <a:p>
            <a:pPr lvl="1"/>
            <a:r>
              <a:rPr dirty="0" lang="en-US"/>
              <a:t>Second level</a:t>
            </a:r>
            <a:endParaRPr dirty="0" lang="en-US"/>
          </a:p>
          <a:p>
            <a:pPr lvl="2"/>
            <a:r>
              <a:rPr dirty="0" lang="en-US"/>
              <a:t>Third level</a:t>
            </a:r>
            <a:endParaRPr dirty="0" lang="en-US"/>
          </a:p>
          <a:p>
            <a:pPr lvl="3"/>
            <a:r>
              <a:rPr dirty="0" lang="en-US"/>
              <a:t>Fourth level</a:t>
            </a:r>
            <a:endParaRPr dirty="0" lang="en-US"/>
          </a:p>
          <a:p>
            <a:pPr lvl="4"/>
            <a:r>
              <a:rPr dirty="0" lang="en-US"/>
              <a:t>Fifth level</a:t>
            </a:r>
            <a:endParaRPr dirty="0" lang="en-US"/>
          </a:p>
        </p:txBody>
      </p:sp>
      <p:sp>
        <p:nvSpPr>
          <p:cNvPr id="1048610"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image" Target="../media/image1.jpeg"/><Relationship Id="rId6"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dpi="0">
          <a:blip xmlns:r="http://schemas.openxmlformats.org/officeDocument/2006/relationships" r:embed="rId5" cstate="print">
            <a:lum/>
          </a:blip>
          <a:srcRect/>
          <a:stretch>
            <a:fillRect/>
          </a:stretch>
        </a:blipFill>
        <a:effectLst/>
      </p:bgPr>
    </p:bg>
    <p:spTree>
      <p:nvGrpSpPr>
        <p:cNvPr id="14" name=""/>
        <p:cNvGrpSpPr/>
        <p:nvPr/>
      </p:nvGrpSpPr>
      <p:grpSpPr>
        <a:xfrm>
          <a:off x="0" y="0"/>
          <a:ext cx="0" cy="0"/>
          <a:chOff x="0" y="0"/>
          <a:chExt cx="0" cy="0"/>
        </a:xfrm>
      </p:grpSpPr>
      <p:sp>
        <p:nvSpPr>
          <p:cNvPr id="1048576" name="Title Placeholder 1"/>
          <p:cNvSpPr>
            <a:spLocks noGrp="1"/>
          </p:cNvSpPr>
          <p:nvPr>
            <p:ph type="title"/>
          </p:nvPr>
        </p:nvSpPr>
        <p:spPr>
          <a:xfrm>
            <a:off x="457200" y="274638"/>
            <a:ext cx="8229600" cy="1143000"/>
          </a:xfrm>
          <a:prstGeom prst="rect"/>
        </p:spPr>
        <p:txBody>
          <a:bodyPr anchor="ctr" bIns="45720" lIns="91440" rIns="91440" rtlCol="0" tIns="45720" vert="horz">
            <a:normAutofit/>
          </a:bodyPr>
          <a:p>
            <a:r>
              <a:rPr dirty="0" lang="en-US"/>
              <a:t>Click to edit Master title style</a:t>
            </a:r>
            <a:endParaRPr dirty="0" lang="en-US"/>
          </a:p>
        </p:txBody>
      </p:sp>
      <p:sp>
        <p:nvSpPr>
          <p:cNvPr id="1048577" name="Text Placeholder 2"/>
          <p:cNvSpPr>
            <a:spLocks noGrp="1"/>
          </p:cNvSpPr>
          <p:nvPr>
            <p:ph type="body" idx="1"/>
          </p:nvPr>
        </p:nvSpPr>
        <p:spPr>
          <a:xfrm>
            <a:off x="457200" y="1600200"/>
            <a:ext cx="8229600" cy="4525963"/>
          </a:xfrm>
          <a:prstGeom prst="rect"/>
        </p:spPr>
        <p:txBody>
          <a:bodyPr bIns="45720" lIns="91440" rIns="91440" rtlCol="0" tIns="45720" vert="horz">
            <a:normAutofit/>
          </a:bodyPr>
          <a:p>
            <a:pPr lvl="0"/>
            <a:r>
              <a:rPr dirty="0" lang="en-US"/>
              <a:t>Click to edit Master text styles</a:t>
            </a:r>
            <a:endParaRPr dirty="0" lang="en-US"/>
          </a:p>
          <a:p>
            <a:pPr lvl="1"/>
            <a:r>
              <a:rPr dirty="0" lang="en-US"/>
              <a:t>Second level</a:t>
            </a:r>
            <a:endParaRPr dirty="0" lang="en-US"/>
          </a:p>
          <a:p>
            <a:pPr lvl="2"/>
            <a:r>
              <a:rPr dirty="0" lang="en-US"/>
              <a:t>Third level</a:t>
            </a:r>
            <a:endParaRPr dirty="0" lang="en-US"/>
          </a:p>
          <a:p>
            <a:pPr lvl="3"/>
            <a:r>
              <a:rPr dirty="0" lang="en-US"/>
              <a:t>Fourth level</a:t>
            </a:r>
            <a:endParaRPr dirty="0" lang="en-US"/>
          </a:p>
          <a:p>
            <a:pPr lvl="4"/>
            <a:r>
              <a:rPr dirty="0" lang="en-US"/>
              <a:t>Fifth level</a:t>
            </a:r>
            <a:endParaRPr dirty="0" lang="en-US"/>
          </a:p>
        </p:txBody>
      </p:sp>
      <p:sp>
        <p:nvSpPr>
          <p:cNvPr id="1048578" name="Rectangle 1"/>
          <p:cNvSpPr>
            <a:spLocks noChangeArrowheads="1"/>
          </p:cNvSpPr>
          <p:nvPr userDrawn="1"/>
        </p:nvSpPr>
        <p:spPr bwMode="auto">
          <a:xfrm>
            <a:off x="899592" y="287070"/>
            <a:ext cx="7704856" cy="261610"/>
          </a:xfrm>
          <a:prstGeom prst="rect"/>
          <a:noFill/>
          <a:ln w="9525">
            <a:noFill/>
            <a:miter lim="800000"/>
          </a:ln>
          <a:effectLst/>
        </p:spPr>
        <p:txBody>
          <a:bodyPr anchor="ctr" anchorCtr="0" bIns="45720" compatLnSpc="1" lIns="91440" numCol="1" rIns="91440" tIns="45720" vert="horz" wrap="square">
            <a:spAutoFit/>
          </a:bodyPr>
          <a:p>
            <a:pPr algn="just" defTabSz="914400" eaLnBrk="1" fontAlgn="base" hangingPunct="1" indent="0" latinLnBrk="0" lvl="0" marL="0" marR="0" rtl="0">
              <a:lnSpc>
                <a:spcPct val="100000"/>
              </a:lnSpc>
              <a:spcBef>
                <a:spcPct val="0"/>
              </a:spcBef>
              <a:spcAft>
                <a:spcPct val="0"/>
              </a:spcAft>
              <a:buClrTx/>
              <a:buSzTx/>
              <a:buFontTx/>
              <a:buNone/>
              <a:tabLst>
                <a:tab algn="ctr" pos="2865120"/>
                <a:tab algn="r" pos="5730875"/>
              </a:tabLst>
            </a:pPr>
            <a:r>
              <a:rPr baseline="0" b="0" cap="none" dirty="0" sz="1100" i="0" kumimoji="0" lang="id-ID" normalizeH="0" strike="noStrike" u="none">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baseline="0" b="0" cap="none" dirty="0" sz="1100" i="0" kumimoji="0" lang="id-ID" normalizeH="0" strike="noStrike" u="none">
              <a:ln>
                <a:noFill/>
              </a:ln>
              <a:solidFill>
                <a:schemeClr val="tx1"/>
              </a:solidFill>
              <a:effectLst/>
              <a:latin typeface="Arial" panose="020B0604020202020204" pitchFamily="34" charset="0"/>
              <a:cs typeface="Arial" panose="020B0604020202020204" pitchFamily="34" charset="0"/>
            </a:endParaRPr>
          </a:p>
        </p:txBody>
      </p:sp>
      <p:sp>
        <p:nvSpPr>
          <p:cNvPr id="1048579" name="Rectangle 1"/>
          <p:cNvSpPr>
            <a:spLocks noChangeArrowheads="1"/>
          </p:cNvSpPr>
          <p:nvPr userDrawn="1"/>
        </p:nvSpPr>
        <p:spPr bwMode="auto">
          <a:xfrm>
            <a:off x="179512" y="6327411"/>
            <a:ext cx="8640960" cy="276999"/>
          </a:xfrm>
          <a:prstGeom prst="rect"/>
          <a:noFill/>
          <a:ln w="9525">
            <a:noFill/>
            <a:miter lim="800000"/>
          </a:ln>
          <a:effectLst/>
        </p:spPr>
        <p:txBody>
          <a:bodyPr anchor="ctr" anchorCtr="0" bIns="45720" compatLnSpc="1" lIns="91440" numCol="1" rIns="91440" tIns="45720" vert="horz" wrap="square">
            <a:spAutoFit/>
          </a:bodyPr>
          <a:p>
            <a:pPr algn="just" defTabSz="914400" eaLnBrk="1" fontAlgn="base" hangingPunct="1" indent="0" latinLnBrk="0" lvl="0" marL="0" marR="0" rtl="0">
              <a:lnSpc>
                <a:spcPct val="100000"/>
              </a:lnSpc>
              <a:spcBef>
                <a:spcPct val="0"/>
              </a:spcBef>
              <a:spcAft>
                <a:spcPct val="0"/>
              </a:spcAft>
              <a:buClrTx/>
              <a:buSzTx/>
              <a:buFontTx/>
              <a:buNone/>
              <a:tabLst>
                <a:tab algn="ctr" pos="2865120"/>
                <a:tab algn="r" pos="5730875"/>
              </a:tabLst>
            </a:pPr>
            <a:r>
              <a:rPr baseline="0" b="0" cap="none" dirty="0" sz="1200" i="0" kumimoji="0" lang="id-ID" normalizeH="0" strike="noStrike" u="none">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baseline="0" b="0" cap="none" dirty="0" sz="1200" i="0" kumimoji="0" lang="en-US" normalizeH="0" strike="noStrike" u="none">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baseline="0" b="0" cap="none" dirty="0" sz="1200" i="0" kumimoji="0" lang="en-US" normalizeH="0" err="1" strike="noStrike" u="none">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baseline="0" b="0" cap="none" dirty="0" sz="1200" i="0" kumimoji="0" lang="en-US" normalizeH="0" strike="noStrike" u="none">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baseline="0" b="0" cap="none" dirty="0" sz="1200" i="0" kumimoji="0" lang="id-ID" normalizeH="0" strike="noStrike" u="none">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baseline="0" b="0" cap="none" dirty="0" sz="1200" i="0" kumimoji="0" lang="en-US" normalizeH="0" strike="noStrike" u="none">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baseline="0" b="0" cap="none" dirty="0" sz="1200" i="0" kumimoji="0" lang="id-ID" normalizeH="0" strike="noStrike" u="none">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baseline="0" b="0" cap="none" dirty="0" sz="1200" i="0" kumimoji="0" lang="en-US" normalizeH="0" err="1" strike="noStrike" u="none">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baseline="0" b="0" cap="none" dirty="0" sz="1200" i="0" kumimoji="0" lang="id-ID" normalizeH="0" strike="noStrike" u="none">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dirty="0" sz="1200" lang="en-US">
                <a:latin typeface="Arial" panose="020B0604020202020204" pitchFamily="34" charset="0"/>
                <a:ea typeface="Calibri" panose="020F0502020204030204" pitchFamily="34" charset="0"/>
                <a:cs typeface="Times New Roman" panose="02020603050405020304" pitchFamily="18" charset="0"/>
              </a:rPr>
              <a:t>07 April 2021</a:t>
            </a:r>
            <a:endParaRPr baseline="0" b="0" cap="none" dirty="0" sz="1800" i="0" kumimoji="0" lang="id-ID" normalizeH="0" strike="noStrike" u="none">
              <a:ln>
                <a:noFill/>
              </a:ln>
              <a:solidFill>
                <a:schemeClr val="tx1"/>
              </a:solidFill>
              <a:effectLst/>
              <a:latin typeface="Arial" panose="020B0604020202020204" pitchFamily="34" charset="0"/>
              <a:cs typeface="Arial" panose="020B0604020202020204" pitchFamily="34" charset="0"/>
            </a:endParaRPr>
          </a:p>
        </p:txBody>
      </p:sp>
    </p:spTree>
  </p:cSld>
  <p:clrMap accent1="accent1" accent2="accent2" accent3="accent3" accent4="accent4" accent5="accent5" accent6="accent6" bg1="lt1" bg2="lt2" tx1="dk1" tx2="dk2" hlink="hlink" folHlink="folHlink"/>
  <p:sldLayoutIdLst>
    <p:sldLayoutId id="2147483650" r:id="rId1"/>
    <p:sldLayoutId id="2147483651" r:id="rId2"/>
    <p:sldLayoutId id="2147483652" r:id="rId3"/>
    <p:sldLayoutId id="2147483653" r:id="rId4"/>
  </p:sldLayoutIdLst>
  <p:transition spd="slow">
    <p:fade thruBlk="1"/>
  </p:transition>
  <p:hf dt="1" ftr="1" hdr="0" sldNum="0"/>
  <p:txStyles>
    <p:titleStyle>
      <a:lvl1pPr algn="ctr" defTabSz="914400" eaLnBrk="1" hangingPunct="1" latinLnBrk="0" rtl="0">
        <a:spcBef>
          <a:spcPct val="0"/>
        </a:spcBef>
        <a:buNone/>
        <a:defRPr b="1" sz="3600" kern="1200">
          <a:solidFill>
            <a:schemeClr val="tx1"/>
          </a:solidFill>
          <a:latin typeface="Arial" panose="020B0604020202020204" pitchFamily="34" charset="0"/>
          <a:ea typeface="+mj-ea"/>
          <a:cs typeface="Arial" panose="020B0604020202020204" pitchFamily="34" charset="0"/>
        </a:defRPr>
      </a:lvl1pPr>
    </p:titleStyle>
    <p:bodyStyle>
      <a:lvl1pPr algn="l" defTabSz="914400" eaLnBrk="1" hangingPunct="1" indent="-342900" latinLnBrk="0" marL="342900" rtl="0">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algn="l" defTabSz="914400" eaLnBrk="1" hangingPunct="1" indent="-285750" latinLnBrk="0" marL="742950" rtl="0">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algn="l" defTabSz="914400" eaLnBrk="1" hangingPunct="1" indent="-228600" latinLnBrk="0" marL="1143000" rtl="0">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algn="l" defTabSz="914400" eaLnBrk="1" hangingPunct="1" indent="-228600" latinLnBrk="0" marL="1600200" rtl="0">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algn="l" defTabSz="914400" eaLnBrk="1" hangingPunct="1" indent="-228600" latinLnBrk="0" marL="2057400" rtl="0">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algn="l" defTabSz="914400" eaLnBrk="1" hangingPunct="1" indent="-228600" latinLnBrk="0" marL="2514600" rtl="0">
        <a:spcBef>
          <a:spcPct val="20000"/>
        </a:spcBef>
        <a:buFont typeface="Arial" panose="020B0604020202020204" pitchFamily="34" charset="0"/>
        <a:buChar char="•"/>
        <a:defRPr sz="2000" kern="1200">
          <a:solidFill>
            <a:schemeClr val="tx1"/>
          </a:solidFill>
          <a:latin typeface="+mn-lt"/>
          <a:ea typeface="+mn-ea"/>
          <a:cs typeface="+mn-cs"/>
        </a:defRPr>
      </a:lvl6pPr>
      <a:lvl7pPr algn="l" defTabSz="914400" eaLnBrk="1" hangingPunct="1" indent="-228600" latinLnBrk="0" marL="2971800" rtl="0">
        <a:spcBef>
          <a:spcPct val="20000"/>
        </a:spcBef>
        <a:buFont typeface="Arial" panose="020B0604020202020204" pitchFamily="34" charset="0"/>
        <a:buChar char="•"/>
        <a:defRPr sz="2000" kern="1200">
          <a:solidFill>
            <a:schemeClr val="tx1"/>
          </a:solidFill>
          <a:latin typeface="+mn-lt"/>
          <a:ea typeface="+mn-ea"/>
          <a:cs typeface="+mn-cs"/>
        </a:defRPr>
      </a:lvl7pPr>
      <a:lvl8pPr algn="l" defTabSz="914400" eaLnBrk="1" hangingPunct="1" indent="-228600" latinLnBrk="0" marL="3429000" rtl="0">
        <a:spcBef>
          <a:spcPct val="20000"/>
        </a:spcBef>
        <a:buFont typeface="Arial" panose="020B0604020202020204" pitchFamily="34" charset="0"/>
        <a:buChar char="•"/>
        <a:defRPr sz="2000" kern="1200">
          <a:solidFill>
            <a:schemeClr val="tx1"/>
          </a:solidFill>
          <a:latin typeface="+mn-lt"/>
          <a:ea typeface="+mn-ea"/>
          <a:cs typeface="+mn-cs"/>
        </a:defRPr>
      </a:lvl8pPr>
      <a:lvl9pPr algn="l" defTabSz="914400" eaLnBrk="1" hangingPunct="1" indent="-228600" latinLnBrk="0" marL="3886200" rtl="0">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2.jpeg"/><Relationship Id="rId2" Type="http://schemas.openxmlformats.org/officeDocument/2006/relationships/tags" Target="../tags/tag1.xml"/><Relationship Id="rId3" Type="http://schemas.openxmlformats.org/officeDocument/2006/relationships/image" Target="../media/image3.png"/><Relationship Id="rId4" Type="http://schemas.openxmlformats.org/officeDocument/2006/relationships/slideLayout" Target="../slideLayouts/slideLayout1.xml"/><Relationship Id="rId5" Type="http://schemas.openxmlformats.org/officeDocument/2006/relationships/notesSlide" Target="../notesSlides/notesSlide1.xml"/><Relationship Id="rId6" Type="http://schemas.openxmlformats.org/officeDocument/2006/relationships/comments" Target="../comments/commen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dpi="0">
          <a:blip xmlns:r="http://schemas.openxmlformats.org/officeDocument/2006/relationships" r:embed="rId1" cstate="print">
            <a:lum/>
          </a:blip>
          <a:srcRect/>
          <a:stretch>
            <a:fillRect/>
          </a:stretch>
        </a:blipFill>
        <a:effectLst/>
      </p:bgPr>
    </p:bg>
    <p:spTree>
      <p:nvGrpSpPr>
        <p:cNvPr id="25" name=""/>
        <p:cNvGrpSpPr/>
        <p:nvPr/>
      </p:nvGrpSpPr>
      <p:grpSpPr>
        <a:xfrm>
          <a:off x="0" y="0"/>
          <a:ext cx="0" cy="0"/>
          <a:chOff x="0" y="0"/>
          <a:chExt cx="0" cy="0"/>
        </a:xfrm>
      </p:grpSpPr>
      <p:sp>
        <p:nvSpPr>
          <p:cNvPr id="1048592" name="Rectangle 5"/>
          <p:cNvSpPr/>
          <p:nvPr>
            <p:custDataLst>
              <p:tags r:id="rId2"/>
            </p:custDataLst>
          </p:nvPr>
        </p:nvSpPr>
        <p:spPr>
          <a:xfrm>
            <a:off x="0" y="2571744"/>
            <a:ext cx="9144000" cy="1221740"/>
          </a:xfrm>
          <a:prstGeom prst="rect"/>
          <a:noFill/>
        </p:spPr>
        <p:txBody>
          <a:bodyPr bIns="45720" lIns="91440" rIns="91440" tIns="45720" wrap="square">
            <a:spAutoFit/>
          </a:bodyPr>
          <a:p>
            <a:pPr algn="ctr"/>
            <a:r>
              <a:rPr b="1" dirty="0" sz="4000" lang="it-IT">
                <a:solidFill>
                  <a:srgbClr val="002060"/>
                </a:solidFill>
                <a:effectLst>
                  <a:reflection algn="bl" blurRad="6350" dir="5400000" endA="300" endPos="45500" rotWithShape="0" stA="55000" sy="-100000"/>
                </a:effectLst>
                <a:latin typeface="Cambria" panose="02040503050406030204" pitchFamily="18" charset="0"/>
                <a:cs typeface="Arial" panose="020B0604020202020204" pitchFamily="34" charset="0"/>
              </a:rPr>
              <a:t> Studi Kasus Perpajakan di Indonesia</a:t>
            </a:r>
            <a:endParaRPr b="1" dirty="0" sz="4000" lang="id-ID">
              <a:solidFill>
                <a:srgbClr val="002060"/>
              </a:solidFill>
              <a:effectLst>
                <a:reflection algn="bl" blurRad="6350" dir="5400000" endA="300" endPos="45500" rotWithShape="0" stA="55000" sy="-100000"/>
              </a:effectLst>
              <a:latin typeface="Cambria" panose="02040503050406030204" pitchFamily="18" charset="0"/>
              <a:cs typeface="Arial" panose="020B0604020202020204" pitchFamily="34" charset="0"/>
            </a:endParaRPr>
          </a:p>
          <a:p>
            <a:pPr algn="ctr"/>
            <a:r>
              <a:rPr b="1" dirty="0" sz="3600" lang="id-ID">
                <a:ln w="19050">
                  <a:solidFill>
                    <a:schemeClr val="tx2">
                      <a:tint val="1000"/>
                    </a:schemeClr>
                  </a:solidFill>
                  <a:prstDash val="solid"/>
                </a:ln>
                <a:solidFill>
                  <a:srgbClr val="002060"/>
                </a:solidFill>
                <a:effectLst>
                  <a:reflection algn="bl" blurRad="6350" dir="5400000" endA="300" endPos="45500" rotWithShape="0" stA="55000" sy="-100000"/>
                </a:effectLst>
                <a:latin typeface="Cambria" panose="02040503050406030204" pitchFamily="18" charset="0"/>
                <a:cs typeface="Arial" panose="020B0604020202020204" pitchFamily="34" charset="0"/>
              </a:rPr>
              <a:t>PERTEMUAN KE </a:t>
            </a:r>
            <a:r>
              <a:rPr b="1" dirty="0" sz="3600" lang="en-US">
                <a:ln w="19050">
                  <a:solidFill>
                    <a:schemeClr val="tx2">
                      <a:tint val="1000"/>
                    </a:schemeClr>
                  </a:solidFill>
                  <a:prstDash val="solid"/>
                </a:ln>
                <a:solidFill>
                  <a:srgbClr val="002060"/>
                </a:solidFill>
                <a:effectLst>
                  <a:reflection algn="bl" blurRad="6350" dir="5400000" endA="300" endPos="45500" rotWithShape="0" stA="55000" sy="-100000"/>
                </a:effectLst>
                <a:latin typeface="Cambria" panose="02040503050406030204" pitchFamily="18" charset="0"/>
                <a:cs typeface="Arial" panose="020B0604020202020204" pitchFamily="34" charset="0"/>
              </a:rPr>
              <a:t>15</a:t>
            </a:r>
            <a:endParaRPr dirty="0" sz="3600" lang="en-US">
              <a:ln w="19050">
                <a:solidFill>
                  <a:schemeClr val="tx2">
                    <a:tint val="1000"/>
                  </a:schemeClr>
                </a:solidFill>
                <a:prstDash val="solid"/>
              </a:ln>
              <a:solidFill>
                <a:srgbClr val="002060"/>
              </a:solidFill>
              <a:effectLst>
                <a:reflection algn="bl" blurRad="6350" dir="5400000" endA="300" endPos="45500" rotWithShape="0" stA="55000" sy="-100000"/>
              </a:effectLst>
              <a:latin typeface="Cambria" panose="02040503050406030204" pitchFamily="18" charset="0"/>
              <a:cs typeface="Arial" panose="020B0604020202020204" pitchFamily="34" charset="0"/>
            </a:endParaRPr>
          </a:p>
        </p:txBody>
      </p:sp>
      <p:pic>
        <p:nvPicPr>
          <p:cNvPr id="2097152" name="Picture 4" descr="D:\!!!DATA RETNO_QAC\ARSIP Internal Memo\LOGO IM.png"/>
          <p:cNvPicPr>
            <a:picLocks/>
          </p:cNvPicPr>
          <p:nvPr/>
        </p:nvPicPr>
        <p:blipFill>
          <a:blip xmlns:r="http://schemas.openxmlformats.org/officeDocument/2006/relationships" r:embed="rId3"/>
          <a:srcRect l="4669" t="15303" r="72530" b="16026"/>
          <a:stretch>
            <a:fillRect/>
          </a:stretch>
        </p:blipFill>
        <p:spPr bwMode="auto">
          <a:xfrm>
            <a:off x="7812360" y="60608"/>
            <a:ext cx="1276350" cy="1280160"/>
          </a:xfrm>
          <a:prstGeom prst="rect"/>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21" name=""/>
        <p:cNvGrpSpPr/>
        <p:nvPr/>
      </p:nvGrpSpPr>
      <p:grpSpPr>
        <a:xfrm>
          <a:off x="0" y="0"/>
          <a:ext cx="0" cy="0"/>
          <a:chOff x="0" y="0"/>
          <a:chExt cx="0" cy="0"/>
        </a:xfrm>
      </p:grpSpPr>
      <p:sp>
        <p:nvSpPr>
          <p:cNvPr id="1048585" name=""/>
          <p:cNvSpPr txBox="1"/>
          <p:nvPr/>
        </p:nvSpPr>
        <p:spPr>
          <a:xfrm rot="21600000">
            <a:off x="1025581" y="1402080"/>
            <a:ext cx="7092838" cy="4053840"/>
          </a:xfrm>
          <a:prstGeom prst="rect"/>
        </p:spPr>
        <p:txBody>
          <a:bodyPr rtlCol="0" wrap="square">
            <a:spAutoFit/>
          </a:bodyPr>
          <a:p>
            <a:r>
              <a:rPr b="1" sz="2000" lang="in-ID">
                <a:solidFill>
                  <a:srgbClr val="000000"/>
                </a:solidFill>
              </a:rPr>
              <a:t>Pelajaran yang Dapat Diambil</a:t>
            </a:r>
            <a:endParaRPr b="1" sz="2000" lang="in-ID">
              <a:solidFill>
                <a:srgbClr val="000000"/>
              </a:solidFill>
            </a:endParaRPr>
          </a:p>
          <a:p>
            <a:r>
              <a:rPr b="1" sz="2000" lang="in-ID">
                <a:solidFill>
                  <a:srgbClr val="000000"/>
                </a:solidFill>
              </a:rPr>
              <a:t>Pentingnya Pengawasan Internal</a:t>
            </a:r>
            <a:r>
              <a:rPr b="0" sz="2000" lang="in-ID">
                <a:solidFill>
                  <a:srgbClr val="000000"/>
                </a:solidFill>
              </a:rPr>
              <a:t>: </a:t>
            </a:r>
            <a:endParaRPr b="0" sz="2000" lang="in-ID">
              <a:solidFill>
                <a:srgbClr val="000000"/>
              </a:solidFill>
            </a:endParaRPr>
          </a:p>
          <a:p>
            <a:r>
              <a:rPr b="0" sz="2000" lang="in-ID">
                <a:solidFill>
                  <a:srgbClr val="000000"/>
                </a:solidFill>
              </a:rPr>
              <a:t>Kasus ini menunjukkan pentingnya sistem pengawasan yang kuat dalam lembaga pemerintah untuk mencegah praktik korupsi.</a:t>
            </a:r>
            <a:endParaRPr b="0" sz="2000" lang="in-ID">
              <a:solidFill>
                <a:srgbClr val="000000"/>
              </a:solidFill>
            </a:endParaRPr>
          </a:p>
          <a:p>
            <a:endParaRPr b="0" sz="2000" lang="in-ID">
              <a:solidFill>
                <a:srgbClr val="000000"/>
              </a:solidFill>
            </a:endParaRPr>
          </a:p>
          <a:p>
            <a:r>
              <a:rPr b="1" sz="2000" lang="in-ID">
                <a:solidFill>
                  <a:srgbClr val="000000"/>
                </a:solidFill>
              </a:rPr>
              <a:t>Penegakan Hukum yang Tegas</a:t>
            </a:r>
            <a:r>
              <a:rPr b="0" sz="2000" lang="in-ID">
                <a:solidFill>
                  <a:srgbClr val="000000"/>
                </a:solidFill>
              </a:rPr>
              <a:t>:</a:t>
            </a:r>
            <a:endParaRPr b="0" sz="2000" lang="in-ID">
              <a:solidFill>
                <a:srgbClr val="000000"/>
              </a:solidFill>
            </a:endParaRPr>
          </a:p>
          <a:p>
            <a:r>
              <a:rPr b="0" sz="2000" lang="in-ID">
                <a:solidFill>
                  <a:srgbClr val="000000"/>
                </a:solidFill>
              </a:rPr>
              <a:t> Hukuman yang dijatuhkan kepada Gayus menjadi contoh bahwa tidak ada toleransi bagi pelaku korupsi.</a:t>
            </a:r>
            <a:endParaRPr b="0" sz="2000" lang="in-ID">
              <a:solidFill>
                <a:srgbClr val="000000"/>
              </a:solidFill>
            </a:endParaRPr>
          </a:p>
          <a:p>
            <a:endParaRPr b="0" sz="2000" lang="in-ID">
              <a:solidFill>
                <a:srgbClr val="000000"/>
              </a:solidFill>
            </a:endParaRPr>
          </a:p>
          <a:p>
            <a:r>
              <a:rPr b="1" sz="2000" lang="in-ID">
                <a:solidFill>
                  <a:srgbClr val="000000"/>
                </a:solidFill>
              </a:rPr>
              <a:t>Transparansi dan Akuntabilitas</a:t>
            </a:r>
            <a:r>
              <a:rPr b="0" sz="2000" lang="in-ID">
                <a:solidFill>
                  <a:srgbClr val="000000"/>
                </a:solidFill>
              </a:rPr>
              <a:t>: </a:t>
            </a:r>
            <a:endParaRPr b="0" sz="2000" lang="in-ID">
              <a:solidFill>
                <a:srgbClr val="000000"/>
              </a:solidFill>
            </a:endParaRPr>
          </a:p>
          <a:p>
            <a:r>
              <a:rPr b="0" sz="2000" lang="in-ID">
                <a:solidFill>
                  <a:srgbClr val="000000"/>
                </a:solidFill>
              </a:rPr>
              <a:t>Transparansi dalam pengelolaan pajak sangat penting untuk mencegah penyalahgunaan kekuasaan.</a:t>
            </a:r>
            <a:endParaRPr b="0" sz="2000" lang="in-ID">
              <a:solidFill>
                <a:srgbClr val="000000"/>
              </a:solidFill>
            </a:endParaRPr>
          </a:p>
        </p:txBody>
      </p:sp>
    </p:spTree>
  </p:cSld>
  <p:clrMapOvr>
    <a:masterClrMapping/>
  </p:clrMapOvr>
  <mc:AlternateContent xmlns:mc="http://schemas.openxmlformats.org/markup-compatibility/2006">
    <mc:Choice xmlns:p14="http://schemas.microsoft.com/office/powerpoint/2010/main" Requires="p14">
      <p:transition xmlns:p14="http://schemas.microsoft.com/office/powerpoint/2010/main" spd="med" p14:dur="700">
        <p:fade thruBlk="1"/>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20" name=""/>
        <p:cNvGrpSpPr/>
        <p:nvPr/>
      </p:nvGrpSpPr>
      <p:grpSpPr>
        <a:xfrm>
          <a:off x="0" y="0"/>
          <a:ext cx="0" cy="0"/>
          <a:chOff x="0" y="0"/>
          <a:chExt cx="0" cy="0"/>
        </a:xfrm>
      </p:grpSpPr>
      <p:sp>
        <p:nvSpPr>
          <p:cNvPr id="1048583" name=""/>
          <p:cNvSpPr txBox="1"/>
          <p:nvPr/>
        </p:nvSpPr>
        <p:spPr>
          <a:xfrm>
            <a:off x="3281402" y="962948"/>
            <a:ext cx="4000000" cy="510540"/>
          </a:xfrm>
          <a:prstGeom prst="rect"/>
        </p:spPr>
        <p:txBody>
          <a:bodyPr rtlCol="0" wrap="square">
            <a:spAutoFit/>
          </a:bodyPr>
          <a:p>
            <a:r>
              <a:rPr b="1" sz="2800" lang="en-US">
                <a:solidFill>
                  <a:srgbClr val="000000"/>
                </a:solidFill>
              </a:rPr>
              <a:t>K</a:t>
            </a:r>
            <a:r>
              <a:rPr b="1" sz="2800" lang="en-US">
                <a:solidFill>
                  <a:srgbClr val="000000"/>
                </a:solidFill>
              </a:rPr>
              <a:t>E</a:t>
            </a:r>
            <a:r>
              <a:rPr b="1" sz="2800" lang="en-US">
                <a:solidFill>
                  <a:srgbClr val="000000"/>
                </a:solidFill>
              </a:rPr>
              <a:t>S</a:t>
            </a:r>
            <a:r>
              <a:rPr b="1" sz="2800" lang="en-US">
                <a:solidFill>
                  <a:srgbClr val="000000"/>
                </a:solidFill>
              </a:rPr>
              <a:t>I</a:t>
            </a:r>
            <a:r>
              <a:rPr b="1" sz="2800" lang="en-US">
                <a:solidFill>
                  <a:srgbClr val="000000"/>
                </a:solidFill>
              </a:rPr>
              <a:t>M</a:t>
            </a:r>
            <a:r>
              <a:rPr b="1" sz="2800" lang="en-US">
                <a:solidFill>
                  <a:srgbClr val="000000"/>
                </a:solidFill>
              </a:rPr>
              <a:t>P</a:t>
            </a:r>
            <a:r>
              <a:rPr b="1" sz="2800" lang="en-US">
                <a:solidFill>
                  <a:srgbClr val="000000"/>
                </a:solidFill>
              </a:rPr>
              <a:t>U</a:t>
            </a:r>
            <a:r>
              <a:rPr b="1" sz="2800" lang="en-US">
                <a:solidFill>
                  <a:srgbClr val="000000"/>
                </a:solidFill>
              </a:rPr>
              <a:t>L</a:t>
            </a:r>
            <a:r>
              <a:rPr b="1" sz="2800" lang="en-US">
                <a:solidFill>
                  <a:srgbClr val="000000"/>
                </a:solidFill>
              </a:rPr>
              <a:t>A</a:t>
            </a:r>
            <a:r>
              <a:rPr b="1" sz="2800" lang="en-US">
                <a:solidFill>
                  <a:srgbClr val="000000"/>
                </a:solidFill>
              </a:rPr>
              <a:t>N</a:t>
            </a:r>
            <a:endParaRPr sz="2800" lang="in-ID">
              <a:solidFill>
                <a:srgbClr val="000000"/>
              </a:solidFill>
            </a:endParaRPr>
          </a:p>
        </p:txBody>
      </p:sp>
      <p:sp>
        <p:nvSpPr>
          <p:cNvPr id="1048584" name=""/>
          <p:cNvSpPr txBox="1"/>
          <p:nvPr/>
        </p:nvSpPr>
        <p:spPr>
          <a:xfrm>
            <a:off x="517193" y="2011680"/>
            <a:ext cx="8109615" cy="2834640"/>
          </a:xfrm>
          <a:prstGeom prst="rect"/>
        </p:spPr>
        <p:txBody>
          <a:bodyPr rtlCol="0" wrap="square">
            <a:spAutoFit/>
          </a:bodyPr>
          <a:p>
            <a:r>
              <a:rPr sz="2000" lang="en-US">
                <a:solidFill>
                  <a:srgbClr val="000000"/>
                </a:solidFill>
              </a:rPr>
              <a:t>Studi kasus perpajakan di Indonesia, seperti kasus Gayus Tambunan, menyoroti kelemahan sistem perpajakan, termasuk manipulasi data, penerimaan suap, dan pencucian uang, yang menyebabkan kerugian negara dan menurunkan kepercayaan publik. Kasus ini menunjukkan pentingnya pengawasan internal yang kuat, penegakan hukum yang tegas, serta transparansi dan akuntabilitas dalam pengelolaan pajak. Sebagai respons, pemerintah memperbaiki sistem pengawasan, melakukan evaluasi kebijakan, dan meningkatkan kepercayaan publik untuk mencegah kasus serupa di masa depan.</a:t>
            </a:r>
            <a:endParaRPr sz="2000" lang="in-ID">
              <a:solidFill>
                <a:srgbClr val="000000"/>
              </a:solidFill>
            </a:endParaRPr>
          </a:p>
        </p:txBody>
      </p:sp>
    </p:spTree>
  </p:cSld>
  <p:clrMapOvr>
    <a:masterClrMapping/>
  </p:clrMapOvr>
  <mc:AlternateContent xmlns:mc="http://schemas.openxmlformats.org/markup-compatibility/2006">
    <mc:Choice xmlns:p14="http://schemas.microsoft.com/office/powerpoint/2010/main" Requires="p14">
      <p:transition xmlns:p14="http://schemas.microsoft.com/office/powerpoint/2010/main" spd="med" p14:dur="700">
        <p:fade thruBlk="1"/>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28" name=""/>
        <p:cNvGrpSpPr/>
        <p:nvPr/>
      </p:nvGrpSpPr>
      <p:grpSpPr>
        <a:xfrm>
          <a:off x="0" y="0"/>
          <a:ext cx="0" cy="0"/>
          <a:chOff x="0" y="0"/>
          <a:chExt cx="0" cy="0"/>
        </a:xfrm>
      </p:grpSpPr>
      <p:sp>
        <p:nvSpPr>
          <p:cNvPr id="1048596" name="Title 1"/>
          <p:cNvSpPr txBox="1"/>
          <p:nvPr/>
        </p:nvSpPr>
        <p:spPr>
          <a:xfrm>
            <a:off x="457200" y="557808"/>
            <a:ext cx="8229600" cy="1143000"/>
          </a:xfrm>
          <a:prstGeom prst="rect"/>
        </p:spPr>
        <p:txBody>
          <a:bodyPr anchor="ctr" bIns="45720" lIns="91440" rIns="91440" rtlCol="0" tIns="45720" vert="horz">
            <a:normAutofit/>
          </a:bodyPr>
          <a:p>
            <a:pPr algn="ctr" defTabSz="914400" eaLnBrk="1" fontAlgn="auto" hangingPunct="1" indent="0" latinLnBrk="0" lvl="0" marL="0" marR="0" rtl="0">
              <a:lnSpc>
                <a:spcPct val="100000"/>
              </a:lnSpc>
              <a:spcBef>
                <a:spcPct val="0"/>
              </a:spcBef>
              <a:spcAft>
                <a:spcPts val="0"/>
              </a:spcAft>
              <a:buClrTx/>
              <a:buSzTx/>
              <a:buFontTx/>
              <a:buNone/>
            </a:pPr>
            <a:r>
              <a:rPr baseline="0" b="1" cap="none" dirty="0" sz="3600" i="0" kern="1200" kumimoji="0" lang="en-US" noProof="0" normalizeH="0" spc="0" strike="noStrike" u="none">
                <a:ln>
                  <a:noFill/>
                </a:ln>
                <a:solidFill>
                  <a:schemeClr val="tx1"/>
                </a:solidFill>
                <a:effectLst/>
                <a:uLnTx/>
                <a:uFillTx/>
                <a:latin typeface="Arial" panose="020B0604020202020204" pitchFamily="34" charset="0"/>
                <a:ea typeface="+mj-ea"/>
                <a:cs typeface="Arial" panose="020B0604020202020204" pitchFamily="34" charset="0"/>
              </a:rPr>
              <a:t>PEMBAHASAN</a:t>
            </a:r>
            <a:endParaRPr baseline="0" b="1" cap="none" dirty="0" sz="3600" i="0" kern="1200" kumimoji="0" lang="id-ID" noProof="0" normalizeH="0" spc="0" strike="noStrike" u="none">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1048597" name="Content Placeholder 2"/>
          <p:cNvSpPr txBox="1"/>
          <p:nvPr/>
        </p:nvSpPr>
        <p:spPr>
          <a:xfrm>
            <a:off x="457200" y="1600200"/>
            <a:ext cx="8229600" cy="4525963"/>
          </a:xfrm>
          <a:prstGeom prst="rect"/>
        </p:spPr>
        <p:txBody>
          <a:bodyPr bIns="45720" lIns="91440" rIns="91440" rtlCol="0" tIns="45720" vert="horz">
            <a:normAutofit/>
          </a:bodyPr>
          <a:lstStyle>
            <a:lvl1pPr algn="ctr" defTabSz="914400" eaLnBrk="1" hangingPunct="1" indent="0" latinLnBrk="0" marL="0" rtl="0">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algn="ctr" defTabSz="914400" eaLnBrk="1" hangingPunct="1" indent="0" latinLnBrk="0" marL="457200" rtl="0">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algn="ctr" defTabSz="914400" eaLnBrk="1" hangingPunct="1" indent="0" latinLnBrk="0" marL="914400" rtl="0">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algn="ctr" defTabSz="914400" eaLnBrk="1" hangingPunct="1" indent="0" latinLnBrk="0" marL="1371600" rtl="0">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algn="ctr" defTabSz="914400" eaLnBrk="1" hangingPunct="1" indent="0" latinLnBrk="0" marL="1828800" rtl="0">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algn="ctr" defTabSz="914400" eaLnBrk="1" hangingPunct="1" indent="0" latinLnBrk="0" marL="2286000" rtl="0">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algn="ctr" defTabSz="914400" eaLnBrk="1" hangingPunct="1" indent="0" latinLnBrk="0" marL="2743200" rtl="0">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algn="ctr" defTabSz="914400" eaLnBrk="1" hangingPunct="1" indent="0" latinLnBrk="0" marL="3200400" rtl="0">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algn="ctr" defTabSz="914400" eaLnBrk="1" hangingPunct="1" indent="0" latinLnBrk="0" marL="3657600" rtl="0">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endParaRPr dirty="0" sz="2600" lang="id-ID">
              <a:solidFill>
                <a:schemeClr val="tx1"/>
              </a:solidFill>
              <a:latin typeface="Cambria" panose="02040503050406030204" pitchFamily="18" charset="0"/>
              <a:cs typeface="Arial" panose="020B0604020202020204" pitchFamily="34" charset="0"/>
            </a:endParaRPr>
          </a:p>
        </p:txBody>
      </p:sp>
      <p:sp>
        <p:nvSpPr>
          <p:cNvPr id="1048598" name="TextBox 4"/>
          <p:cNvSpPr txBox="1"/>
          <p:nvPr/>
        </p:nvSpPr>
        <p:spPr>
          <a:xfrm>
            <a:off x="1403648" y="1720841"/>
            <a:ext cx="6768752" cy="4003040"/>
          </a:xfrm>
          <a:prstGeom prst="rect"/>
          <a:noFill/>
        </p:spPr>
        <p:txBody>
          <a:bodyPr wrap="square">
            <a:spAutoFit/>
          </a:bodyPr>
          <a:p>
            <a:r>
              <a:rPr dirty="0" sz="2400" lang="en-ID" err="1"/>
              <a:t>Studi</a:t>
            </a:r>
            <a:r>
              <a:rPr dirty="0" sz="2400" lang="en-ID"/>
              <a:t> </a:t>
            </a:r>
            <a:r>
              <a:rPr dirty="0" sz="2400" lang="en-ID" err="1"/>
              <a:t>kasus</a:t>
            </a:r>
            <a:r>
              <a:rPr dirty="0" sz="2400" lang="en-ID"/>
              <a:t> </a:t>
            </a:r>
            <a:r>
              <a:rPr dirty="0" sz="2400" lang="en-ID" err="1"/>
              <a:t>perpajakan</a:t>
            </a:r>
            <a:r>
              <a:rPr dirty="0" sz="2400" lang="en-ID"/>
              <a:t> di Indonesia </a:t>
            </a:r>
            <a:r>
              <a:rPr dirty="0" sz="2400" lang="en-ID" err="1"/>
              <a:t>adalah</a:t>
            </a:r>
            <a:r>
              <a:rPr dirty="0" sz="2400" lang="en-ID"/>
              <a:t> </a:t>
            </a:r>
            <a:r>
              <a:rPr dirty="0" sz="2400" lang="en-ID" err="1"/>
              <a:t>analisis</a:t>
            </a:r>
            <a:r>
              <a:rPr dirty="0" sz="2400" lang="en-ID"/>
              <a:t> </a:t>
            </a:r>
            <a:r>
              <a:rPr dirty="0" sz="2400" lang="en-ID" err="1"/>
              <a:t>mendalam</a:t>
            </a:r>
            <a:r>
              <a:rPr dirty="0" sz="2400" lang="en-ID"/>
              <a:t> </a:t>
            </a:r>
            <a:r>
              <a:rPr dirty="0" sz="2400" lang="en-ID" err="1"/>
              <a:t>terhadap</a:t>
            </a:r>
            <a:r>
              <a:rPr dirty="0" sz="2400" lang="en-ID"/>
              <a:t> </a:t>
            </a:r>
            <a:r>
              <a:rPr dirty="0" sz="2400" lang="en-ID" err="1"/>
              <a:t>suatu</a:t>
            </a:r>
            <a:r>
              <a:rPr dirty="0" sz="2400" lang="en-ID"/>
              <a:t> </a:t>
            </a:r>
            <a:r>
              <a:rPr dirty="0" sz="2400" lang="en-ID" err="1"/>
              <a:t>permasalahan</a:t>
            </a:r>
            <a:r>
              <a:rPr dirty="0" sz="2400" lang="en-ID"/>
              <a:t>, </a:t>
            </a:r>
            <a:r>
              <a:rPr dirty="0" sz="2400" lang="en-ID" err="1"/>
              <a:t>kejadian</a:t>
            </a:r>
            <a:r>
              <a:rPr dirty="0" sz="2400" lang="en-ID"/>
              <a:t>, </a:t>
            </a:r>
            <a:r>
              <a:rPr dirty="0" sz="2400" lang="en-ID" err="1"/>
              <a:t>atau</a:t>
            </a:r>
            <a:r>
              <a:rPr dirty="0" sz="2400" lang="en-ID"/>
              <a:t> </a:t>
            </a:r>
            <a:r>
              <a:rPr dirty="0" sz="2400" lang="en-ID" err="1"/>
              <a:t>fenomena</a:t>
            </a:r>
            <a:r>
              <a:rPr dirty="0" sz="2400" lang="en-ID"/>
              <a:t> </a:t>
            </a:r>
            <a:r>
              <a:rPr dirty="0" sz="2400" lang="en-ID" err="1"/>
              <a:t>tertentu</a:t>
            </a:r>
            <a:r>
              <a:rPr dirty="0" sz="2400" lang="en-ID"/>
              <a:t> yang </a:t>
            </a:r>
            <a:r>
              <a:rPr dirty="0" sz="2400" lang="en-ID" err="1"/>
              <a:t>berkaitan</a:t>
            </a:r>
            <a:r>
              <a:rPr dirty="0" sz="2400" lang="en-ID"/>
              <a:t> </a:t>
            </a:r>
            <a:r>
              <a:rPr dirty="0" sz="2400" lang="en-ID" err="1"/>
              <a:t>dengan</a:t>
            </a:r>
            <a:r>
              <a:rPr dirty="0" sz="2400" lang="en-ID"/>
              <a:t> </a:t>
            </a:r>
            <a:r>
              <a:rPr dirty="0" sz="2400" lang="en-ID" err="1"/>
              <a:t>sistem</a:t>
            </a:r>
            <a:r>
              <a:rPr dirty="0" sz="2400" lang="en-ID"/>
              <a:t> </a:t>
            </a:r>
            <a:r>
              <a:rPr dirty="0" sz="2400" lang="en-ID" err="1"/>
              <a:t>perpajakan</a:t>
            </a:r>
            <a:r>
              <a:rPr dirty="0" sz="2400" lang="en-ID"/>
              <a:t> di Indonesia. </a:t>
            </a:r>
            <a:r>
              <a:rPr dirty="0" sz="2400" lang="en-ID" err="1"/>
              <a:t>Studi</a:t>
            </a:r>
            <a:r>
              <a:rPr dirty="0" sz="2400" lang="en-ID"/>
              <a:t> </a:t>
            </a:r>
            <a:r>
              <a:rPr dirty="0" sz="2400" lang="en-ID" err="1"/>
              <a:t>ini</a:t>
            </a:r>
            <a:r>
              <a:rPr dirty="0" sz="2400" lang="en-ID"/>
              <a:t> </a:t>
            </a:r>
            <a:r>
              <a:rPr dirty="0" sz="2400" lang="en-ID" err="1"/>
              <a:t>bertujuan</a:t>
            </a:r>
            <a:r>
              <a:rPr dirty="0" sz="2400" lang="en-ID"/>
              <a:t> </a:t>
            </a:r>
            <a:r>
              <a:rPr dirty="0" sz="2400" lang="en-ID" err="1"/>
              <a:t>untuk</a:t>
            </a:r>
            <a:r>
              <a:rPr dirty="0" sz="2400" lang="en-ID"/>
              <a:t> </a:t>
            </a:r>
            <a:r>
              <a:rPr dirty="0" sz="2400" lang="en-ID" err="1"/>
              <a:t>memahami</a:t>
            </a:r>
            <a:r>
              <a:rPr dirty="0" sz="2400" lang="en-ID"/>
              <a:t> </a:t>
            </a:r>
            <a:r>
              <a:rPr dirty="0" sz="2400" lang="en-ID" err="1"/>
              <a:t>isu</a:t>
            </a:r>
            <a:r>
              <a:rPr dirty="0" sz="2400" lang="en-ID"/>
              <a:t> yang </a:t>
            </a:r>
            <a:r>
              <a:rPr dirty="0" sz="2400" lang="en-ID" err="1"/>
              <a:t>dihadapi</a:t>
            </a:r>
            <a:r>
              <a:rPr dirty="0" sz="2400" lang="en-ID"/>
              <a:t>, </a:t>
            </a:r>
            <a:r>
              <a:rPr dirty="0" sz="2400" lang="en-ID" err="1"/>
              <a:t>mengidentifikasi</a:t>
            </a:r>
            <a:r>
              <a:rPr dirty="0" sz="2400" lang="en-ID"/>
              <a:t> </a:t>
            </a:r>
            <a:r>
              <a:rPr dirty="0" sz="2400" lang="en-ID" err="1"/>
              <a:t>penyebabnya</a:t>
            </a:r>
            <a:r>
              <a:rPr dirty="0" sz="2400" lang="en-ID"/>
              <a:t>, </a:t>
            </a:r>
            <a:r>
              <a:rPr dirty="0" sz="2400" lang="en-ID" err="1"/>
              <a:t>mengevaluasi</a:t>
            </a:r>
            <a:r>
              <a:rPr dirty="0" sz="2400" lang="en-ID"/>
              <a:t> </a:t>
            </a:r>
            <a:r>
              <a:rPr dirty="0" sz="2400" lang="en-ID" err="1"/>
              <a:t>dampaknya</a:t>
            </a:r>
            <a:r>
              <a:rPr dirty="0" sz="2400" lang="en-ID"/>
              <a:t>, dan </a:t>
            </a:r>
            <a:r>
              <a:rPr dirty="0" sz="2400" lang="en-ID" err="1"/>
              <a:t>memberikan</a:t>
            </a:r>
            <a:r>
              <a:rPr dirty="0" sz="2400" lang="en-ID"/>
              <a:t> </a:t>
            </a:r>
            <a:r>
              <a:rPr dirty="0" sz="2400" lang="en-ID" err="1"/>
              <a:t>solusi</a:t>
            </a:r>
            <a:r>
              <a:rPr dirty="0" sz="2400" lang="en-ID"/>
              <a:t> </a:t>
            </a:r>
            <a:r>
              <a:rPr dirty="0" sz="2400" lang="en-ID" err="1"/>
              <a:t>atau</a:t>
            </a:r>
            <a:r>
              <a:rPr dirty="0" sz="2400" lang="en-ID"/>
              <a:t> </a:t>
            </a:r>
            <a:r>
              <a:rPr dirty="0" sz="2400" lang="en-ID" err="1"/>
              <a:t>rekomendasi</a:t>
            </a:r>
            <a:r>
              <a:rPr dirty="0" sz="2400" lang="en-ID"/>
              <a:t>. </a:t>
            </a:r>
            <a:r>
              <a:rPr dirty="0" sz="2400" lang="en-ID" err="1"/>
              <a:t>Studi</a:t>
            </a:r>
            <a:r>
              <a:rPr dirty="0" sz="2400" lang="en-ID"/>
              <a:t> </a:t>
            </a:r>
            <a:r>
              <a:rPr dirty="0" sz="2400" lang="en-ID" err="1"/>
              <a:t>kasus</a:t>
            </a:r>
            <a:r>
              <a:rPr dirty="0" sz="2400" lang="en-ID"/>
              <a:t> </a:t>
            </a:r>
            <a:r>
              <a:rPr dirty="0" sz="2400" lang="en-ID" err="1"/>
              <a:t>sering</a:t>
            </a:r>
            <a:r>
              <a:rPr dirty="0" sz="2400" lang="en-ID"/>
              <a:t> </a:t>
            </a:r>
            <a:r>
              <a:rPr dirty="0" sz="2400" lang="en-ID" err="1"/>
              <a:t>digunakan</a:t>
            </a:r>
            <a:r>
              <a:rPr dirty="0" sz="2400" lang="en-ID"/>
              <a:t> </a:t>
            </a:r>
            <a:r>
              <a:rPr dirty="0" sz="2400" lang="en-ID" err="1"/>
              <a:t>sebagai</a:t>
            </a:r>
            <a:r>
              <a:rPr dirty="0" sz="2400" lang="en-ID"/>
              <a:t> </a:t>
            </a:r>
            <a:r>
              <a:rPr dirty="0" sz="2400" lang="en-ID" err="1"/>
              <a:t>alat</a:t>
            </a:r>
            <a:r>
              <a:rPr dirty="0" sz="2400" lang="en-ID"/>
              <a:t> </a:t>
            </a:r>
            <a:r>
              <a:rPr dirty="0" sz="2400" lang="en-ID" err="1"/>
              <a:t>pembelajaran</a:t>
            </a:r>
            <a:r>
              <a:rPr dirty="0" sz="2400" lang="en-ID"/>
              <a:t>, </a:t>
            </a:r>
            <a:r>
              <a:rPr dirty="0" sz="2400" lang="en-ID" err="1"/>
              <a:t>penelitian</a:t>
            </a:r>
            <a:r>
              <a:rPr dirty="0" sz="2400" lang="en-ID"/>
              <a:t>, </a:t>
            </a:r>
            <a:r>
              <a:rPr dirty="0" sz="2400" lang="en-ID" err="1"/>
              <a:t>atau</a:t>
            </a:r>
            <a:r>
              <a:rPr dirty="0" sz="2400" lang="en-ID"/>
              <a:t> </a:t>
            </a:r>
            <a:r>
              <a:rPr dirty="0" sz="2400" lang="en-ID" err="1"/>
              <a:t>evaluasi</a:t>
            </a:r>
            <a:r>
              <a:rPr dirty="0" sz="2400" lang="en-ID"/>
              <a:t> </a:t>
            </a:r>
            <a:r>
              <a:rPr dirty="0" sz="2400" lang="en-ID" err="1"/>
              <a:t>kebijakan</a:t>
            </a:r>
            <a:r>
              <a:rPr dirty="0" sz="2400" lang="en-ID"/>
              <a:t> </a:t>
            </a:r>
            <a:r>
              <a:rPr dirty="0" sz="2400" lang="en-ID" err="1"/>
              <a:t>untuk</a:t>
            </a:r>
            <a:r>
              <a:rPr dirty="0" sz="2400" lang="en-ID"/>
              <a:t> </a:t>
            </a:r>
            <a:r>
              <a:rPr dirty="0" sz="2400" lang="en-ID" err="1"/>
              <a:t>memperbaiki</a:t>
            </a:r>
            <a:r>
              <a:rPr dirty="0" sz="2400" lang="en-ID"/>
              <a:t> </a:t>
            </a:r>
            <a:r>
              <a:rPr dirty="0" sz="2400" lang="en-ID" err="1"/>
              <a:t>sistem</a:t>
            </a:r>
            <a:r>
              <a:rPr dirty="0" sz="2400" lang="en-ID"/>
              <a:t> </a:t>
            </a:r>
            <a:r>
              <a:rPr dirty="0" sz="2400" lang="en-ID" err="1"/>
              <a:t>perpajakan</a:t>
            </a:r>
            <a:r>
              <a:rPr dirty="0" sz="2400" lang="en-ID"/>
              <a:t>.</a:t>
            </a:r>
            <a:endParaRPr dirty="0" sz="2400" lang="en-ID"/>
          </a:p>
        </p:txBody>
      </p:sp>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29" name=""/>
        <p:cNvGrpSpPr/>
        <p:nvPr/>
      </p:nvGrpSpPr>
      <p:grpSpPr>
        <a:xfrm>
          <a:off x="0" y="0"/>
          <a:ext cx="0" cy="0"/>
          <a:chOff x="0" y="0"/>
          <a:chExt cx="0" cy="0"/>
        </a:xfrm>
      </p:grpSpPr>
      <p:sp>
        <p:nvSpPr>
          <p:cNvPr id="1048599" name="Title 1"/>
          <p:cNvSpPr txBox="1"/>
          <p:nvPr/>
        </p:nvSpPr>
        <p:spPr>
          <a:xfrm>
            <a:off x="457200" y="557808"/>
            <a:ext cx="8229600" cy="1143000"/>
          </a:xfrm>
          <a:prstGeom prst="rect"/>
        </p:spPr>
        <p:txBody>
          <a:bodyPr anchor="ctr" bIns="45720" lIns="91440" rIns="91440" rtlCol="0" tIns="45720" vert="horz">
            <a:noAutofit/>
          </a:bodyPr>
          <a:lstStyle>
            <a:lvl1pPr algn="ctr" defTabSz="914400" eaLnBrk="1" hangingPunct="1" latinLnBrk="0" rtl="0">
              <a:spcBef>
                <a:spcPct val="0"/>
              </a:spcBef>
              <a:buNone/>
              <a:defRPr b="1" sz="3600" kern="1200">
                <a:solidFill>
                  <a:schemeClr val="tx1"/>
                </a:solidFill>
                <a:latin typeface="Arial" panose="020B0604020202020204" pitchFamily="34" charset="0"/>
                <a:ea typeface="+mj-ea"/>
                <a:cs typeface="Arial" panose="020B0604020202020204" pitchFamily="34" charset="0"/>
              </a:defRPr>
            </a:lvl1pPr>
          </a:lstStyle>
          <a:p>
            <a:endParaRPr dirty="0" lang="id-ID"/>
          </a:p>
        </p:txBody>
      </p:sp>
      <p:sp>
        <p:nvSpPr>
          <p:cNvPr id="1048600" name="Content Placeholder 2"/>
          <p:cNvSpPr txBox="1"/>
          <p:nvPr/>
        </p:nvSpPr>
        <p:spPr>
          <a:xfrm>
            <a:off x="457200" y="1700808"/>
            <a:ext cx="8229600" cy="3989040"/>
          </a:xfrm>
          <a:prstGeom prst="rect"/>
        </p:spPr>
        <p:txBody>
          <a:bodyPr bIns="45720" lIns="91440" rIns="91440" rtlCol="0" tIns="45720" vert="horz">
            <a:normAutofit/>
          </a:bodyPr>
          <a:lstStyle>
            <a:lvl1pPr algn="ctr" defTabSz="914400" eaLnBrk="1" hangingPunct="1" indent="0" latinLnBrk="0" marL="0" rtl="0">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algn="ctr" defTabSz="914400" eaLnBrk="1" hangingPunct="1" indent="0" latinLnBrk="0" marL="457200" rtl="0">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algn="ctr" defTabSz="914400" eaLnBrk="1" hangingPunct="1" indent="0" latinLnBrk="0" marL="914400" rtl="0">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algn="ctr" defTabSz="914400" eaLnBrk="1" hangingPunct="1" indent="0" latinLnBrk="0" marL="1371600" rtl="0">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algn="ctr" defTabSz="914400" eaLnBrk="1" hangingPunct="1" indent="0" latinLnBrk="0" marL="1828800" rtl="0">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algn="ctr" defTabSz="914400" eaLnBrk="1" hangingPunct="1" indent="0" latinLnBrk="0" marL="2286000" rtl="0">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algn="ctr" defTabSz="914400" eaLnBrk="1" hangingPunct="1" indent="0" latinLnBrk="0" marL="2743200" rtl="0">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algn="ctr" defTabSz="914400" eaLnBrk="1" hangingPunct="1" indent="0" latinLnBrk="0" marL="3200400" rtl="0">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algn="ctr" defTabSz="914400" eaLnBrk="1" hangingPunct="1" indent="0" latinLnBrk="0" marL="3657600" rtl="0">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endParaRPr dirty="0" sz="2400" lang="id-ID">
              <a:solidFill>
                <a:schemeClr val="tx1"/>
              </a:solidFill>
              <a:latin typeface="Arial" panose="020B0604020202020204" pitchFamily="34" charset="0"/>
              <a:cs typeface="Arial" panose="020B0604020202020204" pitchFamily="34" charset="0"/>
            </a:endParaRPr>
          </a:p>
        </p:txBody>
      </p:sp>
      <p:sp>
        <p:nvSpPr>
          <p:cNvPr id="1048601" name="TextBox 4"/>
          <p:cNvSpPr txBox="1"/>
          <p:nvPr/>
        </p:nvSpPr>
        <p:spPr>
          <a:xfrm>
            <a:off x="2286000" y="1412776"/>
            <a:ext cx="4572000" cy="3647440"/>
          </a:xfrm>
          <a:prstGeom prst="rect"/>
          <a:noFill/>
        </p:spPr>
        <p:txBody>
          <a:bodyPr wrap="square">
            <a:spAutoFit/>
          </a:bodyPr>
          <a:p>
            <a:r>
              <a:rPr dirty="0" sz="2400" lang="en-ID" err="1"/>
              <a:t>Elemen</a:t>
            </a:r>
            <a:r>
              <a:rPr dirty="0" sz="2400" lang="en-ID"/>
              <a:t> </a:t>
            </a:r>
            <a:r>
              <a:rPr dirty="0" sz="2400" lang="en-ID" err="1"/>
              <a:t>Penting</a:t>
            </a:r>
            <a:r>
              <a:rPr dirty="0" sz="2400" lang="en-ID"/>
              <a:t> </a:t>
            </a:r>
            <a:r>
              <a:rPr dirty="0" sz="2400" lang="en-ID" err="1"/>
              <a:t>dalam</a:t>
            </a:r>
            <a:r>
              <a:rPr dirty="0" sz="2400" lang="en-ID"/>
              <a:t> </a:t>
            </a:r>
            <a:r>
              <a:rPr dirty="0" sz="2400" lang="en-ID" err="1"/>
              <a:t>Studi</a:t>
            </a:r>
            <a:r>
              <a:rPr dirty="0" sz="2400" lang="en-ID"/>
              <a:t> </a:t>
            </a:r>
            <a:r>
              <a:rPr dirty="0" sz="2400" lang="en-ID" err="1"/>
              <a:t>Kasus</a:t>
            </a:r>
            <a:r>
              <a:rPr dirty="0" sz="2400" lang="en-ID"/>
              <a:t> </a:t>
            </a:r>
            <a:r>
              <a:rPr dirty="0" sz="2400" lang="en-ID" err="1"/>
              <a:t>Perpajakan</a:t>
            </a:r>
            <a:r>
              <a:rPr dirty="0" sz="2400" lang="en-ID"/>
              <a:t>  </a:t>
            </a:r>
            <a:endParaRPr dirty="0" sz="2400" lang="en-ID"/>
          </a:p>
          <a:p>
            <a:endParaRPr dirty="0" sz="2400" lang="en-ID"/>
          </a:p>
          <a:p>
            <a:pPr indent="-457200" marL="457200">
              <a:buAutoNum type="arabicPeriod"/>
            </a:pPr>
            <a:r>
              <a:rPr dirty="0" sz="2400" lang="en-ID" err="1"/>
              <a:t>Subjek</a:t>
            </a:r>
            <a:r>
              <a:rPr dirty="0" sz="2400" lang="en-ID"/>
              <a:t> </a:t>
            </a:r>
            <a:r>
              <a:rPr dirty="0" sz="2400" lang="en-ID" err="1"/>
              <a:t>Kasus</a:t>
            </a:r>
            <a:r>
              <a:rPr dirty="0" sz="2400" lang="en-ID"/>
              <a:t> </a:t>
            </a:r>
            <a:endParaRPr dirty="0" sz="2400" lang="en-ID"/>
          </a:p>
          <a:p>
            <a:pPr indent="-457200" marL="457200">
              <a:buAutoNum type="arabicPeriod"/>
            </a:pPr>
            <a:r>
              <a:rPr dirty="0" sz="2400" lang="en-ID" err="1"/>
              <a:t>Permasalahan</a:t>
            </a:r>
            <a:r>
              <a:rPr dirty="0" sz="2400" lang="en-ID"/>
              <a:t> Utama </a:t>
            </a:r>
            <a:endParaRPr dirty="0" sz="2400" lang="en-ID"/>
          </a:p>
          <a:p>
            <a:pPr indent="-457200" marL="457200">
              <a:buAutoNum type="arabicPeriod"/>
            </a:pPr>
            <a:r>
              <a:rPr dirty="0" sz="2400" lang="en-ID" err="1"/>
              <a:t>Konteks</a:t>
            </a:r>
            <a:r>
              <a:rPr dirty="0" sz="2400" lang="en-ID"/>
              <a:t> Hukum dan </a:t>
            </a:r>
            <a:r>
              <a:rPr dirty="0" sz="2400" lang="en-ID" err="1"/>
              <a:t>Kebijakan</a:t>
            </a:r>
            <a:r>
              <a:rPr dirty="0" sz="2400" lang="en-ID"/>
              <a:t> </a:t>
            </a:r>
            <a:endParaRPr dirty="0" sz="2400" lang="en-ID"/>
          </a:p>
          <a:p>
            <a:pPr indent="-457200" marL="457200">
              <a:buAutoNum type="arabicPeriod"/>
            </a:pPr>
            <a:r>
              <a:rPr dirty="0" sz="2400" lang="en-ID" err="1"/>
              <a:t>Metode</a:t>
            </a:r>
            <a:r>
              <a:rPr dirty="0" sz="2400" lang="en-ID"/>
              <a:t> </a:t>
            </a:r>
            <a:r>
              <a:rPr dirty="0" sz="2400" lang="en-ID" err="1"/>
              <a:t>Analisis</a:t>
            </a:r>
            <a:r>
              <a:rPr dirty="0" sz="2400" lang="en-ID"/>
              <a:t> </a:t>
            </a:r>
            <a:endParaRPr dirty="0" sz="2400" lang="en-ID"/>
          </a:p>
          <a:p>
            <a:pPr indent="-457200" marL="457200">
              <a:buAutoNum type="arabicPeriod"/>
            </a:pPr>
            <a:r>
              <a:rPr dirty="0" sz="2400" lang="en-ID" err="1"/>
              <a:t>Dampak</a:t>
            </a:r>
            <a:endParaRPr dirty="0" sz="2400" lang="en-ID"/>
          </a:p>
          <a:p>
            <a:pPr indent="-457200" marL="457200">
              <a:buAutoNum type="arabicPeriod"/>
            </a:pPr>
            <a:r>
              <a:rPr dirty="0" sz="2400" lang="en-ID" err="1"/>
              <a:t>Rekomendasi</a:t>
            </a:r>
            <a:endParaRPr dirty="0" sz="2400" lang="en-ID"/>
          </a:p>
        </p:txBody>
      </p:sp>
    </p:spTree>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30" name=""/>
        <p:cNvGrpSpPr/>
        <p:nvPr/>
      </p:nvGrpSpPr>
      <p:grpSpPr>
        <a:xfrm>
          <a:off x="0" y="0"/>
          <a:ext cx="0" cy="0"/>
          <a:chOff x="0" y="0"/>
          <a:chExt cx="0" cy="0"/>
        </a:xfrm>
      </p:grpSpPr>
      <p:sp>
        <p:nvSpPr>
          <p:cNvPr id="1048602" name="TextBox 3"/>
          <p:cNvSpPr txBox="1"/>
          <p:nvPr/>
        </p:nvSpPr>
        <p:spPr>
          <a:xfrm>
            <a:off x="899592" y="1196752"/>
            <a:ext cx="6552728" cy="4358640"/>
          </a:xfrm>
          <a:prstGeom prst="rect"/>
          <a:noFill/>
        </p:spPr>
        <p:txBody>
          <a:bodyPr wrap="square">
            <a:spAutoFit/>
          </a:bodyPr>
          <a:p>
            <a:r>
              <a:rPr dirty="0" sz="2400" lang="en-ID" err="1"/>
              <a:t>Manfaat</a:t>
            </a:r>
            <a:r>
              <a:rPr dirty="0" sz="2400" lang="en-ID"/>
              <a:t> </a:t>
            </a:r>
            <a:r>
              <a:rPr dirty="0" sz="2400" lang="en-ID" err="1"/>
              <a:t>Studi</a:t>
            </a:r>
            <a:r>
              <a:rPr dirty="0" sz="2400" lang="en-ID"/>
              <a:t> </a:t>
            </a:r>
            <a:r>
              <a:rPr dirty="0" sz="2400" lang="en-ID" err="1"/>
              <a:t>Kasus</a:t>
            </a:r>
            <a:r>
              <a:rPr dirty="0" sz="2400" lang="en-ID"/>
              <a:t> </a:t>
            </a:r>
            <a:r>
              <a:rPr dirty="0" sz="2400" lang="en-ID" err="1"/>
              <a:t>Perpajakan</a:t>
            </a:r>
            <a:endParaRPr dirty="0" sz="2400" lang="en-ID"/>
          </a:p>
          <a:p>
            <a:endParaRPr dirty="0" sz="2400" lang="en-ID"/>
          </a:p>
          <a:p>
            <a:pPr indent="-457200" marL="457200">
              <a:buAutoNum type="arabicPeriod"/>
            </a:pPr>
            <a:r>
              <a:rPr dirty="0" sz="2400" lang="en-ID" err="1"/>
              <a:t>Membantu</a:t>
            </a:r>
            <a:r>
              <a:rPr dirty="0" sz="2400" lang="en-ID"/>
              <a:t> </a:t>
            </a:r>
            <a:r>
              <a:rPr dirty="0" sz="2400" lang="en-ID" err="1"/>
              <a:t>masyarakat</a:t>
            </a:r>
            <a:r>
              <a:rPr dirty="0" sz="2400" lang="en-ID"/>
              <a:t>, </a:t>
            </a:r>
            <a:r>
              <a:rPr dirty="0" sz="2400" lang="en-ID" err="1"/>
              <a:t>penegak</a:t>
            </a:r>
            <a:r>
              <a:rPr dirty="0" sz="2400" lang="en-ID"/>
              <a:t> </a:t>
            </a:r>
            <a:r>
              <a:rPr dirty="0" sz="2400" lang="en-ID" err="1"/>
              <a:t>hukum</a:t>
            </a:r>
            <a:r>
              <a:rPr dirty="0" sz="2400" lang="en-ID"/>
              <a:t>, dan </a:t>
            </a:r>
            <a:r>
              <a:rPr dirty="0" sz="2400" lang="en-ID" err="1"/>
              <a:t>pembuat</a:t>
            </a:r>
            <a:r>
              <a:rPr dirty="0" sz="2400" lang="en-ID"/>
              <a:t> </a:t>
            </a:r>
            <a:r>
              <a:rPr dirty="0" sz="2400" lang="en-ID" err="1"/>
              <a:t>kebijakan</a:t>
            </a:r>
            <a:r>
              <a:rPr dirty="0" sz="2400" lang="en-ID"/>
              <a:t> </a:t>
            </a:r>
            <a:r>
              <a:rPr dirty="0" sz="2400" lang="en-ID" err="1"/>
              <a:t>memahami</a:t>
            </a:r>
            <a:r>
              <a:rPr dirty="0" sz="2400" lang="en-ID"/>
              <a:t> </a:t>
            </a:r>
            <a:r>
              <a:rPr dirty="0" sz="2400" lang="en-ID" err="1"/>
              <a:t>dinamika</a:t>
            </a:r>
            <a:r>
              <a:rPr dirty="0" sz="2400" lang="en-ID"/>
              <a:t> </a:t>
            </a:r>
            <a:r>
              <a:rPr dirty="0" sz="2400" lang="en-ID" err="1"/>
              <a:t>perpajakan</a:t>
            </a:r>
            <a:r>
              <a:rPr dirty="0" sz="2400" lang="en-ID"/>
              <a:t> di Indonesia.</a:t>
            </a:r>
            <a:endParaRPr dirty="0" sz="2400" lang="en-ID"/>
          </a:p>
          <a:p>
            <a:pPr indent="-457200" marL="457200">
              <a:buAutoNum type="arabicPeriod"/>
            </a:pPr>
            <a:r>
              <a:rPr dirty="0" sz="2400" lang="en-ID" err="1"/>
              <a:t>Mengidentifikasi</a:t>
            </a:r>
            <a:r>
              <a:rPr dirty="0" sz="2400" lang="en-ID"/>
              <a:t> </a:t>
            </a:r>
            <a:r>
              <a:rPr dirty="0" sz="2400" lang="en-ID" err="1"/>
              <a:t>kelemahan</a:t>
            </a:r>
            <a:r>
              <a:rPr dirty="0" sz="2400" lang="en-ID"/>
              <a:t> </a:t>
            </a:r>
            <a:r>
              <a:rPr dirty="0" sz="2400" lang="en-ID" err="1"/>
              <a:t>dalam</a:t>
            </a:r>
            <a:r>
              <a:rPr dirty="0" sz="2400" lang="en-ID"/>
              <a:t> </a:t>
            </a:r>
            <a:r>
              <a:rPr dirty="0" sz="2400" lang="en-ID" err="1"/>
              <a:t>sistem</a:t>
            </a:r>
            <a:r>
              <a:rPr dirty="0" sz="2400" lang="en-ID"/>
              <a:t> </a:t>
            </a:r>
            <a:r>
              <a:rPr dirty="0" sz="2400" lang="en-ID" err="1"/>
              <a:t>perpajakan</a:t>
            </a:r>
            <a:r>
              <a:rPr dirty="0" sz="2400" lang="en-ID"/>
              <a:t> yang </a:t>
            </a:r>
            <a:r>
              <a:rPr dirty="0" sz="2400" lang="en-ID" err="1"/>
              <a:t>memerlukan</a:t>
            </a:r>
            <a:r>
              <a:rPr dirty="0" sz="2400" lang="en-ID"/>
              <a:t> reformasi.</a:t>
            </a:r>
            <a:endParaRPr dirty="0" sz="2400" lang="en-ID"/>
          </a:p>
          <a:p>
            <a:pPr indent="-457200" marL="457200">
              <a:buAutoNum type="arabicPeriod"/>
            </a:pPr>
            <a:r>
              <a:rPr dirty="0" sz="2400" lang="en-ID" err="1"/>
              <a:t>Memberikan</a:t>
            </a:r>
            <a:r>
              <a:rPr dirty="0" sz="2400" lang="en-ID"/>
              <a:t> </a:t>
            </a:r>
            <a:r>
              <a:rPr dirty="0" sz="2400" lang="en-ID" err="1"/>
              <a:t>dasar</a:t>
            </a:r>
            <a:r>
              <a:rPr dirty="0" sz="2400" lang="en-ID"/>
              <a:t> </a:t>
            </a:r>
            <a:r>
              <a:rPr dirty="0" sz="2400" lang="en-ID" err="1"/>
              <a:t>untuk</a:t>
            </a:r>
            <a:r>
              <a:rPr dirty="0" sz="2400" lang="en-ID"/>
              <a:t> </a:t>
            </a:r>
            <a:r>
              <a:rPr dirty="0" sz="2400" lang="en-ID" err="1"/>
              <a:t>penanganan</a:t>
            </a:r>
            <a:r>
              <a:rPr dirty="0" sz="2400" lang="en-ID"/>
              <a:t> </a:t>
            </a:r>
            <a:r>
              <a:rPr dirty="0" sz="2400" lang="en-ID" err="1"/>
              <a:t>kasus</a:t>
            </a:r>
            <a:r>
              <a:rPr dirty="0" sz="2400" lang="en-ID"/>
              <a:t> </a:t>
            </a:r>
            <a:r>
              <a:rPr dirty="0" sz="2400" lang="en-ID" err="1"/>
              <a:t>serupa</a:t>
            </a:r>
            <a:r>
              <a:rPr dirty="0" sz="2400" lang="en-ID"/>
              <a:t> di masa </a:t>
            </a:r>
            <a:r>
              <a:rPr dirty="0" sz="2400" lang="en-ID" err="1"/>
              <a:t>depan</a:t>
            </a:r>
            <a:r>
              <a:rPr dirty="0" sz="2400" lang="en-ID"/>
              <a:t>.</a:t>
            </a:r>
            <a:endParaRPr dirty="0" sz="2400" lang="en-ID"/>
          </a:p>
          <a:p>
            <a:pPr indent="-457200" marL="457200">
              <a:buAutoNum type="arabicPeriod"/>
            </a:pPr>
            <a:r>
              <a:rPr dirty="0" sz="2400" lang="en-ID" err="1"/>
              <a:t>Mendorong</a:t>
            </a:r>
            <a:r>
              <a:rPr dirty="0" sz="2400" lang="en-ID"/>
              <a:t> </a:t>
            </a:r>
            <a:r>
              <a:rPr dirty="0" sz="2400" lang="en-ID" err="1"/>
              <a:t>penerapan</a:t>
            </a:r>
            <a:r>
              <a:rPr dirty="0" sz="2400" lang="en-ID"/>
              <a:t> </a:t>
            </a:r>
            <a:r>
              <a:rPr dirty="0" sz="2400" lang="en-ID" err="1"/>
              <a:t>prinsip</a:t>
            </a:r>
            <a:r>
              <a:rPr dirty="0" sz="2400" lang="en-ID"/>
              <a:t> </a:t>
            </a:r>
            <a:r>
              <a:rPr dirty="0" sz="2400" lang="en-ID" err="1"/>
              <a:t>keadilan</a:t>
            </a:r>
            <a:r>
              <a:rPr dirty="0" sz="2400" lang="en-ID"/>
              <a:t> </a:t>
            </a:r>
            <a:r>
              <a:rPr dirty="0" sz="2400" lang="en-ID" err="1"/>
              <a:t>dalam</a:t>
            </a:r>
            <a:r>
              <a:rPr dirty="0" sz="2400" lang="en-ID"/>
              <a:t> </a:t>
            </a:r>
            <a:r>
              <a:rPr dirty="0" sz="2400" lang="en-ID" err="1"/>
              <a:t>perpajakan</a:t>
            </a:r>
            <a:r>
              <a:rPr dirty="0" sz="2400" lang="en-ID"/>
              <a:t> </a:t>
            </a:r>
            <a:r>
              <a:rPr dirty="0" sz="2400" lang="en-ID" err="1"/>
              <a:t>dengan</a:t>
            </a:r>
            <a:r>
              <a:rPr dirty="0" sz="2400" lang="en-ID"/>
              <a:t> </a:t>
            </a:r>
            <a:r>
              <a:rPr dirty="0" sz="2400" lang="en-ID" err="1"/>
              <a:t>menindak</a:t>
            </a:r>
            <a:r>
              <a:rPr dirty="0" sz="2400" lang="en-ID"/>
              <a:t> </a:t>
            </a:r>
            <a:r>
              <a:rPr dirty="0" sz="2400" lang="en-ID" err="1"/>
              <a:t>pelaku</a:t>
            </a:r>
            <a:r>
              <a:rPr dirty="0" sz="2400" lang="en-ID"/>
              <a:t> </a:t>
            </a:r>
            <a:r>
              <a:rPr dirty="0" sz="2400" lang="en-ID" err="1"/>
              <a:t>pelanggaran</a:t>
            </a:r>
            <a:r>
              <a:rPr dirty="0" sz="2400" lang="en-ID"/>
              <a:t>.</a:t>
            </a:r>
            <a:endParaRPr dirty="0" sz="2400" lang="en-ID"/>
          </a:p>
        </p:txBody>
      </p:sp>
    </p:spTree>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31" name=""/>
        <p:cNvGrpSpPr/>
        <p:nvPr/>
      </p:nvGrpSpPr>
      <p:grpSpPr>
        <a:xfrm/>
      </p:grpSpPr>
      <p:sp>
        <p:nvSpPr>
          <p:cNvPr id="1048603" name="Subtitle 1"/>
          <p:cNvSpPr>
            <a:spLocks noGrp="1"/>
          </p:cNvSpPr>
          <p:nvPr>
            <p:ph type="subTitle" idx="1"/>
          </p:nvPr>
        </p:nvSpPr>
        <p:spPr>
          <a:xfrm>
            <a:off x="1115695" y="1196975"/>
            <a:ext cx="6861175" cy="4214495"/>
          </a:xfrm>
        </p:spPr>
        <p:txBody>
          <a:bodyPr>
            <a:noAutofit/>
          </a:bodyPr>
          <a:p>
            <a:pPr algn="ctr"/>
            <a:r>
              <a:rPr altLang="en-US" b="1" sz="1800" lang="en-US">
                <a:solidFill>
                  <a:schemeClr val="tx1"/>
                </a:solidFill>
                <a:latin typeface="Arial" panose="020B0604020202020204" pitchFamily="34" charset="0"/>
                <a:cs typeface="Arial" panose="020B0604020202020204" pitchFamily="34" charset="0"/>
              </a:rPr>
              <a:t>Kasus Korupsi dan Penggelapan Pajak Gayus Tambunan</a:t>
            </a:r>
            <a:endParaRPr altLang="en-US" b="1" sz="1800" lang="en-US">
              <a:solidFill>
                <a:schemeClr val="tx1"/>
              </a:solidFill>
              <a:latin typeface="Arial" panose="020B0604020202020204" pitchFamily="34" charset="0"/>
              <a:cs typeface="Arial" panose="020B0604020202020204" pitchFamily="34" charset="0"/>
            </a:endParaRPr>
          </a:p>
          <a:p>
            <a:pPr algn="ctr"/>
            <a:endParaRPr altLang="en-US" b="1" sz="1800" lang="en-US">
              <a:solidFill>
                <a:schemeClr val="tx1"/>
              </a:solidFill>
              <a:latin typeface="Arial" panose="020B0604020202020204" pitchFamily="34" charset="0"/>
              <a:cs typeface="Arial" panose="020B0604020202020204" pitchFamily="34" charset="0"/>
            </a:endParaRPr>
          </a:p>
          <a:p>
            <a:pPr algn="just"/>
            <a:r>
              <a:rPr altLang="en-US" b="1" sz="1800" lang="en-US">
                <a:solidFill>
                  <a:schemeClr val="tx1"/>
                </a:solidFill>
                <a:latin typeface="Arial" panose="020B0604020202020204" pitchFamily="34" charset="0"/>
                <a:cs typeface="Arial" panose="020B0604020202020204" pitchFamily="34" charset="0"/>
              </a:rPr>
              <a:t>• Latar Belakang</a:t>
            </a:r>
            <a:endParaRPr altLang="en-US" b="1" sz="1800" lang="en-US">
              <a:solidFill>
                <a:schemeClr val="tx1"/>
              </a:solidFill>
              <a:latin typeface="Arial" panose="020B0604020202020204" pitchFamily="34" charset="0"/>
              <a:cs typeface="Arial" panose="020B0604020202020204" pitchFamily="34" charset="0"/>
            </a:endParaRPr>
          </a:p>
          <a:p>
            <a:pPr algn="just"/>
            <a:endParaRPr altLang="en-US" sz="1800" lang="en-US">
              <a:solidFill>
                <a:schemeClr val="tx1"/>
              </a:solidFill>
              <a:latin typeface="Arial" panose="020B0604020202020204" pitchFamily="34" charset="0"/>
              <a:cs typeface="Arial" panose="020B0604020202020204" pitchFamily="34" charset="0"/>
            </a:endParaRPr>
          </a:p>
          <a:p>
            <a:pPr algn="just"/>
            <a:r>
              <a:rPr altLang="en-US" sz="1800" lang="en-US">
                <a:solidFill>
                  <a:schemeClr val="tx1"/>
                </a:solidFill>
                <a:latin typeface="Arial" panose="020B0604020202020204" pitchFamily="34" charset="0"/>
                <a:cs typeface="Arial" panose="020B0604020202020204" pitchFamily="34" charset="0"/>
              </a:rPr>
              <a:t>Gayus Halomoan Tambunan adalah seorang pegawai Direktorat Jenderal Pajak golongan III/a di Indonesia. Pada tahun 2009-2010, Gayus menjadi sorotan publik karena terlibat dalam kasus korupsi, penggelapan pajak, suap, dan pencucian uang. Kasus ini mencuat ketika ditemukan aset dan aliran dana tidak wajar yang jauh melebihi gaji dan penghasilan resminya.</a:t>
            </a:r>
            <a:endParaRPr altLang="en-US" sz="1800" lang="en-US">
              <a:solidFill>
                <a:schemeClr val="tx1"/>
              </a:solidFill>
              <a:latin typeface="Arial" panose="020B0604020202020204" pitchFamily="34" charset="0"/>
              <a:cs typeface="Arial" panose="020B0604020202020204" pitchFamily="34" charset="0"/>
            </a:endParaRPr>
          </a:p>
          <a:p>
            <a:pPr algn="just"/>
            <a:endParaRPr altLang="en-US" sz="1800" lang="en-US">
              <a:solidFill>
                <a:schemeClr val="tx1"/>
              </a:solidFill>
              <a:latin typeface="Arial" panose="020B0604020202020204" pitchFamily="34" charset="0"/>
              <a:cs typeface="Arial" panose="020B0604020202020204" pitchFamily="34" charset="0"/>
            </a:endParaRPr>
          </a:p>
          <a:p>
            <a:pPr algn="just"/>
            <a:r>
              <a:rPr altLang="en-US" sz="1800" lang="en-US">
                <a:solidFill>
                  <a:schemeClr val="tx1"/>
                </a:solidFill>
                <a:latin typeface="Arial" panose="020B0604020202020204" pitchFamily="34" charset="0"/>
                <a:cs typeface="Arial" panose="020B0604020202020204" pitchFamily="34" charset="0"/>
              </a:rPr>
              <a:t>Gayus memanfaatkan jabatannya untuk memanipulasi data perpajakan dan memberikan keringanan pajak bagi perusahaan yang menyuapnya. Ia menerima suap dari berbagai perusahaan, termasuk perusahaan tambang dan minyak, untuk "mengamankan" kewajiban pajak mereka.</a:t>
            </a:r>
            <a:endParaRPr altLang="en-US" sz="1800" lang="en-US">
              <a:solidFill>
                <a:schemeClr val="tx1"/>
              </a:solidFill>
              <a:latin typeface="Arial" panose="020B0604020202020204" pitchFamily="34" charset="0"/>
              <a:cs typeface="Arial" panose="020B0604020202020204" pitchFamily="34" charset="0"/>
            </a:endParaRPr>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33" name=""/>
        <p:cNvGrpSpPr/>
        <p:nvPr/>
      </p:nvGrpSpPr>
      <p:grpSpPr>
        <a:xfrm/>
      </p:grpSpPr>
      <p:sp>
        <p:nvSpPr>
          <p:cNvPr id="1048607" name="Content Placeholder 3"/>
          <p:cNvSpPr/>
          <p:nvPr>
            <p:ph idx="1"/>
          </p:nvPr>
        </p:nvSpPr>
        <p:spPr/>
        <p:txBody>
          <a:bodyPr>
            <a:normAutofit fontScale="92857" lnSpcReduction="20000"/>
          </a:bodyPr>
          <a:p>
            <a:pPr algn="ctr" indent="0" marL="0">
              <a:buNone/>
            </a:pPr>
            <a:r>
              <a:rPr altLang="en-US" b="1" lang="en-US">
                <a:latin typeface="Arial" panose="020B0604020202020204" pitchFamily="34" charset="0"/>
                <a:cs typeface="Arial" panose="020B0604020202020204" pitchFamily="34" charset="0"/>
              </a:rPr>
              <a:t>Permasalahan</a:t>
            </a:r>
            <a:endParaRPr altLang="en-US" b="1" lang="en-US">
              <a:latin typeface="Arial" panose="020B0604020202020204" pitchFamily="34" charset="0"/>
              <a:cs typeface="Arial" panose="020B0604020202020204" pitchFamily="34" charset="0"/>
            </a:endParaRPr>
          </a:p>
          <a:p>
            <a:pPr algn="ctr" indent="0" marL="0">
              <a:buNone/>
            </a:pPr>
            <a:endParaRPr altLang="en-US" b="1" lang="en-US">
              <a:latin typeface="Arial" panose="020B0604020202020204" pitchFamily="34" charset="0"/>
              <a:cs typeface="Arial" panose="020B0604020202020204" pitchFamily="34" charset="0"/>
            </a:endParaRPr>
          </a:p>
          <a:p>
            <a:pPr algn="just" indent="0" marL="0">
              <a:buNone/>
            </a:pPr>
            <a:r>
              <a:rPr altLang="en-US" b="1" lang="en-US">
                <a:latin typeface="Arial" panose="020B0604020202020204" pitchFamily="34" charset="0"/>
                <a:cs typeface="Arial" panose="020B0604020202020204" pitchFamily="34" charset="0"/>
              </a:rPr>
              <a:t>Manipulasi Data Pajak :</a:t>
            </a:r>
            <a:r>
              <a:rPr altLang="en-US" lang="en-US">
                <a:latin typeface="Arial" panose="020B0604020202020204" pitchFamily="34" charset="0"/>
                <a:cs typeface="Arial" panose="020B0604020202020204" pitchFamily="34" charset="0"/>
              </a:rPr>
              <a:t> Gayus memanipulasi laporan pajak perusahaan sehingga jumlah pajak yang harus dibayar jauh lebih kecil dari yang seharusnya.</a:t>
            </a:r>
            <a:endParaRPr altLang="en-US" lang="en-US">
              <a:latin typeface="Arial" panose="020B0604020202020204" pitchFamily="34" charset="0"/>
              <a:cs typeface="Arial" panose="020B0604020202020204" pitchFamily="34" charset="0"/>
            </a:endParaRPr>
          </a:p>
          <a:p>
            <a:pPr algn="just" indent="0" marL="0">
              <a:buNone/>
            </a:pPr>
            <a:r>
              <a:rPr altLang="en-US" lang="en-US">
                <a:latin typeface="Arial" panose="020B0604020202020204" pitchFamily="34" charset="0"/>
                <a:cs typeface="Arial" panose="020B0604020202020204" pitchFamily="34" charset="0"/>
              </a:rPr>
              <a:t>Suap: Gayus menerima uang suap dari perusahaan untuk memberikan keringanan pajak.</a:t>
            </a:r>
            <a:endParaRPr altLang="en-US" lang="en-US">
              <a:latin typeface="Arial" panose="020B0604020202020204" pitchFamily="34" charset="0"/>
              <a:cs typeface="Arial" panose="020B0604020202020204" pitchFamily="34" charset="0"/>
            </a:endParaRPr>
          </a:p>
          <a:p>
            <a:pPr algn="just" indent="0" marL="0">
              <a:buNone/>
            </a:pPr>
            <a:r>
              <a:rPr altLang="en-US" b="1" lang="en-US">
                <a:latin typeface="Arial" panose="020B0604020202020204" pitchFamily="34" charset="0"/>
                <a:cs typeface="Arial" panose="020B0604020202020204" pitchFamily="34" charset="0"/>
              </a:rPr>
              <a:t>Pencucian Uang : </a:t>
            </a:r>
            <a:r>
              <a:rPr altLang="en-US" lang="en-US">
                <a:latin typeface="Arial" panose="020B0604020202020204" pitchFamily="34" charset="0"/>
                <a:cs typeface="Arial" panose="020B0604020202020204" pitchFamily="34" charset="0"/>
              </a:rPr>
              <a:t>Uang hasil suap digunakan untuk membeli aset berupa rumah, kendaraan, dan deposito yang tidak sesuai dengan penghasilannya.</a:t>
            </a:r>
            <a:endParaRPr altLang="en-US" lang="en-US">
              <a:latin typeface="Arial" panose="020B0604020202020204" pitchFamily="34" charset="0"/>
              <a:cs typeface="Arial" panose="020B0604020202020204" pitchFamily="34" charset="0"/>
            </a:endParaRPr>
          </a:p>
          <a:p>
            <a:pPr algn="just" indent="0" marL="0">
              <a:buNone/>
            </a:pPr>
            <a:r>
              <a:rPr altLang="en-US" b="1" lang="en-US">
                <a:latin typeface="Arial" panose="020B0604020202020204" pitchFamily="34" charset="0"/>
                <a:cs typeface="Arial" panose="020B0604020202020204" pitchFamily="34" charset="0"/>
              </a:rPr>
              <a:t>Penyalahgunaan Wewenang :</a:t>
            </a:r>
            <a:r>
              <a:rPr altLang="en-US" lang="en-US">
                <a:latin typeface="Arial" panose="020B0604020202020204" pitchFamily="34" charset="0"/>
                <a:cs typeface="Arial" panose="020B0604020202020204" pitchFamily="34" charset="0"/>
              </a:rPr>
              <a:t> Sebagai pegawai pajak, Gayus melanggar tugasnya dengan memanfaatkan jabatannya untuk kepentingan pribadi.</a:t>
            </a:r>
            <a:endParaRPr altLang="en-US" lang="en-US">
              <a:latin typeface="Arial" panose="020B0604020202020204" pitchFamily="34" charset="0"/>
              <a:cs typeface="Arial" panose="020B0604020202020204" pitchFamily="34" charset="0"/>
            </a:endParaRPr>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34" name=""/>
        <p:cNvGrpSpPr/>
        <p:nvPr/>
      </p:nvGrpSpPr>
      <p:grpSpPr>
        <a:xfrm/>
      </p:grpSpPr>
      <p:sp>
        <p:nvSpPr>
          <p:cNvPr id="1048608" name="Subtitle 1"/>
          <p:cNvSpPr>
            <a:spLocks noGrp="1"/>
          </p:cNvSpPr>
          <p:nvPr>
            <p:ph type="subTitle" idx="1"/>
          </p:nvPr>
        </p:nvSpPr>
        <p:spPr>
          <a:xfrm>
            <a:off x="755650" y="1125220"/>
            <a:ext cx="7433945" cy="1752600"/>
          </a:xfrm>
        </p:spPr>
        <p:txBody>
          <a:bodyPr>
            <a:noAutofit/>
          </a:bodyPr>
          <a:p>
            <a:r>
              <a:rPr sz="2400" lang="en-US">
                <a:solidFill>
                  <a:schemeClr val="tx1"/>
                </a:solidFill>
                <a:latin typeface="Arial" panose="020B0604020202020204" pitchFamily="34" charset="0"/>
                <a:cs typeface="Arial" panose="020B0604020202020204" pitchFamily="34" charset="0"/>
              </a:rPr>
              <a:t>Dampak</a:t>
            </a:r>
            <a:endParaRPr sz="2400" lang="en-US">
              <a:solidFill>
                <a:schemeClr val="tx1"/>
              </a:solidFill>
              <a:latin typeface="Arial" panose="020B0604020202020204" pitchFamily="34" charset="0"/>
              <a:cs typeface="Arial" panose="020B0604020202020204" pitchFamily="34" charset="0"/>
            </a:endParaRPr>
          </a:p>
          <a:p>
            <a:endParaRPr sz="2400" lang="en-US">
              <a:solidFill>
                <a:schemeClr val="tx1"/>
              </a:solidFill>
              <a:latin typeface="Arial" panose="020B0604020202020204" pitchFamily="34" charset="0"/>
              <a:cs typeface="Arial" panose="020B0604020202020204" pitchFamily="34" charset="0"/>
            </a:endParaRPr>
          </a:p>
          <a:p>
            <a:pPr algn="just"/>
            <a:r>
              <a:rPr altLang="en-US" b="1" sz="2400" lang="en-US">
                <a:solidFill>
                  <a:schemeClr val="tx1"/>
                </a:solidFill>
                <a:latin typeface="Arial" panose="020B0604020202020204" pitchFamily="34" charset="0"/>
                <a:cs typeface="Arial" panose="020B0604020202020204" pitchFamily="34" charset="0"/>
              </a:rPr>
              <a:t>Kerugian Negara:</a:t>
            </a:r>
            <a:r>
              <a:rPr altLang="en-US" sz="2400" lang="en-US">
                <a:solidFill>
                  <a:schemeClr val="tx1"/>
                </a:solidFill>
                <a:latin typeface="Arial" panose="020B0604020202020204" pitchFamily="34" charset="0"/>
                <a:cs typeface="Arial" panose="020B0604020202020204" pitchFamily="34" charset="0"/>
              </a:rPr>
              <a:t> Negara kehilangan potensi penerimaan pajak dalam jumlah besar akibat manipulasi laporan pajak.</a:t>
            </a:r>
            <a:endParaRPr altLang="en-US" sz="2400" lang="en-US">
              <a:solidFill>
                <a:schemeClr val="tx1"/>
              </a:solidFill>
              <a:latin typeface="Arial" panose="020B0604020202020204" pitchFamily="34" charset="0"/>
              <a:cs typeface="Arial" panose="020B0604020202020204" pitchFamily="34" charset="0"/>
            </a:endParaRPr>
          </a:p>
          <a:p>
            <a:pPr algn="just"/>
            <a:r>
              <a:rPr altLang="en-US" b="1" sz="2400" lang="en-US">
                <a:solidFill>
                  <a:schemeClr val="tx1"/>
                </a:solidFill>
                <a:latin typeface="Arial" panose="020B0604020202020204" pitchFamily="34" charset="0"/>
                <a:cs typeface="Arial" panose="020B0604020202020204" pitchFamily="34" charset="0"/>
              </a:rPr>
              <a:t>Kepercayaan Publik: </a:t>
            </a:r>
            <a:r>
              <a:rPr altLang="en-US" sz="2400" lang="en-US">
                <a:solidFill>
                  <a:schemeClr val="tx1"/>
                </a:solidFill>
                <a:latin typeface="Arial" panose="020B0604020202020204" pitchFamily="34" charset="0"/>
                <a:cs typeface="Arial" panose="020B0604020202020204" pitchFamily="34" charset="0"/>
              </a:rPr>
              <a:t>Kasus ini mencoreng citra Direktorat Jenderal Pajak dan pemerintah, menurunkan kepercayaan masyarakat terhadap lembaga perpajakan.</a:t>
            </a:r>
            <a:endParaRPr altLang="en-US" sz="2400" lang="en-US">
              <a:solidFill>
                <a:schemeClr val="tx1"/>
              </a:solidFill>
              <a:latin typeface="Arial" panose="020B0604020202020204" pitchFamily="34" charset="0"/>
              <a:cs typeface="Arial" panose="020B0604020202020204" pitchFamily="34" charset="0"/>
            </a:endParaRPr>
          </a:p>
          <a:p>
            <a:pPr algn="just"/>
            <a:r>
              <a:rPr altLang="en-US" b="1" sz="2400" lang="en-US">
                <a:solidFill>
                  <a:schemeClr val="tx1"/>
                </a:solidFill>
                <a:latin typeface="Arial" panose="020B0604020202020204" pitchFamily="34" charset="0"/>
                <a:cs typeface="Arial" panose="020B0604020202020204" pitchFamily="34" charset="0"/>
              </a:rPr>
              <a:t>Ketidakadilan Sistemik: </a:t>
            </a:r>
            <a:r>
              <a:rPr altLang="en-US" sz="2400" lang="en-US">
                <a:solidFill>
                  <a:schemeClr val="tx1"/>
                </a:solidFill>
                <a:latin typeface="Arial" panose="020B0604020202020204" pitchFamily="34" charset="0"/>
                <a:cs typeface="Arial" panose="020B0604020202020204" pitchFamily="34" charset="0"/>
              </a:rPr>
              <a:t>Kasus ini mengungkap adanya celah besar dalam pengawasan internal lembaga pemerintah.</a:t>
            </a:r>
            <a:endParaRPr altLang="en-US" sz="2400" lang="en-US">
              <a:solidFill>
                <a:schemeClr val="tx1"/>
              </a:solidFill>
              <a:latin typeface="Arial" panose="020B0604020202020204" pitchFamily="34" charset="0"/>
              <a:cs typeface="Arial" panose="020B0604020202020204" pitchFamily="34" charset="0"/>
            </a:endParaRPr>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24" name=""/>
        <p:cNvGrpSpPr/>
        <p:nvPr/>
      </p:nvGrpSpPr>
      <p:grpSpPr>
        <a:xfrm/>
      </p:grpSpPr>
      <p:sp>
        <p:nvSpPr>
          <p:cNvPr id="1048591" name="Subtitle 1"/>
          <p:cNvSpPr>
            <a:spLocks noGrp="1"/>
          </p:cNvSpPr>
          <p:nvPr>
            <p:ph type="subTitle" idx="1"/>
          </p:nvPr>
        </p:nvSpPr>
        <p:spPr>
          <a:xfrm>
            <a:off x="623570" y="476885"/>
            <a:ext cx="7505065" cy="1752600"/>
          </a:xfrm>
        </p:spPr>
        <p:txBody>
          <a:bodyPr>
            <a:noAutofit/>
          </a:bodyPr>
          <a:p>
            <a:pPr algn="ctr"/>
            <a:r>
              <a:rPr altLang="en-US" b="1" sz="1900" lang="en-US">
                <a:solidFill>
                  <a:schemeClr val="tx1"/>
                </a:solidFill>
                <a:latin typeface="Arial" panose="020B0604020202020204" pitchFamily="34" charset="0"/>
                <a:cs typeface="Arial" panose="020B0604020202020204" pitchFamily="34" charset="0"/>
              </a:rPr>
              <a:t>Proses Hukum</a:t>
            </a:r>
            <a:endParaRPr altLang="en-US" b="1" sz="1900" lang="en-US">
              <a:solidFill>
                <a:schemeClr val="tx1"/>
              </a:solidFill>
              <a:latin typeface="Arial" panose="020B0604020202020204" pitchFamily="34" charset="0"/>
              <a:cs typeface="Arial" panose="020B0604020202020204" pitchFamily="34" charset="0"/>
            </a:endParaRPr>
          </a:p>
          <a:p>
            <a:pPr algn="just"/>
            <a:r>
              <a:rPr altLang="en-US" b="1" sz="1900" lang="en-US">
                <a:solidFill>
                  <a:schemeClr val="tx1"/>
                </a:solidFill>
                <a:latin typeface="Arial" panose="020B0604020202020204" pitchFamily="34" charset="0"/>
                <a:cs typeface="Arial" panose="020B0604020202020204" pitchFamily="34" charset="0"/>
              </a:rPr>
              <a:t>Penyelidikan Awal :</a:t>
            </a:r>
            <a:endParaRPr altLang="en-US" b="1" sz="1900" lang="en-US">
              <a:solidFill>
                <a:schemeClr val="tx1"/>
              </a:solidFill>
              <a:latin typeface="Arial" panose="020B0604020202020204" pitchFamily="34" charset="0"/>
              <a:cs typeface="Arial" panose="020B0604020202020204" pitchFamily="34" charset="0"/>
            </a:endParaRPr>
          </a:p>
          <a:p>
            <a:pPr algn="just"/>
            <a:r>
              <a:rPr altLang="en-US" sz="1900" lang="en-US">
                <a:solidFill>
                  <a:schemeClr val="tx1"/>
                </a:solidFill>
                <a:latin typeface="Arial" panose="020B0604020202020204" pitchFamily="34" charset="0"/>
                <a:cs typeface="Arial" panose="020B0604020202020204" pitchFamily="34" charset="0"/>
              </a:rPr>
              <a:t>Kasus ini terungkap setelah adanya laporan dari masyarakat dan investigasi oleh Satgas Pemberantasan Mafia Hukum. Bukti awal menunjukkan adanya aset tidak wajar milik Gayus senilai sekitar Rp28 miliar</a:t>
            </a:r>
            <a:endParaRPr altLang="en-US" sz="1900" lang="en-US">
              <a:solidFill>
                <a:schemeClr val="tx1"/>
              </a:solidFill>
              <a:latin typeface="Arial" panose="020B0604020202020204" pitchFamily="34" charset="0"/>
              <a:cs typeface="Arial" panose="020B0604020202020204" pitchFamily="34" charset="0"/>
            </a:endParaRPr>
          </a:p>
          <a:p>
            <a:pPr algn="just"/>
            <a:r>
              <a:rPr altLang="en-US" sz="1900" lang="en-US">
                <a:solidFill>
                  <a:schemeClr val="tx1"/>
                </a:solidFill>
                <a:latin typeface="Arial" panose="020B0604020202020204" pitchFamily="34" charset="0"/>
                <a:cs typeface="Arial" panose="020B0604020202020204" pitchFamily="34" charset="0"/>
              </a:rPr>
              <a:t>.</a:t>
            </a:r>
            <a:endParaRPr altLang="en-US" sz="1900" lang="en-US">
              <a:solidFill>
                <a:schemeClr val="tx1"/>
              </a:solidFill>
              <a:latin typeface="Arial" panose="020B0604020202020204" pitchFamily="34" charset="0"/>
              <a:cs typeface="Arial" panose="020B0604020202020204" pitchFamily="34" charset="0"/>
            </a:endParaRPr>
          </a:p>
          <a:p>
            <a:pPr algn="just"/>
            <a:r>
              <a:rPr altLang="en-US" b="1" sz="1900" lang="en-US">
                <a:solidFill>
                  <a:schemeClr val="tx1"/>
                </a:solidFill>
                <a:latin typeface="Arial" panose="020B0604020202020204" pitchFamily="34" charset="0"/>
                <a:cs typeface="Arial" panose="020B0604020202020204" pitchFamily="34" charset="0"/>
              </a:rPr>
              <a:t>Proses Peradilan :</a:t>
            </a:r>
            <a:endParaRPr altLang="en-US" b="1" sz="1900" lang="en-US">
              <a:solidFill>
                <a:schemeClr val="tx1"/>
              </a:solidFill>
              <a:latin typeface="Arial" panose="020B0604020202020204" pitchFamily="34" charset="0"/>
              <a:cs typeface="Arial" panose="020B0604020202020204" pitchFamily="34" charset="0"/>
            </a:endParaRPr>
          </a:p>
          <a:p>
            <a:pPr algn="just"/>
            <a:r>
              <a:rPr altLang="en-US" sz="1900" lang="en-US">
                <a:solidFill>
                  <a:schemeClr val="tx1"/>
                </a:solidFill>
                <a:latin typeface="Arial" panose="020B0604020202020204" pitchFamily="34" charset="0"/>
                <a:cs typeface="Arial" panose="020B0604020202020204" pitchFamily="34" charset="0"/>
              </a:rPr>
              <a:t>Gayus dituntut atas tindak pidana korupsi, pencucian uang, dan penggelapan pajak. Pengadilan Tindak Pidana Korupsi (Tipikor) memutuskan Gayus bersalah dan menjatuhkan hukuman penjara selama 7 tahun pada 19 Januari 2011. Hukuman tersebut diperberat dalam kasasi Mahkamah Agung menjadi 9 tahun penjara.</a:t>
            </a:r>
            <a:endParaRPr altLang="en-US" sz="1900" lang="en-US">
              <a:solidFill>
                <a:schemeClr val="tx1"/>
              </a:solidFill>
              <a:latin typeface="Arial" panose="020B0604020202020204" pitchFamily="34" charset="0"/>
              <a:cs typeface="Arial" panose="020B0604020202020204" pitchFamily="34" charset="0"/>
            </a:endParaRPr>
          </a:p>
          <a:p>
            <a:pPr algn="just"/>
            <a:endParaRPr altLang="en-US" sz="1900" lang="en-US">
              <a:solidFill>
                <a:schemeClr val="tx1"/>
              </a:solidFill>
              <a:latin typeface="Arial" panose="020B0604020202020204" pitchFamily="34" charset="0"/>
              <a:cs typeface="Arial" panose="020B0604020202020204" pitchFamily="34" charset="0"/>
            </a:endParaRPr>
          </a:p>
          <a:p>
            <a:pPr algn="just"/>
            <a:r>
              <a:rPr altLang="en-US" b="1" sz="1900" lang="en-US">
                <a:solidFill>
                  <a:schemeClr val="tx1"/>
                </a:solidFill>
                <a:latin typeface="Arial" panose="020B0604020202020204" pitchFamily="34" charset="0"/>
                <a:cs typeface="Arial" panose="020B0604020202020204" pitchFamily="34" charset="0"/>
              </a:rPr>
              <a:t>Penyitaan Aset :</a:t>
            </a:r>
            <a:endParaRPr altLang="en-US" b="1" sz="1900" lang="en-US">
              <a:solidFill>
                <a:schemeClr val="tx1"/>
              </a:solidFill>
              <a:latin typeface="Arial" panose="020B0604020202020204" pitchFamily="34" charset="0"/>
              <a:cs typeface="Arial" panose="020B0604020202020204" pitchFamily="34" charset="0"/>
            </a:endParaRPr>
          </a:p>
          <a:p>
            <a:pPr algn="just"/>
            <a:r>
              <a:rPr altLang="en-US" sz="1900" lang="en-US">
                <a:solidFill>
                  <a:schemeClr val="tx1"/>
                </a:solidFill>
                <a:latin typeface="Arial" panose="020B0604020202020204" pitchFamily="34" charset="0"/>
                <a:cs typeface="Arial" panose="020B0604020202020204" pitchFamily="34" charset="0"/>
              </a:rPr>
              <a:t>Beberapa aset hasil suap dan korupsi disita oleh negara, termasuk uang tunai, properti, dan kendaraan mewah.</a:t>
            </a:r>
            <a:endParaRPr altLang="en-US" sz="1900" lang="en-US">
              <a:solidFill>
                <a:schemeClr val="tx1"/>
              </a:solidFill>
              <a:latin typeface="Arial" panose="020B0604020202020204" pitchFamily="34" charset="0"/>
              <a:cs typeface="Arial" panose="020B0604020202020204" pitchFamily="34" charset="0"/>
            </a:endParaRPr>
          </a:p>
          <a:p>
            <a:pPr algn="just"/>
            <a:endParaRPr altLang="en-US" sz="1900" lang="en-US">
              <a:solidFill>
                <a:schemeClr val="tx1"/>
              </a:solidFill>
              <a:latin typeface="Arial" panose="020B0604020202020204" pitchFamily="34" charset="0"/>
              <a:cs typeface="Arial" panose="020B0604020202020204" pitchFamily="34" charset="0"/>
            </a:endParaRPr>
          </a:p>
        </p:txBody>
      </p:sp>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22" name=""/>
        <p:cNvGrpSpPr/>
        <p:nvPr/>
      </p:nvGrpSpPr>
      <p:grpSpPr>
        <a:xfrm>
          <a:off x="0" y="0"/>
          <a:ext cx="0" cy="0"/>
          <a:chOff x="0" y="0"/>
          <a:chExt cx="0" cy="0"/>
        </a:xfrm>
      </p:grpSpPr>
      <p:sp>
        <p:nvSpPr>
          <p:cNvPr id="1048586" name=""/>
          <p:cNvSpPr txBox="1"/>
          <p:nvPr/>
        </p:nvSpPr>
        <p:spPr>
          <a:xfrm rot="27209">
            <a:off x="731186" y="1569588"/>
            <a:ext cx="7664331" cy="4358638"/>
          </a:xfrm>
          <a:prstGeom prst="rect"/>
        </p:spPr>
        <p:txBody>
          <a:bodyPr rtlCol="0" wrap="square">
            <a:spAutoFit/>
          </a:bodyPr>
          <a:p>
            <a:r>
              <a:rPr b="1" sz="2000" lang="in-ID">
                <a:solidFill>
                  <a:srgbClr val="000000"/>
                </a:solidFill>
              </a:rPr>
              <a:t>Hukuman Pidana</a:t>
            </a:r>
            <a:r>
              <a:rPr sz="2000" lang="in-ID">
                <a:solidFill>
                  <a:srgbClr val="000000"/>
                </a:solidFill>
              </a:rPr>
              <a:t> :</a:t>
            </a:r>
            <a:endParaRPr sz="2000" lang="in-ID">
              <a:solidFill>
                <a:srgbClr val="000000"/>
              </a:solidFill>
            </a:endParaRPr>
          </a:p>
          <a:p>
            <a:r>
              <a:rPr sz="2000" lang="in-ID">
                <a:solidFill>
                  <a:srgbClr val="000000"/>
                </a:solidFill>
              </a:rPr>
              <a:t> Gayus dijatuhi hukuman penjara sebagai bentuk pertanggungjawaban atas perbuatannya.</a:t>
            </a:r>
            <a:endParaRPr sz="2000" lang="in-ID">
              <a:solidFill>
                <a:srgbClr val="000000"/>
              </a:solidFill>
            </a:endParaRPr>
          </a:p>
          <a:p>
            <a:endParaRPr sz="2000" lang="in-ID">
              <a:solidFill>
                <a:srgbClr val="000000"/>
              </a:solidFill>
            </a:endParaRPr>
          </a:p>
          <a:p>
            <a:r>
              <a:rPr b="1" sz="2000" lang="in-ID">
                <a:solidFill>
                  <a:srgbClr val="000000"/>
                </a:solidFill>
              </a:rPr>
              <a:t>Perbaikan Sistem Pajak :</a:t>
            </a:r>
            <a:endParaRPr b="1" sz="2000" lang="in-ID">
              <a:solidFill>
                <a:srgbClr val="000000"/>
              </a:solidFill>
            </a:endParaRPr>
          </a:p>
          <a:p>
            <a:r>
              <a:rPr sz="2000" lang="in-ID">
                <a:solidFill>
                  <a:srgbClr val="000000"/>
                </a:solidFill>
              </a:rPr>
              <a:t> Direktorat Jenderal Pajak memperketat pengawasan terhadap pegawainya. Sistem audit internal dan transparansi data diperbaiki untuk mencegah penyalahgunaan wewenang di masa depan. Dilakukan evaluasi ulang terhadap kebijakan perpajakan dan mekanisme pengawasan.</a:t>
            </a:r>
            <a:endParaRPr sz="2000" lang="in-ID">
              <a:solidFill>
                <a:srgbClr val="000000"/>
              </a:solidFill>
            </a:endParaRPr>
          </a:p>
          <a:p>
            <a:endParaRPr sz="2000" lang="in-ID">
              <a:solidFill>
                <a:srgbClr val="000000"/>
              </a:solidFill>
            </a:endParaRPr>
          </a:p>
          <a:p>
            <a:r>
              <a:rPr b="1" sz="2000" lang="in-ID">
                <a:solidFill>
                  <a:srgbClr val="000000"/>
                </a:solidFill>
              </a:rPr>
              <a:t>Pemulihan Kepercayaan Publik</a:t>
            </a:r>
            <a:r>
              <a:rPr sz="2000" lang="in-ID">
                <a:solidFill>
                  <a:srgbClr val="000000"/>
                </a:solidFill>
              </a:rPr>
              <a:t>: </a:t>
            </a:r>
            <a:endParaRPr sz="2000" lang="in-ID">
              <a:solidFill>
                <a:srgbClr val="000000"/>
              </a:solidFill>
            </a:endParaRPr>
          </a:p>
          <a:p>
            <a:r>
              <a:rPr sz="2000" lang="in-ID">
                <a:solidFill>
                  <a:srgbClr val="000000"/>
                </a:solidFill>
              </a:rPr>
              <a:t>Pemerintah melakukan kampanye publik untuk mengembalikan kepercayaan masyarakat terhadap institusi pajak.</a:t>
            </a:r>
            <a:endParaRPr sz="2000" lang="in-ID">
              <a:solidFill>
                <a:srgbClr val="000000"/>
              </a:solidFill>
            </a:endParaRPr>
          </a:p>
        </p:txBody>
      </p:sp>
      <p:sp>
        <p:nvSpPr>
          <p:cNvPr id="1048587" name=""/>
          <p:cNvSpPr txBox="1"/>
          <p:nvPr/>
        </p:nvSpPr>
        <p:spPr>
          <a:xfrm rot="21600000">
            <a:off x="2571999" y="840807"/>
            <a:ext cx="4000000" cy="447040"/>
          </a:xfrm>
          <a:prstGeom prst="rect"/>
        </p:spPr>
        <p:txBody>
          <a:bodyPr rtlCol="0" wrap="square">
            <a:spAutoFit/>
          </a:bodyPr>
          <a:p>
            <a:r>
              <a:rPr b="1" sz="2400" lang="en-US">
                <a:solidFill>
                  <a:srgbClr val="000000"/>
                </a:solidFill>
              </a:rPr>
              <a:t>P</a:t>
            </a:r>
            <a:r>
              <a:rPr b="1" sz="2400" lang="en-US">
                <a:solidFill>
                  <a:srgbClr val="000000"/>
                </a:solidFill>
              </a:rPr>
              <a:t>e</a:t>
            </a:r>
            <a:r>
              <a:rPr b="1" sz="2400" lang="en-US">
                <a:solidFill>
                  <a:srgbClr val="000000"/>
                </a:solidFill>
              </a:rPr>
              <a:t>n</a:t>
            </a:r>
            <a:r>
              <a:rPr b="1" sz="2400" lang="en-US">
                <a:solidFill>
                  <a:srgbClr val="000000"/>
                </a:solidFill>
              </a:rPr>
              <a:t>y</a:t>
            </a:r>
            <a:r>
              <a:rPr b="1" sz="2400" lang="en-US">
                <a:solidFill>
                  <a:srgbClr val="000000"/>
                </a:solidFill>
              </a:rPr>
              <a:t>e</a:t>
            </a:r>
            <a:r>
              <a:rPr b="1" sz="2400" lang="en-US">
                <a:solidFill>
                  <a:srgbClr val="000000"/>
                </a:solidFill>
              </a:rPr>
              <a:t>l</a:t>
            </a:r>
            <a:r>
              <a:rPr b="1" sz="2400" lang="en-US">
                <a:solidFill>
                  <a:srgbClr val="000000"/>
                </a:solidFill>
              </a:rPr>
              <a:t>e</a:t>
            </a:r>
            <a:r>
              <a:rPr b="1" sz="2400" lang="en-US">
                <a:solidFill>
                  <a:srgbClr val="000000"/>
                </a:solidFill>
              </a:rPr>
              <a:t>s</a:t>
            </a:r>
            <a:r>
              <a:rPr b="1" sz="2400" lang="en-US">
                <a:solidFill>
                  <a:srgbClr val="000000"/>
                </a:solidFill>
              </a:rPr>
              <a:t>a</a:t>
            </a:r>
            <a:r>
              <a:rPr b="1" sz="2400" lang="en-US">
                <a:solidFill>
                  <a:srgbClr val="000000"/>
                </a:solidFill>
              </a:rPr>
              <a:t>i</a:t>
            </a:r>
            <a:r>
              <a:rPr b="1" sz="2400" lang="en-US">
                <a:solidFill>
                  <a:srgbClr val="000000"/>
                </a:solidFill>
              </a:rPr>
              <a:t>a</a:t>
            </a:r>
            <a:r>
              <a:rPr b="1" sz="2400" lang="en-US">
                <a:solidFill>
                  <a:srgbClr val="000000"/>
                </a:solidFill>
              </a:rPr>
              <a:t>n</a:t>
            </a:r>
            <a:r>
              <a:rPr b="1" sz="2400" lang="en-US">
                <a:solidFill>
                  <a:srgbClr val="000000"/>
                </a:solidFill>
              </a:rPr>
              <a:t> </a:t>
            </a:r>
            <a:r>
              <a:rPr b="1" sz="2400" lang="en-US">
                <a:solidFill>
                  <a:srgbClr val="000000"/>
                </a:solidFill>
              </a:rPr>
              <a:t>K</a:t>
            </a:r>
            <a:r>
              <a:rPr b="1" sz="2400" lang="en-US">
                <a:solidFill>
                  <a:srgbClr val="000000"/>
                </a:solidFill>
              </a:rPr>
              <a:t>a</a:t>
            </a:r>
            <a:r>
              <a:rPr b="1" sz="2400" lang="en-US">
                <a:solidFill>
                  <a:srgbClr val="000000"/>
                </a:solidFill>
              </a:rPr>
              <a:t>s</a:t>
            </a:r>
            <a:r>
              <a:rPr b="1" sz="2400" lang="en-US">
                <a:solidFill>
                  <a:srgbClr val="000000"/>
                </a:solidFill>
              </a:rPr>
              <a:t>u</a:t>
            </a:r>
            <a:r>
              <a:rPr b="1" sz="2400" lang="en-US">
                <a:solidFill>
                  <a:srgbClr val="000000"/>
                </a:solidFill>
              </a:rPr>
              <a:t>s</a:t>
            </a:r>
            <a:endParaRPr b="1" sz="2400" lang="in-ID">
              <a:solidFill>
                <a:srgbClr val="000000"/>
              </a:solidFill>
            </a:endParaRPr>
          </a:p>
        </p:txBody>
      </p:sp>
    </p:spTree>
  </p:cSld>
  <p:clrMapOvr>
    <a:masterClrMapping/>
  </p:clrMapOvr>
  <mc:AlternateContent xmlns:mc="http://schemas.openxmlformats.org/markup-compatibility/2006">
    <mc:Choice xmlns:p14="http://schemas.microsoft.com/office/powerpoint/2010/main" Requires="p14">
      <p:transition xmlns:p14="http://schemas.microsoft.com/office/powerpoint/2010/main" spd="med" p14:dur="700">
        <p:fade thruBlk="1"/>
      </p:transition>
    </mc:Choice>
    <mc:Fallback>
      <p:transition spd="slow">
        <p:fade/>
      </p:transition>
    </mc:Fallback>
  </mc:AlternateContent>
</p:sld>
</file>

<file path=ppt/tags/tag1.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lastClr="000000" val="windowText"/>
      </a:dk1>
      <a:lt1>
        <a:sysClr lastClr="FFFFFF" val="window"/>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lastClr="000000" val="windowText"/>
      </a:dk1>
      <a:lt1>
        <a:sysClr lastClr="FFFFFF" val="window"/>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lastClr="000000" val="windowText"/>
      </a:dk1>
      <a:lt1>
        <a:sysClr lastClr="FFFFFF" val="window"/>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Application>WPS Presentation</Application>
  <ScaleCrop>0</ScaleCrop>
  <Company>IBI Darmajaya</Company>
  <LinksUpToDate>0</LinksUpToDate>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itle>Sub title …………….</dc:title>
  <dc:creator>CTC</dc:creator>
  <cp:lastModifiedBy>Revia Najwa Fitriani</cp:lastModifiedBy>
  <dcterms:created xsi:type="dcterms:W3CDTF">2010-04-16T18:06:00Z</dcterms:created>
  <dcterms:modified xsi:type="dcterms:W3CDTF">2025-01-07T15:54:03Z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16c838d38cf142c881b8883ed0534727</vt:lpwstr>
  </property>
  <property fmtid="{D5CDD505-2E9C-101B-9397-08002B2CF9AE}" pid="3" name="KSOProductBuildVer">
    <vt:lpwstr>1033-12.2.0.19307</vt:lpwstr>
  </property>
</Properties>
</file>